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91" r:id="rId3"/>
    <p:sldId id="292" r:id="rId4"/>
    <p:sldId id="296" r:id="rId5"/>
    <p:sldId id="293" r:id="rId6"/>
    <p:sldId id="295" r:id="rId7"/>
    <p:sldId id="297" r:id="rId8"/>
    <p:sldId id="299" r:id="rId9"/>
    <p:sldId id="298" r:id="rId10"/>
    <p:sldId id="300" r:id="rId11"/>
    <p:sldId id="301" r:id="rId12"/>
    <p:sldId id="302" r:id="rId13"/>
    <p:sldId id="304" r:id="rId14"/>
    <p:sldId id="303" r:id="rId15"/>
    <p:sldId id="305" r:id="rId16"/>
    <p:sldId id="306" r:id="rId17"/>
    <p:sldId id="307" r:id="rId18"/>
    <p:sldId id="309" r:id="rId19"/>
    <p:sldId id="308" r:id="rId20"/>
    <p:sldId id="310" r:id="rId21"/>
    <p:sldId id="311" r:id="rId22"/>
    <p:sldId id="312" r:id="rId23"/>
    <p:sldId id="313" r:id="rId24"/>
    <p:sldId id="2007578504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74E"/>
    <a:srgbClr val="E4554F"/>
    <a:srgbClr val="D9D9D9"/>
    <a:srgbClr val="FEF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20" autoAdjust="0"/>
  </p:normalViewPr>
  <p:slideViewPr>
    <p:cSldViewPr snapToGrid="0" showGuides="1">
      <p:cViewPr>
        <p:scale>
          <a:sx n="66" d="100"/>
          <a:sy n="66" d="100"/>
        </p:scale>
        <p:origin x="48" y="990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UpDiag">
              <a:fgClr>
                <a:srgbClr val="D9D9D9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83-4676-8554-B1F69F4435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4554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F83-4676-8554-B1F69F4435E7}"/>
              </c:ext>
            </c:extLst>
          </c:dPt>
          <c:dPt>
            <c:idx val="1"/>
            <c:invertIfNegative val="0"/>
            <c:bubble3D val="0"/>
            <c:spPr>
              <a:solidFill>
                <a:srgbClr val="34474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F83-4676-8554-B1F69F4435E7}"/>
              </c:ext>
            </c:extLst>
          </c:dPt>
          <c:dPt>
            <c:idx val="2"/>
            <c:invertIfNegative val="0"/>
            <c:bubble3D val="0"/>
            <c:spPr>
              <a:solidFill>
                <a:srgbClr val="E4554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F83-4676-8554-B1F69F4435E7}"/>
              </c:ext>
            </c:extLst>
          </c:dPt>
          <c:dPt>
            <c:idx val="3"/>
            <c:invertIfNegative val="0"/>
            <c:bubble3D val="0"/>
            <c:spPr>
              <a:solidFill>
                <a:srgbClr val="34474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F83-4676-8554-B1F69F4435E7}"/>
              </c:ext>
            </c:extLst>
          </c:dPt>
          <c:dLbls>
            <c:dLbl>
              <c:idx val="0"/>
              <c:layout>
                <c:manualLayout>
                  <c:x val="-2.8248587570621399E-3"/>
                  <c:y val="0.12162162162162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83-4676-8554-B1F69F4435E7}"/>
                </c:ext>
              </c:extLst>
            </c:dLbl>
            <c:dLbl>
              <c:idx val="1"/>
              <c:layout>
                <c:manualLayout>
                  <c:x val="0"/>
                  <c:y val="0.13513513513513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83-4676-8554-B1F69F4435E7}"/>
                </c:ext>
              </c:extLst>
            </c:dLbl>
            <c:dLbl>
              <c:idx val="2"/>
              <c:layout>
                <c:manualLayout>
                  <c:x val="0"/>
                  <c:y val="0.11261261261261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83-4676-8554-B1F69F4435E7}"/>
                </c:ext>
              </c:extLst>
            </c:dLbl>
            <c:dLbl>
              <c:idx val="3"/>
              <c:layout>
                <c:manualLayout>
                  <c:x val="2.8248587570621499E-3"/>
                  <c:y val="0.12612612612612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F83-4676-8554-B1F69F4435E7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0.85000000000000098</c:v>
                </c:pt>
                <c:pt idx="3">
                  <c:v>0.65000000000000102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83-4676-8554-B1F69F4435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-1616261008"/>
        <c:axId val="-1616255568"/>
      </c:barChart>
      <c:catAx>
        <c:axId val="-1616261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616255568"/>
        <c:crosses val="autoZero"/>
        <c:auto val="1"/>
        <c:lblAlgn val="ctr"/>
        <c:lblOffset val="100"/>
        <c:noMultiLvlLbl val="0"/>
      </c:catAx>
      <c:valAx>
        <c:axId val="-1616255568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one"/>
        <c:crossAx val="-16162610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B6943-FEA4-4139-A40D-64AC3B96D4EF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5668A7-D789-420A-8B2E-2E820BCF08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73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181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51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81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765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866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3804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393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830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106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585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510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2968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919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1614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6811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8659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0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245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105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875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66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563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5668A7-D789-420A-8B2E-2E820BCF081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33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83CA12-14C0-CD67-850B-2C7977627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2D531-73CE-4A1D-9137-197344F51929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F25E68-4B9D-4212-7A3E-D2AC136F2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56CB33-AB49-F34E-AD66-0719770FE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9B82-43CD-40F6-851A-569E1C563AF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7" name="任意多边形: 形状 236">
            <a:extLst>
              <a:ext uri="{FF2B5EF4-FFF2-40B4-BE49-F238E27FC236}">
                <a16:creationId xmlns:a16="http://schemas.microsoft.com/office/drawing/2014/main" id="{E2A5FC3C-9135-8588-FF2A-9D0AF924E422}"/>
              </a:ext>
            </a:extLst>
          </p:cNvPr>
          <p:cNvSpPr/>
          <p:nvPr userDrawn="1"/>
        </p:nvSpPr>
        <p:spPr>
          <a:xfrm>
            <a:off x="3576179" y="103285"/>
            <a:ext cx="1092515" cy="1092022"/>
          </a:xfrm>
          <a:custGeom>
            <a:avLst/>
            <a:gdLst>
              <a:gd name="connsiteX0" fmla="*/ 44760 w 1092515"/>
              <a:gd name="connsiteY0" fmla="*/ 123716 h 1092022"/>
              <a:gd name="connsiteX1" fmla="*/ 229302 w 1092515"/>
              <a:gd name="connsiteY1" fmla="*/ 624 h 1092022"/>
              <a:gd name="connsiteX2" fmla="*/ 774472 w 1092515"/>
              <a:gd name="connsiteY2" fmla="*/ 216339 h 1092022"/>
              <a:gd name="connsiteX3" fmla="*/ 1092515 w 1092515"/>
              <a:gd name="connsiteY3" fmla="*/ 1092022 h 1092022"/>
              <a:gd name="connsiteX4" fmla="*/ 123694 w 1092515"/>
              <a:gd name="connsiteY4" fmla="*/ 613453 h 1092022"/>
              <a:gd name="connsiteX5" fmla="*/ 44760 w 1092515"/>
              <a:gd name="connsiteY5" fmla="*/ 123716 h 109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515" h="1092022">
                <a:moveTo>
                  <a:pt x="44760" y="123716"/>
                </a:moveTo>
                <a:cubicBezTo>
                  <a:pt x="78074" y="51178"/>
                  <a:pt x="149527" y="3742"/>
                  <a:pt x="229302" y="624"/>
                </a:cubicBezTo>
                <a:cubicBezTo>
                  <a:pt x="366381" y="-4743"/>
                  <a:pt x="596571" y="21008"/>
                  <a:pt x="774472" y="216339"/>
                </a:cubicBezTo>
                <a:cubicBezTo>
                  <a:pt x="1045404" y="513836"/>
                  <a:pt x="1092515" y="1092022"/>
                  <a:pt x="1092515" y="1092022"/>
                </a:cubicBezTo>
                <a:cubicBezTo>
                  <a:pt x="1092515" y="1092022"/>
                  <a:pt x="394626" y="910922"/>
                  <a:pt x="123694" y="613453"/>
                </a:cubicBezTo>
                <a:cubicBezTo>
                  <a:pt x="-46645" y="426444"/>
                  <a:pt x="-7665" y="237944"/>
                  <a:pt x="44760" y="123716"/>
                </a:cubicBezTo>
                <a:close/>
              </a:path>
            </a:pathLst>
          </a:custGeom>
          <a:solidFill>
            <a:srgbClr val="34474E">
              <a:alpha val="22000"/>
            </a:srgbClr>
          </a:solidFill>
          <a:ln w="270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5" name="组合 494">
            <a:extLst>
              <a:ext uri="{FF2B5EF4-FFF2-40B4-BE49-F238E27FC236}">
                <a16:creationId xmlns:a16="http://schemas.microsoft.com/office/drawing/2014/main" id="{E76B00A8-93C6-7BF2-376C-FADEE9C7FAE3}"/>
              </a:ext>
            </a:extLst>
          </p:cNvPr>
          <p:cNvGrpSpPr/>
          <p:nvPr userDrawn="1"/>
        </p:nvGrpSpPr>
        <p:grpSpPr>
          <a:xfrm>
            <a:off x="3631286" y="156130"/>
            <a:ext cx="959832" cy="943745"/>
            <a:chOff x="3631286" y="156130"/>
            <a:chExt cx="959832" cy="943745"/>
          </a:xfrm>
        </p:grpSpPr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182E6D11-28F1-26E7-2091-9FDFCDBD5DC9}"/>
                </a:ext>
              </a:extLst>
            </p:cNvPr>
            <p:cNvSpPr/>
            <p:nvPr/>
          </p:nvSpPr>
          <p:spPr>
            <a:xfrm>
              <a:off x="3757811" y="682199"/>
              <a:ext cx="73980" cy="80132"/>
            </a:xfrm>
            <a:custGeom>
              <a:avLst/>
              <a:gdLst>
                <a:gd name="connsiteX0" fmla="*/ 7281 w 73980"/>
                <a:gd name="connsiteY0" fmla="*/ 167 h 80132"/>
                <a:gd name="connsiteX1" fmla="*/ 59028 w 73980"/>
                <a:gd name="connsiteY1" fmla="*/ 43674 h 80132"/>
                <a:gd name="connsiteX2" fmla="*/ 66699 w 73980"/>
                <a:gd name="connsiteY2" fmla="*/ 79970 h 80132"/>
                <a:gd name="connsiteX3" fmla="*/ 14952 w 73980"/>
                <a:gd name="connsiteY3" fmla="*/ 36463 h 80132"/>
                <a:gd name="connsiteX4" fmla="*/ 7281 w 73980"/>
                <a:gd name="connsiteY4" fmla="*/ 167 h 8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80" h="80132">
                  <a:moveTo>
                    <a:pt x="7281" y="167"/>
                  </a:moveTo>
                  <a:cubicBezTo>
                    <a:pt x="19452" y="2146"/>
                    <a:pt x="42628" y="21636"/>
                    <a:pt x="59028" y="43674"/>
                  </a:cubicBezTo>
                  <a:cubicBezTo>
                    <a:pt x="75428" y="65711"/>
                    <a:pt x="78870" y="81948"/>
                    <a:pt x="66699" y="79970"/>
                  </a:cubicBezTo>
                  <a:cubicBezTo>
                    <a:pt x="54528" y="77991"/>
                    <a:pt x="31352" y="58501"/>
                    <a:pt x="14952" y="36463"/>
                  </a:cubicBezTo>
                  <a:cubicBezTo>
                    <a:pt x="-1447" y="14425"/>
                    <a:pt x="-4890" y="-1839"/>
                    <a:pt x="7281" y="16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8A2E0F27-549A-BF60-0D9E-87329116C259}"/>
                </a:ext>
              </a:extLst>
            </p:cNvPr>
            <p:cNvSpPr/>
            <p:nvPr/>
          </p:nvSpPr>
          <p:spPr>
            <a:xfrm>
              <a:off x="3672153" y="523773"/>
              <a:ext cx="43251" cy="100118"/>
            </a:xfrm>
            <a:custGeom>
              <a:avLst/>
              <a:gdLst>
                <a:gd name="connsiteX0" fmla="*/ 10724 w 43251"/>
                <a:gd name="connsiteY0" fmla="*/ 1537 h 100118"/>
                <a:gd name="connsiteX1" fmla="*/ 40298 w 43251"/>
                <a:gd name="connsiteY1" fmla="*/ 62311 h 100118"/>
                <a:gd name="connsiteX2" fmla="*/ 32545 w 43251"/>
                <a:gd name="connsiteY2" fmla="*/ 98579 h 100118"/>
                <a:gd name="connsiteX3" fmla="*/ 2972 w 43251"/>
                <a:gd name="connsiteY3" fmla="*/ 37806 h 100118"/>
                <a:gd name="connsiteX4" fmla="*/ 10724 w 43251"/>
                <a:gd name="connsiteY4" fmla="*/ 1537 h 10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51" h="100118">
                  <a:moveTo>
                    <a:pt x="10724" y="1537"/>
                  </a:moveTo>
                  <a:cubicBezTo>
                    <a:pt x="21025" y="8314"/>
                    <a:pt x="34280" y="35529"/>
                    <a:pt x="40298" y="62311"/>
                  </a:cubicBezTo>
                  <a:cubicBezTo>
                    <a:pt x="46315" y="89119"/>
                    <a:pt x="42846" y="105356"/>
                    <a:pt x="32545" y="98579"/>
                  </a:cubicBezTo>
                  <a:cubicBezTo>
                    <a:pt x="22245" y="91803"/>
                    <a:pt x="8989" y="64587"/>
                    <a:pt x="2972" y="37806"/>
                  </a:cubicBezTo>
                  <a:cubicBezTo>
                    <a:pt x="-3073" y="11025"/>
                    <a:pt x="397" y="-5239"/>
                    <a:pt x="10724" y="153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958C39FB-29D7-D3D9-D4F7-8459A483731F}"/>
                </a:ext>
              </a:extLst>
            </p:cNvPr>
            <p:cNvSpPr/>
            <p:nvPr/>
          </p:nvSpPr>
          <p:spPr>
            <a:xfrm>
              <a:off x="3631286" y="330276"/>
              <a:ext cx="36066" cy="102951"/>
            </a:xfrm>
            <a:custGeom>
              <a:avLst/>
              <a:gdLst>
                <a:gd name="connsiteX0" fmla="*/ 12585 w 36066"/>
                <a:gd name="connsiteY0" fmla="*/ 2034 h 102951"/>
                <a:gd name="connsiteX1" fmla="*/ 35219 w 36066"/>
                <a:gd name="connsiteY1" fmla="*/ 65735 h 102951"/>
                <a:gd name="connsiteX2" fmla="*/ 23482 w 36066"/>
                <a:gd name="connsiteY2" fmla="*/ 100920 h 102951"/>
                <a:gd name="connsiteX3" fmla="*/ 847 w 36066"/>
                <a:gd name="connsiteY3" fmla="*/ 37219 h 102951"/>
                <a:gd name="connsiteX4" fmla="*/ 12585 w 36066"/>
                <a:gd name="connsiteY4" fmla="*/ 2034 h 10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66" h="102951">
                  <a:moveTo>
                    <a:pt x="12585" y="2034"/>
                  </a:moveTo>
                  <a:cubicBezTo>
                    <a:pt x="22072" y="9895"/>
                    <a:pt x="32210" y="38411"/>
                    <a:pt x="35219" y="65735"/>
                  </a:cubicBezTo>
                  <a:cubicBezTo>
                    <a:pt x="38228" y="93032"/>
                    <a:pt x="32969" y="108808"/>
                    <a:pt x="23482" y="100920"/>
                  </a:cubicBezTo>
                  <a:cubicBezTo>
                    <a:pt x="13994" y="93059"/>
                    <a:pt x="3856" y="64542"/>
                    <a:pt x="847" y="37219"/>
                  </a:cubicBezTo>
                  <a:cubicBezTo>
                    <a:pt x="-2161" y="9895"/>
                    <a:pt x="3097" y="-5854"/>
                    <a:pt x="12585" y="2034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2BDC5F86-5769-3370-84D6-6D4A6A78C3B1}"/>
                </a:ext>
              </a:extLst>
            </p:cNvPr>
            <p:cNvSpPr/>
            <p:nvPr/>
          </p:nvSpPr>
          <p:spPr>
            <a:xfrm>
              <a:off x="4128381" y="236948"/>
              <a:ext cx="84802" cy="68581"/>
            </a:xfrm>
            <a:custGeom>
              <a:avLst/>
              <a:gdLst>
                <a:gd name="connsiteX0" fmla="*/ 6366 w 84802"/>
                <a:gd name="connsiteY0" fmla="*/ 1 h 68581"/>
                <a:gd name="connsiteX1" fmla="*/ 64727 w 84802"/>
                <a:gd name="connsiteY1" fmla="*/ 34101 h 68581"/>
                <a:gd name="connsiteX2" fmla="*/ 78443 w 84802"/>
                <a:gd name="connsiteY2" fmla="*/ 68581 h 68581"/>
                <a:gd name="connsiteX3" fmla="*/ 20082 w 84802"/>
                <a:gd name="connsiteY3" fmla="*/ 34480 h 68581"/>
                <a:gd name="connsiteX4" fmla="*/ 6366 w 84802"/>
                <a:gd name="connsiteY4" fmla="*/ 1 h 6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802" h="68581">
                  <a:moveTo>
                    <a:pt x="6366" y="1"/>
                  </a:moveTo>
                  <a:cubicBezTo>
                    <a:pt x="18700" y="-108"/>
                    <a:pt x="44831" y="15180"/>
                    <a:pt x="64727" y="34101"/>
                  </a:cubicBezTo>
                  <a:cubicBezTo>
                    <a:pt x="84623" y="53048"/>
                    <a:pt x="90777" y="68472"/>
                    <a:pt x="78443" y="68581"/>
                  </a:cubicBezTo>
                  <a:cubicBezTo>
                    <a:pt x="66109" y="68689"/>
                    <a:pt x="39979" y="53401"/>
                    <a:pt x="20082" y="34480"/>
                  </a:cubicBezTo>
                  <a:cubicBezTo>
                    <a:pt x="159" y="15533"/>
                    <a:pt x="-5967" y="109"/>
                    <a:pt x="6366" y="1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0B2BBEF8-EB2C-B00D-ADCA-9110224ADB58}"/>
                </a:ext>
              </a:extLst>
            </p:cNvPr>
            <p:cNvSpPr/>
            <p:nvPr/>
          </p:nvSpPr>
          <p:spPr>
            <a:xfrm>
              <a:off x="3941722" y="156130"/>
              <a:ext cx="93926" cy="55380"/>
            </a:xfrm>
            <a:custGeom>
              <a:avLst/>
              <a:gdLst>
                <a:gd name="connsiteX0" fmla="*/ 5447 w 93926"/>
                <a:gd name="connsiteY0" fmla="*/ 313 h 55380"/>
                <a:gd name="connsiteX1" fmla="*/ 68903 w 93926"/>
                <a:gd name="connsiteY1" fmla="*/ 23570 h 55380"/>
                <a:gd name="connsiteX2" fmla="*/ 88475 w 93926"/>
                <a:gd name="connsiteY2" fmla="*/ 55068 h 55380"/>
                <a:gd name="connsiteX3" fmla="*/ 25018 w 93926"/>
                <a:gd name="connsiteY3" fmla="*/ 31811 h 55380"/>
                <a:gd name="connsiteX4" fmla="*/ 5447 w 93926"/>
                <a:gd name="connsiteY4" fmla="*/ 313 h 5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26" h="55380">
                  <a:moveTo>
                    <a:pt x="5447" y="313"/>
                  </a:moveTo>
                  <a:cubicBezTo>
                    <a:pt x="17563" y="-1964"/>
                    <a:pt x="45971" y="8445"/>
                    <a:pt x="68903" y="23570"/>
                  </a:cubicBezTo>
                  <a:cubicBezTo>
                    <a:pt x="91836" y="38696"/>
                    <a:pt x="100591" y="52818"/>
                    <a:pt x="88475" y="55068"/>
                  </a:cubicBezTo>
                  <a:cubicBezTo>
                    <a:pt x="76358" y="57345"/>
                    <a:pt x="47950" y="46936"/>
                    <a:pt x="25018" y="31811"/>
                  </a:cubicBezTo>
                  <a:cubicBezTo>
                    <a:pt x="2113" y="16685"/>
                    <a:pt x="-6670" y="2589"/>
                    <a:pt x="5447" y="313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F665D3A8-EBD3-C34C-5887-803A9C7D3FC3}"/>
                </a:ext>
              </a:extLst>
            </p:cNvPr>
            <p:cNvSpPr/>
            <p:nvPr/>
          </p:nvSpPr>
          <p:spPr>
            <a:xfrm rot="18135300">
              <a:off x="3959732" y="778986"/>
              <a:ext cx="29438" cy="105013"/>
            </a:xfrm>
            <a:custGeom>
              <a:avLst/>
              <a:gdLst>
                <a:gd name="connsiteX0" fmla="*/ 29439 w 29438"/>
                <a:gd name="connsiteY0" fmla="*/ 52507 h 105013"/>
                <a:gd name="connsiteX1" fmla="*/ 14719 w 29438"/>
                <a:gd name="connsiteY1" fmla="*/ 105014 h 105013"/>
                <a:gd name="connsiteX2" fmla="*/ 0 w 29438"/>
                <a:gd name="connsiteY2" fmla="*/ 52507 h 105013"/>
                <a:gd name="connsiteX3" fmla="*/ 14719 w 29438"/>
                <a:gd name="connsiteY3" fmla="*/ 0 h 105013"/>
                <a:gd name="connsiteX4" fmla="*/ 29439 w 29438"/>
                <a:gd name="connsiteY4" fmla="*/ 52507 h 10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8" h="105013">
                  <a:moveTo>
                    <a:pt x="29439" y="52507"/>
                  </a:moveTo>
                  <a:cubicBezTo>
                    <a:pt x="29439" y="81506"/>
                    <a:pt x="22848" y="105014"/>
                    <a:pt x="14719" y="105014"/>
                  </a:cubicBezTo>
                  <a:cubicBezTo>
                    <a:pt x="6590" y="105014"/>
                    <a:pt x="0" y="81506"/>
                    <a:pt x="0" y="52507"/>
                  </a:cubicBezTo>
                  <a:cubicBezTo>
                    <a:pt x="0" y="23508"/>
                    <a:pt x="6590" y="0"/>
                    <a:pt x="14719" y="0"/>
                  </a:cubicBezTo>
                  <a:cubicBezTo>
                    <a:pt x="22848" y="0"/>
                    <a:pt x="29439" y="23508"/>
                    <a:pt x="29439" y="5250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7721AFEB-54E9-D01B-6624-FAC4400D3D82}"/>
                </a:ext>
              </a:extLst>
            </p:cNvPr>
            <p:cNvSpPr/>
            <p:nvPr/>
          </p:nvSpPr>
          <p:spPr>
            <a:xfrm>
              <a:off x="4106550" y="885354"/>
              <a:ext cx="90211" cy="61317"/>
            </a:xfrm>
            <a:custGeom>
              <a:avLst/>
              <a:gdLst>
                <a:gd name="connsiteX0" fmla="*/ 5861 w 90211"/>
                <a:gd name="connsiteY0" fmla="*/ 96 h 61317"/>
                <a:gd name="connsiteX1" fmla="*/ 67312 w 90211"/>
                <a:gd name="connsiteY1" fmla="*/ 28260 h 61317"/>
                <a:gd name="connsiteX2" fmla="*/ 84362 w 90211"/>
                <a:gd name="connsiteY2" fmla="*/ 61221 h 61317"/>
                <a:gd name="connsiteX3" fmla="*/ 22911 w 90211"/>
                <a:gd name="connsiteY3" fmla="*/ 33058 h 61317"/>
                <a:gd name="connsiteX4" fmla="*/ 5861 w 90211"/>
                <a:gd name="connsiteY4" fmla="*/ 96 h 6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11" h="61317">
                  <a:moveTo>
                    <a:pt x="5861" y="96"/>
                  </a:moveTo>
                  <a:cubicBezTo>
                    <a:pt x="18113" y="-1232"/>
                    <a:pt x="45627" y="11399"/>
                    <a:pt x="67312" y="28260"/>
                  </a:cubicBezTo>
                  <a:cubicBezTo>
                    <a:pt x="88998" y="45147"/>
                    <a:pt x="96614" y="59893"/>
                    <a:pt x="84362" y="61221"/>
                  </a:cubicBezTo>
                  <a:cubicBezTo>
                    <a:pt x="72110" y="62550"/>
                    <a:pt x="44597" y="49918"/>
                    <a:pt x="22911" y="33058"/>
                  </a:cubicBezTo>
                  <a:cubicBezTo>
                    <a:pt x="1226" y="16170"/>
                    <a:pt x="-6418" y="1397"/>
                    <a:pt x="5861" y="96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790F7EC-EB4A-6120-DB8F-6379D7B72B9C}"/>
                </a:ext>
              </a:extLst>
            </p:cNvPr>
            <p:cNvSpPr/>
            <p:nvPr/>
          </p:nvSpPr>
          <p:spPr>
            <a:xfrm>
              <a:off x="4099280" y="765446"/>
              <a:ext cx="83354" cy="70318"/>
            </a:xfrm>
            <a:custGeom>
              <a:avLst/>
              <a:gdLst>
                <a:gd name="connsiteX0" fmla="*/ 6490 w 83354"/>
                <a:gd name="connsiteY0" fmla="*/ 2 h 70318"/>
                <a:gd name="connsiteX1" fmla="*/ 64010 w 83354"/>
                <a:gd name="connsiteY1" fmla="*/ 35512 h 70318"/>
                <a:gd name="connsiteX2" fmla="*/ 76859 w 83354"/>
                <a:gd name="connsiteY2" fmla="*/ 70317 h 70318"/>
                <a:gd name="connsiteX3" fmla="*/ 19338 w 83354"/>
                <a:gd name="connsiteY3" fmla="*/ 34807 h 70318"/>
                <a:gd name="connsiteX4" fmla="*/ 6490 w 83354"/>
                <a:gd name="connsiteY4" fmla="*/ 2 h 70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54" h="70318">
                  <a:moveTo>
                    <a:pt x="6490" y="2"/>
                  </a:moveTo>
                  <a:cubicBezTo>
                    <a:pt x="18823" y="192"/>
                    <a:pt x="44574" y="16104"/>
                    <a:pt x="64010" y="35512"/>
                  </a:cubicBezTo>
                  <a:cubicBezTo>
                    <a:pt x="83446" y="54920"/>
                    <a:pt x="89192" y="70507"/>
                    <a:pt x="76859" y="70317"/>
                  </a:cubicBezTo>
                  <a:cubicBezTo>
                    <a:pt x="64525" y="70127"/>
                    <a:pt x="38773" y="54216"/>
                    <a:pt x="19338" y="34807"/>
                  </a:cubicBezTo>
                  <a:cubicBezTo>
                    <a:pt x="-70" y="15372"/>
                    <a:pt x="-5844" y="-215"/>
                    <a:pt x="6490" y="2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4FFDE4B4-6944-57CD-EBED-862C55BED458}"/>
                </a:ext>
              </a:extLst>
            </p:cNvPr>
            <p:cNvSpPr/>
            <p:nvPr/>
          </p:nvSpPr>
          <p:spPr>
            <a:xfrm rot="18439695">
              <a:off x="3938413" y="618084"/>
              <a:ext cx="29438" cy="105014"/>
            </a:xfrm>
            <a:custGeom>
              <a:avLst/>
              <a:gdLst>
                <a:gd name="connsiteX0" fmla="*/ 29439 w 29438"/>
                <a:gd name="connsiteY0" fmla="*/ 52507 h 105014"/>
                <a:gd name="connsiteX1" fmla="*/ 14719 w 29438"/>
                <a:gd name="connsiteY1" fmla="*/ 105015 h 105014"/>
                <a:gd name="connsiteX2" fmla="*/ 0 w 29438"/>
                <a:gd name="connsiteY2" fmla="*/ 52507 h 105014"/>
                <a:gd name="connsiteX3" fmla="*/ 14719 w 29438"/>
                <a:gd name="connsiteY3" fmla="*/ 0 h 105014"/>
                <a:gd name="connsiteX4" fmla="*/ 29439 w 29438"/>
                <a:gd name="connsiteY4" fmla="*/ 52507 h 105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8" h="105014">
                  <a:moveTo>
                    <a:pt x="29439" y="52507"/>
                  </a:moveTo>
                  <a:cubicBezTo>
                    <a:pt x="29439" y="81506"/>
                    <a:pt x="22849" y="105015"/>
                    <a:pt x="14719" y="105015"/>
                  </a:cubicBezTo>
                  <a:cubicBezTo>
                    <a:pt x="6590" y="105015"/>
                    <a:pt x="0" y="81506"/>
                    <a:pt x="0" y="52507"/>
                  </a:cubicBezTo>
                  <a:cubicBezTo>
                    <a:pt x="0" y="23508"/>
                    <a:pt x="6590" y="0"/>
                    <a:pt x="14719" y="0"/>
                  </a:cubicBezTo>
                  <a:cubicBezTo>
                    <a:pt x="22849" y="0"/>
                    <a:pt x="29439" y="23508"/>
                    <a:pt x="29439" y="5250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E6DE0ACF-BE6C-A22D-BEA4-2890D1A760D2}"/>
                </a:ext>
              </a:extLst>
            </p:cNvPr>
            <p:cNvSpPr/>
            <p:nvPr/>
          </p:nvSpPr>
          <p:spPr>
            <a:xfrm>
              <a:off x="3792048" y="481173"/>
              <a:ext cx="62457" cy="89404"/>
            </a:xfrm>
            <a:custGeom>
              <a:avLst/>
              <a:gdLst>
                <a:gd name="connsiteX0" fmla="*/ 8283 w 62457"/>
                <a:gd name="connsiteY0" fmla="*/ 576 h 89404"/>
                <a:gd name="connsiteX1" fmla="*/ 52413 w 62457"/>
                <a:gd name="connsiteY1" fmla="*/ 51781 h 89404"/>
                <a:gd name="connsiteX2" fmla="*/ 54175 w 62457"/>
                <a:gd name="connsiteY2" fmla="*/ 88836 h 89404"/>
                <a:gd name="connsiteX3" fmla="*/ 10045 w 62457"/>
                <a:gd name="connsiteY3" fmla="*/ 37631 h 89404"/>
                <a:gd name="connsiteX4" fmla="*/ 8283 w 62457"/>
                <a:gd name="connsiteY4" fmla="*/ 576 h 8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57" h="89404">
                  <a:moveTo>
                    <a:pt x="8283" y="576"/>
                  </a:moveTo>
                  <a:cubicBezTo>
                    <a:pt x="19966" y="4480"/>
                    <a:pt x="39727" y="27412"/>
                    <a:pt x="52413" y="51781"/>
                  </a:cubicBezTo>
                  <a:cubicBezTo>
                    <a:pt x="65071" y="76150"/>
                    <a:pt x="65885" y="92739"/>
                    <a:pt x="54175" y="88836"/>
                  </a:cubicBezTo>
                  <a:cubicBezTo>
                    <a:pt x="42492" y="84932"/>
                    <a:pt x="22731" y="62000"/>
                    <a:pt x="10045" y="37631"/>
                  </a:cubicBezTo>
                  <a:cubicBezTo>
                    <a:pt x="-2614" y="13235"/>
                    <a:pt x="-3427" y="-3354"/>
                    <a:pt x="8283" y="576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9670E8B-ACC6-7ECF-15C1-80BEBDAFF7B7}"/>
                </a:ext>
              </a:extLst>
            </p:cNvPr>
            <p:cNvSpPr/>
            <p:nvPr/>
          </p:nvSpPr>
          <p:spPr>
            <a:xfrm>
              <a:off x="3707074" y="319401"/>
              <a:ext cx="53274" cy="95158"/>
            </a:xfrm>
            <a:custGeom>
              <a:avLst/>
              <a:gdLst>
                <a:gd name="connsiteX0" fmla="*/ 9226 w 53274"/>
                <a:gd name="connsiteY0" fmla="*/ 983 h 95158"/>
                <a:gd name="connsiteX1" fmla="*/ 46796 w 53274"/>
                <a:gd name="connsiteY1" fmla="*/ 57175 h 95158"/>
                <a:gd name="connsiteX2" fmla="*/ 44058 w 53274"/>
                <a:gd name="connsiteY2" fmla="*/ 94176 h 95158"/>
                <a:gd name="connsiteX3" fmla="*/ 6488 w 53274"/>
                <a:gd name="connsiteY3" fmla="*/ 37984 h 95158"/>
                <a:gd name="connsiteX4" fmla="*/ 9226 w 53274"/>
                <a:gd name="connsiteY4" fmla="*/ 983 h 95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74" h="95158">
                  <a:moveTo>
                    <a:pt x="9226" y="983"/>
                  </a:moveTo>
                  <a:cubicBezTo>
                    <a:pt x="20367" y="6296"/>
                    <a:pt x="37173" y="31451"/>
                    <a:pt x="46796" y="57175"/>
                  </a:cubicBezTo>
                  <a:cubicBezTo>
                    <a:pt x="56419" y="82899"/>
                    <a:pt x="55172" y="99462"/>
                    <a:pt x="44058" y="94176"/>
                  </a:cubicBezTo>
                  <a:cubicBezTo>
                    <a:pt x="32917" y="88863"/>
                    <a:pt x="16111" y="63708"/>
                    <a:pt x="6488" y="37984"/>
                  </a:cubicBezTo>
                  <a:cubicBezTo>
                    <a:pt x="-3135" y="12259"/>
                    <a:pt x="-1915" y="-4303"/>
                    <a:pt x="9226" y="983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A2EBDA60-A3AF-6FAF-4648-D31BB1B8DF29}"/>
                </a:ext>
              </a:extLst>
            </p:cNvPr>
            <p:cNvSpPr/>
            <p:nvPr/>
          </p:nvSpPr>
          <p:spPr>
            <a:xfrm rot="19561624">
              <a:off x="4295097" y="594083"/>
              <a:ext cx="29437" cy="105011"/>
            </a:xfrm>
            <a:custGeom>
              <a:avLst/>
              <a:gdLst>
                <a:gd name="connsiteX0" fmla="*/ 29438 w 29437"/>
                <a:gd name="connsiteY0" fmla="*/ 52506 h 105011"/>
                <a:gd name="connsiteX1" fmla="*/ 14719 w 29437"/>
                <a:gd name="connsiteY1" fmla="*/ 105011 h 105011"/>
                <a:gd name="connsiteX2" fmla="*/ 0 w 29437"/>
                <a:gd name="connsiteY2" fmla="*/ 52506 h 105011"/>
                <a:gd name="connsiteX3" fmla="*/ 14719 w 29437"/>
                <a:gd name="connsiteY3" fmla="*/ 0 h 105011"/>
                <a:gd name="connsiteX4" fmla="*/ 29438 w 29437"/>
                <a:gd name="connsiteY4" fmla="*/ 52506 h 10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7" h="105011">
                  <a:moveTo>
                    <a:pt x="29438" y="52506"/>
                  </a:moveTo>
                  <a:cubicBezTo>
                    <a:pt x="29438" y="81504"/>
                    <a:pt x="22848" y="105011"/>
                    <a:pt x="14719" y="105011"/>
                  </a:cubicBezTo>
                  <a:cubicBezTo>
                    <a:pt x="6590" y="105011"/>
                    <a:pt x="0" y="81504"/>
                    <a:pt x="0" y="52506"/>
                  </a:cubicBezTo>
                  <a:cubicBezTo>
                    <a:pt x="0" y="23508"/>
                    <a:pt x="6590" y="0"/>
                    <a:pt x="14719" y="0"/>
                  </a:cubicBezTo>
                  <a:cubicBezTo>
                    <a:pt x="22848" y="0"/>
                    <a:pt x="29438" y="23508"/>
                    <a:pt x="29438" y="52506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3470D71C-33FF-551D-ABCE-26942FDB06ED}"/>
                </a:ext>
              </a:extLst>
            </p:cNvPr>
            <p:cNvSpPr/>
            <p:nvPr/>
          </p:nvSpPr>
          <p:spPr>
            <a:xfrm>
              <a:off x="4149098" y="418330"/>
              <a:ext cx="72321" cy="81625"/>
            </a:xfrm>
            <a:custGeom>
              <a:avLst/>
              <a:gdLst>
                <a:gd name="connsiteX0" fmla="*/ 15 w 72321"/>
                <a:gd name="connsiteY0" fmla="*/ 6631 h 81625"/>
                <a:gd name="connsiteX1" fmla="*/ 37151 w 72321"/>
                <a:gd name="connsiteY1" fmla="*/ 63122 h 81625"/>
                <a:gd name="connsiteX2" fmla="*/ 72308 w 72321"/>
                <a:gd name="connsiteY2" fmla="*/ 74994 h 81625"/>
                <a:gd name="connsiteX3" fmla="*/ 35172 w 72321"/>
                <a:gd name="connsiteY3" fmla="*/ 18504 h 81625"/>
                <a:gd name="connsiteX4" fmla="*/ 15 w 72321"/>
                <a:gd name="connsiteY4" fmla="*/ 6631 h 8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21" h="81625">
                  <a:moveTo>
                    <a:pt x="15" y="6631"/>
                  </a:moveTo>
                  <a:cubicBezTo>
                    <a:pt x="557" y="18938"/>
                    <a:pt x="17201" y="44228"/>
                    <a:pt x="37151" y="63122"/>
                  </a:cubicBezTo>
                  <a:cubicBezTo>
                    <a:pt x="57102" y="81988"/>
                    <a:pt x="72851" y="87301"/>
                    <a:pt x="72308" y="74994"/>
                  </a:cubicBezTo>
                  <a:cubicBezTo>
                    <a:pt x="71766" y="62688"/>
                    <a:pt x="55123" y="37397"/>
                    <a:pt x="35172" y="18504"/>
                  </a:cubicBezTo>
                  <a:cubicBezTo>
                    <a:pt x="15195" y="-362"/>
                    <a:pt x="-554" y="-5675"/>
                    <a:pt x="15" y="6631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325D4647-F313-DDDD-093A-511DDE6B5502}"/>
                </a:ext>
              </a:extLst>
            </p:cNvPr>
            <p:cNvSpPr/>
            <p:nvPr/>
          </p:nvSpPr>
          <p:spPr>
            <a:xfrm>
              <a:off x="3992832" y="290233"/>
              <a:ext cx="84215" cy="69272"/>
            </a:xfrm>
            <a:custGeom>
              <a:avLst/>
              <a:gdLst>
                <a:gd name="connsiteX0" fmla="*/ 309 w 84215"/>
                <a:gd name="connsiteY0" fmla="*/ 7679 h 69272"/>
                <a:gd name="connsiteX1" fmla="*/ 47176 w 84215"/>
                <a:gd name="connsiteY1" fmla="*/ 56390 h 69272"/>
                <a:gd name="connsiteX2" fmla="*/ 83906 w 84215"/>
                <a:gd name="connsiteY2" fmla="*/ 61594 h 69272"/>
                <a:gd name="connsiteX3" fmla="*/ 37039 w 84215"/>
                <a:gd name="connsiteY3" fmla="*/ 12883 h 69272"/>
                <a:gd name="connsiteX4" fmla="*/ 309 w 84215"/>
                <a:gd name="connsiteY4" fmla="*/ 7679 h 6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15" h="69272">
                  <a:moveTo>
                    <a:pt x="309" y="7679"/>
                  </a:moveTo>
                  <a:cubicBezTo>
                    <a:pt x="3101" y="19687"/>
                    <a:pt x="24109" y="41481"/>
                    <a:pt x="47176" y="56390"/>
                  </a:cubicBezTo>
                  <a:cubicBezTo>
                    <a:pt x="70271" y="71271"/>
                    <a:pt x="86698" y="73602"/>
                    <a:pt x="83906" y="61594"/>
                  </a:cubicBezTo>
                  <a:cubicBezTo>
                    <a:pt x="81114" y="49586"/>
                    <a:pt x="60106" y="27792"/>
                    <a:pt x="37039" y="12883"/>
                  </a:cubicBezTo>
                  <a:cubicBezTo>
                    <a:pt x="13971" y="-1998"/>
                    <a:pt x="-2483" y="-4329"/>
                    <a:pt x="309" y="7679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89385F1-FE2E-2881-AFF8-2E9F32191D32}"/>
                </a:ext>
              </a:extLst>
            </p:cNvPr>
            <p:cNvSpPr/>
            <p:nvPr/>
          </p:nvSpPr>
          <p:spPr>
            <a:xfrm rot="18090076">
              <a:off x="3872056" y="175070"/>
              <a:ext cx="29436" cy="105007"/>
            </a:xfrm>
            <a:custGeom>
              <a:avLst/>
              <a:gdLst>
                <a:gd name="connsiteX0" fmla="*/ 29437 w 29436"/>
                <a:gd name="connsiteY0" fmla="*/ 52504 h 105007"/>
                <a:gd name="connsiteX1" fmla="*/ 14718 w 29436"/>
                <a:gd name="connsiteY1" fmla="*/ 105008 h 105007"/>
                <a:gd name="connsiteX2" fmla="*/ 0 w 29436"/>
                <a:gd name="connsiteY2" fmla="*/ 52504 h 105007"/>
                <a:gd name="connsiteX3" fmla="*/ 14718 w 29436"/>
                <a:gd name="connsiteY3" fmla="*/ 0 h 105007"/>
                <a:gd name="connsiteX4" fmla="*/ 29437 w 29436"/>
                <a:gd name="connsiteY4" fmla="*/ 52504 h 10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6" h="105007">
                  <a:moveTo>
                    <a:pt x="29437" y="52504"/>
                  </a:moveTo>
                  <a:cubicBezTo>
                    <a:pt x="29437" y="81501"/>
                    <a:pt x="22847" y="105008"/>
                    <a:pt x="14718" y="105008"/>
                  </a:cubicBezTo>
                  <a:cubicBezTo>
                    <a:pt x="6589" y="105008"/>
                    <a:pt x="0" y="81501"/>
                    <a:pt x="0" y="52504"/>
                  </a:cubicBezTo>
                  <a:cubicBezTo>
                    <a:pt x="0" y="23507"/>
                    <a:pt x="6589" y="0"/>
                    <a:pt x="14718" y="0"/>
                  </a:cubicBezTo>
                  <a:cubicBezTo>
                    <a:pt x="22847" y="0"/>
                    <a:pt x="29437" y="23507"/>
                    <a:pt x="29437" y="52504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5D46A8D8-E885-55DF-5FB4-C02951C2008D}"/>
                </a:ext>
              </a:extLst>
            </p:cNvPr>
            <p:cNvSpPr/>
            <p:nvPr/>
          </p:nvSpPr>
          <p:spPr>
            <a:xfrm rot="18135300">
              <a:off x="4329039" y="954625"/>
              <a:ext cx="29438" cy="105013"/>
            </a:xfrm>
            <a:custGeom>
              <a:avLst/>
              <a:gdLst>
                <a:gd name="connsiteX0" fmla="*/ 29438 w 29438"/>
                <a:gd name="connsiteY0" fmla="*/ 52507 h 105013"/>
                <a:gd name="connsiteX1" fmla="*/ 14719 w 29438"/>
                <a:gd name="connsiteY1" fmla="*/ 105014 h 105013"/>
                <a:gd name="connsiteX2" fmla="*/ 0 w 29438"/>
                <a:gd name="connsiteY2" fmla="*/ 52507 h 105013"/>
                <a:gd name="connsiteX3" fmla="*/ 14719 w 29438"/>
                <a:gd name="connsiteY3" fmla="*/ 0 h 105013"/>
                <a:gd name="connsiteX4" fmla="*/ 29438 w 29438"/>
                <a:gd name="connsiteY4" fmla="*/ 52507 h 10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8" h="105013">
                  <a:moveTo>
                    <a:pt x="29438" y="52507"/>
                  </a:moveTo>
                  <a:cubicBezTo>
                    <a:pt x="29438" y="81506"/>
                    <a:pt x="22848" y="105014"/>
                    <a:pt x="14719" y="105014"/>
                  </a:cubicBezTo>
                  <a:cubicBezTo>
                    <a:pt x="6590" y="105014"/>
                    <a:pt x="0" y="81506"/>
                    <a:pt x="0" y="52507"/>
                  </a:cubicBezTo>
                  <a:cubicBezTo>
                    <a:pt x="0" y="23508"/>
                    <a:pt x="6590" y="0"/>
                    <a:pt x="14719" y="0"/>
                  </a:cubicBezTo>
                  <a:cubicBezTo>
                    <a:pt x="22848" y="0"/>
                    <a:pt x="29438" y="23508"/>
                    <a:pt x="29438" y="5250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8C75A64-4974-5144-FA3D-E3F021CD7C36}"/>
                </a:ext>
              </a:extLst>
            </p:cNvPr>
            <p:cNvSpPr/>
            <p:nvPr/>
          </p:nvSpPr>
          <p:spPr>
            <a:xfrm rot="19815819">
              <a:off x="4399141" y="741772"/>
              <a:ext cx="29437" cy="105009"/>
            </a:xfrm>
            <a:custGeom>
              <a:avLst/>
              <a:gdLst>
                <a:gd name="connsiteX0" fmla="*/ 29437 w 29437"/>
                <a:gd name="connsiteY0" fmla="*/ 52505 h 105009"/>
                <a:gd name="connsiteX1" fmla="*/ 14719 w 29437"/>
                <a:gd name="connsiteY1" fmla="*/ 105009 h 105009"/>
                <a:gd name="connsiteX2" fmla="*/ 0 w 29437"/>
                <a:gd name="connsiteY2" fmla="*/ 52505 h 105009"/>
                <a:gd name="connsiteX3" fmla="*/ 14719 w 29437"/>
                <a:gd name="connsiteY3" fmla="*/ 0 h 105009"/>
                <a:gd name="connsiteX4" fmla="*/ 29437 w 29437"/>
                <a:gd name="connsiteY4" fmla="*/ 52505 h 10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7" h="105009">
                  <a:moveTo>
                    <a:pt x="29437" y="52505"/>
                  </a:moveTo>
                  <a:cubicBezTo>
                    <a:pt x="29437" y="81502"/>
                    <a:pt x="22847" y="105009"/>
                    <a:pt x="14719" y="105009"/>
                  </a:cubicBezTo>
                  <a:cubicBezTo>
                    <a:pt x="6590" y="105009"/>
                    <a:pt x="0" y="81502"/>
                    <a:pt x="0" y="52505"/>
                  </a:cubicBezTo>
                  <a:cubicBezTo>
                    <a:pt x="0" y="23507"/>
                    <a:pt x="6590" y="0"/>
                    <a:pt x="14719" y="0"/>
                  </a:cubicBezTo>
                  <a:cubicBezTo>
                    <a:pt x="22847" y="0"/>
                    <a:pt x="29437" y="23507"/>
                    <a:pt x="29437" y="52505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89261635-3DB9-08B4-278C-596EA8F102CD}"/>
                </a:ext>
              </a:extLst>
            </p:cNvPr>
            <p:cNvSpPr/>
            <p:nvPr/>
          </p:nvSpPr>
          <p:spPr>
            <a:xfrm rot="19028381">
              <a:off x="4243690" y="712215"/>
              <a:ext cx="29437" cy="105009"/>
            </a:xfrm>
            <a:custGeom>
              <a:avLst/>
              <a:gdLst>
                <a:gd name="connsiteX0" fmla="*/ 29437 w 29437"/>
                <a:gd name="connsiteY0" fmla="*/ 52505 h 105009"/>
                <a:gd name="connsiteX1" fmla="*/ 14719 w 29437"/>
                <a:gd name="connsiteY1" fmla="*/ 105009 h 105009"/>
                <a:gd name="connsiteX2" fmla="*/ 0 w 29437"/>
                <a:gd name="connsiteY2" fmla="*/ 52505 h 105009"/>
                <a:gd name="connsiteX3" fmla="*/ 14719 w 29437"/>
                <a:gd name="connsiteY3" fmla="*/ 0 h 105009"/>
                <a:gd name="connsiteX4" fmla="*/ 29437 w 29437"/>
                <a:gd name="connsiteY4" fmla="*/ 52505 h 10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7" h="105009">
                  <a:moveTo>
                    <a:pt x="29437" y="52505"/>
                  </a:moveTo>
                  <a:cubicBezTo>
                    <a:pt x="29437" y="81502"/>
                    <a:pt x="22848" y="105009"/>
                    <a:pt x="14719" y="105009"/>
                  </a:cubicBezTo>
                  <a:cubicBezTo>
                    <a:pt x="6590" y="105009"/>
                    <a:pt x="0" y="81502"/>
                    <a:pt x="0" y="52505"/>
                  </a:cubicBezTo>
                  <a:cubicBezTo>
                    <a:pt x="0" y="23507"/>
                    <a:pt x="6590" y="0"/>
                    <a:pt x="14719" y="0"/>
                  </a:cubicBezTo>
                  <a:cubicBezTo>
                    <a:pt x="22848" y="0"/>
                    <a:pt x="29437" y="23507"/>
                    <a:pt x="29437" y="52505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AC475DE9-71D0-1A61-AA5C-C2F92B85FA10}"/>
                </a:ext>
              </a:extLst>
            </p:cNvPr>
            <p:cNvSpPr/>
            <p:nvPr/>
          </p:nvSpPr>
          <p:spPr>
            <a:xfrm>
              <a:off x="4093650" y="577886"/>
              <a:ext cx="74630" cy="79526"/>
            </a:xfrm>
            <a:custGeom>
              <a:avLst/>
              <a:gdLst>
                <a:gd name="connsiteX0" fmla="*/ 7240 w 74630"/>
                <a:gd name="connsiteY0" fmla="*/ 147 h 79526"/>
                <a:gd name="connsiteX1" fmla="*/ 59394 w 74630"/>
                <a:gd name="connsiteY1" fmla="*/ 43165 h 79526"/>
                <a:gd name="connsiteX2" fmla="*/ 67390 w 74630"/>
                <a:gd name="connsiteY2" fmla="*/ 79380 h 79526"/>
                <a:gd name="connsiteX3" fmla="*/ 15237 w 74630"/>
                <a:gd name="connsiteY3" fmla="*/ 36362 h 79526"/>
                <a:gd name="connsiteX4" fmla="*/ 7240 w 74630"/>
                <a:gd name="connsiteY4" fmla="*/ 147 h 7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30" h="79526">
                  <a:moveTo>
                    <a:pt x="7240" y="147"/>
                  </a:moveTo>
                  <a:cubicBezTo>
                    <a:pt x="19438" y="2017"/>
                    <a:pt x="42777" y="21290"/>
                    <a:pt x="59394" y="43165"/>
                  </a:cubicBezTo>
                  <a:cubicBezTo>
                    <a:pt x="76010" y="65040"/>
                    <a:pt x="79588" y="81250"/>
                    <a:pt x="67390" y="79380"/>
                  </a:cubicBezTo>
                  <a:cubicBezTo>
                    <a:pt x="55192" y="77509"/>
                    <a:pt x="31853" y="58237"/>
                    <a:pt x="15237" y="36362"/>
                  </a:cubicBezTo>
                  <a:cubicBezTo>
                    <a:pt x="-1380" y="14486"/>
                    <a:pt x="-4958" y="-1723"/>
                    <a:pt x="7240" y="14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4FFF96D-B023-CBDC-7A6A-8D0EF95E8D8B}"/>
                </a:ext>
              </a:extLst>
            </p:cNvPr>
            <p:cNvSpPr/>
            <p:nvPr/>
          </p:nvSpPr>
          <p:spPr>
            <a:xfrm rot="18857945">
              <a:off x="3984216" y="432628"/>
              <a:ext cx="29437" cy="105010"/>
            </a:xfrm>
            <a:custGeom>
              <a:avLst/>
              <a:gdLst>
                <a:gd name="connsiteX0" fmla="*/ 29438 w 29437"/>
                <a:gd name="connsiteY0" fmla="*/ 52505 h 105010"/>
                <a:gd name="connsiteX1" fmla="*/ 14719 w 29437"/>
                <a:gd name="connsiteY1" fmla="*/ 105011 h 105010"/>
                <a:gd name="connsiteX2" fmla="*/ 0 w 29437"/>
                <a:gd name="connsiteY2" fmla="*/ 52505 h 105010"/>
                <a:gd name="connsiteX3" fmla="*/ 14719 w 29437"/>
                <a:gd name="connsiteY3" fmla="*/ 0 h 105010"/>
                <a:gd name="connsiteX4" fmla="*/ 29438 w 29437"/>
                <a:gd name="connsiteY4" fmla="*/ 52505 h 10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37" h="105010">
                  <a:moveTo>
                    <a:pt x="29438" y="52505"/>
                  </a:moveTo>
                  <a:cubicBezTo>
                    <a:pt x="29438" y="81503"/>
                    <a:pt x="22848" y="105011"/>
                    <a:pt x="14719" y="105011"/>
                  </a:cubicBezTo>
                  <a:cubicBezTo>
                    <a:pt x="6590" y="105011"/>
                    <a:pt x="0" y="81503"/>
                    <a:pt x="0" y="52505"/>
                  </a:cubicBezTo>
                  <a:cubicBezTo>
                    <a:pt x="0" y="23508"/>
                    <a:pt x="6590" y="0"/>
                    <a:pt x="14719" y="0"/>
                  </a:cubicBezTo>
                  <a:cubicBezTo>
                    <a:pt x="22848" y="0"/>
                    <a:pt x="29438" y="23508"/>
                    <a:pt x="29438" y="52505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55D88102-4097-5258-7C85-582D0DE77BE0}"/>
                </a:ext>
              </a:extLst>
            </p:cNvPr>
            <p:cNvSpPr/>
            <p:nvPr/>
          </p:nvSpPr>
          <p:spPr>
            <a:xfrm>
              <a:off x="3839193" y="323451"/>
              <a:ext cx="77597" cy="76621"/>
            </a:xfrm>
            <a:custGeom>
              <a:avLst/>
              <a:gdLst>
                <a:gd name="connsiteX0" fmla="*/ 6975 w 77597"/>
                <a:gd name="connsiteY0" fmla="*/ 77 h 76621"/>
                <a:gd name="connsiteX1" fmla="*/ 60999 w 77597"/>
                <a:gd name="connsiteY1" fmla="*/ 40710 h 76621"/>
                <a:gd name="connsiteX2" fmla="*/ 70622 w 77597"/>
                <a:gd name="connsiteY2" fmla="*/ 76545 h 76621"/>
                <a:gd name="connsiteX3" fmla="*/ 16598 w 77597"/>
                <a:gd name="connsiteY3" fmla="*/ 35912 h 76621"/>
                <a:gd name="connsiteX4" fmla="*/ 6975 w 77597"/>
                <a:gd name="connsiteY4" fmla="*/ 77 h 7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97" h="76621">
                  <a:moveTo>
                    <a:pt x="6975" y="77"/>
                  </a:moveTo>
                  <a:cubicBezTo>
                    <a:pt x="19228" y="1405"/>
                    <a:pt x="43407" y="19594"/>
                    <a:pt x="60999" y="40710"/>
                  </a:cubicBezTo>
                  <a:cubicBezTo>
                    <a:pt x="78564" y="61826"/>
                    <a:pt x="82874" y="77873"/>
                    <a:pt x="70622" y="76545"/>
                  </a:cubicBezTo>
                  <a:cubicBezTo>
                    <a:pt x="58370" y="75217"/>
                    <a:pt x="34190" y="57028"/>
                    <a:pt x="16598" y="35912"/>
                  </a:cubicBezTo>
                  <a:cubicBezTo>
                    <a:pt x="-967" y="14796"/>
                    <a:pt x="-5277" y="-1251"/>
                    <a:pt x="6975" y="7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DB01EF8D-74FD-1583-660B-1D0D71AFCB60}"/>
                </a:ext>
              </a:extLst>
            </p:cNvPr>
            <p:cNvSpPr/>
            <p:nvPr/>
          </p:nvSpPr>
          <p:spPr>
            <a:xfrm>
              <a:off x="3702514" y="216372"/>
              <a:ext cx="85473" cy="67745"/>
            </a:xfrm>
            <a:custGeom>
              <a:avLst/>
              <a:gdLst>
                <a:gd name="connsiteX0" fmla="*/ 6305 w 85473"/>
                <a:gd name="connsiteY0" fmla="*/ 3 h 67745"/>
                <a:gd name="connsiteX1" fmla="*/ 65073 w 85473"/>
                <a:gd name="connsiteY1" fmla="*/ 33425 h 67745"/>
                <a:gd name="connsiteX2" fmla="*/ 79168 w 85473"/>
                <a:gd name="connsiteY2" fmla="*/ 67743 h 67745"/>
                <a:gd name="connsiteX3" fmla="*/ 20401 w 85473"/>
                <a:gd name="connsiteY3" fmla="*/ 34320 h 67745"/>
                <a:gd name="connsiteX4" fmla="*/ 6305 w 85473"/>
                <a:gd name="connsiteY4" fmla="*/ 3 h 6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73" h="67745">
                  <a:moveTo>
                    <a:pt x="6305" y="3"/>
                  </a:moveTo>
                  <a:cubicBezTo>
                    <a:pt x="18639" y="-241"/>
                    <a:pt x="44932" y="14722"/>
                    <a:pt x="65073" y="33425"/>
                  </a:cubicBezTo>
                  <a:cubicBezTo>
                    <a:pt x="85186" y="52129"/>
                    <a:pt x="91502" y="67499"/>
                    <a:pt x="79168" y="67743"/>
                  </a:cubicBezTo>
                  <a:cubicBezTo>
                    <a:pt x="66835" y="67987"/>
                    <a:pt x="40541" y="53024"/>
                    <a:pt x="20401" y="34320"/>
                  </a:cubicBezTo>
                  <a:cubicBezTo>
                    <a:pt x="288" y="15616"/>
                    <a:pt x="-6028" y="247"/>
                    <a:pt x="6305" y="3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667DF5A9-B9F7-F780-3A42-02BD10A4F259}"/>
                </a:ext>
              </a:extLst>
            </p:cNvPr>
            <p:cNvSpPr/>
            <p:nvPr/>
          </p:nvSpPr>
          <p:spPr>
            <a:xfrm>
              <a:off x="4361763" y="879259"/>
              <a:ext cx="74630" cy="79526"/>
            </a:xfrm>
            <a:custGeom>
              <a:avLst/>
              <a:gdLst>
                <a:gd name="connsiteX0" fmla="*/ 7240 w 74630"/>
                <a:gd name="connsiteY0" fmla="*/ 147 h 79526"/>
                <a:gd name="connsiteX1" fmla="*/ 59394 w 74630"/>
                <a:gd name="connsiteY1" fmla="*/ 43165 h 79526"/>
                <a:gd name="connsiteX2" fmla="*/ 67390 w 74630"/>
                <a:gd name="connsiteY2" fmla="*/ 79380 h 79526"/>
                <a:gd name="connsiteX3" fmla="*/ 15237 w 74630"/>
                <a:gd name="connsiteY3" fmla="*/ 36361 h 79526"/>
                <a:gd name="connsiteX4" fmla="*/ 7240 w 74630"/>
                <a:gd name="connsiteY4" fmla="*/ 147 h 7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30" h="79526">
                  <a:moveTo>
                    <a:pt x="7240" y="147"/>
                  </a:moveTo>
                  <a:cubicBezTo>
                    <a:pt x="19438" y="2017"/>
                    <a:pt x="42777" y="21290"/>
                    <a:pt x="59394" y="43165"/>
                  </a:cubicBezTo>
                  <a:cubicBezTo>
                    <a:pt x="76010" y="65040"/>
                    <a:pt x="79588" y="81250"/>
                    <a:pt x="67390" y="79380"/>
                  </a:cubicBezTo>
                  <a:cubicBezTo>
                    <a:pt x="55192" y="77509"/>
                    <a:pt x="31853" y="58237"/>
                    <a:pt x="15237" y="36361"/>
                  </a:cubicBezTo>
                  <a:cubicBezTo>
                    <a:pt x="-1380" y="14486"/>
                    <a:pt x="-4958" y="-1723"/>
                    <a:pt x="7240" y="14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F281877-8196-C037-9002-79AD1B5F674E}"/>
                </a:ext>
              </a:extLst>
            </p:cNvPr>
            <p:cNvSpPr/>
            <p:nvPr/>
          </p:nvSpPr>
          <p:spPr>
            <a:xfrm>
              <a:off x="4516500" y="1020345"/>
              <a:ext cx="74618" cy="79530"/>
            </a:xfrm>
            <a:custGeom>
              <a:avLst/>
              <a:gdLst>
                <a:gd name="connsiteX0" fmla="*/ 7229 w 74618"/>
                <a:gd name="connsiteY0" fmla="*/ 151 h 79530"/>
                <a:gd name="connsiteX1" fmla="*/ 59382 w 74618"/>
                <a:gd name="connsiteY1" fmla="*/ 43169 h 79530"/>
                <a:gd name="connsiteX2" fmla="*/ 67379 w 74618"/>
                <a:gd name="connsiteY2" fmla="*/ 79384 h 79530"/>
                <a:gd name="connsiteX3" fmla="*/ 15225 w 74618"/>
                <a:gd name="connsiteY3" fmla="*/ 36365 h 79530"/>
                <a:gd name="connsiteX4" fmla="*/ 7229 w 74618"/>
                <a:gd name="connsiteY4" fmla="*/ 151 h 7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18" h="79530">
                  <a:moveTo>
                    <a:pt x="7229" y="151"/>
                  </a:moveTo>
                  <a:cubicBezTo>
                    <a:pt x="19427" y="2021"/>
                    <a:pt x="42765" y="21294"/>
                    <a:pt x="59382" y="43169"/>
                  </a:cubicBezTo>
                  <a:cubicBezTo>
                    <a:pt x="75998" y="65044"/>
                    <a:pt x="79577" y="81254"/>
                    <a:pt x="67379" y="79384"/>
                  </a:cubicBezTo>
                  <a:cubicBezTo>
                    <a:pt x="55181" y="77513"/>
                    <a:pt x="31841" y="58240"/>
                    <a:pt x="15225" y="36365"/>
                  </a:cubicBezTo>
                  <a:cubicBezTo>
                    <a:pt x="-1391" y="14490"/>
                    <a:pt x="-4942" y="-1747"/>
                    <a:pt x="7229" y="151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88AEE1B1-AE41-9E2F-176C-032CBC022031}"/>
                </a:ext>
              </a:extLst>
            </p:cNvPr>
            <p:cNvSpPr/>
            <p:nvPr/>
          </p:nvSpPr>
          <p:spPr>
            <a:xfrm>
              <a:off x="4316878" y="416310"/>
              <a:ext cx="56830" cy="93093"/>
            </a:xfrm>
            <a:custGeom>
              <a:avLst/>
              <a:gdLst>
                <a:gd name="connsiteX0" fmla="*/ 8836 w 56830"/>
                <a:gd name="connsiteY0" fmla="*/ 818 h 93093"/>
                <a:gd name="connsiteX1" fmla="*/ 49008 w 56830"/>
                <a:gd name="connsiteY1" fmla="*/ 55194 h 93093"/>
                <a:gd name="connsiteX2" fmla="*/ 48005 w 56830"/>
                <a:gd name="connsiteY2" fmla="*/ 92276 h 93093"/>
                <a:gd name="connsiteX3" fmla="*/ 7832 w 56830"/>
                <a:gd name="connsiteY3" fmla="*/ 37900 h 93093"/>
                <a:gd name="connsiteX4" fmla="*/ 8836 w 56830"/>
                <a:gd name="connsiteY4" fmla="*/ 818 h 9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30" h="93093">
                  <a:moveTo>
                    <a:pt x="8836" y="818"/>
                  </a:moveTo>
                  <a:cubicBezTo>
                    <a:pt x="20193" y="5589"/>
                    <a:pt x="38192" y="29930"/>
                    <a:pt x="49008" y="55194"/>
                  </a:cubicBezTo>
                  <a:cubicBezTo>
                    <a:pt x="59823" y="80457"/>
                    <a:pt x="59362" y="97047"/>
                    <a:pt x="48005" y="92276"/>
                  </a:cubicBezTo>
                  <a:cubicBezTo>
                    <a:pt x="36647" y="87505"/>
                    <a:pt x="18648" y="63163"/>
                    <a:pt x="7832" y="37900"/>
                  </a:cubicBezTo>
                  <a:cubicBezTo>
                    <a:pt x="-2983" y="12636"/>
                    <a:pt x="-2549" y="-3953"/>
                    <a:pt x="8836" y="818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30B107A2-9C44-71E7-6877-C583297E73D6}"/>
                </a:ext>
              </a:extLst>
            </p:cNvPr>
            <p:cNvSpPr/>
            <p:nvPr/>
          </p:nvSpPr>
          <p:spPr>
            <a:xfrm>
              <a:off x="4428720" y="608171"/>
              <a:ext cx="56830" cy="93093"/>
            </a:xfrm>
            <a:custGeom>
              <a:avLst/>
              <a:gdLst>
                <a:gd name="connsiteX0" fmla="*/ 8835 w 56830"/>
                <a:gd name="connsiteY0" fmla="*/ 818 h 93093"/>
                <a:gd name="connsiteX1" fmla="*/ 49008 w 56830"/>
                <a:gd name="connsiteY1" fmla="*/ 55194 h 93093"/>
                <a:gd name="connsiteX2" fmla="*/ 48005 w 56830"/>
                <a:gd name="connsiteY2" fmla="*/ 92276 h 93093"/>
                <a:gd name="connsiteX3" fmla="*/ 7832 w 56830"/>
                <a:gd name="connsiteY3" fmla="*/ 37900 h 93093"/>
                <a:gd name="connsiteX4" fmla="*/ 8835 w 56830"/>
                <a:gd name="connsiteY4" fmla="*/ 818 h 9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30" h="93093">
                  <a:moveTo>
                    <a:pt x="8835" y="818"/>
                  </a:moveTo>
                  <a:cubicBezTo>
                    <a:pt x="20193" y="5589"/>
                    <a:pt x="38192" y="29930"/>
                    <a:pt x="49008" y="55194"/>
                  </a:cubicBezTo>
                  <a:cubicBezTo>
                    <a:pt x="59823" y="80457"/>
                    <a:pt x="59362" y="97047"/>
                    <a:pt x="48005" y="92276"/>
                  </a:cubicBezTo>
                  <a:cubicBezTo>
                    <a:pt x="36647" y="87505"/>
                    <a:pt x="18648" y="63163"/>
                    <a:pt x="7832" y="37900"/>
                  </a:cubicBezTo>
                  <a:cubicBezTo>
                    <a:pt x="-2983" y="12636"/>
                    <a:pt x="-2549" y="-3953"/>
                    <a:pt x="8835" y="818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A4C4C4FB-DDE9-1019-9088-35FC18622986}"/>
                </a:ext>
              </a:extLst>
            </p:cNvPr>
            <p:cNvSpPr/>
            <p:nvPr/>
          </p:nvSpPr>
          <p:spPr>
            <a:xfrm>
              <a:off x="4527162" y="803204"/>
              <a:ext cx="56840" cy="93093"/>
            </a:xfrm>
            <a:custGeom>
              <a:avLst/>
              <a:gdLst>
                <a:gd name="connsiteX0" fmla="*/ 8846 w 56840"/>
                <a:gd name="connsiteY0" fmla="*/ 818 h 93093"/>
                <a:gd name="connsiteX1" fmla="*/ 49018 w 56840"/>
                <a:gd name="connsiteY1" fmla="*/ 55194 h 93093"/>
                <a:gd name="connsiteX2" fmla="*/ 48015 w 56840"/>
                <a:gd name="connsiteY2" fmla="*/ 92276 h 93093"/>
                <a:gd name="connsiteX3" fmla="*/ 7843 w 56840"/>
                <a:gd name="connsiteY3" fmla="*/ 37900 h 93093"/>
                <a:gd name="connsiteX4" fmla="*/ 8846 w 56840"/>
                <a:gd name="connsiteY4" fmla="*/ 818 h 9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40" h="93093">
                  <a:moveTo>
                    <a:pt x="8846" y="818"/>
                  </a:moveTo>
                  <a:cubicBezTo>
                    <a:pt x="20203" y="5589"/>
                    <a:pt x="38202" y="29930"/>
                    <a:pt x="49018" y="55194"/>
                  </a:cubicBezTo>
                  <a:cubicBezTo>
                    <a:pt x="59833" y="80457"/>
                    <a:pt x="59373" y="97047"/>
                    <a:pt x="48015" y="92276"/>
                  </a:cubicBezTo>
                  <a:cubicBezTo>
                    <a:pt x="36657" y="87505"/>
                    <a:pt x="18659" y="63163"/>
                    <a:pt x="7843" y="37900"/>
                  </a:cubicBezTo>
                  <a:cubicBezTo>
                    <a:pt x="-3000" y="12636"/>
                    <a:pt x="-2539" y="-3953"/>
                    <a:pt x="8846" y="818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5" name="图形 9">
            <a:extLst>
              <a:ext uri="{FF2B5EF4-FFF2-40B4-BE49-F238E27FC236}">
                <a16:creationId xmlns:a16="http://schemas.microsoft.com/office/drawing/2014/main" id="{75C02664-6E1A-F125-D687-616F6E4BD642}"/>
              </a:ext>
            </a:extLst>
          </p:cNvPr>
          <p:cNvGrpSpPr/>
          <p:nvPr userDrawn="1"/>
        </p:nvGrpSpPr>
        <p:grpSpPr>
          <a:xfrm>
            <a:off x="3297447" y="-212470"/>
            <a:ext cx="2107284" cy="1206610"/>
            <a:chOff x="5214949" y="483404"/>
            <a:chExt cx="2107284" cy="1206610"/>
          </a:xfrm>
        </p:grpSpPr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CF565DC4-D2F9-EB8A-1F7D-92E6849915F0}"/>
                </a:ext>
              </a:extLst>
            </p:cNvPr>
            <p:cNvSpPr/>
            <p:nvPr/>
          </p:nvSpPr>
          <p:spPr>
            <a:xfrm>
              <a:off x="5214949" y="557174"/>
              <a:ext cx="2005029" cy="1032336"/>
            </a:xfrm>
            <a:custGeom>
              <a:avLst/>
              <a:gdLst>
                <a:gd name="connsiteX0" fmla="*/ 367188 w 2005029"/>
                <a:gd name="connsiteY0" fmla="*/ 139631 h 1032336"/>
                <a:gd name="connsiteX1" fmla="*/ 382178 w 2005029"/>
                <a:gd name="connsiteY1" fmla="*/ 152723 h 1032336"/>
                <a:gd name="connsiteX2" fmla="*/ 437611 w 2005029"/>
                <a:gd name="connsiteY2" fmla="*/ 209078 h 1032336"/>
                <a:gd name="connsiteX3" fmla="*/ 487514 w 2005029"/>
                <a:gd name="connsiteY3" fmla="*/ 270231 h 1032336"/>
                <a:gd name="connsiteX4" fmla="*/ 499306 w 2005029"/>
                <a:gd name="connsiteY4" fmla="*/ 286197 h 1032336"/>
                <a:gd name="connsiteX5" fmla="*/ 510826 w 2005029"/>
                <a:gd name="connsiteY5" fmla="*/ 302407 h 1032336"/>
                <a:gd name="connsiteX6" fmla="*/ 532593 w 2005029"/>
                <a:gd name="connsiteY6" fmla="*/ 335911 h 1032336"/>
                <a:gd name="connsiteX7" fmla="*/ 613479 w 2005029"/>
                <a:gd name="connsiteY7" fmla="*/ 475429 h 1032336"/>
                <a:gd name="connsiteX8" fmla="*/ 705425 w 2005029"/>
                <a:gd name="connsiteY8" fmla="*/ 608740 h 1032336"/>
                <a:gd name="connsiteX9" fmla="*/ 707485 w 2005029"/>
                <a:gd name="connsiteY9" fmla="*/ 607140 h 1032336"/>
                <a:gd name="connsiteX10" fmla="*/ 624918 w 2005029"/>
                <a:gd name="connsiteY10" fmla="*/ 469059 h 1032336"/>
                <a:gd name="connsiteX11" fmla="*/ 550673 w 2005029"/>
                <a:gd name="connsiteY11" fmla="*/ 325339 h 1032336"/>
                <a:gd name="connsiteX12" fmla="*/ 530397 w 2005029"/>
                <a:gd name="connsiteY12" fmla="*/ 289938 h 1032336"/>
                <a:gd name="connsiteX13" fmla="*/ 519663 w 2005029"/>
                <a:gd name="connsiteY13" fmla="*/ 272481 h 1032336"/>
                <a:gd name="connsiteX14" fmla="*/ 508631 w 2005029"/>
                <a:gd name="connsiteY14" fmla="*/ 255187 h 1032336"/>
                <a:gd name="connsiteX15" fmla="*/ 496785 w 2005029"/>
                <a:gd name="connsiteY15" fmla="*/ 238353 h 1032336"/>
                <a:gd name="connsiteX16" fmla="*/ 484262 w 2005029"/>
                <a:gd name="connsiteY16" fmla="*/ 221981 h 1032336"/>
                <a:gd name="connsiteX17" fmla="*/ 470871 w 2005029"/>
                <a:gd name="connsiteY17" fmla="*/ 206259 h 1032336"/>
                <a:gd name="connsiteX18" fmla="*/ 464067 w 2005029"/>
                <a:gd name="connsiteY18" fmla="*/ 198507 h 1032336"/>
                <a:gd name="connsiteX19" fmla="*/ 456748 w 2005029"/>
                <a:gd name="connsiteY19" fmla="*/ 191188 h 1032336"/>
                <a:gd name="connsiteX20" fmla="*/ 380795 w 2005029"/>
                <a:gd name="connsiteY20" fmla="*/ 129899 h 1032336"/>
                <a:gd name="connsiteX21" fmla="*/ 552950 w 2005029"/>
                <a:gd name="connsiteY21" fmla="*/ 178014 h 1032336"/>
                <a:gd name="connsiteX22" fmla="*/ 586562 w 2005029"/>
                <a:gd name="connsiteY22" fmla="*/ 188342 h 1032336"/>
                <a:gd name="connsiteX23" fmla="*/ 619822 w 2005029"/>
                <a:gd name="connsiteY23" fmla="*/ 199835 h 1032336"/>
                <a:gd name="connsiteX24" fmla="*/ 653137 w 2005029"/>
                <a:gd name="connsiteY24" fmla="*/ 211165 h 1032336"/>
                <a:gd name="connsiteX25" fmla="*/ 669807 w 2005029"/>
                <a:gd name="connsiteY25" fmla="*/ 216804 h 1032336"/>
                <a:gd name="connsiteX26" fmla="*/ 686288 w 2005029"/>
                <a:gd name="connsiteY26" fmla="*/ 222984 h 1032336"/>
                <a:gd name="connsiteX27" fmla="*/ 712554 w 2005029"/>
                <a:gd name="connsiteY27" fmla="*/ 232634 h 1032336"/>
                <a:gd name="connsiteX28" fmla="*/ 718030 w 2005029"/>
                <a:gd name="connsiteY28" fmla="*/ 237757 h 1032336"/>
                <a:gd name="connsiteX29" fmla="*/ 734132 w 2005029"/>
                <a:gd name="connsiteY29" fmla="*/ 252503 h 1032336"/>
                <a:gd name="connsiteX30" fmla="*/ 742182 w 2005029"/>
                <a:gd name="connsiteY30" fmla="*/ 259822 h 1032336"/>
                <a:gd name="connsiteX31" fmla="*/ 750151 w 2005029"/>
                <a:gd name="connsiteY31" fmla="*/ 267222 h 1032336"/>
                <a:gd name="connsiteX32" fmla="*/ 765494 w 2005029"/>
                <a:gd name="connsiteY32" fmla="*/ 282673 h 1032336"/>
                <a:gd name="connsiteX33" fmla="*/ 780999 w 2005029"/>
                <a:gd name="connsiteY33" fmla="*/ 297853 h 1032336"/>
                <a:gd name="connsiteX34" fmla="*/ 795745 w 2005029"/>
                <a:gd name="connsiteY34" fmla="*/ 313791 h 1032336"/>
                <a:gd name="connsiteX35" fmla="*/ 853997 w 2005029"/>
                <a:gd name="connsiteY35" fmla="*/ 378170 h 1032336"/>
                <a:gd name="connsiteX36" fmla="*/ 882053 w 2005029"/>
                <a:gd name="connsiteY36" fmla="*/ 411511 h 1032336"/>
                <a:gd name="connsiteX37" fmla="*/ 908699 w 2005029"/>
                <a:gd name="connsiteY37" fmla="*/ 446099 h 1032336"/>
                <a:gd name="connsiteX38" fmla="*/ 1005741 w 2005029"/>
                <a:gd name="connsiteY38" fmla="*/ 592259 h 1032336"/>
                <a:gd name="connsiteX39" fmla="*/ 1053123 w 2005029"/>
                <a:gd name="connsiteY39" fmla="*/ 666640 h 1032336"/>
                <a:gd name="connsiteX40" fmla="*/ 1104816 w 2005029"/>
                <a:gd name="connsiteY40" fmla="*/ 738256 h 1032336"/>
                <a:gd name="connsiteX41" fmla="*/ 1106876 w 2005029"/>
                <a:gd name="connsiteY41" fmla="*/ 736629 h 1032336"/>
                <a:gd name="connsiteX42" fmla="*/ 1017017 w 2005029"/>
                <a:gd name="connsiteY42" fmla="*/ 585591 h 1032336"/>
                <a:gd name="connsiteX43" fmla="*/ 925830 w 2005029"/>
                <a:gd name="connsiteY43" fmla="*/ 434064 h 1032336"/>
                <a:gd name="connsiteX44" fmla="*/ 900567 w 2005029"/>
                <a:gd name="connsiteY44" fmla="*/ 397524 h 1032336"/>
                <a:gd name="connsiteX45" fmla="*/ 874029 w 2005029"/>
                <a:gd name="connsiteY45" fmla="*/ 361743 h 1032336"/>
                <a:gd name="connsiteX46" fmla="*/ 814367 w 2005029"/>
                <a:gd name="connsiteY46" fmla="*/ 295386 h 1032336"/>
                <a:gd name="connsiteX47" fmla="*/ 798130 w 2005029"/>
                <a:gd name="connsiteY47" fmla="*/ 280044 h 1032336"/>
                <a:gd name="connsiteX48" fmla="*/ 781080 w 2005029"/>
                <a:gd name="connsiteY48" fmla="*/ 265569 h 1032336"/>
                <a:gd name="connsiteX49" fmla="*/ 764789 w 2005029"/>
                <a:gd name="connsiteY49" fmla="*/ 252124 h 1032336"/>
                <a:gd name="connsiteX50" fmla="*/ 817945 w 2005029"/>
                <a:gd name="connsiteY50" fmla="*/ 273104 h 1032336"/>
                <a:gd name="connsiteX51" fmla="*/ 1075134 w 2005029"/>
                <a:gd name="connsiteY51" fmla="*/ 389230 h 1032336"/>
                <a:gd name="connsiteX52" fmla="*/ 1120429 w 2005029"/>
                <a:gd name="connsiteY52" fmla="*/ 412623 h 1032336"/>
                <a:gd name="connsiteX53" fmla="*/ 1126068 w 2005029"/>
                <a:gd name="connsiteY53" fmla="*/ 428616 h 1032336"/>
                <a:gd name="connsiteX54" fmla="*/ 1132953 w 2005029"/>
                <a:gd name="connsiteY54" fmla="*/ 446913 h 1032336"/>
                <a:gd name="connsiteX55" fmla="*/ 1140515 w 2005029"/>
                <a:gd name="connsiteY55" fmla="*/ 464911 h 1032336"/>
                <a:gd name="connsiteX56" fmla="*/ 1148268 w 2005029"/>
                <a:gd name="connsiteY56" fmla="*/ 482856 h 1032336"/>
                <a:gd name="connsiteX57" fmla="*/ 1156508 w 2005029"/>
                <a:gd name="connsiteY57" fmla="*/ 500611 h 1032336"/>
                <a:gd name="connsiteX58" fmla="*/ 1174236 w 2005029"/>
                <a:gd name="connsiteY58" fmla="*/ 535552 h 1032336"/>
                <a:gd name="connsiteX59" fmla="*/ 1194078 w 2005029"/>
                <a:gd name="connsiteY59" fmla="*/ 569435 h 1032336"/>
                <a:gd name="connsiteX60" fmla="*/ 1216360 w 2005029"/>
                <a:gd name="connsiteY60" fmla="*/ 601882 h 1032336"/>
                <a:gd name="connsiteX61" fmla="*/ 1240621 w 2005029"/>
                <a:gd name="connsiteY61" fmla="*/ 632865 h 1032336"/>
                <a:gd name="connsiteX62" fmla="*/ 1253062 w 2005029"/>
                <a:gd name="connsiteY62" fmla="*/ 648072 h 1032336"/>
                <a:gd name="connsiteX63" fmla="*/ 1265938 w 2005029"/>
                <a:gd name="connsiteY63" fmla="*/ 662845 h 1032336"/>
                <a:gd name="connsiteX64" fmla="*/ 1318579 w 2005029"/>
                <a:gd name="connsiteY64" fmla="*/ 720311 h 1032336"/>
                <a:gd name="connsiteX65" fmla="*/ 1345009 w 2005029"/>
                <a:gd name="connsiteY65" fmla="*/ 748638 h 1032336"/>
                <a:gd name="connsiteX66" fmla="*/ 1371058 w 2005029"/>
                <a:gd name="connsiteY66" fmla="*/ 777235 h 1032336"/>
                <a:gd name="connsiteX67" fmla="*/ 1470784 w 2005029"/>
                <a:gd name="connsiteY67" fmla="*/ 895719 h 1032336"/>
                <a:gd name="connsiteX68" fmla="*/ 1472898 w 2005029"/>
                <a:gd name="connsiteY68" fmla="*/ 894173 h 1032336"/>
                <a:gd name="connsiteX69" fmla="*/ 1381006 w 2005029"/>
                <a:gd name="connsiteY69" fmla="*/ 768751 h 1032336"/>
                <a:gd name="connsiteX70" fmla="*/ 1356285 w 2005029"/>
                <a:gd name="connsiteY70" fmla="*/ 738689 h 1032336"/>
                <a:gd name="connsiteX71" fmla="*/ 1331238 w 2005029"/>
                <a:gd name="connsiteY71" fmla="*/ 708980 h 1032336"/>
                <a:gd name="connsiteX72" fmla="*/ 1282013 w 2005029"/>
                <a:gd name="connsiteY72" fmla="*/ 649454 h 1032336"/>
                <a:gd name="connsiteX73" fmla="*/ 1196789 w 2005029"/>
                <a:gd name="connsiteY73" fmla="*/ 522378 h 1032336"/>
                <a:gd name="connsiteX74" fmla="*/ 1156806 w 2005029"/>
                <a:gd name="connsiteY74" fmla="*/ 456535 h 1032336"/>
                <a:gd name="connsiteX75" fmla="*/ 1134687 w 2005029"/>
                <a:gd name="connsiteY75" fmla="*/ 420158 h 1032336"/>
                <a:gd name="connsiteX76" fmla="*/ 1560940 w 2005029"/>
                <a:gd name="connsiteY76" fmla="*/ 678323 h 1032336"/>
                <a:gd name="connsiteX77" fmla="*/ 1789667 w 2005029"/>
                <a:gd name="connsiteY77" fmla="*/ 845327 h 1032336"/>
                <a:gd name="connsiteX78" fmla="*/ 1899233 w 2005029"/>
                <a:gd name="connsiteY78" fmla="*/ 935105 h 1032336"/>
                <a:gd name="connsiteX79" fmla="*/ 1952144 w 2005029"/>
                <a:gd name="connsiteY79" fmla="*/ 982135 h 1032336"/>
                <a:gd name="connsiteX80" fmla="*/ 1977625 w 2005029"/>
                <a:gd name="connsiteY80" fmla="*/ 1006639 h 1032336"/>
                <a:gd name="connsiteX81" fmla="*/ 1990013 w 2005029"/>
                <a:gd name="connsiteY81" fmla="*/ 1019244 h 1032336"/>
                <a:gd name="connsiteX82" fmla="*/ 2001777 w 2005029"/>
                <a:gd name="connsiteY82" fmla="*/ 1032336 h 1032336"/>
                <a:gd name="connsiteX83" fmla="*/ 2005030 w 2005029"/>
                <a:gd name="connsiteY83" fmla="*/ 1029707 h 1032336"/>
                <a:gd name="connsiteX84" fmla="*/ 1993536 w 2005029"/>
                <a:gd name="connsiteY84" fmla="*/ 1016018 h 1032336"/>
                <a:gd name="connsiteX85" fmla="*/ 1981474 w 2005029"/>
                <a:gd name="connsiteY85" fmla="*/ 1002899 h 1032336"/>
                <a:gd name="connsiteX86" fmla="*/ 1956645 w 2005029"/>
                <a:gd name="connsiteY86" fmla="*/ 977391 h 1032336"/>
                <a:gd name="connsiteX87" fmla="*/ 1905088 w 2005029"/>
                <a:gd name="connsiteY87" fmla="*/ 928436 h 1032336"/>
                <a:gd name="connsiteX88" fmla="*/ 1797745 w 2005029"/>
                <a:gd name="connsiteY88" fmla="*/ 835243 h 1032336"/>
                <a:gd name="connsiteX89" fmla="*/ 1572949 w 2005029"/>
                <a:gd name="connsiteY89" fmla="*/ 661137 h 1032336"/>
                <a:gd name="connsiteX90" fmla="*/ 1246557 w 2005029"/>
                <a:gd name="connsiteY90" fmla="*/ 447509 h 1032336"/>
                <a:gd name="connsiteX91" fmla="*/ 1247370 w 2005029"/>
                <a:gd name="connsiteY91" fmla="*/ 447726 h 1032336"/>
                <a:gd name="connsiteX92" fmla="*/ 1288681 w 2005029"/>
                <a:gd name="connsiteY92" fmla="*/ 457945 h 1032336"/>
                <a:gd name="connsiteX93" fmla="*/ 1330262 w 2005029"/>
                <a:gd name="connsiteY93" fmla="*/ 466429 h 1032336"/>
                <a:gd name="connsiteX94" fmla="*/ 1413697 w 2005029"/>
                <a:gd name="connsiteY94" fmla="*/ 479305 h 1032336"/>
                <a:gd name="connsiteX95" fmla="*/ 1455360 w 2005029"/>
                <a:gd name="connsiteY95" fmla="*/ 484943 h 1032336"/>
                <a:gd name="connsiteX96" fmla="*/ 1476124 w 2005029"/>
                <a:gd name="connsiteY96" fmla="*/ 488088 h 1032336"/>
                <a:gd name="connsiteX97" fmla="*/ 1496752 w 2005029"/>
                <a:gd name="connsiteY97" fmla="*/ 491693 h 1032336"/>
                <a:gd name="connsiteX98" fmla="*/ 1658254 w 2005029"/>
                <a:gd name="connsiteY98" fmla="*/ 534928 h 1032336"/>
                <a:gd name="connsiteX99" fmla="*/ 1809536 w 2005029"/>
                <a:gd name="connsiteY99" fmla="*/ 607710 h 1032336"/>
                <a:gd name="connsiteX100" fmla="*/ 1810973 w 2005029"/>
                <a:gd name="connsiteY100" fmla="*/ 605514 h 1032336"/>
                <a:gd name="connsiteX101" fmla="*/ 1663106 w 2005029"/>
                <a:gd name="connsiteY101" fmla="*/ 522757 h 1032336"/>
                <a:gd name="connsiteX102" fmla="*/ 1500980 w 2005029"/>
                <a:gd name="connsiteY102" fmla="*/ 471173 h 1032336"/>
                <a:gd name="connsiteX103" fmla="*/ 1480244 w 2005029"/>
                <a:gd name="connsiteY103" fmla="*/ 466375 h 1032336"/>
                <a:gd name="connsiteX104" fmla="*/ 1459426 w 2005029"/>
                <a:gd name="connsiteY104" fmla="*/ 462065 h 1032336"/>
                <a:gd name="connsiteX105" fmla="*/ 1438635 w 2005029"/>
                <a:gd name="connsiteY105" fmla="*/ 457728 h 1032336"/>
                <a:gd name="connsiteX106" fmla="*/ 1417817 w 2005029"/>
                <a:gd name="connsiteY106" fmla="*/ 453689 h 1032336"/>
                <a:gd name="connsiteX107" fmla="*/ 1334383 w 2005029"/>
                <a:gd name="connsiteY107" fmla="*/ 440570 h 1032336"/>
                <a:gd name="connsiteX108" fmla="*/ 1251057 w 2005029"/>
                <a:gd name="connsiteY108" fmla="*/ 429673 h 1032336"/>
                <a:gd name="connsiteX109" fmla="*/ 1209448 w 2005029"/>
                <a:gd name="connsiteY109" fmla="*/ 423655 h 1032336"/>
                <a:gd name="connsiteX110" fmla="*/ 1204325 w 2005029"/>
                <a:gd name="connsiteY110" fmla="*/ 422815 h 1032336"/>
                <a:gd name="connsiteX111" fmla="*/ 1090449 w 2005029"/>
                <a:gd name="connsiteY111" fmla="*/ 359412 h 1032336"/>
                <a:gd name="connsiteX112" fmla="*/ 942609 w 2005029"/>
                <a:gd name="connsiteY112" fmla="*/ 284760 h 1032336"/>
                <a:gd name="connsiteX113" fmla="*/ 955214 w 2005029"/>
                <a:gd name="connsiteY113" fmla="*/ 284977 h 1032336"/>
                <a:gd name="connsiteX114" fmla="*/ 975110 w 2005029"/>
                <a:gd name="connsiteY114" fmla="*/ 284652 h 1032336"/>
                <a:gd name="connsiteX115" fmla="*/ 994952 w 2005029"/>
                <a:gd name="connsiteY115" fmla="*/ 283676 h 1032336"/>
                <a:gd name="connsiteX116" fmla="*/ 1034392 w 2005029"/>
                <a:gd name="connsiteY116" fmla="*/ 280071 h 1032336"/>
                <a:gd name="connsiteX117" fmla="*/ 1112080 w 2005029"/>
                <a:gd name="connsiteY117" fmla="*/ 267466 h 1032336"/>
                <a:gd name="connsiteX118" fmla="*/ 1188874 w 2005029"/>
                <a:gd name="connsiteY118" fmla="*/ 252666 h 1032336"/>
                <a:gd name="connsiteX119" fmla="*/ 1343382 w 2005029"/>
                <a:gd name="connsiteY119" fmla="*/ 236971 h 1032336"/>
                <a:gd name="connsiteX120" fmla="*/ 1496454 w 2005029"/>
                <a:gd name="connsiteY120" fmla="*/ 260039 h 1032336"/>
                <a:gd name="connsiteX121" fmla="*/ 1497402 w 2005029"/>
                <a:gd name="connsiteY121" fmla="*/ 257599 h 1032336"/>
                <a:gd name="connsiteX122" fmla="*/ 1343680 w 2005029"/>
                <a:gd name="connsiteY122" fmla="*/ 223879 h 1032336"/>
                <a:gd name="connsiteX123" fmla="*/ 1185838 w 2005029"/>
                <a:gd name="connsiteY123" fmla="*/ 231956 h 1032336"/>
                <a:gd name="connsiteX124" fmla="*/ 1107798 w 2005029"/>
                <a:gd name="connsiteY124" fmla="*/ 241932 h 1032336"/>
                <a:gd name="connsiteX125" fmla="*/ 1030652 w 2005029"/>
                <a:gd name="connsiteY125" fmla="*/ 254184 h 1032336"/>
                <a:gd name="connsiteX126" fmla="*/ 914120 w 2005029"/>
                <a:gd name="connsiteY126" fmla="*/ 271288 h 1032336"/>
                <a:gd name="connsiteX127" fmla="*/ 833803 w 2005029"/>
                <a:gd name="connsiteY127" fmla="*/ 234775 h 1032336"/>
                <a:gd name="connsiteX128" fmla="*/ 767906 w 2005029"/>
                <a:gd name="connsiteY128" fmla="*/ 207127 h 1032336"/>
                <a:gd name="connsiteX129" fmla="*/ 701007 w 2005029"/>
                <a:gd name="connsiteY129" fmla="*/ 181863 h 1032336"/>
                <a:gd name="connsiteX130" fmla="*/ 684255 w 2005029"/>
                <a:gd name="connsiteY130" fmla="*/ 175656 h 1032336"/>
                <a:gd name="connsiteX131" fmla="*/ 667286 w 2005029"/>
                <a:gd name="connsiteY131" fmla="*/ 169990 h 1032336"/>
                <a:gd name="connsiteX132" fmla="*/ 633321 w 2005029"/>
                <a:gd name="connsiteY132" fmla="*/ 158741 h 1032336"/>
                <a:gd name="connsiteX133" fmla="*/ 599303 w 2005029"/>
                <a:gd name="connsiteY133" fmla="*/ 147709 h 1032336"/>
                <a:gd name="connsiteX134" fmla="*/ 564904 w 2005029"/>
                <a:gd name="connsiteY134" fmla="*/ 137842 h 1032336"/>
                <a:gd name="connsiteX135" fmla="*/ 498981 w 2005029"/>
                <a:gd name="connsiteY135" fmla="*/ 120168 h 1032336"/>
                <a:gd name="connsiteX136" fmla="*/ 507573 w 2005029"/>
                <a:gd name="connsiteY136" fmla="*/ 119301 h 1032336"/>
                <a:gd name="connsiteX137" fmla="*/ 528202 w 2005029"/>
                <a:gd name="connsiteY137" fmla="*/ 116861 h 1032336"/>
                <a:gd name="connsiteX138" fmla="*/ 548667 w 2005029"/>
                <a:gd name="connsiteY138" fmla="*/ 113364 h 1032336"/>
                <a:gd name="connsiteX139" fmla="*/ 569106 w 2005029"/>
                <a:gd name="connsiteY139" fmla="*/ 109569 h 1032336"/>
                <a:gd name="connsiteX140" fmla="*/ 589327 w 2005029"/>
                <a:gd name="connsiteY140" fmla="*/ 104934 h 1032336"/>
                <a:gd name="connsiteX141" fmla="*/ 609468 w 2005029"/>
                <a:gd name="connsiteY141" fmla="*/ 99919 h 1032336"/>
                <a:gd name="connsiteX142" fmla="*/ 629337 w 2005029"/>
                <a:gd name="connsiteY142" fmla="*/ 94091 h 1032336"/>
                <a:gd name="connsiteX143" fmla="*/ 649071 w 2005029"/>
                <a:gd name="connsiteY143" fmla="*/ 87830 h 1032336"/>
                <a:gd name="connsiteX144" fmla="*/ 668533 w 2005029"/>
                <a:gd name="connsiteY144" fmla="*/ 80972 h 1032336"/>
                <a:gd name="connsiteX145" fmla="*/ 745543 w 2005029"/>
                <a:gd name="connsiteY145" fmla="*/ 52618 h 1032336"/>
                <a:gd name="connsiteX146" fmla="*/ 902410 w 2005029"/>
                <a:gd name="connsiteY146" fmla="*/ 13476 h 1032336"/>
                <a:gd name="connsiteX147" fmla="*/ 922577 w 2005029"/>
                <a:gd name="connsiteY147" fmla="*/ 12012 h 1032336"/>
                <a:gd name="connsiteX148" fmla="*/ 942799 w 2005029"/>
                <a:gd name="connsiteY148" fmla="*/ 11145 h 1032336"/>
                <a:gd name="connsiteX149" fmla="*/ 963075 w 2005029"/>
                <a:gd name="connsiteY149" fmla="*/ 11416 h 1032336"/>
                <a:gd name="connsiteX150" fmla="*/ 983378 w 2005029"/>
                <a:gd name="connsiteY150" fmla="*/ 12365 h 1032336"/>
                <a:gd name="connsiteX151" fmla="*/ 1003626 w 2005029"/>
                <a:gd name="connsiteY151" fmla="*/ 14398 h 1032336"/>
                <a:gd name="connsiteX152" fmla="*/ 1023848 w 2005029"/>
                <a:gd name="connsiteY152" fmla="*/ 16892 h 1032336"/>
                <a:gd name="connsiteX153" fmla="*/ 1064102 w 2005029"/>
                <a:gd name="connsiteY153" fmla="*/ 24075 h 1032336"/>
                <a:gd name="connsiteX154" fmla="*/ 1064752 w 2005029"/>
                <a:gd name="connsiteY154" fmla="*/ 21527 h 1032336"/>
                <a:gd name="connsiteX155" fmla="*/ 901407 w 2005029"/>
                <a:gd name="connsiteY155" fmla="*/ 411 h 1032336"/>
                <a:gd name="connsiteX156" fmla="*/ 739011 w 2005029"/>
                <a:gd name="connsiteY156" fmla="*/ 32695 h 1032336"/>
                <a:gd name="connsiteX157" fmla="*/ 582578 w 2005029"/>
                <a:gd name="connsiteY157" fmla="*/ 79617 h 1032336"/>
                <a:gd name="connsiteX158" fmla="*/ 563169 w 2005029"/>
                <a:gd name="connsiteY158" fmla="*/ 85553 h 1032336"/>
                <a:gd name="connsiteX159" fmla="*/ 543598 w 2005029"/>
                <a:gd name="connsiteY159" fmla="*/ 90784 h 1032336"/>
                <a:gd name="connsiteX160" fmla="*/ 524054 w 2005029"/>
                <a:gd name="connsiteY160" fmla="*/ 96287 h 1032336"/>
                <a:gd name="connsiteX161" fmla="*/ 504321 w 2005029"/>
                <a:gd name="connsiteY161" fmla="*/ 101112 h 1032336"/>
                <a:gd name="connsiteX162" fmla="*/ 484560 w 2005029"/>
                <a:gd name="connsiteY162" fmla="*/ 106046 h 1032336"/>
                <a:gd name="connsiteX163" fmla="*/ 474666 w 2005029"/>
                <a:gd name="connsiteY163" fmla="*/ 108621 h 1032336"/>
                <a:gd name="connsiteX164" fmla="*/ 464691 w 2005029"/>
                <a:gd name="connsiteY164" fmla="*/ 110708 h 1032336"/>
                <a:gd name="connsiteX165" fmla="*/ 462278 w 2005029"/>
                <a:gd name="connsiteY165" fmla="*/ 111250 h 1032336"/>
                <a:gd name="connsiteX166" fmla="*/ 426172 w 2005029"/>
                <a:gd name="connsiteY166" fmla="*/ 102874 h 1032336"/>
                <a:gd name="connsiteX167" fmla="*/ 355803 w 2005029"/>
                <a:gd name="connsiteY167" fmla="*/ 89673 h 1032336"/>
                <a:gd name="connsiteX168" fmla="*/ 320456 w 2005029"/>
                <a:gd name="connsiteY168" fmla="*/ 84089 h 1032336"/>
                <a:gd name="connsiteX169" fmla="*/ 285000 w 2005029"/>
                <a:gd name="connsiteY169" fmla="*/ 79318 h 1032336"/>
                <a:gd name="connsiteX170" fmla="*/ 0 w 2005029"/>
                <a:gd name="connsiteY170" fmla="*/ 70617 h 1032336"/>
                <a:gd name="connsiteX171" fmla="*/ 81 w 2005029"/>
                <a:gd name="connsiteY171" fmla="*/ 74819 h 1032336"/>
                <a:gd name="connsiteX172" fmla="*/ 346099 w 2005029"/>
                <a:gd name="connsiteY172" fmla="*/ 121876 h 1032336"/>
                <a:gd name="connsiteX173" fmla="*/ 351927 w 2005029"/>
                <a:gd name="connsiteY173" fmla="*/ 126484 h 1032336"/>
                <a:gd name="connsiteX174" fmla="*/ 367188 w 2005029"/>
                <a:gd name="connsiteY174" fmla="*/ 139631 h 1032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2005029" h="1032336">
                  <a:moveTo>
                    <a:pt x="367188" y="139631"/>
                  </a:moveTo>
                  <a:cubicBezTo>
                    <a:pt x="372148" y="144103"/>
                    <a:pt x="377190" y="148359"/>
                    <a:pt x="382178" y="152723"/>
                  </a:cubicBezTo>
                  <a:cubicBezTo>
                    <a:pt x="401668" y="170668"/>
                    <a:pt x="420371" y="189209"/>
                    <a:pt x="437611" y="209078"/>
                  </a:cubicBezTo>
                  <a:cubicBezTo>
                    <a:pt x="455013" y="228758"/>
                    <a:pt x="471440" y="249250"/>
                    <a:pt x="487514" y="270231"/>
                  </a:cubicBezTo>
                  <a:cubicBezTo>
                    <a:pt x="491743" y="275300"/>
                    <a:pt x="495430" y="280830"/>
                    <a:pt x="499306" y="286197"/>
                  </a:cubicBezTo>
                  <a:lnTo>
                    <a:pt x="510826" y="302407"/>
                  </a:lnTo>
                  <a:cubicBezTo>
                    <a:pt x="518335" y="313385"/>
                    <a:pt x="525301" y="324743"/>
                    <a:pt x="532593" y="335911"/>
                  </a:cubicBezTo>
                  <a:cubicBezTo>
                    <a:pt x="560676" y="381341"/>
                    <a:pt x="586047" y="428914"/>
                    <a:pt x="613479" y="475429"/>
                  </a:cubicBezTo>
                  <a:cubicBezTo>
                    <a:pt x="641210" y="521754"/>
                    <a:pt x="670837" y="567266"/>
                    <a:pt x="705425" y="608740"/>
                  </a:cubicBezTo>
                  <a:lnTo>
                    <a:pt x="707485" y="607140"/>
                  </a:lnTo>
                  <a:cubicBezTo>
                    <a:pt x="676340" y="563255"/>
                    <a:pt x="649423" y="516821"/>
                    <a:pt x="624918" y="469059"/>
                  </a:cubicBezTo>
                  <a:cubicBezTo>
                    <a:pt x="599926" y="421568"/>
                    <a:pt x="576940" y="372884"/>
                    <a:pt x="550673" y="325339"/>
                  </a:cubicBezTo>
                  <a:cubicBezTo>
                    <a:pt x="543896" y="313548"/>
                    <a:pt x="537445" y="301593"/>
                    <a:pt x="530397" y="289938"/>
                  </a:cubicBezTo>
                  <a:lnTo>
                    <a:pt x="519663" y="272481"/>
                  </a:lnTo>
                  <a:cubicBezTo>
                    <a:pt x="516058" y="266680"/>
                    <a:pt x="512642" y="260744"/>
                    <a:pt x="508631" y="255187"/>
                  </a:cubicBezTo>
                  <a:lnTo>
                    <a:pt x="496785" y="238353"/>
                  </a:lnTo>
                  <a:cubicBezTo>
                    <a:pt x="492800" y="232770"/>
                    <a:pt x="488843" y="227158"/>
                    <a:pt x="484262" y="221981"/>
                  </a:cubicBezTo>
                  <a:lnTo>
                    <a:pt x="470871" y="206259"/>
                  </a:lnTo>
                  <a:lnTo>
                    <a:pt x="464067" y="198507"/>
                  </a:lnTo>
                  <a:lnTo>
                    <a:pt x="456748" y="191188"/>
                  </a:lnTo>
                  <a:cubicBezTo>
                    <a:pt x="433762" y="167984"/>
                    <a:pt x="408227" y="147302"/>
                    <a:pt x="380795" y="129899"/>
                  </a:cubicBezTo>
                  <a:cubicBezTo>
                    <a:pt x="438776" y="143670"/>
                    <a:pt x="496189" y="159744"/>
                    <a:pt x="552950" y="178014"/>
                  </a:cubicBezTo>
                  <a:lnTo>
                    <a:pt x="586562" y="188342"/>
                  </a:lnTo>
                  <a:lnTo>
                    <a:pt x="619822" y="199835"/>
                  </a:lnTo>
                  <a:lnTo>
                    <a:pt x="653137" y="211165"/>
                  </a:lnTo>
                  <a:lnTo>
                    <a:pt x="669807" y="216804"/>
                  </a:lnTo>
                  <a:lnTo>
                    <a:pt x="686288" y="222984"/>
                  </a:lnTo>
                  <a:lnTo>
                    <a:pt x="712554" y="232634"/>
                  </a:lnTo>
                  <a:lnTo>
                    <a:pt x="718030" y="237757"/>
                  </a:lnTo>
                  <a:lnTo>
                    <a:pt x="734132" y="252503"/>
                  </a:lnTo>
                  <a:lnTo>
                    <a:pt x="742182" y="259822"/>
                  </a:lnTo>
                  <a:cubicBezTo>
                    <a:pt x="744866" y="262262"/>
                    <a:pt x="747658" y="264566"/>
                    <a:pt x="750151" y="267222"/>
                  </a:cubicBezTo>
                  <a:lnTo>
                    <a:pt x="765494" y="282673"/>
                  </a:lnTo>
                  <a:lnTo>
                    <a:pt x="780999" y="297853"/>
                  </a:lnTo>
                  <a:cubicBezTo>
                    <a:pt x="786122" y="302949"/>
                    <a:pt x="790811" y="308506"/>
                    <a:pt x="795745" y="313791"/>
                  </a:cubicBezTo>
                  <a:cubicBezTo>
                    <a:pt x="815750" y="334664"/>
                    <a:pt x="834752" y="356485"/>
                    <a:pt x="853997" y="378170"/>
                  </a:cubicBezTo>
                  <a:cubicBezTo>
                    <a:pt x="863322" y="389284"/>
                    <a:pt x="872918" y="400208"/>
                    <a:pt x="882053" y="411511"/>
                  </a:cubicBezTo>
                  <a:lnTo>
                    <a:pt x="908699" y="446099"/>
                  </a:lnTo>
                  <a:cubicBezTo>
                    <a:pt x="943287" y="493021"/>
                    <a:pt x="974812" y="542382"/>
                    <a:pt x="1005741" y="592259"/>
                  </a:cubicBezTo>
                  <a:cubicBezTo>
                    <a:pt x="1021408" y="617089"/>
                    <a:pt x="1036941" y="642054"/>
                    <a:pt x="1053123" y="666640"/>
                  </a:cubicBezTo>
                  <a:cubicBezTo>
                    <a:pt x="1069008" y="691388"/>
                    <a:pt x="1086302" y="715378"/>
                    <a:pt x="1104816" y="738256"/>
                  </a:cubicBezTo>
                  <a:lnTo>
                    <a:pt x="1106876" y="736629"/>
                  </a:lnTo>
                  <a:cubicBezTo>
                    <a:pt x="1073101" y="688732"/>
                    <a:pt x="1045534" y="636931"/>
                    <a:pt x="1017017" y="585591"/>
                  </a:cubicBezTo>
                  <a:cubicBezTo>
                    <a:pt x="988284" y="534332"/>
                    <a:pt x="958792" y="483236"/>
                    <a:pt x="925830" y="434064"/>
                  </a:cubicBezTo>
                  <a:lnTo>
                    <a:pt x="900567" y="397524"/>
                  </a:lnTo>
                  <a:cubicBezTo>
                    <a:pt x="891920" y="385489"/>
                    <a:pt x="882893" y="373697"/>
                    <a:pt x="874029" y="361743"/>
                  </a:cubicBezTo>
                  <a:cubicBezTo>
                    <a:pt x="855597" y="338431"/>
                    <a:pt x="836080" y="315852"/>
                    <a:pt x="814367" y="295386"/>
                  </a:cubicBezTo>
                  <a:cubicBezTo>
                    <a:pt x="808946" y="290290"/>
                    <a:pt x="803741" y="284950"/>
                    <a:pt x="798130" y="280044"/>
                  </a:cubicBezTo>
                  <a:lnTo>
                    <a:pt x="781080" y="265569"/>
                  </a:lnTo>
                  <a:lnTo>
                    <a:pt x="764789" y="252124"/>
                  </a:lnTo>
                  <a:lnTo>
                    <a:pt x="817945" y="273104"/>
                  </a:lnTo>
                  <a:cubicBezTo>
                    <a:pt x="905175" y="308072"/>
                    <a:pt x="990913" y="347051"/>
                    <a:pt x="1075134" y="389230"/>
                  </a:cubicBezTo>
                  <a:cubicBezTo>
                    <a:pt x="1090286" y="396928"/>
                    <a:pt x="1105385" y="404734"/>
                    <a:pt x="1120429" y="412623"/>
                  </a:cubicBezTo>
                  <a:cubicBezTo>
                    <a:pt x="1122273" y="417963"/>
                    <a:pt x="1124170" y="423276"/>
                    <a:pt x="1126068" y="428616"/>
                  </a:cubicBezTo>
                  <a:cubicBezTo>
                    <a:pt x="1128344" y="434715"/>
                    <a:pt x="1130567" y="440841"/>
                    <a:pt x="1132953" y="446913"/>
                  </a:cubicBezTo>
                  <a:cubicBezTo>
                    <a:pt x="1135392" y="452957"/>
                    <a:pt x="1137995" y="458921"/>
                    <a:pt x="1140515" y="464911"/>
                  </a:cubicBezTo>
                  <a:cubicBezTo>
                    <a:pt x="1143036" y="470929"/>
                    <a:pt x="1145584" y="476920"/>
                    <a:pt x="1148268" y="482856"/>
                  </a:cubicBezTo>
                  <a:cubicBezTo>
                    <a:pt x="1150843" y="488847"/>
                    <a:pt x="1153635" y="494729"/>
                    <a:pt x="1156508" y="500611"/>
                  </a:cubicBezTo>
                  <a:cubicBezTo>
                    <a:pt x="1162336" y="512294"/>
                    <a:pt x="1168056" y="524031"/>
                    <a:pt x="1174236" y="535552"/>
                  </a:cubicBezTo>
                  <a:cubicBezTo>
                    <a:pt x="1180742" y="546909"/>
                    <a:pt x="1187030" y="558402"/>
                    <a:pt x="1194078" y="569435"/>
                  </a:cubicBezTo>
                  <a:cubicBezTo>
                    <a:pt x="1201370" y="580359"/>
                    <a:pt x="1208418" y="591419"/>
                    <a:pt x="1216360" y="601882"/>
                  </a:cubicBezTo>
                  <a:cubicBezTo>
                    <a:pt x="1224357" y="612291"/>
                    <a:pt x="1232136" y="622862"/>
                    <a:pt x="1240621" y="632865"/>
                  </a:cubicBezTo>
                  <a:lnTo>
                    <a:pt x="1253062" y="648072"/>
                  </a:lnTo>
                  <a:lnTo>
                    <a:pt x="1265938" y="662845"/>
                  </a:lnTo>
                  <a:cubicBezTo>
                    <a:pt x="1283070" y="682551"/>
                    <a:pt x="1300879" y="701472"/>
                    <a:pt x="1318579" y="720311"/>
                  </a:cubicBezTo>
                  <a:lnTo>
                    <a:pt x="1345009" y="748638"/>
                  </a:lnTo>
                  <a:cubicBezTo>
                    <a:pt x="1353818" y="758071"/>
                    <a:pt x="1362492" y="767585"/>
                    <a:pt x="1371058" y="777235"/>
                  </a:cubicBezTo>
                  <a:cubicBezTo>
                    <a:pt x="1405863" y="815320"/>
                    <a:pt x="1438608" y="855221"/>
                    <a:pt x="1470784" y="895719"/>
                  </a:cubicBezTo>
                  <a:lnTo>
                    <a:pt x="1472898" y="894173"/>
                  </a:lnTo>
                  <a:cubicBezTo>
                    <a:pt x="1444056" y="851182"/>
                    <a:pt x="1413344" y="809357"/>
                    <a:pt x="1381006" y="768751"/>
                  </a:cubicBezTo>
                  <a:cubicBezTo>
                    <a:pt x="1372901" y="758613"/>
                    <a:pt x="1364661" y="748610"/>
                    <a:pt x="1356285" y="738689"/>
                  </a:cubicBezTo>
                  <a:lnTo>
                    <a:pt x="1331238" y="708980"/>
                  </a:lnTo>
                  <a:cubicBezTo>
                    <a:pt x="1314513" y="689247"/>
                    <a:pt x="1297816" y="669621"/>
                    <a:pt x="1282013" y="649454"/>
                  </a:cubicBezTo>
                  <a:cubicBezTo>
                    <a:pt x="1250026" y="609309"/>
                    <a:pt x="1223923" y="565694"/>
                    <a:pt x="1196789" y="522378"/>
                  </a:cubicBezTo>
                  <a:cubicBezTo>
                    <a:pt x="1183371" y="500611"/>
                    <a:pt x="1170007" y="478682"/>
                    <a:pt x="1156806" y="456535"/>
                  </a:cubicBezTo>
                  <a:cubicBezTo>
                    <a:pt x="1149325" y="444500"/>
                    <a:pt x="1142088" y="432302"/>
                    <a:pt x="1134687" y="420158"/>
                  </a:cubicBezTo>
                  <a:cubicBezTo>
                    <a:pt x="1281470" y="497738"/>
                    <a:pt x="1423699" y="584371"/>
                    <a:pt x="1560940" y="678323"/>
                  </a:cubicBezTo>
                  <a:cubicBezTo>
                    <a:pt x="1638954" y="731479"/>
                    <a:pt x="1715341" y="787075"/>
                    <a:pt x="1789667" y="845327"/>
                  </a:cubicBezTo>
                  <a:cubicBezTo>
                    <a:pt x="1826912" y="874358"/>
                    <a:pt x="1863397" y="904338"/>
                    <a:pt x="1899233" y="935105"/>
                  </a:cubicBezTo>
                  <a:cubicBezTo>
                    <a:pt x="1917177" y="950447"/>
                    <a:pt x="1934824" y="966142"/>
                    <a:pt x="1952144" y="982135"/>
                  </a:cubicBezTo>
                  <a:cubicBezTo>
                    <a:pt x="1960629" y="990294"/>
                    <a:pt x="1969493" y="998155"/>
                    <a:pt x="1977625" y="1006639"/>
                  </a:cubicBezTo>
                  <a:cubicBezTo>
                    <a:pt x="1981745" y="1010841"/>
                    <a:pt x="1985974" y="1014961"/>
                    <a:pt x="1990013" y="1019244"/>
                  </a:cubicBezTo>
                  <a:lnTo>
                    <a:pt x="2001777" y="1032336"/>
                  </a:lnTo>
                  <a:lnTo>
                    <a:pt x="2005030" y="1029707"/>
                  </a:lnTo>
                  <a:lnTo>
                    <a:pt x="1993536" y="1016018"/>
                  </a:lnTo>
                  <a:cubicBezTo>
                    <a:pt x="1989606" y="1011545"/>
                    <a:pt x="1985486" y="1007290"/>
                    <a:pt x="1981474" y="1002899"/>
                  </a:cubicBezTo>
                  <a:cubicBezTo>
                    <a:pt x="1973532" y="994062"/>
                    <a:pt x="1964939" y="985903"/>
                    <a:pt x="1956645" y="977391"/>
                  </a:cubicBezTo>
                  <a:cubicBezTo>
                    <a:pt x="1939757" y="960748"/>
                    <a:pt x="1922598" y="944402"/>
                    <a:pt x="1905088" y="928436"/>
                  </a:cubicBezTo>
                  <a:cubicBezTo>
                    <a:pt x="1870038" y="896532"/>
                    <a:pt x="1834285" y="865413"/>
                    <a:pt x="1797745" y="835243"/>
                  </a:cubicBezTo>
                  <a:cubicBezTo>
                    <a:pt x="1724855" y="774687"/>
                    <a:pt x="1649769" y="716706"/>
                    <a:pt x="1572949" y="661137"/>
                  </a:cubicBezTo>
                  <a:cubicBezTo>
                    <a:pt x="1467341" y="585347"/>
                    <a:pt x="1358508" y="513866"/>
                    <a:pt x="1246557" y="447509"/>
                  </a:cubicBezTo>
                  <a:cubicBezTo>
                    <a:pt x="1246828" y="447590"/>
                    <a:pt x="1247099" y="447672"/>
                    <a:pt x="1247370" y="447726"/>
                  </a:cubicBezTo>
                  <a:cubicBezTo>
                    <a:pt x="1261059" y="451385"/>
                    <a:pt x="1274883" y="454855"/>
                    <a:pt x="1288681" y="457945"/>
                  </a:cubicBezTo>
                  <a:cubicBezTo>
                    <a:pt x="1302532" y="460845"/>
                    <a:pt x="1316411" y="463827"/>
                    <a:pt x="1330262" y="466429"/>
                  </a:cubicBezTo>
                  <a:cubicBezTo>
                    <a:pt x="1358047" y="471634"/>
                    <a:pt x="1385912" y="475646"/>
                    <a:pt x="1413697" y="479305"/>
                  </a:cubicBezTo>
                  <a:cubicBezTo>
                    <a:pt x="1427630" y="481013"/>
                    <a:pt x="1441536" y="482829"/>
                    <a:pt x="1455360" y="484943"/>
                  </a:cubicBezTo>
                  <a:lnTo>
                    <a:pt x="1476124" y="488088"/>
                  </a:lnTo>
                  <a:lnTo>
                    <a:pt x="1496752" y="491693"/>
                  </a:lnTo>
                  <a:cubicBezTo>
                    <a:pt x="1551697" y="501614"/>
                    <a:pt x="1605938" y="515357"/>
                    <a:pt x="1658254" y="534928"/>
                  </a:cubicBezTo>
                  <a:cubicBezTo>
                    <a:pt x="1710786" y="553957"/>
                    <a:pt x="1761151" y="579031"/>
                    <a:pt x="1809536" y="607710"/>
                  </a:cubicBezTo>
                  <a:lnTo>
                    <a:pt x="1810973" y="605514"/>
                  </a:lnTo>
                  <a:cubicBezTo>
                    <a:pt x="1764702" y="573230"/>
                    <a:pt x="1715151" y="545391"/>
                    <a:pt x="1663106" y="522757"/>
                  </a:cubicBezTo>
                  <a:cubicBezTo>
                    <a:pt x="1610925" y="500421"/>
                    <a:pt x="1556278" y="483832"/>
                    <a:pt x="1500980" y="471173"/>
                  </a:cubicBezTo>
                  <a:lnTo>
                    <a:pt x="1480244" y="466375"/>
                  </a:lnTo>
                  <a:lnTo>
                    <a:pt x="1459426" y="462065"/>
                  </a:lnTo>
                  <a:lnTo>
                    <a:pt x="1438635" y="457728"/>
                  </a:lnTo>
                  <a:lnTo>
                    <a:pt x="1417817" y="453689"/>
                  </a:lnTo>
                  <a:cubicBezTo>
                    <a:pt x="1390033" y="448349"/>
                    <a:pt x="1362194" y="444229"/>
                    <a:pt x="1334383" y="440570"/>
                  </a:cubicBezTo>
                  <a:lnTo>
                    <a:pt x="1251057" y="429673"/>
                  </a:lnTo>
                  <a:lnTo>
                    <a:pt x="1209448" y="423655"/>
                  </a:lnTo>
                  <a:cubicBezTo>
                    <a:pt x="1207740" y="423384"/>
                    <a:pt x="1206032" y="423113"/>
                    <a:pt x="1204325" y="422815"/>
                  </a:cubicBezTo>
                  <a:cubicBezTo>
                    <a:pt x="1166700" y="401102"/>
                    <a:pt x="1128751" y="379932"/>
                    <a:pt x="1090449" y="359412"/>
                  </a:cubicBezTo>
                  <a:cubicBezTo>
                    <a:pt x="1041739" y="333498"/>
                    <a:pt x="992431" y="308614"/>
                    <a:pt x="942609" y="284760"/>
                  </a:cubicBezTo>
                  <a:cubicBezTo>
                    <a:pt x="946811" y="284869"/>
                    <a:pt x="951012" y="284977"/>
                    <a:pt x="955214" y="284977"/>
                  </a:cubicBezTo>
                  <a:cubicBezTo>
                    <a:pt x="961855" y="285085"/>
                    <a:pt x="968496" y="284977"/>
                    <a:pt x="975110" y="284652"/>
                  </a:cubicBezTo>
                  <a:cubicBezTo>
                    <a:pt x="981751" y="284462"/>
                    <a:pt x="988338" y="284083"/>
                    <a:pt x="994952" y="283676"/>
                  </a:cubicBezTo>
                  <a:cubicBezTo>
                    <a:pt x="1008153" y="282809"/>
                    <a:pt x="1021300" y="281453"/>
                    <a:pt x="1034392" y="280071"/>
                  </a:cubicBezTo>
                  <a:cubicBezTo>
                    <a:pt x="1060578" y="277035"/>
                    <a:pt x="1086438" y="272616"/>
                    <a:pt x="1112080" y="267466"/>
                  </a:cubicBezTo>
                  <a:cubicBezTo>
                    <a:pt x="1137696" y="262180"/>
                    <a:pt x="1163258" y="257111"/>
                    <a:pt x="1188874" y="252666"/>
                  </a:cubicBezTo>
                  <a:cubicBezTo>
                    <a:pt x="1240078" y="243883"/>
                    <a:pt x="1291635" y="237134"/>
                    <a:pt x="1343382" y="236971"/>
                  </a:cubicBezTo>
                  <a:cubicBezTo>
                    <a:pt x="1395075" y="236293"/>
                    <a:pt x="1447119" y="242962"/>
                    <a:pt x="1496454" y="260039"/>
                  </a:cubicBezTo>
                  <a:lnTo>
                    <a:pt x="1497402" y="257599"/>
                  </a:lnTo>
                  <a:cubicBezTo>
                    <a:pt x="1449207" y="236456"/>
                    <a:pt x="1396349" y="226725"/>
                    <a:pt x="1343680" y="223879"/>
                  </a:cubicBezTo>
                  <a:cubicBezTo>
                    <a:pt x="1290849" y="221412"/>
                    <a:pt x="1238018" y="225667"/>
                    <a:pt x="1185838" y="231956"/>
                  </a:cubicBezTo>
                  <a:cubicBezTo>
                    <a:pt x="1159734" y="235046"/>
                    <a:pt x="1133739" y="238570"/>
                    <a:pt x="1107798" y="241932"/>
                  </a:cubicBezTo>
                  <a:cubicBezTo>
                    <a:pt x="1081883" y="245428"/>
                    <a:pt x="1056186" y="249711"/>
                    <a:pt x="1030652" y="254184"/>
                  </a:cubicBezTo>
                  <a:cubicBezTo>
                    <a:pt x="991835" y="261069"/>
                    <a:pt x="953344" y="267493"/>
                    <a:pt x="914120" y="271288"/>
                  </a:cubicBezTo>
                  <a:cubicBezTo>
                    <a:pt x="887501" y="258819"/>
                    <a:pt x="860747" y="246621"/>
                    <a:pt x="833803" y="234775"/>
                  </a:cubicBezTo>
                  <a:lnTo>
                    <a:pt x="767906" y="207127"/>
                  </a:lnTo>
                  <a:lnTo>
                    <a:pt x="701007" y="181863"/>
                  </a:lnTo>
                  <a:lnTo>
                    <a:pt x="684255" y="175656"/>
                  </a:lnTo>
                  <a:lnTo>
                    <a:pt x="667286" y="169990"/>
                  </a:lnTo>
                  <a:lnTo>
                    <a:pt x="633321" y="158741"/>
                  </a:lnTo>
                  <a:lnTo>
                    <a:pt x="599303" y="147709"/>
                  </a:lnTo>
                  <a:lnTo>
                    <a:pt x="564904" y="137842"/>
                  </a:lnTo>
                  <a:cubicBezTo>
                    <a:pt x="543083" y="131417"/>
                    <a:pt x="521072" y="125644"/>
                    <a:pt x="498981" y="120168"/>
                  </a:cubicBezTo>
                  <a:cubicBezTo>
                    <a:pt x="501854" y="119870"/>
                    <a:pt x="504700" y="119599"/>
                    <a:pt x="507573" y="119301"/>
                  </a:cubicBezTo>
                  <a:cubicBezTo>
                    <a:pt x="514459" y="118542"/>
                    <a:pt x="521371" y="117973"/>
                    <a:pt x="528202" y="116861"/>
                  </a:cubicBezTo>
                  <a:lnTo>
                    <a:pt x="548667" y="113364"/>
                  </a:lnTo>
                  <a:lnTo>
                    <a:pt x="569106" y="109569"/>
                  </a:lnTo>
                  <a:cubicBezTo>
                    <a:pt x="575882" y="108160"/>
                    <a:pt x="582578" y="106479"/>
                    <a:pt x="589327" y="104934"/>
                  </a:cubicBezTo>
                  <a:lnTo>
                    <a:pt x="609468" y="99919"/>
                  </a:lnTo>
                  <a:cubicBezTo>
                    <a:pt x="616190" y="98239"/>
                    <a:pt x="622696" y="96016"/>
                    <a:pt x="629337" y="94091"/>
                  </a:cubicBezTo>
                  <a:lnTo>
                    <a:pt x="649071" y="87830"/>
                  </a:lnTo>
                  <a:cubicBezTo>
                    <a:pt x="655630" y="85688"/>
                    <a:pt x="662027" y="83249"/>
                    <a:pt x="668533" y="80972"/>
                  </a:cubicBezTo>
                  <a:cubicBezTo>
                    <a:pt x="694393" y="71566"/>
                    <a:pt x="719900" y="61672"/>
                    <a:pt x="745543" y="52618"/>
                  </a:cubicBezTo>
                  <a:cubicBezTo>
                    <a:pt x="796748" y="34565"/>
                    <a:pt x="848603" y="18247"/>
                    <a:pt x="902410" y="13476"/>
                  </a:cubicBezTo>
                  <a:lnTo>
                    <a:pt x="922577" y="12012"/>
                  </a:lnTo>
                  <a:cubicBezTo>
                    <a:pt x="929300" y="11552"/>
                    <a:pt x="936049" y="10793"/>
                    <a:pt x="942799" y="11145"/>
                  </a:cubicBezTo>
                  <a:lnTo>
                    <a:pt x="963075" y="11416"/>
                  </a:lnTo>
                  <a:cubicBezTo>
                    <a:pt x="969851" y="11470"/>
                    <a:pt x="976628" y="11443"/>
                    <a:pt x="983378" y="12365"/>
                  </a:cubicBezTo>
                  <a:lnTo>
                    <a:pt x="1003626" y="14398"/>
                  </a:lnTo>
                  <a:cubicBezTo>
                    <a:pt x="1010376" y="15211"/>
                    <a:pt x="1017207" y="15428"/>
                    <a:pt x="1023848" y="16892"/>
                  </a:cubicBezTo>
                  <a:lnTo>
                    <a:pt x="1064102" y="24075"/>
                  </a:lnTo>
                  <a:lnTo>
                    <a:pt x="1064752" y="21527"/>
                  </a:lnTo>
                  <a:cubicBezTo>
                    <a:pt x="1012165" y="6157"/>
                    <a:pt x="956921" y="-1975"/>
                    <a:pt x="901407" y="411"/>
                  </a:cubicBezTo>
                  <a:cubicBezTo>
                    <a:pt x="845784" y="2688"/>
                    <a:pt x="791516" y="16973"/>
                    <a:pt x="739011" y="32695"/>
                  </a:cubicBezTo>
                  <a:cubicBezTo>
                    <a:pt x="686423" y="48823"/>
                    <a:pt x="634243" y="63976"/>
                    <a:pt x="582578" y="79617"/>
                  </a:cubicBezTo>
                  <a:cubicBezTo>
                    <a:pt x="576126" y="81595"/>
                    <a:pt x="569675" y="83710"/>
                    <a:pt x="563169" y="85553"/>
                  </a:cubicBezTo>
                  <a:lnTo>
                    <a:pt x="543598" y="90784"/>
                  </a:lnTo>
                  <a:lnTo>
                    <a:pt x="524054" y="96287"/>
                  </a:lnTo>
                  <a:cubicBezTo>
                    <a:pt x="517494" y="97995"/>
                    <a:pt x="510907" y="99432"/>
                    <a:pt x="504321" y="101112"/>
                  </a:cubicBezTo>
                  <a:lnTo>
                    <a:pt x="484560" y="106046"/>
                  </a:lnTo>
                  <a:lnTo>
                    <a:pt x="474666" y="108621"/>
                  </a:lnTo>
                  <a:lnTo>
                    <a:pt x="464691" y="110708"/>
                  </a:lnTo>
                  <a:cubicBezTo>
                    <a:pt x="463877" y="110898"/>
                    <a:pt x="463064" y="111060"/>
                    <a:pt x="462278" y="111250"/>
                  </a:cubicBezTo>
                  <a:cubicBezTo>
                    <a:pt x="450243" y="108431"/>
                    <a:pt x="438207" y="105639"/>
                    <a:pt x="426172" y="102874"/>
                  </a:cubicBezTo>
                  <a:lnTo>
                    <a:pt x="355803" y="89673"/>
                  </a:lnTo>
                  <a:cubicBezTo>
                    <a:pt x="344120" y="87261"/>
                    <a:pt x="332274" y="85716"/>
                    <a:pt x="320456" y="84089"/>
                  </a:cubicBezTo>
                  <a:lnTo>
                    <a:pt x="285000" y="79318"/>
                  </a:lnTo>
                  <a:cubicBezTo>
                    <a:pt x="190398" y="67446"/>
                    <a:pt x="94711" y="63352"/>
                    <a:pt x="0" y="70617"/>
                  </a:cubicBezTo>
                  <a:lnTo>
                    <a:pt x="81" y="74819"/>
                  </a:lnTo>
                  <a:cubicBezTo>
                    <a:pt x="117128" y="80755"/>
                    <a:pt x="232684" y="96856"/>
                    <a:pt x="346099" y="121876"/>
                  </a:cubicBezTo>
                  <a:cubicBezTo>
                    <a:pt x="348050" y="123394"/>
                    <a:pt x="350002" y="124966"/>
                    <a:pt x="351927" y="126484"/>
                  </a:cubicBezTo>
                  <a:cubicBezTo>
                    <a:pt x="357429" y="130442"/>
                    <a:pt x="362146" y="135294"/>
                    <a:pt x="367188" y="139631"/>
                  </a:cubicBez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136BB232-77E6-4F7B-F62F-9AC7D1FA6E6A}"/>
                </a:ext>
              </a:extLst>
            </p:cNvPr>
            <p:cNvSpPr/>
            <p:nvPr/>
          </p:nvSpPr>
          <p:spPr>
            <a:xfrm>
              <a:off x="7121542" y="1492554"/>
              <a:ext cx="183347" cy="186306"/>
            </a:xfrm>
            <a:custGeom>
              <a:avLst/>
              <a:gdLst>
                <a:gd name="connsiteX0" fmla="*/ 23053 w 183347"/>
                <a:gd name="connsiteY0" fmla="*/ 162473 h 186306"/>
                <a:gd name="connsiteX1" fmla="*/ 35712 w 183347"/>
                <a:gd name="connsiteY1" fmla="*/ 43719 h 186306"/>
                <a:gd name="connsiteX2" fmla="*/ 152352 w 183347"/>
                <a:gd name="connsiteY2" fmla="*/ 18157 h 186306"/>
                <a:gd name="connsiteX3" fmla="*/ 157584 w 183347"/>
                <a:gd name="connsiteY3" fmla="*/ 152905 h 186306"/>
                <a:gd name="connsiteX4" fmla="*/ 23053 w 183347"/>
                <a:gd name="connsiteY4" fmla="*/ 162473 h 18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347" h="186306">
                  <a:moveTo>
                    <a:pt x="23053" y="162473"/>
                  </a:moveTo>
                  <a:cubicBezTo>
                    <a:pt x="-16794" y="126774"/>
                    <a:pt x="-14" y="83566"/>
                    <a:pt x="35712" y="43719"/>
                  </a:cubicBezTo>
                  <a:cubicBezTo>
                    <a:pt x="71411" y="3872"/>
                    <a:pt x="112506" y="-17542"/>
                    <a:pt x="152352" y="18157"/>
                  </a:cubicBezTo>
                  <a:cubicBezTo>
                    <a:pt x="192199" y="53857"/>
                    <a:pt x="193283" y="113058"/>
                    <a:pt x="157584" y="152905"/>
                  </a:cubicBezTo>
                  <a:cubicBezTo>
                    <a:pt x="121884" y="192779"/>
                    <a:pt x="62900" y="198173"/>
                    <a:pt x="23053" y="16247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F32DAE97-4F63-64F3-EB4D-9A577DDA7B6A}"/>
                </a:ext>
              </a:extLst>
            </p:cNvPr>
            <p:cNvSpPr/>
            <p:nvPr/>
          </p:nvSpPr>
          <p:spPr>
            <a:xfrm>
              <a:off x="7137671" y="1510161"/>
              <a:ext cx="133955" cy="136110"/>
            </a:xfrm>
            <a:custGeom>
              <a:avLst/>
              <a:gdLst>
                <a:gd name="connsiteX0" fmla="*/ 16845 w 133955"/>
                <a:gd name="connsiteY0" fmla="*/ 118708 h 136110"/>
                <a:gd name="connsiteX1" fmla="*/ 26088 w 133955"/>
                <a:gd name="connsiteY1" fmla="*/ 31940 h 136110"/>
                <a:gd name="connsiteX2" fmla="*/ 111312 w 133955"/>
                <a:gd name="connsiteY2" fmla="*/ 13263 h 136110"/>
                <a:gd name="connsiteX3" fmla="*/ 115134 w 133955"/>
                <a:gd name="connsiteY3" fmla="*/ 111715 h 136110"/>
                <a:gd name="connsiteX4" fmla="*/ 16845 w 133955"/>
                <a:gd name="connsiteY4" fmla="*/ 118708 h 13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55" h="136110">
                  <a:moveTo>
                    <a:pt x="16845" y="118708"/>
                  </a:moveTo>
                  <a:cubicBezTo>
                    <a:pt x="-12267" y="92631"/>
                    <a:pt x="-15" y="61052"/>
                    <a:pt x="26088" y="31940"/>
                  </a:cubicBezTo>
                  <a:cubicBezTo>
                    <a:pt x="52165" y="2827"/>
                    <a:pt x="82200" y="-12814"/>
                    <a:pt x="111312" y="13263"/>
                  </a:cubicBezTo>
                  <a:cubicBezTo>
                    <a:pt x="140425" y="39340"/>
                    <a:pt x="141211" y="82602"/>
                    <a:pt x="115134" y="111715"/>
                  </a:cubicBezTo>
                  <a:cubicBezTo>
                    <a:pt x="89057" y="140827"/>
                    <a:pt x="45958" y="144785"/>
                    <a:pt x="16845" y="118708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94F8A501-C7BF-FFA3-34D4-9E0FA7BCB9A6}"/>
                </a:ext>
              </a:extLst>
            </p:cNvPr>
            <p:cNvSpPr/>
            <p:nvPr/>
          </p:nvSpPr>
          <p:spPr>
            <a:xfrm rot="-2888484">
              <a:off x="7237920" y="1624205"/>
              <a:ext cx="82296" cy="42178"/>
            </a:xfrm>
            <a:custGeom>
              <a:avLst/>
              <a:gdLst>
                <a:gd name="connsiteX0" fmla="*/ 82296 w 82296"/>
                <a:gd name="connsiteY0" fmla="*/ 21089 h 42178"/>
                <a:gd name="connsiteX1" fmla="*/ 41148 w 82296"/>
                <a:gd name="connsiteY1" fmla="*/ 42178 h 42178"/>
                <a:gd name="connsiteX2" fmla="*/ 0 w 82296"/>
                <a:gd name="connsiteY2" fmla="*/ 21089 h 42178"/>
                <a:gd name="connsiteX3" fmla="*/ 41148 w 82296"/>
                <a:gd name="connsiteY3" fmla="*/ 0 h 42178"/>
                <a:gd name="connsiteX4" fmla="*/ 82296 w 82296"/>
                <a:gd name="connsiteY4" fmla="*/ 21089 h 42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" h="42178">
                  <a:moveTo>
                    <a:pt x="82296" y="21089"/>
                  </a:moveTo>
                  <a:cubicBezTo>
                    <a:pt x="82296" y="32736"/>
                    <a:pt x="63873" y="42178"/>
                    <a:pt x="41148" y="42178"/>
                  </a:cubicBezTo>
                  <a:cubicBezTo>
                    <a:pt x="18422" y="42178"/>
                    <a:pt x="0" y="32737"/>
                    <a:pt x="0" y="21089"/>
                  </a:cubicBezTo>
                  <a:cubicBezTo>
                    <a:pt x="0" y="9442"/>
                    <a:pt x="18423" y="0"/>
                    <a:pt x="41148" y="0"/>
                  </a:cubicBezTo>
                  <a:cubicBezTo>
                    <a:pt x="63874" y="0"/>
                    <a:pt x="82296" y="9442"/>
                    <a:pt x="82296" y="21089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34F437B3-0B39-27BA-A8C4-9A218DFCD9D1}"/>
                </a:ext>
              </a:extLst>
            </p:cNvPr>
            <p:cNvSpPr/>
            <p:nvPr/>
          </p:nvSpPr>
          <p:spPr>
            <a:xfrm>
              <a:off x="6941466" y="1072949"/>
              <a:ext cx="179958" cy="188812"/>
            </a:xfrm>
            <a:custGeom>
              <a:avLst/>
              <a:gdLst>
                <a:gd name="connsiteX0" fmla="*/ 28453 w 179958"/>
                <a:gd name="connsiteY0" fmla="*/ 171412 h 188812"/>
                <a:gd name="connsiteX1" fmla="*/ 27830 w 179958"/>
                <a:gd name="connsiteY1" fmla="*/ 52007 h 188812"/>
                <a:gd name="connsiteX2" fmla="*/ 140919 w 179958"/>
                <a:gd name="connsiteY2" fmla="*/ 13651 h 188812"/>
                <a:gd name="connsiteX3" fmla="*/ 161087 w 179958"/>
                <a:gd name="connsiteY3" fmla="*/ 146989 h 188812"/>
                <a:gd name="connsiteX4" fmla="*/ 28453 w 179958"/>
                <a:gd name="connsiteY4" fmla="*/ 171412 h 18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58" h="188812">
                  <a:moveTo>
                    <a:pt x="28453" y="171412"/>
                  </a:moveTo>
                  <a:cubicBezTo>
                    <a:pt x="-15107" y="140347"/>
                    <a:pt x="-3235" y="95567"/>
                    <a:pt x="27830" y="52007"/>
                  </a:cubicBezTo>
                  <a:cubicBezTo>
                    <a:pt x="58894" y="8446"/>
                    <a:pt x="97358" y="-17414"/>
                    <a:pt x="140919" y="13651"/>
                  </a:cubicBezTo>
                  <a:cubicBezTo>
                    <a:pt x="184479" y="44715"/>
                    <a:pt x="192151" y="103428"/>
                    <a:pt x="161087" y="146989"/>
                  </a:cubicBezTo>
                  <a:cubicBezTo>
                    <a:pt x="130022" y="190549"/>
                    <a:pt x="72014" y="202449"/>
                    <a:pt x="28453" y="171412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41C3DF40-C18A-D223-B97B-88288EE3A4FD}"/>
                </a:ext>
              </a:extLst>
            </p:cNvPr>
            <p:cNvSpPr/>
            <p:nvPr/>
          </p:nvSpPr>
          <p:spPr>
            <a:xfrm>
              <a:off x="6956072" y="1092001"/>
              <a:ext cx="131467" cy="137972"/>
            </a:xfrm>
            <a:custGeom>
              <a:avLst/>
              <a:gdLst>
                <a:gd name="connsiteX0" fmla="*/ 20787 w 131467"/>
                <a:gd name="connsiteY0" fmla="*/ 125253 h 137972"/>
                <a:gd name="connsiteX1" fmla="*/ 20326 w 131467"/>
                <a:gd name="connsiteY1" fmla="*/ 37997 h 137972"/>
                <a:gd name="connsiteX2" fmla="*/ 102947 w 131467"/>
                <a:gd name="connsiteY2" fmla="*/ 9968 h 137972"/>
                <a:gd name="connsiteX3" fmla="*/ 117666 w 131467"/>
                <a:gd name="connsiteY3" fmla="*/ 107390 h 137972"/>
                <a:gd name="connsiteX4" fmla="*/ 20787 w 131467"/>
                <a:gd name="connsiteY4" fmla="*/ 125253 h 13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467" h="137972">
                  <a:moveTo>
                    <a:pt x="20787" y="125253"/>
                  </a:moveTo>
                  <a:cubicBezTo>
                    <a:pt x="-11036" y="102565"/>
                    <a:pt x="-2362" y="69847"/>
                    <a:pt x="20326" y="37997"/>
                  </a:cubicBezTo>
                  <a:cubicBezTo>
                    <a:pt x="43015" y="6173"/>
                    <a:pt x="71124" y="-12720"/>
                    <a:pt x="102947" y="9968"/>
                  </a:cubicBezTo>
                  <a:cubicBezTo>
                    <a:pt x="134771" y="32657"/>
                    <a:pt x="140382" y="75567"/>
                    <a:pt x="117666" y="107390"/>
                  </a:cubicBezTo>
                  <a:cubicBezTo>
                    <a:pt x="95005" y="139240"/>
                    <a:pt x="52610" y="147942"/>
                    <a:pt x="20787" y="12525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FE96D51-33A7-4447-8754-A6A8F80959D1}"/>
                </a:ext>
              </a:extLst>
            </p:cNvPr>
            <p:cNvSpPr/>
            <p:nvPr/>
          </p:nvSpPr>
          <p:spPr>
            <a:xfrm rot="-3270936">
              <a:off x="7061572" y="1198744"/>
              <a:ext cx="82298" cy="42179"/>
            </a:xfrm>
            <a:custGeom>
              <a:avLst/>
              <a:gdLst>
                <a:gd name="connsiteX0" fmla="*/ 82299 w 82298"/>
                <a:gd name="connsiteY0" fmla="*/ 21090 h 42179"/>
                <a:gd name="connsiteX1" fmla="*/ 41150 w 82298"/>
                <a:gd name="connsiteY1" fmla="*/ 42179 h 42179"/>
                <a:gd name="connsiteX2" fmla="*/ 0 w 82298"/>
                <a:gd name="connsiteY2" fmla="*/ 21090 h 42179"/>
                <a:gd name="connsiteX3" fmla="*/ 41150 w 82298"/>
                <a:gd name="connsiteY3" fmla="*/ 0 h 42179"/>
                <a:gd name="connsiteX4" fmla="*/ 82299 w 82298"/>
                <a:gd name="connsiteY4" fmla="*/ 21090 h 4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8" h="42179">
                  <a:moveTo>
                    <a:pt x="82299" y="21090"/>
                  </a:moveTo>
                  <a:cubicBezTo>
                    <a:pt x="82299" y="32737"/>
                    <a:pt x="63875" y="42179"/>
                    <a:pt x="41150" y="42179"/>
                  </a:cubicBezTo>
                  <a:cubicBezTo>
                    <a:pt x="18424" y="42179"/>
                    <a:pt x="0" y="32737"/>
                    <a:pt x="0" y="21090"/>
                  </a:cubicBezTo>
                  <a:cubicBezTo>
                    <a:pt x="0" y="9442"/>
                    <a:pt x="18423" y="0"/>
                    <a:pt x="41150" y="0"/>
                  </a:cubicBezTo>
                  <a:cubicBezTo>
                    <a:pt x="63876" y="0"/>
                    <a:pt x="82299" y="9442"/>
                    <a:pt x="82299" y="2109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A9B26FE6-9B5E-744C-7A6D-A062436C799D}"/>
                </a:ext>
              </a:extLst>
            </p:cNvPr>
            <p:cNvSpPr/>
            <p:nvPr/>
          </p:nvSpPr>
          <p:spPr>
            <a:xfrm>
              <a:off x="6597235" y="1368676"/>
              <a:ext cx="186548" cy="183067"/>
            </a:xfrm>
            <a:custGeom>
              <a:avLst/>
              <a:gdLst>
                <a:gd name="connsiteX0" fmla="*/ 17749 w 186548"/>
                <a:gd name="connsiteY0" fmla="*/ 151387 h 183067"/>
                <a:gd name="connsiteX1" fmla="*/ 44449 w 186548"/>
                <a:gd name="connsiteY1" fmla="*/ 34991 h 183067"/>
                <a:gd name="connsiteX2" fmla="*/ 163312 w 186548"/>
                <a:gd name="connsiteY2" fmla="*/ 23498 h 183067"/>
                <a:gd name="connsiteX3" fmla="*/ 152442 w 186548"/>
                <a:gd name="connsiteY3" fmla="*/ 157920 h 183067"/>
                <a:gd name="connsiteX4" fmla="*/ 17749 w 186548"/>
                <a:gd name="connsiteY4" fmla="*/ 151387 h 18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48" h="183067">
                  <a:moveTo>
                    <a:pt x="17749" y="151387"/>
                  </a:moveTo>
                  <a:cubicBezTo>
                    <a:pt x="-17571" y="111188"/>
                    <a:pt x="4250" y="70311"/>
                    <a:pt x="44449" y="34991"/>
                  </a:cubicBezTo>
                  <a:cubicBezTo>
                    <a:pt x="84648" y="-329"/>
                    <a:pt x="127992" y="-16674"/>
                    <a:pt x="163312" y="23498"/>
                  </a:cubicBezTo>
                  <a:cubicBezTo>
                    <a:pt x="198632" y="63697"/>
                    <a:pt x="192641" y="122600"/>
                    <a:pt x="152442" y="157920"/>
                  </a:cubicBezTo>
                  <a:cubicBezTo>
                    <a:pt x="112243" y="193267"/>
                    <a:pt x="53042" y="191587"/>
                    <a:pt x="17749" y="151387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12A55220-E6AD-31E6-8C00-44E4BB55A570}"/>
                </a:ext>
              </a:extLst>
            </p:cNvPr>
            <p:cNvSpPr/>
            <p:nvPr/>
          </p:nvSpPr>
          <p:spPr>
            <a:xfrm>
              <a:off x="6614946" y="1384688"/>
              <a:ext cx="136316" cy="133735"/>
            </a:xfrm>
            <a:custGeom>
              <a:avLst/>
              <a:gdLst>
                <a:gd name="connsiteX0" fmla="*/ 12968 w 136316"/>
                <a:gd name="connsiteY0" fmla="*/ 110600 h 133735"/>
                <a:gd name="connsiteX1" fmla="*/ 32485 w 136316"/>
                <a:gd name="connsiteY1" fmla="*/ 25566 h 133735"/>
                <a:gd name="connsiteX2" fmla="*/ 119335 w 136316"/>
                <a:gd name="connsiteY2" fmla="*/ 17190 h 133735"/>
                <a:gd name="connsiteX3" fmla="*/ 111393 w 136316"/>
                <a:gd name="connsiteY3" fmla="*/ 115398 h 133735"/>
                <a:gd name="connsiteX4" fmla="*/ 12968 w 136316"/>
                <a:gd name="connsiteY4" fmla="*/ 110600 h 133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16" h="133735">
                  <a:moveTo>
                    <a:pt x="12968" y="110600"/>
                  </a:moveTo>
                  <a:cubicBezTo>
                    <a:pt x="-12837" y="81243"/>
                    <a:pt x="3101" y="51345"/>
                    <a:pt x="32485" y="25566"/>
                  </a:cubicBezTo>
                  <a:cubicBezTo>
                    <a:pt x="61842" y="-240"/>
                    <a:pt x="93529" y="-12194"/>
                    <a:pt x="119335" y="17190"/>
                  </a:cubicBezTo>
                  <a:cubicBezTo>
                    <a:pt x="145141" y="46547"/>
                    <a:pt x="140777" y="89619"/>
                    <a:pt x="111393" y="115398"/>
                  </a:cubicBezTo>
                  <a:cubicBezTo>
                    <a:pt x="82036" y="141176"/>
                    <a:pt x="38774" y="139956"/>
                    <a:pt x="12968" y="11060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D4F2508-8ACF-97F5-5113-A600CDE06A9A}"/>
                </a:ext>
              </a:extLst>
            </p:cNvPr>
            <p:cNvSpPr/>
            <p:nvPr/>
          </p:nvSpPr>
          <p:spPr>
            <a:xfrm>
              <a:off x="6715773" y="1495197"/>
              <a:ext cx="67835" cy="62878"/>
            </a:xfrm>
            <a:custGeom>
              <a:avLst/>
              <a:gdLst>
                <a:gd name="connsiteX0" fmla="*/ 3003 w 67835"/>
                <a:gd name="connsiteY0" fmla="*/ 58587 h 62878"/>
                <a:gd name="connsiteX1" fmla="*/ 19999 w 67835"/>
                <a:gd name="connsiteY1" fmla="*/ 15595 h 62878"/>
                <a:gd name="connsiteX2" fmla="*/ 64833 w 67835"/>
                <a:gd name="connsiteY2" fmla="*/ 4292 h 62878"/>
                <a:gd name="connsiteX3" fmla="*/ 47837 w 67835"/>
                <a:gd name="connsiteY3" fmla="*/ 47283 h 62878"/>
                <a:gd name="connsiteX4" fmla="*/ 3003 w 67835"/>
                <a:gd name="connsiteY4" fmla="*/ 58587 h 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835" h="62878">
                  <a:moveTo>
                    <a:pt x="3003" y="58587"/>
                  </a:moveTo>
                  <a:cubicBezTo>
                    <a:pt x="-4696" y="49831"/>
                    <a:pt x="2921" y="30585"/>
                    <a:pt x="19999" y="15595"/>
                  </a:cubicBezTo>
                  <a:cubicBezTo>
                    <a:pt x="37076" y="605"/>
                    <a:pt x="57135" y="-4464"/>
                    <a:pt x="64833" y="4292"/>
                  </a:cubicBezTo>
                  <a:cubicBezTo>
                    <a:pt x="72531" y="13047"/>
                    <a:pt x="64914" y="32293"/>
                    <a:pt x="47837" y="47283"/>
                  </a:cubicBezTo>
                  <a:cubicBezTo>
                    <a:pt x="30760" y="62273"/>
                    <a:pt x="10674" y="67342"/>
                    <a:pt x="3003" y="58587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18724451-7D27-7604-6C75-82CC15EB62B3}"/>
                </a:ext>
              </a:extLst>
            </p:cNvPr>
            <p:cNvSpPr/>
            <p:nvPr/>
          </p:nvSpPr>
          <p:spPr>
            <a:xfrm>
              <a:off x="5822039" y="1060294"/>
              <a:ext cx="188879" cy="179817"/>
            </a:xfrm>
            <a:custGeom>
              <a:avLst/>
              <a:gdLst>
                <a:gd name="connsiteX0" fmla="*/ 13492 w 188879"/>
                <a:gd name="connsiteY0" fmla="*/ 140479 h 179817"/>
                <a:gd name="connsiteX1" fmla="*/ 52281 w 188879"/>
                <a:gd name="connsiteY1" fmla="*/ 27552 h 179817"/>
                <a:gd name="connsiteX2" fmla="*/ 171687 w 188879"/>
                <a:gd name="connsiteY2" fmla="*/ 28636 h 179817"/>
                <a:gd name="connsiteX3" fmla="*/ 146748 w 188879"/>
                <a:gd name="connsiteY3" fmla="*/ 161161 h 179817"/>
                <a:gd name="connsiteX4" fmla="*/ 13492 w 188879"/>
                <a:gd name="connsiteY4" fmla="*/ 140479 h 179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879" h="179817">
                  <a:moveTo>
                    <a:pt x="13492" y="140479"/>
                  </a:moveTo>
                  <a:cubicBezTo>
                    <a:pt x="-17383" y="96783"/>
                    <a:pt x="8613" y="58427"/>
                    <a:pt x="52281" y="27552"/>
                  </a:cubicBezTo>
                  <a:cubicBezTo>
                    <a:pt x="95977" y="-3322"/>
                    <a:pt x="140812" y="-15033"/>
                    <a:pt x="171687" y="28636"/>
                  </a:cubicBezTo>
                  <a:cubicBezTo>
                    <a:pt x="202561" y="72332"/>
                    <a:pt x="190417" y="130287"/>
                    <a:pt x="146748" y="161161"/>
                  </a:cubicBezTo>
                  <a:cubicBezTo>
                    <a:pt x="103052" y="192063"/>
                    <a:pt x="44366" y="184175"/>
                    <a:pt x="13492" y="140479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27D34A58-AA35-0327-C009-95251C67F848}"/>
                </a:ext>
              </a:extLst>
            </p:cNvPr>
            <p:cNvSpPr/>
            <p:nvPr/>
          </p:nvSpPr>
          <p:spPr>
            <a:xfrm>
              <a:off x="5841139" y="1074835"/>
              <a:ext cx="138051" cy="131370"/>
            </a:xfrm>
            <a:custGeom>
              <a:avLst/>
              <a:gdLst>
                <a:gd name="connsiteX0" fmla="*/ 9869 w 138051"/>
                <a:gd name="connsiteY0" fmla="*/ 102654 h 131370"/>
                <a:gd name="connsiteX1" fmla="*/ 38223 w 138051"/>
                <a:gd name="connsiteY1" fmla="*/ 20141 h 131370"/>
                <a:gd name="connsiteX2" fmla="*/ 125480 w 138051"/>
                <a:gd name="connsiteY2" fmla="*/ 20927 h 131370"/>
                <a:gd name="connsiteX3" fmla="*/ 107264 w 138051"/>
                <a:gd name="connsiteY3" fmla="*/ 117752 h 131370"/>
                <a:gd name="connsiteX4" fmla="*/ 9869 w 138051"/>
                <a:gd name="connsiteY4" fmla="*/ 102654 h 13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51" h="131370">
                  <a:moveTo>
                    <a:pt x="9869" y="102654"/>
                  </a:moveTo>
                  <a:cubicBezTo>
                    <a:pt x="-12710" y="70722"/>
                    <a:pt x="6291" y="42694"/>
                    <a:pt x="38223" y="20141"/>
                  </a:cubicBezTo>
                  <a:cubicBezTo>
                    <a:pt x="70155" y="-2439"/>
                    <a:pt x="102899" y="-10978"/>
                    <a:pt x="125480" y="20927"/>
                  </a:cubicBezTo>
                  <a:cubicBezTo>
                    <a:pt x="148059" y="52859"/>
                    <a:pt x="139168" y="95199"/>
                    <a:pt x="107264" y="117752"/>
                  </a:cubicBezTo>
                  <a:cubicBezTo>
                    <a:pt x="75359" y="140305"/>
                    <a:pt x="32449" y="134558"/>
                    <a:pt x="9869" y="102654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06CF617B-6417-9150-016F-E838801FEE59}"/>
                </a:ext>
              </a:extLst>
            </p:cNvPr>
            <p:cNvSpPr/>
            <p:nvPr/>
          </p:nvSpPr>
          <p:spPr>
            <a:xfrm>
              <a:off x="5933056" y="1192120"/>
              <a:ext cx="71463" cy="58670"/>
            </a:xfrm>
            <a:custGeom>
              <a:avLst/>
              <a:gdLst>
                <a:gd name="connsiteX0" fmla="*/ 2147 w 71463"/>
                <a:gd name="connsiteY0" fmla="*/ 53081 h 58670"/>
                <a:gd name="connsiteX1" fmla="*/ 23561 w 71463"/>
                <a:gd name="connsiteY1" fmla="*/ 12122 h 58670"/>
                <a:gd name="connsiteX2" fmla="*/ 69317 w 71463"/>
                <a:gd name="connsiteY2" fmla="*/ 5590 h 58670"/>
                <a:gd name="connsiteX3" fmla="*/ 47903 w 71463"/>
                <a:gd name="connsiteY3" fmla="*/ 46548 h 58670"/>
                <a:gd name="connsiteX4" fmla="*/ 2147 w 71463"/>
                <a:gd name="connsiteY4" fmla="*/ 53081 h 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63" h="58670">
                  <a:moveTo>
                    <a:pt x="2147" y="53081"/>
                  </a:moveTo>
                  <a:cubicBezTo>
                    <a:pt x="-4576" y="43566"/>
                    <a:pt x="5020" y="25215"/>
                    <a:pt x="23561" y="12122"/>
                  </a:cubicBezTo>
                  <a:cubicBezTo>
                    <a:pt x="42102" y="-997"/>
                    <a:pt x="62594" y="-3925"/>
                    <a:pt x="69317" y="5590"/>
                  </a:cubicBezTo>
                  <a:cubicBezTo>
                    <a:pt x="76039" y="15104"/>
                    <a:pt x="66444" y="33455"/>
                    <a:pt x="47903" y="46548"/>
                  </a:cubicBezTo>
                  <a:cubicBezTo>
                    <a:pt x="29361" y="59667"/>
                    <a:pt x="8869" y="62595"/>
                    <a:pt x="2147" y="53081"/>
                  </a:cubicBezTo>
                  <a:close/>
                </a:path>
              </a:pathLst>
            </a:custGeom>
            <a:solidFill>
              <a:srgbClr val="F3C705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5BF25D29-76DC-7262-E5BC-881AB1BAE8E3}"/>
                </a:ext>
              </a:extLst>
            </p:cNvPr>
            <p:cNvSpPr/>
            <p:nvPr/>
          </p:nvSpPr>
          <p:spPr>
            <a:xfrm>
              <a:off x="6206022" y="483404"/>
              <a:ext cx="170468" cy="192863"/>
            </a:xfrm>
            <a:custGeom>
              <a:avLst/>
              <a:gdLst>
                <a:gd name="connsiteX0" fmla="*/ 44621 w 170468"/>
                <a:gd name="connsiteY0" fmla="*/ 187677 h 192863"/>
                <a:gd name="connsiteX1" fmla="*/ 10087 w 170468"/>
                <a:gd name="connsiteY1" fmla="*/ 73368 h 192863"/>
                <a:gd name="connsiteX2" fmla="*/ 107617 w 170468"/>
                <a:gd name="connsiteY2" fmla="*/ 4462 h 192863"/>
                <a:gd name="connsiteX3" fmla="*/ 164839 w 170468"/>
                <a:gd name="connsiteY3" fmla="*/ 126578 h 192863"/>
                <a:gd name="connsiteX4" fmla="*/ 44621 w 170468"/>
                <a:gd name="connsiteY4" fmla="*/ 187677 h 19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468" h="192863">
                  <a:moveTo>
                    <a:pt x="44621" y="187677"/>
                  </a:moveTo>
                  <a:cubicBezTo>
                    <a:pt x="-5987" y="170274"/>
                    <a:pt x="-7316" y="123949"/>
                    <a:pt x="10087" y="73368"/>
                  </a:cubicBezTo>
                  <a:cubicBezTo>
                    <a:pt x="27489" y="22759"/>
                    <a:pt x="57009" y="-12940"/>
                    <a:pt x="107617" y="4462"/>
                  </a:cubicBezTo>
                  <a:cubicBezTo>
                    <a:pt x="158225" y="21865"/>
                    <a:pt x="182242" y="75970"/>
                    <a:pt x="164839" y="126578"/>
                  </a:cubicBezTo>
                  <a:cubicBezTo>
                    <a:pt x="147437" y="177186"/>
                    <a:pt x="95202" y="205079"/>
                    <a:pt x="44621" y="187677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7A3D5B9B-536C-F14F-C9C7-9BAB0651FE3F}"/>
                </a:ext>
              </a:extLst>
            </p:cNvPr>
            <p:cNvSpPr/>
            <p:nvPr/>
          </p:nvSpPr>
          <p:spPr>
            <a:xfrm>
              <a:off x="6216982" y="506021"/>
              <a:ext cx="124542" cy="140901"/>
            </a:xfrm>
            <a:custGeom>
              <a:avLst/>
              <a:gdLst>
                <a:gd name="connsiteX0" fmla="*/ 32603 w 124542"/>
                <a:gd name="connsiteY0" fmla="*/ 137113 h 140901"/>
                <a:gd name="connsiteX1" fmla="*/ 7367 w 124542"/>
                <a:gd name="connsiteY1" fmla="*/ 53597 h 140901"/>
                <a:gd name="connsiteX2" fmla="*/ 78631 w 124542"/>
                <a:gd name="connsiteY2" fmla="*/ 3260 h 140901"/>
                <a:gd name="connsiteX3" fmla="*/ 120429 w 124542"/>
                <a:gd name="connsiteY3" fmla="*/ 92495 h 140901"/>
                <a:gd name="connsiteX4" fmla="*/ 32603 w 124542"/>
                <a:gd name="connsiteY4" fmla="*/ 137113 h 14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42" h="140901">
                  <a:moveTo>
                    <a:pt x="32603" y="137113"/>
                  </a:moveTo>
                  <a:cubicBezTo>
                    <a:pt x="-4370" y="124400"/>
                    <a:pt x="-5346" y="90544"/>
                    <a:pt x="7367" y="53597"/>
                  </a:cubicBezTo>
                  <a:cubicBezTo>
                    <a:pt x="20080" y="16624"/>
                    <a:pt x="41657" y="-9453"/>
                    <a:pt x="78631" y="3260"/>
                  </a:cubicBezTo>
                  <a:cubicBezTo>
                    <a:pt x="115604" y="15973"/>
                    <a:pt x="133142" y="55522"/>
                    <a:pt x="120429" y="92495"/>
                  </a:cubicBezTo>
                  <a:cubicBezTo>
                    <a:pt x="107743" y="129442"/>
                    <a:pt x="69577" y="149826"/>
                    <a:pt x="32603" y="13711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09FDEDC8-09FC-9C47-FF58-E0297BFCFA08}"/>
                </a:ext>
              </a:extLst>
            </p:cNvPr>
            <p:cNvSpPr/>
            <p:nvPr/>
          </p:nvSpPr>
          <p:spPr>
            <a:xfrm>
              <a:off x="6346832" y="570475"/>
              <a:ext cx="48030" cy="79013"/>
            </a:xfrm>
            <a:custGeom>
              <a:avLst/>
              <a:gdLst>
                <a:gd name="connsiteX0" fmla="*/ 10638 w 48030"/>
                <a:gd name="connsiteY0" fmla="*/ 78405 h 79013"/>
                <a:gd name="connsiteX1" fmla="*/ 4078 w 48030"/>
                <a:gd name="connsiteY1" fmla="*/ 32649 h 79013"/>
                <a:gd name="connsiteX2" fmla="*/ 37392 w 48030"/>
                <a:gd name="connsiteY2" fmla="*/ 609 h 79013"/>
                <a:gd name="connsiteX3" fmla="*/ 43952 w 48030"/>
                <a:gd name="connsiteY3" fmla="*/ 46365 h 79013"/>
                <a:gd name="connsiteX4" fmla="*/ 10638 w 48030"/>
                <a:gd name="connsiteY4" fmla="*/ 78405 h 7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0" h="79013">
                  <a:moveTo>
                    <a:pt x="10638" y="78405"/>
                  </a:moveTo>
                  <a:cubicBezTo>
                    <a:pt x="-367" y="74610"/>
                    <a:pt x="-3322" y="54118"/>
                    <a:pt x="4078" y="32649"/>
                  </a:cubicBezTo>
                  <a:cubicBezTo>
                    <a:pt x="11478" y="11153"/>
                    <a:pt x="26387" y="-3186"/>
                    <a:pt x="37392" y="609"/>
                  </a:cubicBezTo>
                  <a:cubicBezTo>
                    <a:pt x="48398" y="4404"/>
                    <a:pt x="51352" y="24896"/>
                    <a:pt x="43952" y="46365"/>
                  </a:cubicBezTo>
                  <a:cubicBezTo>
                    <a:pt x="36579" y="67861"/>
                    <a:pt x="21671" y="82200"/>
                    <a:pt x="10638" y="78405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DF83631-63AD-BF43-B84A-4C0B97235949}"/>
                </a:ext>
              </a:extLst>
            </p:cNvPr>
            <p:cNvSpPr/>
            <p:nvPr/>
          </p:nvSpPr>
          <p:spPr>
            <a:xfrm>
              <a:off x="6236120" y="1215695"/>
              <a:ext cx="185760" cy="183932"/>
            </a:xfrm>
            <a:custGeom>
              <a:avLst/>
              <a:gdLst>
                <a:gd name="connsiteX0" fmla="*/ 19049 w 185760"/>
                <a:gd name="connsiteY0" fmla="*/ 154360 h 183932"/>
                <a:gd name="connsiteX1" fmla="*/ 42171 w 185760"/>
                <a:gd name="connsiteY1" fmla="*/ 37204 h 183932"/>
                <a:gd name="connsiteX2" fmla="*/ 160628 w 185760"/>
                <a:gd name="connsiteY2" fmla="*/ 22079 h 183932"/>
                <a:gd name="connsiteX3" fmla="*/ 153878 w 185760"/>
                <a:gd name="connsiteY3" fmla="*/ 156772 h 183932"/>
                <a:gd name="connsiteX4" fmla="*/ 19049 w 185760"/>
                <a:gd name="connsiteY4" fmla="*/ 154360 h 18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760" h="183932">
                  <a:moveTo>
                    <a:pt x="19049" y="154360"/>
                  </a:moveTo>
                  <a:cubicBezTo>
                    <a:pt x="-17463" y="115272"/>
                    <a:pt x="3083" y="73744"/>
                    <a:pt x="42171" y="37204"/>
                  </a:cubicBezTo>
                  <a:cubicBezTo>
                    <a:pt x="81259" y="692"/>
                    <a:pt x="124088" y="-17009"/>
                    <a:pt x="160628" y="22079"/>
                  </a:cubicBezTo>
                  <a:cubicBezTo>
                    <a:pt x="197141" y="61167"/>
                    <a:pt x="192993" y="120232"/>
                    <a:pt x="153878" y="156772"/>
                  </a:cubicBezTo>
                  <a:cubicBezTo>
                    <a:pt x="114790" y="193312"/>
                    <a:pt x="55562" y="193447"/>
                    <a:pt x="19049" y="154360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248B2CA0-5573-402F-7A80-F221F38AA9C8}"/>
                </a:ext>
              </a:extLst>
            </p:cNvPr>
            <p:cNvSpPr/>
            <p:nvPr/>
          </p:nvSpPr>
          <p:spPr>
            <a:xfrm>
              <a:off x="6253415" y="1232087"/>
              <a:ext cx="135733" cy="134400"/>
            </a:xfrm>
            <a:custGeom>
              <a:avLst/>
              <a:gdLst>
                <a:gd name="connsiteX0" fmla="*/ 13926 w 135733"/>
                <a:gd name="connsiteY0" fmla="*/ 112785 h 134400"/>
                <a:gd name="connsiteX1" fmla="*/ 30813 w 135733"/>
                <a:gd name="connsiteY1" fmla="*/ 27182 h 134400"/>
                <a:gd name="connsiteX2" fmla="*/ 117365 w 135733"/>
                <a:gd name="connsiteY2" fmla="*/ 16149 h 134400"/>
                <a:gd name="connsiteX3" fmla="*/ 112432 w 135733"/>
                <a:gd name="connsiteY3" fmla="*/ 114574 h 134400"/>
                <a:gd name="connsiteX4" fmla="*/ 13926 w 135733"/>
                <a:gd name="connsiteY4" fmla="*/ 112785 h 13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733" h="134400">
                  <a:moveTo>
                    <a:pt x="13926" y="112785"/>
                  </a:moveTo>
                  <a:cubicBezTo>
                    <a:pt x="-12774" y="84214"/>
                    <a:pt x="2270" y="53882"/>
                    <a:pt x="30813" y="27182"/>
                  </a:cubicBezTo>
                  <a:cubicBezTo>
                    <a:pt x="59384" y="482"/>
                    <a:pt x="90665" y="-12421"/>
                    <a:pt x="117365" y="16149"/>
                  </a:cubicBezTo>
                  <a:cubicBezTo>
                    <a:pt x="144065" y="44720"/>
                    <a:pt x="141002" y="87874"/>
                    <a:pt x="112432" y="114574"/>
                  </a:cubicBezTo>
                  <a:cubicBezTo>
                    <a:pt x="83888" y="141247"/>
                    <a:pt x="40626" y="141355"/>
                    <a:pt x="13926" y="112785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A91B7FD-07CE-98C5-A81E-A7802109FFA9}"/>
                </a:ext>
              </a:extLst>
            </p:cNvPr>
            <p:cNvSpPr/>
            <p:nvPr/>
          </p:nvSpPr>
          <p:spPr>
            <a:xfrm>
              <a:off x="6356662" y="1340441"/>
              <a:ext cx="66673" cy="64100"/>
            </a:xfrm>
            <a:custGeom>
              <a:avLst/>
              <a:gdLst>
                <a:gd name="connsiteX0" fmla="*/ 3275 w 66673"/>
                <a:gd name="connsiteY0" fmla="*/ 60136 h 64100"/>
                <a:gd name="connsiteX1" fmla="*/ 18943 w 66673"/>
                <a:gd name="connsiteY1" fmla="*/ 16630 h 64100"/>
                <a:gd name="connsiteX2" fmla="*/ 63398 w 66673"/>
                <a:gd name="connsiteY2" fmla="*/ 3971 h 64100"/>
                <a:gd name="connsiteX3" fmla="*/ 47730 w 66673"/>
                <a:gd name="connsiteY3" fmla="*/ 47477 h 64100"/>
                <a:gd name="connsiteX4" fmla="*/ 3275 w 66673"/>
                <a:gd name="connsiteY4" fmla="*/ 60136 h 6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3" h="64100">
                  <a:moveTo>
                    <a:pt x="3275" y="60136"/>
                  </a:moveTo>
                  <a:cubicBezTo>
                    <a:pt x="-4667" y="51624"/>
                    <a:pt x="2327" y="32162"/>
                    <a:pt x="18943" y="16630"/>
                  </a:cubicBezTo>
                  <a:cubicBezTo>
                    <a:pt x="35532" y="1125"/>
                    <a:pt x="55456" y="-4568"/>
                    <a:pt x="63398" y="3971"/>
                  </a:cubicBezTo>
                  <a:cubicBezTo>
                    <a:pt x="71340" y="12482"/>
                    <a:pt x="64347" y="31945"/>
                    <a:pt x="47730" y="47477"/>
                  </a:cubicBezTo>
                  <a:cubicBezTo>
                    <a:pt x="31114" y="63009"/>
                    <a:pt x="11218" y="68648"/>
                    <a:pt x="3275" y="60136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92C5622F-7B35-E9C7-322F-79F6DC1899E0}"/>
                </a:ext>
              </a:extLst>
            </p:cNvPr>
            <p:cNvSpPr/>
            <p:nvPr/>
          </p:nvSpPr>
          <p:spPr>
            <a:xfrm>
              <a:off x="6632583" y="714456"/>
              <a:ext cx="169022" cy="193182"/>
            </a:xfrm>
            <a:custGeom>
              <a:avLst/>
              <a:gdLst>
                <a:gd name="connsiteX0" fmla="*/ 47539 w 169022"/>
                <a:gd name="connsiteY0" fmla="*/ 189309 h 193182"/>
                <a:gd name="connsiteX1" fmla="*/ 7801 w 169022"/>
                <a:gd name="connsiteY1" fmla="*/ 76707 h 193182"/>
                <a:gd name="connsiteX2" fmla="*/ 102051 w 169022"/>
                <a:gd name="connsiteY2" fmla="*/ 3384 h 193182"/>
                <a:gd name="connsiteX3" fmla="*/ 164830 w 169022"/>
                <a:gd name="connsiteY3" fmla="*/ 122735 h 193182"/>
                <a:gd name="connsiteX4" fmla="*/ 47539 w 169022"/>
                <a:gd name="connsiteY4" fmla="*/ 189309 h 193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022" h="193182">
                  <a:moveTo>
                    <a:pt x="47539" y="189309"/>
                  </a:moveTo>
                  <a:cubicBezTo>
                    <a:pt x="-3801" y="174264"/>
                    <a:pt x="-7244" y="128047"/>
                    <a:pt x="7801" y="76707"/>
                  </a:cubicBezTo>
                  <a:cubicBezTo>
                    <a:pt x="22845" y="25367"/>
                    <a:pt x="50711" y="-11661"/>
                    <a:pt x="102051" y="3384"/>
                  </a:cubicBezTo>
                  <a:cubicBezTo>
                    <a:pt x="153391" y="18428"/>
                    <a:pt x="179874" y="71394"/>
                    <a:pt x="164830" y="122735"/>
                  </a:cubicBezTo>
                  <a:cubicBezTo>
                    <a:pt x="149786" y="174075"/>
                    <a:pt x="98879" y="204380"/>
                    <a:pt x="47539" y="189309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A64A3B67-5A75-DE3B-98E3-EA9840FDC554}"/>
                </a:ext>
              </a:extLst>
            </p:cNvPr>
            <p:cNvSpPr/>
            <p:nvPr/>
          </p:nvSpPr>
          <p:spPr>
            <a:xfrm>
              <a:off x="6643052" y="737590"/>
              <a:ext cx="123518" cy="141138"/>
            </a:xfrm>
            <a:custGeom>
              <a:avLst/>
              <a:gdLst>
                <a:gd name="connsiteX0" fmla="*/ 34738 w 123518"/>
                <a:gd name="connsiteY0" fmla="*/ 138309 h 141138"/>
                <a:gd name="connsiteX1" fmla="*/ 5707 w 123518"/>
                <a:gd name="connsiteY1" fmla="*/ 56040 h 141138"/>
                <a:gd name="connsiteX2" fmla="*/ 74585 w 123518"/>
                <a:gd name="connsiteY2" fmla="*/ 2478 h 141138"/>
                <a:gd name="connsiteX3" fmla="*/ 120450 w 123518"/>
                <a:gd name="connsiteY3" fmla="*/ 89680 h 141138"/>
                <a:gd name="connsiteX4" fmla="*/ 34738 w 123518"/>
                <a:gd name="connsiteY4" fmla="*/ 138309 h 14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518" h="141138">
                  <a:moveTo>
                    <a:pt x="34738" y="138309"/>
                  </a:moveTo>
                  <a:cubicBezTo>
                    <a:pt x="-2777" y="127304"/>
                    <a:pt x="-5298" y="93556"/>
                    <a:pt x="5707" y="56040"/>
                  </a:cubicBezTo>
                  <a:cubicBezTo>
                    <a:pt x="16712" y="18525"/>
                    <a:pt x="37070" y="-8528"/>
                    <a:pt x="74585" y="2478"/>
                  </a:cubicBezTo>
                  <a:cubicBezTo>
                    <a:pt x="112101" y="13483"/>
                    <a:pt x="131455" y="52191"/>
                    <a:pt x="120450" y="89680"/>
                  </a:cubicBezTo>
                  <a:cubicBezTo>
                    <a:pt x="109418" y="127196"/>
                    <a:pt x="72254" y="149315"/>
                    <a:pt x="34738" y="138309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9E13F7E7-8080-F7F7-2BB7-2BC6E44198BB}"/>
                </a:ext>
              </a:extLst>
            </p:cNvPr>
            <p:cNvSpPr/>
            <p:nvPr/>
          </p:nvSpPr>
          <p:spPr>
            <a:xfrm>
              <a:off x="6774071" y="797301"/>
              <a:ext cx="46628" cy="79834"/>
            </a:xfrm>
            <a:custGeom>
              <a:avLst/>
              <a:gdLst>
                <a:gd name="connsiteX0" fmla="*/ 11740 w 46628"/>
                <a:gd name="connsiteY0" fmla="*/ 79384 h 79834"/>
                <a:gd name="connsiteX1" fmla="*/ 3065 w 46628"/>
                <a:gd name="connsiteY1" fmla="*/ 33981 h 79834"/>
                <a:gd name="connsiteX2" fmla="*/ 34889 w 46628"/>
                <a:gd name="connsiteY2" fmla="*/ 450 h 79834"/>
                <a:gd name="connsiteX3" fmla="*/ 43563 w 46628"/>
                <a:gd name="connsiteY3" fmla="*/ 45853 h 79834"/>
                <a:gd name="connsiteX4" fmla="*/ 11740 w 46628"/>
                <a:gd name="connsiteY4" fmla="*/ 79384 h 7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28" h="79834">
                  <a:moveTo>
                    <a:pt x="11740" y="79384"/>
                  </a:moveTo>
                  <a:cubicBezTo>
                    <a:pt x="572" y="76104"/>
                    <a:pt x="-3305" y="55774"/>
                    <a:pt x="3065" y="33981"/>
                  </a:cubicBezTo>
                  <a:cubicBezTo>
                    <a:pt x="9463" y="12187"/>
                    <a:pt x="23694" y="-2830"/>
                    <a:pt x="34889" y="450"/>
                  </a:cubicBezTo>
                  <a:cubicBezTo>
                    <a:pt x="46057" y="3730"/>
                    <a:pt x="49933" y="24060"/>
                    <a:pt x="43563" y="45853"/>
                  </a:cubicBezTo>
                  <a:cubicBezTo>
                    <a:pt x="37166" y="67647"/>
                    <a:pt x="22935" y="82664"/>
                    <a:pt x="11740" y="79384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1" name="图形 9">
            <a:extLst>
              <a:ext uri="{FF2B5EF4-FFF2-40B4-BE49-F238E27FC236}">
                <a16:creationId xmlns:a16="http://schemas.microsoft.com/office/drawing/2014/main" id="{25841871-0A51-42A8-42AD-DA0537A3F3F4}"/>
              </a:ext>
            </a:extLst>
          </p:cNvPr>
          <p:cNvGrpSpPr/>
          <p:nvPr userDrawn="1"/>
        </p:nvGrpSpPr>
        <p:grpSpPr>
          <a:xfrm>
            <a:off x="1402410" y="-281817"/>
            <a:ext cx="1857553" cy="1168182"/>
            <a:chOff x="3319912" y="414057"/>
            <a:chExt cx="1857553" cy="1168182"/>
          </a:xfrm>
        </p:grpSpPr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4A6D0C6E-3A85-75EF-6909-001B6C109847}"/>
                </a:ext>
              </a:extLst>
            </p:cNvPr>
            <p:cNvSpPr/>
            <p:nvPr/>
          </p:nvSpPr>
          <p:spPr>
            <a:xfrm>
              <a:off x="3798592" y="414057"/>
              <a:ext cx="467021" cy="600343"/>
            </a:xfrm>
            <a:custGeom>
              <a:avLst/>
              <a:gdLst>
                <a:gd name="connsiteX0" fmla="*/ 323739 w 467021"/>
                <a:gd name="connsiteY0" fmla="*/ 153666 h 600343"/>
                <a:gd name="connsiteX1" fmla="*/ 71132 w 467021"/>
                <a:gd name="connsiteY1" fmla="*/ 9919 h 600343"/>
                <a:gd name="connsiteX2" fmla="*/ 46627 w 467021"/>
                <a:gd name="connsiteY2" fmla="*/ 261442 h 600343"/>
                <a:gd name="connsiteX3" fmla="*/ 235507 w 467021"/>
                <a:gd name="connsiteY3" fmla="*/ 509821 h 600343"/>
                <a:gd name="connsiteX4" fmla="*/ 434768 w 467021"/>
                <a:gd name="connsiteY4" fmla="*/ 595017 h 600343"/>
                <a:gd name="connsiteX5" fmla="*/ 323739 w 467021"/>
                <a:gd name="connsiteY5" fmla="*/ 153666 h 60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021" h="600343">
                  <a:moveTo>
                    <a:pt x="323739" y="153666"/>
                  </a:moveTo>
                  <a:cubicBezTo>
                    <a:pt x="227782" y="-3228"/>
                    <a:pt x="145458" y="-14532"/>
                    <a:pt x="71132" y="9919"/>
                  </a:cubicBezTo>
                  <a:cubicBezTo>
                    <a:pt x="925" y="33827"/>
                    <a:pt x="-34449" y="89314"/>
                    <a:pt x="46627" y="261442"/>
                  </a:cubicBezTo>
                  <a:cubicBezTo>
                    <a:pt x="87938" y="346909"/>
                    <a:pt x="159012" y="443030"/>
                    <a:pt x="235507" y="509821"/>
                  </a:cubicBezTo>
                  <a:cubicBezTo>
                    <a:pt x="311189" y="577073"/>
                    <a:pt x="392346" y="614995"/>
                    <a:pt x="434768" y="595017"/>
                  </a:cubicBezTo>
                  <a:cubicBezTo>
                    <a:pt x="520561" y="554032"/>
                    <a:pt x="418450" y="310478"/>
                    <a:pt x="323739" y="153666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05E7689-4923-FB50-480A-A3F6B733AD78}"/>
                </a:ext>
              </a:extLst>
            </p:cNvPr>
            <p:cNvSpPr/>
            <p:nvPr/>
          </p:nvSpPr>
          <p:spPr>
            <a:xfrm>
              <a:off x="4229144" y="461231"/>
              <a:ext cx="519133" cy="556437"/>
            </a:xfrm>
            <a:custGeom>
              <a:avLst/>
              <a:gdLst>
                <a:gd name="connsiteX0" fmla="*/ 471130 w 519133"/>
                <a:gd name="connsiteY0" fmla="*/ 270189 h 556437"/>
                <a:gd name="connsiteX1" fmla="*/ 433587 w 519133"/>
                <a:gd name="connsiteY1" fmla="*/ 11239 h 556437"/>
                <a:gd name="connsiteX2" fmla="*/ 207896 w 519133"/>
                <a:gd name="connsiteY2" fmla="*/ 150893 h 556437"/>
                <a:gd name="connsiteX3" fmla="*/ 19179 w 519133"/>
                <a:gd name="connsiteY3" fmla="*/ 547247 h 556437"/>
                <a:gd name="connsiteX4" fmla="*/ 471130 w 519133"/>
                <a:gd name="connsiteY4" fmla="*/ 270189 h 5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9133" h="556437">
                  <a:moveTo>
                    <a:pt x="471130" y="270189"/>
                  </a:moveTo>
                  <a:cubicBezTo>
                    <a:pt x="567304" y="107847"/>
                    <a:pt x="500107" y="39728"/>
                    <a:pt x="433587" y="11239"/>
                  </a:cubicBezTo>
                  <a:cubicBezTo>
                    <a:pt x="362757" y="-18199"/>
                    <a:pt x="313341" y="4191"/>
                    <a:pt x="207896" y="150893"/>
                  </a:cubicBezTo>
                  <a:cubicBezTo>
                    <a:pt x="105081" y="298164"/>
                    <a:pt x="-55527" y="502142"/>
                    <a:pt x="19179" y="547247"/>
                  </a:cubicBezTo>
                  <a:cubicBezTo>
                    <a:pt x="99063" y="596988"/>
                    <a:pt x="377991" y="436299"/>
                    <a:pt x="471130" y="270189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EBB8EBE5-5D44-31C6-CC2F-8CC2459EB6D9}"/>
                </a:ext>
              </a:extLst>
            </p:cNvPr>
            <p:cNvSpPr/>
            <p:nvPr/>
          </p:nvSpPr>
          <p:spPr>
            <a:xfrm>
              <a:off x="4338213" y="843187"/>
              <a:ext cx="839252" cy="298785"/>
            </a:xfrm>
            <a:custGeom>
              <a:avLst/>
              <a:gdLst>
                <a:gd name="connsiteX0" fmla="*/ 565795 w 839252"/>
                <a:gd name="connsiteY0" fmla="*/ 278705 h 298785"/>
                <a:gd name="connsiteX1" fmla="*/ 835290 w 839252"/>
                <a:gd name="connsiteY1" fmla="*/ 57704 h 298785"/>
                <a:gd name="connsiteX2" fmla="*/ 530936 w 839252"/>
                <a:gd name="connsiteY2" fmla="*/ 33037 h 298785"/>
                <a:gd name="connsiteX3" fmla="*/ 294 w 839252"/>
                <a:gd name="connsiteY3" fmla="*/ 186678 h 298785"/>
                <a:gd name="connsiteX4" fmla="*/ 565795 w 839252"/>
                <a:gd name="connsiteY4" fmla="*/ 278705 h 298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252" h="298785">
                  <a:moveTo>
                    <a:pt x="565795" y="278705"/>
                  </a:moveTo>
                  <a:cubicBezTo>
                    <a:pt x="812385" y="223760"/>
                    <a:pt x="854129" y="120673"/>
                    <a:pt x="835290" y="57704"/>
                  </a:cubicBezTo>
                  <a:cubicBezTo>
                    <a:pt x="816180" y="-10740"/>
                    <a:pt x="750148" y="-17436"/>
                    <a:pt x="530936" y="33037"/>
                  </a:cubicBezTo>
                  <a:cubicBezTo>
                    <a:pt x="312022" y="86844"/>
                    <a:pt x="9023" y="121866"/>
                    <a:pt x="294" y="186678"/>
                  </a:cubicBezTo>
                  <a:cubicBezTo>
                    <a:pt x="-11199" y="257833"/>
                    <a:pt x="316088" y="336632"/>
                    <a:pt x="565795" y="278705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EFD9D9E5-832C-3801-D20B-188E933719BB}"/>
                </a:ext>
              </a:extLst>
            </p:cNvPr>
            <p:cNvSpPr/>
            <p:nvPr/>
          </p:nvSpPr>
          <p:spPr>
            <a:xfrm>
              <a:off x="4268471" y="1090321"/>
              <a:ext cx="603051" cy="491918"/>
            </a:xfrm>
            <a:custGeom>
              <a:avLst/>
              <a:gdLst>
                <a:gd name="connsiteX0" fmla="*/ 158784 w 603051"/>
                <a:gd name="connsiteY0" fmla="*/ 393392 h 491918"/>
                <a:gd name="connsiteX1" fmla="*/ 539661 w 603051"/>
                <a:gd name="connsiteY1" fmla="*/ 452457 h 491918"/>
                <a:gd name="connsiteX2" fmla="*/ 479592 w 603051"/>
                <a:gd name="connsiteY2" fmla="*/ 235414 h 491918"/>
                <a:gd name="connsiteX3" fmla="*/ 35666 w 603051"/>
                <a:gd name="connsiteY3" fmla="*/ 4166 h 491918"/>
                <a:gd name="connsiteX4" fmla="*/ 158784 w 603051"/>
                <a:gd name="connsiteY4" fmla="*/ 393392 h 49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051" h="491918">
                  <a:moveTo>
                    <a:pt x="158784" y="393392"/>
                  </a:moveTo>
                  <a:cubicBezTo>
                    <a:pt x="300336" y="523965"/>
                    <a:pt x="449693" y="503743"/>
                    <a:pt x="539661" y="452457"/>
                  </a:cubicBezTo>
                  <a:cubicBezTo>
                    <a:pt x="632420" y="399789"/>
                    <a:pt x="632230" y="345413"/>
                    <a:pt x="479592" y="235414"/>
                  </a:cubicBezTo>
                  <a:cubicBezTo>
                    <a:pt x="324054" y="126336"/>
                    <a:pt x="112920" y="-27305"/>
                    <a:pt x="35666" y="4166"/>
                  </a:cubicBezTo>
                  <a:cubicBezTo>
                    <a:pt x="-44570" y="36478"/>
                    <a:pt x="16610" y="262439"/>
                    <a:pt x="158784" y="393392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1AE0880E-3471-182E-9B6F-7268860092DC}"/>
                </a:ext>
              </a:extLst>
            </p:cNvPr>
            <p:cNvSpPr/>
            <p:nvPr/>
          </p:nvSpPr>
          <p:spPr>
            <a:xfrm>
              <a:off x="3622555" y="1093371"/>
              <a:ext cx="540448" cy="488210"/>
            </a:xfrm>
            <a:custGeom>
              <a:avLst/>
              <a:gdLst>
                <a:gd name="connsiteX0" fmla="*/ 73876 w 540448"/>
                <a:gd name="connsiteY0" fmla="*/ 226401 h 488210"/>
                <a:gd name="connsiteX1" fmla="*/ 99709 w 540448"/>
                <a:gd name="connsiteY1" fmla="*/ 465021 h 488210"/>
                <a:gd name="connsiteX2" fmla="*/ 398967 w 540448"/>
                <a:gd name="connsiteY2" fmla="*/ 367816 h 488210"/>
                <a:gd name="connsiteX3" fmla="*/ 506174 w 540448"/>
                <a:gd name="connsiteY3" fmla="*/ 3340 h 488210"/>
                <a:gd name="connsiteX4" fmla="*/ 73876 w 540448"/>
                <a:gd name="connsiteY4" fmla="*/ 226401 h 48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448" h="488210">
                  <a:moveTo>
                    <a:pt x="73876" y="226401"/>
                  </a:moveTo>
                  <a:cubicBezTo>
                    <a:pt x="-53634" y="340845"/>
                    <a:pt x="3100" y="420485"/>
                    <a:pt x="99709" y="465021"/>
                  </a:cubicBezTo>
                  <a:cubicBezTo>
                    <a:pt x="193877" y="508419"/>
                    <a:pt x="286013" y="498769"/>
                    <a:pt x="398967" y="367816"/>
                  </a:cubicBezTo>
                  <a:cubicBezTo>
                    <a:pt x="513059" y="236268"/>
                    <a:pt x="587467" y="31747"/>
                    <a:pt x="506174" y="3340"/>
                  </a:cubicBezTo>
                  <a:cubicBezTo>
                    <a:pt x="428296" y="-23198"/>
                    <a:pt x="203961" y="113718"/>
                    <a:pt x="73876" y="226401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3999F229-5022-9D23-C432-41D18D028C4D}"/>
                </a:ext>
              </a:extLst>
            </p:cNvPr>
            <p:cNvSpPr/>
            <p:nvPr/>
          </p:nvSpPr>
          <p:spPr>
            <a:xfrm>
              <a:off x="3319912" y="801043"/>
              <a:ext cx="856748" cy="300188"/>
            </a:xfrm>
            <a:custGeom>
              <a:avLst/>
              <a:gdLst>
                <a:gd name="connsiteX0" fmla="*/ 85203 w 856748"/>
                <a:gd name="connsiteY0" fmla="*/ 7930 h 300188"/>
                <a:gd name="connsiteX1" fmla="*/ 3557 w 856748"/>
                <a:gd name="connsiteY1" fmla="*/ 83449 h 300188"/>
                <a:gd name="connsiteX2" fmla="*/ 7 w 856748"/>
                <a:gd name="connsiteY2" fmla="*/ 109065 h 300188"/>
                <a:gd name="connsiteX3" fmla="*/ 638804 w 856748"/>
                <a:gd name="connsiteY3" fmla="*/ 234650 h 300188"/>
                <a:gd name="connsiteX4" fmla="*/ 697381 w 856748"/>
                <a:gd name="connsiteY4" fmla="*/ 232048 h 300188"/>
                <a:gd name="connsiteX5" fmla="*/ 698899 w 856748"/>
                <a:gd name="connsiteY5" fmla="*/ 239746 h 300188"/>
                <a:gd name="connsiteX6" fmla="*/ 640159 w 856748"/>
                <a:gd name="connsiteY6" fmla="*/ 242376 h 300188"/>
                <a:gd name="connsiteX7" fmla="*/ 738 w 856748"/>
                <a:gd name="connsiteY7" fmla="*/ 118254 h 300188"/>
                <a:gd name="connsiteX8" fmla="*/ 283570 w 856748"/>
                <a:gd name="connsiteY8" fmla="*/ 274280 h 300188"/>
                <a:gd name="connsiteX9" fmla="*/ 856471 w 856748"/>
                <a:gd name="connsiteY9" fmla="*/ 211257 h 300188"/>
                <a:gd name="connsiteX10" fmla="*/ 856037 w 856748"/>
                <a:gd name="connsiteY10" fmla="*/ 208791 h 300188"/>
                <a:gd name="connsiteX11" fmla="*/ 723756 w 856748"/>
                <a:gd name="connsiteY11" fmla="*/ 131130 h 300188"/>
                <a:gd name="connsiteX12" fmla="*/ 319866 w 856748"/>
                <a:gd name="connsiteY12" fmla="*/ 21998 h 300188"/>
                <a:gd name="connsiteX13" fmla="*/ 99678 w 856748"/>
                <a:gd name="connsiteY13" fmla="*/ 4596 h 300188"/>
                <a:gd name="connsiteX14" fmla="*/ 433904 w 856748"/>
                <a:gd name="connsiteY14" fmla="*/ 99008 h 300188"/>
                <a:gd name="connsiteX15" fmla="*/ 708793 w 856748"/>
                <a:gd name="connsiteY15" fmla="*/ 179055 h 300188"/>
                <a:gd name="connsiteX16" fmla="*/ 703995 w 856748"/>
                <a:gd name="connsiteY16" fmla="*/ 185669 h 300188"/>
                <a:gd name="connsiteX17" fmla="*/ 415552 w 856748"/>
                <a:gd name="connsiteY17" fmla="*/ 101827 h 300188"/>
                <a:gd name="connsiteX18" fmla="*/ 85203 w 856748"/>
                <a:gd name="connsiteY18" fmla="*/ 7930 h 30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6748" h="300188">
                  <a:moveTo>
                    <a:pt x="85203" y="7930"/>
                  </a:moveTo>
                  <a:cubicBezTo>
                    <a:pt x="37251" y="20941"/>
                    <a:pt x="12801" y="49864"/>
                    <a:pt x="3557" y="83449"/>
                  </a:cubicBezTo>
                  <a:cubicBezTo>
                    <a:pt x="1145" y="92096"/>
                    <a:pt x="-102" y="100635"/>
                    <a:pt x="7" y="109065"/>
                  </a:cubicBezTo>
                  <a:cubicBezTo>
                    <a:pt x="190973" y="214049"/>
                    <a:pt x="407149" y="241807"/>
                    <a:pt x="638804" y="234650"/>
                  </a:cubicBezTo>
                  <a:cubicBezTo>
                    <a:pt x="658185" y="234027"/>
                    <a:pt x="677702" y="233160"/>
                    <a:pt x="697381" y="232048"/>
                  </a:cubicBezTo>
                  <a:cubicBezTo>
                    <a:pt x="697896" y="234623"/>
                    <a:pt x="698384" y="237171"/>
                    <a:pt x="698899" y="239746"/>
                  </a:cubicBezTo>
                  <a:cubicBezTo>
                    <a:pt x="679165" y="240858"/>
                    <a:pt x="659594" y="241752"/>
                    <a:pt x="640159" y="242376"/>
                  </a:cubicBezTo>
                  <a:cubicBezTo>
                    <a:pt x="408749" y="249613"/>
                    <a:pt x="192708" y="222208"/>
                    <a:pt x="738" y="118254"/>
                  </a:cubicBezTo>
                  <a:cubicBezTo>
                    <a:pt x="8030" y="170841"/>
                    <a:pt x="78968" y="230259"/>
                    <a:pt x="283570" y="274280"/>
                  </a:cubicBezTo>
                  <a:cubicBezTo>
                    <a:pt x="533765" y="332479"/>
                    <a:pt x="867747" y="284418"/>
                    <a:pt x="856471" y="211257"/>
                  </a:cubicBezTo>
                  <a:cubicBezTo>
                    <a:pt x="856389" y="210417"/>
                    <a:pt x="856226" y="209604"/>
                    <a:pt x="856037" y="208791"/>
                  </a:cubicBezTo>
                  <a:cubicBezTo>
                    <a:pt x="850236" y="181413"/>
                    <a:pt x="797188" y="156204"/>
                    <a:pt x="723756" y="131130"/>
                  </a:cubicBezTo>
                  <a:cubicBezTo>
                    <a:pt x="610856" y="93804"/>
                    <a:pt x="451659" y="51138"/>
                    <a:pt x="319866" y="21998"/>
                  </a:cubicBezTo>
                  <a:cubicBezTo>
                    <a:pt x="218405" y="259"/>
                    <a:pt x="148768" y="-5000"/>
                    <a:pt x="99678" y="4596"/>
                  </a:cubicBezTo>
                  <a:cubicBezTo>
                    <a:pt x="197723" y="34820"/>
                    <a:pt x="319866" y="69733"/>
                    <a:pt x="433904" y="99008"/>
                  </a:cubicBezTo>
                  <a:cubicBezTo>
                    <a:pt x="543063" y="127660"/>
                    <a:pt x="644848" y="151894"/>
                    <a:pt x="708793" y="179055"/>
                  </a:cubicBezTo>
                  <a:cubicBezTo>
                    <a:pt x="707194" y="181277"/>
                    <a:pt x="705594" y="183473"/>
                    <a:pt x="703995" y="185669"/>
                  </a:cubicBezTo>
                  <a:cubicBezTo>
                    <a:pt x="637475" y="157261"/>
                    <a:pt x="529780" y="132214"/>
                    <a:pt x="415552" y="101827"/>
                  </a:cubicBezTo>
                  <a:cubicBezTo>
                    <a:pt x="301244" y="72227"/>
                    <a:pt x="180402" y="37313"/>
                    <a:pt x="85203" y="793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A71F6FA4-3994-90E0-9725-5964BA9706E0}"/>
                </a:ext>
              </a:extLst>
            </p:cNvPr>
            <p:cNvSpPr/>
            <p:nvPr/>
          </p:nvSpPr>
          <p:spPr>
            <a:xfrm>
              <a:off x="3721911" y="1113028"/>
              <a:ext cx="410748" cy="450649"/>
            </a:xfrm>
            <a:custGeom>
              <a:avLst/>
              <a:gdLst>
                <a:gd name="connsiteX0" fmla="*/ 399824 w 410748"/>
                <a:gd name="connsiteY0" fmla="*/ 0 h 450649"/>
                <a:gd name="connsiteX1" fmla="*/ 0 w 410748"/>
                <a:gd name="connsiteY1" fmla="*/ 445201 h 450649"/>
                <a:gd name="connsiteX2" fmla="*/ 325 w 410748"/>
                <a:gd name="connsiteY2" fmla="*/ 445363 h 450649"/>
                <a:gd name="connsiteX3" fmla="*/ 12523 w 410748"/>
                <a:gd name="connsiteY3" fmla="*/ 450649 h 450649"/>
                <a:gd name="connsiteX4" fmla="*/ 410748 w 410748"/>
                <a:gd name="connsiteY4" fmla="*/ 1139 h 450649"/>
                <a:gd name="connsiteX5" fmla="*/ 399824 w 410748"/>
                <a:gd name="connsiteY5" fmla="*/ 0 h 45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748" h="450649">
                  <a:moveTo>
                    <a:pt x="399824" y="0"/>
                  </a:moveTo>
                  <a:cubicBezTo>
                    <a:pt x="383479" y="112493"/>
                    <a:pt x="246536" y="358541"/>
                    <a:pt x="0" y="445201"/>
                  </a:cubicBezTo>
                  <a:cubicBezTo>
                    <a:pt x="109" y="445255"/>
                    <a:pt x="217" y="445309"/>
                    <a:pt x="325" y="445363"/>
                  </a:cubicBezTo>
                  <a:cubicBezTo>
                    <a:pt x="4391" y="447234"/>
                    <a:pt x="8457" y="448996"/>
                    <a:pt x="12523" y="450649"/>
                  </a:cubicBezTo>
                  <a:cubicBezTo>
                    <a:pt x="259249" y="360655"/>
                    <a:pt x="394809" y="114038"/>
                    <a:pt x="410748" y="1139"/>
                  </a:cubicBezTo>
                  <a:cubicBezTo>
                    <a:pt x="407116" y="759"/>
                    <a:pt x="403484" y="380"/>
                    <a:pt x="399824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C8F48854-F48E-CF47-188B-799999FF5218}"/>
                </a:ext>
              </a:extLst>
            </p:cNvPr>
            <p:cNvSpPr/>
            <p:nvPr/>
          </p:nvSpPr>
          <p:spPr>
            <a:xfrm>
              <a:off x="3632052" y="1117962"/>
              <a:ext cx="446908" cy="375563"/>
            </a:xfrm>
            <a:custGeom>
              <a:avLst/>
              <a:gdLst>
                <a:gd name="connsiteX0" fmla="*/ 438289 w 446908"/>
                <a:gd name="connsiteY0" fmla="*/ 0 h 375563"/>
                <a:gd name="connsiteX1" fmla="*/ 0 w 446908"/>
                <a:gd name="connsiteY1" fmla="*/ 365209 h 375563"/>
                <a:gd name="connsiteX2" fmla="*/ 5936 w 446908"/>
                <a:gd name="connsiteY2" fmla="*/ 375564 h 375563"/>
                <a:gd name="connsiteX3" fmla="*/ 446908 w 446908"/>
                <a:gd name="connsiteY3" fmla="*/ 5123 h 375563"/>
                <a:gd name="connsiteX4" fmla="*/ 438289 w 446908"/>
                <a:gd name="connsiteY4" fmla="*/ 0 h 375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908" h="375563">
                  <a:moveTo>
                    <a:pt x="438289" y="0"/>
                  </a:moveTo>
                  <a:cubicBezTo>
                    <a:pt x="341951" y="87094"/>
                    <a:pt x="124366" y="257270"/>
                    <a:pt x="0" y="365209"/>
                  </a:cubicBezTo>
                  <a:cubicBezTo>
                    <a:pt x="1789" y="368733"/>
                    <a:pt x="3714" y="372202"/>
                    <a:pt x="5936" y="375564"/>
                  </a:cubicBezTo>
                  <a:cubicBezTo>
                    <a:pt x="127483" y="267706"/>
                    <a:pt x="349731" y="93762"/>
                    <a:pt x="446908" y="5123"/>
                  </a:cubicBezTo>
                  <a:cubicBezTo>
                    <a:pt x="444035" y="3388"/>
                    <a:pt x="441162" y="1708"/>
                    <a:pt x="438289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4EC89C6-5AC3-18DD-4181-5FB88C460DEF}"/>
                </a:ext>
              </a:extLst>
            </p:cNvPr>
            <p:cNvSpPr/>
            <p:nvPr/>
          </p:nvSpPr>
          <p:spPr>
            <a:xfrm>
              <a:off x="3319919" y="910135"/>
              <a:ext cx="698892" cy="134401"/>
            </a:xfrm>
            <a:custGeom>
              <a:avLst/>
              <a:gdLst>
                <a:gd name="connsiteX0" fmla="*/ 640152 w 698892"/>
                <a:gd name="connsiteY0" fmla="*/ 133311 h 134401"/>
                <a:gd name="connsiteX1" fmla="*/ 698893 w 698892"/>
                <a:gd name="connsiteY1" fmla="*/ 130681 h 134401"/>
                <a:gd name="connsiteX2" fmla="*/ 697375 w 698892"/>
                <a:gd name="connsiteY2" fmla="*/ 122983 h 134401"/>
                <a:gd name="connsiteX3" fmla="*/ 638797 w 698892"/>
                <a:gd name="connsiteY3" fmla="*/ 125585 h 134401"/>
                <a:gd name="connsiteX4" fmla="*/ 0 w 698892"/>
                <a:gd name="connsiteY4" fmla="*/ 0 h 134401"/>
                <a:gd name="connsiteX5" fmla="*/ 732 w 698892"/>
                <a:gd name="connsiteY5" fmla="*/ 9216 h 134401"/>
                <a:gd name="connsiteX6" fmla="*/ 640152 w 698892"/>
                <a:gd name="connsiteY6" fmla="*/ 133311 h 134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8892" h="134401">
                  <a:moveTo>
                    <a:pt x="640152" y="133311"/>
                  </a:moveTo>
                  <a:cubicBezTo>
                    <a:pt x="659588" y="132687"/>
                    <a:pt x="679159" y="131793"/>
                    <a:pt x="698893" y="130681"/>
                  </a:cubicBezTo>
                  <a:cubicBezTo>
                    <a:pt x="698378" y="128106"/>
                    <a:pt x="697863" y="125558"/>
                    <a:pt x="697375" y="122983"/>
                  </a:cubicBezTo>
                  <a:cubicBezTo>
                    <a:pt x="677695" y="124095"/>
                    <a:pt x="658178" y="124962"/>
                    <a:pt x="638797" y="125585"/>
                  </a:cubicBezTo>
                  <a:cubicBezTo>
                    <a:pt x="407143" y="132742"/>
                    <a:pt x="190940" y="104984"/>
                    <a:pt x="0" y="0"/>
                  </a:cubicBezTo>
                  <a:cubicBezTo>
                    <a:pt x="54" y="3090"/>
                    <a:pt x="325" y="6153"/>
                    <a:pt x="732" y="9216"/>
                  </a:cubicBezTo>
                  <a:cubicBezTo>
                    <a:pt x="192702" y="113143"/>
                    <a:pt x="408769" y="140548"/>
                    <a:pt x="640152" y="133311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94B7B35F-43B8-2921-B280-D7A5FD4B4C15}"/>
                </a:ext>
              </a:extLst>
            </p:cNvPr>
            <p:cNvSpPr/>
            <p:nvPr/>
          </p:nvSpPr>
          <p:spPr>
            <a:xfrm>
              <a:off x="3405142" y="805638"/>
              <a:ext cx="623590" cy="181072"/>
            </a:xfrm>
            <a:custGeom>
              <a:avLst/>
              <a:gdLst>
                <a:gd name="connsiteX0" fmla="*/ 618792 w 623590"/>
                <a:gd name="connsiteY0" fmla="*/ 181073 h 181072"/>
                <a:gd name="connsiteX1" fmla="*/ 623590 w 623590"/>
                <a:gd name="connsiteY1" fmla="*/ 174459 h 181072"/>
                <a:gd name="connsiteX2" fmla="*/ 348701 w 623590"/>
                <a:gd name="connsiteY2" fmla="*/ 94413 h 181072"/>
                <a:gd name="connsiteX3" fmla="*/ 14475 w 623590"/>
                <a:gd name="connsiteY3" fmla="*/ 0 h 181072"/>
                <a:gd name="connsiteX4" fmla="*/ 0 w 623590"/>
                <a:gd name="connsiteY4" fmla="*/ 3334 h 181072"/>
                <a:gd name="connsiteX5" fmla="*/ 330377 w 623590"/>
                <a:gd name="connsiteY5" fmla="*/ 97232 h 181072"/>
                <a:gd name="connsiteX6" fmla="*/ 618792 w 623590"/>
                <a:gd name="connsiteY6" fmla="*/ 181073 h 18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590" h="181072">
                  <a:moveTo>
                    <a:pt x="618792" y="181073"/>
                  </a:moveTo>
                  <a:cubicBezTo>
                    <a:pt x="620392" y="178877"/>
                    <a:pt x="621991" y="176655"/>
                    <a:pt x="623590" y="174459"/>
                  </a:cubicBezTo>
                  <a:cubicBezTo>
                    <a:pt x="559618" y="147298"/>
                    <a:pt x="457860" y="123092"/>
                    <a:pt x="348701" y="94413"/>
                  </a:cubicBezTo>
                  <a:cubicBezTo>
                    <a:pt x="234636" y="65137"/>
                    <a:pt x="112520" y="30224"/>
                    <a:pt x="14475" y="0"/>
                  </a:cubicBezTo>
                  <a:cubicBezTo>
                    <a:pt x="9433" y="976"/>
                    <a:pt x="4608" y="2060"/>
                    <a:pt x="0" y="3334"/>
                  </a:cubicBezTo>
                  <a:cubicBezTo>
                    <a:pt x="95199" y="32691"/>
                    <a:pt x="216041" y="67631"/>
                    <a:pt x="330377" y="97232"/>
                  </a:cubicBezTo>
                  <a:cubicBezTo>
                    <a:pt x="444550" y="127618"/>
                    <a:pt x="552245" y="152665"/>
                    <a:pt x="618792" y="18107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AB657483-C664-7ADD-D59B-3F5EB9021C5B}"/>
                </a:ext>
              </a:extLst>
            </p:cNvPr>
            <p:cNvSpPr/>
            <p:nvPr/>
          </p:nvSpPr>
          <p:spPr>
            <a:xfrm>
              <a:off x="3835109" y="436147"/>
              <a:ext cx="297767" cy="468268"/>
            </a:xfrm>
            <a:custGeom>
              <a:avLst/>
              <a:gdLst>
                <a:gd name="connsiteX0" fmla="*/ 71752 w 297767"/>
                <a:gd name="connsiteY0" fmla="*/ 201132 h 468268"/>
                <a:gd name="connsiteX1" fmla="*/ 291262 w 297767"/>
                <a:gd name="connsiteY1" fmla="*/ 468269 h 468268"/>
                <a:gd name="connsiteX2" fmla="*/ 297767 w 297767"/>
                <a:gd name="connsiteY2" fmla="*/ 462549 h 468268"/>
                <a:gd name="connsiteX3" fmla="*/ 7237 w 297767"/>
                <a:gd name="connsiteY3" fmla="*/ 0 h 468268"/>
                <a:gd name="connsiteX4" fmla="*/ 0 w 297767"/>
                <a:gd name="connsiteY4" fmla="*/ 4581 h 468268"/>
                <a:gd name="connsiteX5" fmla="*/ 71752 w 297767"/>
                <a:gd name="connsiteY5" fmla="*/ 201132 h 4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767" h="468268">
                  <a:moveTo>
                    <a:pt x="71752" y="201132"/>
                  </a:moveTo>
                  <a:cubicBezTo>
                    <a:pt x="131169" y="319480"/>
                    <a:pt x="215607" y="417281"/>
                    <a:pt x="291262" y="468269"/>
                  </a:cubicBezTo>
                  <a:cubicBezTo>
                    <a:pt x="293430" y="466371"/>
                    <a:pt x="295599" y="464474"/>
                    <a:pt x="297767" y="462549"/>
                  </a:cubicBezTo>
                  <a:cubicBezTo>
                    <a:pt x="180612" y="386677"/>
                    <a:pt x="46081" y="185925"/>
                    <a:pt x="7237" y="0"/>
                  </a:cubicBezTo>
                  <a:cubicBezTo>
                    <a:pt x="4744" y="1464"/>
                    <a:pt x="2304" y="2982"/>
                    <a:pt x="0" y="4581"/>
                  </a:cubicBezTo>
                  <a:cubicBezTo>
                    <a:pt x="14339" y="67170"/>
                    <a:pt x="37814" y="134178"/>
                    <a:pt x="71752" y="201132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AFC84E60-CF66-B50A-D7FE-96E141B9B6EB}"/>
                </a:ext>
              </a:extLst>
            </p:cNvPr>
            <p:cNvSpPr/>
            <p:nvPr/>
          </p:nvSpPr>
          <p:spPr>
            <a:xfrm>
              <a:off x="3930064" y="414082"/>
              <a:ext cx="261986" cy="471331"/>
            </a:xfrm>
            <a:custGeom>
              <a:avLst/>
              <a:gdLst>
                <a:gd name="connsiteX0" fmla="*/ 252418 w 261986"/>
                <a:gd name="connsiteY0" fmla="*/ 471332 h 471331"/>
                <a:gd name="connsiteX1" fmla="*/ 261986 w 261986"/>
                <a:gd name="connsiteY1" fmla="*/ 469434 h 471331"/>
                <a:gd name="connsiteX2" fmla="*/ 100701 w 261986"/>
                <a:gd name="connsiteY2" fmla="*/ 139383 h 471331"/>
                <a:gd name="connsiteX3" fmla="*/ 10273 w 261986"/>
                <a:gd name="connsiteY3" fmla="*/ 651 h 471331"/>
                <a:gd name="connsiteX4" fmla="*/ 0 w 261986"/>
                <a:gd name="connsiteY4" fmla="*/ 0 h 471331"/>
                <a:gd name="connsiteX5" fmla="*/ 252418 w 261986"/>
                <a:gd name="connsiteY5" fmla="*/ 471332 h 471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86" h="471331">
                  <a:moveTo>
                    <a:pt x="252418" y="471332"/>
                  </a:moveTo>
                  <a:cubicBezTo>
                    <a:pt x="255616" y="470708"/>
                    <a:pt x="258815" y="470085"/>
                    <a:pt x="261986" y="469434"/>
                  </a:cubicBezTo>
                  <a:cubicBezTo>
                    <a:pt x="223115" y="357673"/>
                    <a:pt x="164267" y="244936"/>
                    <a:pt x="100701" y="139383"/>
                  </a:cubicBezTo>
                  <a:cubicBezTo>
                    <a:pt x="70857" y="90049"/>
                    <a:pt x="40281" y="43181"/>
                    <a:pt x="10273" y="651"/>
                  </a:cubicBezTo>
                  <a:cubicBezTo>
                    <a:pt x="6831" y="325"/>
                    <a:pt x="3415" y="108"/>
                    <a:pt x="0" y="0"/>
                  </a:cubicBezTo>
                  <a:cubicBezTo>
                    <a:pt x="83055" y="120706"/>
                    <a:pt x="187063" y="285895"/>
                    <a:pt x="252418" y="471332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FD4CEA2F-C7DE-CE42-F151-130AAF5B0755}"/>
                </a:ext>
              </a:extLst>
            </p:cNvPr>
            <p:cNvSpPr/>
            <p:nvPr/>
          </p:nvSpPr>
          <p:spPr>
            <a:xfrm>
              <a:off x="4336312" y="518876"/>
              <a:ext cx="395134" cy="449049"/>
            </a:xfrm>
            <a:custGeom>
              <a:avLst/>
              <a:gdLst>
                <a:gd name="connsiteX0" fmla="*/ 0 w 395134"/>
                <a:gd name="connsiteY0" fmla="*/ 442815 h 449049"/>
                <a:gd name="connsiteX1" fmla="*/ 5828 w 395134"/>
                <a:gd name="connsiteY1" fmla="*/ 449050 h 449049"/>
                <a:gd name="connsiteX2" fmla="*/ 282994 w 395134"/>
                <a:gd name="connsiteY2" fmla="*/ 216203 h 449049"/>
                <a:gd name="connsiteX3" fmla="*/ 395135 w 395134"/>
                <a:gd name="connsiteY3" fmla="*/ 9027 h 449049"/>
                <a:gd name="connsiteX4" fmla="*/ 389117 w 395134"/>
                <a:gd name="connsiteY4" fmla="*/ 0 h 449049"/>
                <a:gd name="connsiteX5" fmla="*/ 0 w 395134"/>
                <a:gd name="connsiteY5" fmla="*/ 442815 h 44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134" h="449049">
                  <a:moveTo>
                    <a:pt x="0" y="442815"/>
                  </a:moveTo>
                  <a:cubicBezTo>
                    <a:pt x="1952" y="444903"/>
                    <a:pt x="3876" y="446963"/>
                    <a:pt x="5828" y="449050"/>
                  </a:cubicBezTo>
                  <a:cubicBezTo>
                    <a:pt x="43669" y="429398"/>
                    <a:pt x="178742" y="350680"/>
                    <a:pt x="282994" y="216203"/>
                  </a:cubicBezTo>
                  <a:cubicBezTo>
                    <a:pt x="338428" y="145400"/>
                    <a:pt x="374534" y="75221"/>
                    <a:pt x="395135" y="9027"/>
                  </a:cubicBezTo>
                  <a:cubicBezTo>
                    <a:pt x="393265" y="5882"/>
                    <a:pt x="391259" y="2873"/>
                    <a:pt x="389117" y="0"/>
                  </a:cubicBezTo>
                  <a:cubicBezTo>
                    <a:pt x="336069" y="195087"/>
                    <a:pt x="140033" y="372880"/>
                    <a:pt x="0" y="442815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884EC3C8-4873-2CD3-C730-1F1A5599BD51}"/>
                </a:ext>
              </a:extLst>
            </p:cNvPr>
            <p:cNvSpPr/>
            <p:nvPr/>
          </p:nvSpPr>
          <p:spPr>
            <a:xfrm>
              <a:off x="4289363" y="464554"/>
              <a:ext cx="358215" cy="467211"/>
            </a:xfrm>
            <a:custGeom>
              <a:avLst/>
              <a:gdLst>
                <a:gd name="connsiteX0" fmla="*/ 0 w 358215"/>
                <a:gd name="connsiteY0" fmla="*/ 464311 h 467211"/>
                <a:gd name="connsiteX1" fmla="*/ 9325 w 358215"/>
                <a:gd name="connsiteY1" fmla="*/ 467211 h 467211"/>
                <a:gd name="connsiteX2" fmla="*/ 358215 w 358215"/>
                <a:gd name="connsiteY2" fmla="*/ 2385 h 467211"/>
                <a:gd name="connsiteX3" fmla="*/ 349758 w 358215"/>
                <a:gd name="connsiteY3" fmla="*/ 0 h 467211"/>
                <a:gd name="connsiteX4" fmla="*/ 0 w 358215"/>
                <a:gd name="connsiteY4" fmla="*/ 464311 h 46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215" h="467211">
                  <a:moveTo>
                    <a:pt x="0" y="464311"/>
                  </a:moveTo>
                  <a:cubicBezTo>
                    <a:pt x="3117" y="465287"/>
                    <a:pt x="6207" y="466236"/>
                    <a:pt x="9325" y="467211"/>
                  </a:cubicBezTo>
                  <a:cubicBezTo>
                    <a:pt x="134124" y="234880"/>
                    <a:pt x="236777" y="133148"/>
                    <a:pt x="358215" y="2385"/>
                  </a:cubicBezTo>
                  <a:cubicBezTo>
                    <a:pt x="355369" y="1491"/>
                    <a:pt x="352550" y="705"/>
                    <a:pt x="349758" y="0"/>
                  </a:cubicBezTo>
                  <a:cubicBezTo>
                    <a:pt x="228510" y="129950"/>
                    <a:pt x="125802" y="232142"/>
                    <a:pt x="0" y="464311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8A648EAF-7FB3-8D86-B508-B3D5ACBB6418}"/>
                </a:ext>
              </a:extLst>
            </p:cNvPr>
            <p:cNvSpPr/>
            <p:nvPr/>
          </p:nvSpPr>
          <p:spPr>
            <a:xfrm>
              <a:off x="4304109" y="1091506"/>
              <a:ext cx="5394" cy="3008"/>
            </a:xfrm>
            <a:custGeom>
              <a:avLst/>
              <a:gdLst>
                <a:gd name="connsiteX0" fmla="*/ 5394 w 5394"/>
                <a:gd name="connsiteY0" fmla="*/ 1111 h 3008"/>
                <a:gd name="connsiteX1" fmla="*/ 3470 w 5394"/>
                <a:gd name="connsiteY1" fmla="*/ 0 h 3008"/>
                <a:gd name="connsiteX2" fmla="*/ 0 w 5394"/>
                <a:gd name="connsiteY2" fmla="*/ 3009 h 3008"/>
                <a:gd name="connsiteX3" fmla="*/ 0 w 5394"/>
                <a:gd name="connsiteY3" fmla="*/ 3009 h 3008"/>
                <a:gd name="connsiteX4" fmla="*/ 5394 w 5394"/>
                <a:gd name="connsiteY4" fmla="*/ 1111 h 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4" h="3008">
                  <a:moveTo>
                    <a:pt x="5394" y="1111"/>
                  </a:moveTo>
                  <a:cubicBezTo>
                    <a:pt x="4744" y="732"/>
                    <a:pt x="4120" y="352"/>
                    <a:pt x="3470" y="0"/>
                  </a:cubicBezTo>
                  <a:cubicBezTo>
                    <a:pt x="2304" y="1003"/>
                    <a:pt x="1166" y="2006"/>
                    <a:pt x="0" y="3009"/>
                  </a:cubicBezTo>
                  <a:lnTo>
                    <a:pt x="0" y="3009"/>
                  </a:lnTo>
                  <a:cubicBezTo>
                    <a:pt x="1735" y="2277"/>
                    <a:pt x="3551" y="1653"/>
                    <a:pt x="5394" y="1111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31C99883-B179-AEA9-0843-E2DA0964E01C}"/>
                </a:ext>
              </a:extLst>
            </p:cNvPr>
            <p:cNvSpPr/>
            <p:nvPr/>
          </p:nvSpPr>
          <p:spPr>
            <a:xfrm>
              <a:off x="4300640" y="1092617"/>
              <a:ext cx="530830" cy="442815"/>
            </a:xfrm>
            <a:custGeom>
              <a:avLst/>
              <a:gdLst>
                <a:gd name="connsiteX0" fmla="*/ 8864 w 530830"/>
                <a:gd name="connsiteY0" fmla="*/ 0 h 442815"/>
                <a:gd name="connsiteX1" fmla="*/ 3470 w 530830"/>
                <a:gd name="connsiteY1" fmla="*/ 1898 h 442815"/>
                <a:gd name="connsiteX2" fmla="*/ 3470 w 530830"/>
                <a:gd name="connsiteY2" fmla="*/ 1898 h 442815"/>
                <a:gd name="connsiteX3" fmla="*/ 0 w 530830"/>
                <a:gd name="connsiteY3" fmla="*/ 4906 h 442815"/>
                <a:gd name="connsiteX4" fmla="*/ 519907 w 530830"/>
                <a:gd name="connsiteY4" fmla="*/ 442815 h 442815"/>
                <a:gd name="connsiteX5" fmla="*/ 530831 w 530830"/>
                <a:gd name="connsiteY5" fmla="*/ 435578 h 442815"/>
                <a:gd name="connsiteX6" fmla="*/ 8864 w 530830"/>
                <a:gd name="connsiteY6" fmla="*/ 0 h 44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830" h="442815">
                  <a:moveTo>
                    <a:pt x="8864" y="0"/>
                  </a:moveTo>
                  <a:cubicBezTo>
                    <a:pt x="7021" y="542"/>
                    <a:pt x="5205" y="1166"/>
                    <a:pt x="3470" y="1898"/>
                  </a:cubicBezTo>
                  <a:lnTo>
                    <a:pt x="3470" y="1898"/>
                  </a:lnTo>
                  <a:cubicBezTo>
                    <a:pt x="2304" y="2900"/>
                    <a:pt x="1166" y="3903"/>
                    <a:pt x="0" y="4906"/>
                  </a:cubicBezTo>
                  <a:cubicBezTo>
                    <a:pt x="248271" y="146376"/>
                    <a:pt x="436093" y="269929"/>
                    <a:pt x="519907" y="442815"/>
                  </a:cubicBezTo>
                  <a:cubicBezTo>
                    <a:pt x="523729" y="440430"/>
                    <a:pt x="527415" y="438017"/>
                    <a:pt x="530831" y="435578"/>
                  </a:cubicBezTo>
                  <a:cubicBezTo>
                    <a:pt x="444794" y="263532"/>
                    <a:pt x="256484" y="140548"/>
                    <a:pt x="8864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AABD5448-093A-7515-16EE-9124E425B37B}"/>
                </a:ext>
              </a:extLst>
            </p:cNvPr>
            <p:cNvSpPr/>
            <p:nvPr/>
          </p:nvSpPr>
          <p:spPr>
            <a:xfrm>
              <a:off x="4240544" y="1053719"/>
              <a:ext cx="37922" cy="79232"/>
            </a:xfrm>
            <a:custGeom>
              <a:avLst/>
              <a:gdLst>
                <a:gd name="connsiteX0" fmla="*/ 10301 w 37922"/>
                <a:gd name="connsiteY0" fmla="*/ 0 h 79232"/>
                <a:gd name="connsiteX1" fmla="*/ 0 w 37922"/>
                <a:gd name="connsiteY1" fmla="*/ 2087 h 79232"/>
                <a:gd name="connsiteX2" fmla="*/ 32582 w 37922"/>
                <a:gd name="connsiteY2" fmla="*/ 79233 h 79232"/>
                <a:gd name="connsiteX3" fmla="*/ 37922 w 37922"/>
                <a:gd name="connsiteY3" fmla="*/ 65436 h 79232"/>
                <a:gd name="connsiteX4" fmla="*/ 10301 w 37922"/>
                <a:gd name="connsiteY4" fmla="*/ 0 h 7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22" h="79232">
                  <a:moveTo>
                    <a:pt x="10301" y="0"/>
                  </a:moveTo>
                  <a:cubicBezTo>
                    <a:pt x="6885" y="705"/>
                    <a:pt x="3443" y="1410"/>
                    <a:pt x="0" y="2087"/>
                  </a:cubicBezTo>
                  <a:cubicBezTo>
                    <a:pt x="10572" y="29085"/>
                    <a:pt x="21333" y="54674"/>
                    <a:pt x="32582" y="79233"/>
                  </a:cubicBezTo>
                  <a:cubicBezTo>
                    <a:pt x="34019" y="74272"/>
                    <a:pt x="35781" y="69637"/>
                    <a:pt x="37922" y="65436"/>
                  </a:cubicBezTo>
                  <a:cubicBezTo>
                    <a:pt x="28462" y="44482"/>
                    <a:pt x="19327" y="22742"/>
                    <a:pt x="10301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1D059E8E-3EE5-EB92-C9AB-2335C25EB55E}"/>
                </a:ext>
              </a:extLst>
            </p:cNvPr>
            <p:cNvSpPr/>
            <p:nvPr/>
          </p:nvSpPr>
          <p:spPr>
            <a:xfrm>
              <a:off x="4273126" y="1119155"/>
              <a:ext cx="448561" cy="459323"/>
            </a:xfrm>
            <a:custGeom>
              <a:avLst/>
              <a:gdLst>
                <a:gd name="connsiteX0" fmla="*/ 0 w 448561"/>
                <a:gd name="connsiteY0" fmla="*/ 13797 h 459323"/>
                <a:gd name="connsiteX1" fmla="*/ 432705 w 448561"/>
                <a:gd name="connsiteY1" fmla="*/ 459323 h 459323"/>
                <a:gd name="connsiteX2" fmla="*/ 448562 w 448561"/>
                <a:gd name="connsiteY2" fmla="*/ 456342 h 459323"/>
                <a:gd name="connsiteX3" fmla="*/ 5313 w 448561"/>
                <a:gd name="connsiteY3" fmla="*/ 0 h 459323"/>
                <a:gd name="connsiteX4" fmla="*/ 0 w 448561"/>
                <a:gd name="connsiteY4" fmla="*/ 13797 h 45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561" h="459323">
                  <a:moveTo>
                    <a:pt x="0" y="13797"/>
                  </a:moveTo>
                  <a:cubicBezTo>
                    <a:pt x="81049" y="183377"/>
                    <a:pt x="172019" y="311158"/>
                    <a:pt x="432705" y="459323"/>
                  </a:cubicBezTo>
                  <a:cubicBezTo>
                    <a:pt x="438072" y="458456"/>
                    <a:pt x="443357" y="457480"/>
                    <a:pt x="448562" y="456342"/>
                  </a:cubicBezTo>
                  <a:cubicBezTo>
                    <a:pt x="178552" y="305168"/>
                    <a:pt x="88314" y="175652"/>
                    <a:pt x="5313" y="0"/>
                  </a:cubicBezTo>
                  <a:cubicBezTo>
                    <a:pt x="3199" y="4202"/>
                    <a:pt x="1437" y="8810"/>
                    <a:pt x="0" y="13797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1C6CA686-430E-45A9-1C5F-C48E6C16F7BC}"/>
                </a:ext>
              </a:extLst>
            </p:cNvPr>
            <p:cNvSpPr/>
            <p:nvPr/>
          </p:nvSpPr>
          <p:spPr>
            <a:xfrm>
              <a:off x="4336177" y="1029919"/>
              <a:ext cx="2358" cy="4282"/>
            </a:xfrm>
            <a:custGeom>
              <a:avLst/>
              <a:gdLst>
                <a:gd name="connsiteX0" fmla="*/ 2304 w 2358"/>
                <a:gd name="connsiteY0" fmla="*/ 0 h 4282"/>
                <a:gd name="connsiteX1" fmla="*/ 0 w 2358"/>
                <a:gd name="connsiteY1" fmla="*/ 3497 h 4282"/>
                <a:gd name="connsiteX2" fmla="*/ 2358 w 2358"/>
                <a:gd name="connsiteY2" fmla="*/ 4283 h 4282"/>
                <a:gd name="connsiteX3" fmla="*/ 2304 w 2358"/>
                <a:gd name="connsiteY3" fmla="*/ 0 h 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8" h="4282">
                  <a:moveTo>
                    <a:pt x="2304" y="0"/>
                  </a:moveTo>
                  <a:cubicBezTo>
                    <a:pt x="1545" y="1166"/>
                    <a:pt x="759" y="2331"/>
                    <a:pt x="0" y="3497"/>
                  </a:cubicBezTo>
                  <a:cubicBezTo>
                    <a:pt x="786" y="3768"/>
                    <a:pt x="1572" y="4012"/>
                    <a:pt x="2358" y="4283"/>
                  </a:cubicBezTo>
                  <a:cubicBezTo>
                    <a:pt x="2223" y="2846"/>
                    <a:pt x="2168" y="1410"/>
                    <a:pt x="2304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845933A9-0C95-FCF2-A7BB-EB3B99AD8B73}"/>
                </a:ext>
              </a:extLst>
            </p:cNvPr>
            <p:cNvSpPr/>
            <p:nvPr/>
          </p:nvSpPr>
          <p:spPr>
            <a:xfrm>
              <a:off x="4338402" y="935452"/>
              <a:ext cx="838652" cy="148914"/>
            </a:xfrm>
            <a:custGeom>
              <a:avLst/>
              <a:gdLst>
                <a:gd name="connsiteX0" fmla="*/ 2383 w 838652"/>
                <a:gd name="connsiteY0" fmla="*/ 90943 h 148914"/>
                <a:gd name="connsiteX1" fmla="*/ 79 w 838652"/>
                <a:gd name="connsiteY1" fmla="*/ 94440 h 148914"/>
                <a:gd name="connsiteX2" fmla="*/ 133 w 838652"/>
                <a:gd name="connsiteY2" fmla="*/ 98723 h 148914"/>
                <a:gd name="connsiteX3" fmla="*/ 352385 w 838652"/>
                <a:gd name="connsiteY3" fmla="*/ 147135 h 148914"/>
                <a:gd name="connsiteX4" fmla="*/ 837595 w 838652"/>
                <a:gd name="connsiteY4" fmla="*/ 9027 h 148914"/>
                <a:gd name="connsiteX5" fmla="*/ 838652 w 838652"/>
                <a:gd name="connsiteY5" fmla="*/ 0 h 148914"/>
                <a:gd name="connsiteX6" fmla="*/ 353577 w 838652"/>
                <a:gd name="connsiteY6" fmla="*/ 139220 h 148914"/>
                <a:gd name="connsiteX7" fmla="*/ 2383 w 838652"/>
                <a:gd name="connsiteY7" fmla="*/ 90943 h 14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8652" h="148914">
                  <a:moveTo>
                    <a:pt x="2383" y="90943"/>
                  </a:moveTo>
                  <a:cubicBezTo>
                    <a:pt x="1624" y="92109"/>
                    <a:pt x="838" y="93274"/>
                    <a:pt x="79" y="94440"/>
                  </a:cubicBezTo>
                  <a:cubicBezTo>
                    <a:pt x="-57" y="95849"/>
                    <a:pt x="-3" y="97286"/>
                    <a:pt x="133" y="98723"/>
                  </a:cubicBezTo>
                  <a:cubicBezTo>
                    <a:pt x="118291" y="137485"/>
                    <a:pt x="223384" y="154806"/>
                    <a:pt x="352385" y="147135"/>
                  </a:cubicBezTo>
                  <a:cubicBezTo>
                    <a:pt x="481006" y="138109"/>
                    <a:pt x="633535" y="104090"/>
                    <a:pt x="837595" y="9027"/>
                  </a:cubicBezTo>
                  <a:cubicBezTo>
                    <a:pt x="838083" y="5991"/>
                    <a:pt x="838435" y="2982"/>
                    <a:pt x="838652" y="0"/>
                  </a:cubicBezTo>
                  <a:cubicBezTo>
                    <a:pt x="634240" y="95849"/>
                    <a:pt x="481846" y="130058"/>
                    <a:pt x="353577" y="139220"/>
                  </a:cubicBezTo>
                  <a:cubicBezTo>
                    <a:pt x="224875" y="147027"/>
                    <a:pt x="120324" y="129733"/>
                    <a:pt x="2383" y="9094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AD9EAEEF-9B20-F168-4739-A09A566FDDA3}"/>
                </a:ext>
              </a:extLst>
            </p:cNvPr>
            <p:cNvSpPr/>
            <p:nvPr/>
          </p:nvSpPr>
          <p:spPr>
            <a:xfrm>
              <a:off x="4370195" y="876522"/>
              <a:ext cx="796856" cy="122739"/>
            </a:xfrm>
            <a:custGeom>
              <a:avLst/>
              <a:gdLst>
                <a:gd name="connsiteX0" fmla="*/ 27974 w 796856"/>
                <a:gd name="connsiteY0" fmla="*/ 111707 h 122739"/>
                <a:gd name="connsiteX1" fmla="*/ 0 w 796856"/>
                <a:gd name="connsiteY1" fmla="*/ 122739 h 122739"/>
                <a:gd name="connsiteX2" fmla="*/ 796857 w 796856"/>
                <a:gd name="connsiteY2" fmla="*/ 7373 h 122739"/>
                <a:gd name="connsiteX3" fmla="*/ 792519 w 796856"/>
                <a:gd name="connsiteY3" fmla="*/ 0 h 122739"/>
                <a:gd name="connsiteX4" fmla="*/ 253692 w 796856"/>
                <a:gd name="connsiteY4" fmla="*/ 81673 h 122739"/>
                <a:gd name="connsiteX5" fmla="*/ 27974 w 796856"/>
                <a:gd name="connsiteY5" fmla="*/ 111707 h 12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856" h="122739">
                  <a:moveTo>
                    <a:pt x="27974" y="111707"/>
                  </a:moveTo>
                  <a:cubicBezTo>
                    <a:pt x="18460" y="115800"/>
                    <a:pt x="9108" y="119486"/>
                    <a:pt x="0" y="122739"/>
                  </a:cubicBezTo>
                  <a:cubicBezTo>
                    <a:pt x="151689" y="105445"/>
                    <a:pt x="435822" y="64406"/>
                    <a:pt x="796857" y="7373"/>
                  </a:cubicBezTo>
                  <a:cubicBezTo>
                    <a:pt x="795555" y="4798"/>
                    <a:pt x="794092" y="2358"/>
                    <a:pt x="792519" y="0"/>
                  </a:cubicBezTo>
                  <a:cubicBezTo>
                    <a:pt x="581819" y="33341"/>
                    <a:pt x="400854" y="60855"/>
                    <a:pt x="253692" y="81673"/>
                  </a:cubicBezTo>
                  <a:cubicBezTo>
                    <a:pt x="163833" y="94386"/>
                    <a:pt x="87202" y="104551"/>
                    <a:pt x="27974" y="111707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03702551-BC66-C88F-EA2B-1D17391F0799}"/>
                </a:ext>
              </a:extLst>
            </p:cNvPr>
            <p:cNvSpPr/>
            <p:nvPr/>
          </p:nvSpPr>
          <p:spPr>
            <a:xfrm>
              <a:off x="3914711" y="834521"/>
              <a:ext cx="614788" cy="361207"/>
            </a:xfrm>
            <a:custGeom>
              <a:avLst/>
              <a:gdLst>
                <a:gd name="connsiteX0" fmla="*/ 2531 w 614788"/>
                <a:gd name="connsiteY0" fmla="*/ 147772 h 361207"/>
                <a:gd name="connsiteX1" fmla="*/ 317999 w 614788"/>
                <a:gd name="connsiteY1" fmla="*/ 338 h 361207"/>
                <a:gd name="connsiteX2" fmla="*/ 614330 w 614788"/>
                <a:gd name="connsiteY2" fmla="*/ 171843 h 361207"/>
                <a:gd name="connsiteX3" fmla="*/ 294552 w 614788"/>
                <a:gd name="connsiteY3" fmla="*/ 360749 h 361207"/>
                <a:gd name="connsiteX4" fmla="*/ 2531 w 614788"/>
                <a:gd name="connsiteY4" fmla="*/ 147772 h 36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788" h="361207">
                  <a:moveTo>
                    <a:pt x="2531" y="147772"/>
                  </a:moveTo>
                  <a:cubicBezTo>
                    <a:pt x="24867" y="50215"/>
                    <a:pt x="164440" y="-4866"/>
                    <a:pt x="317999" y="338"/>
                  </a:cubicBezTo>
                  <a:cubicBezTo>
                    <a:pt x="471450" y="6627"/>
                    <a:pt x="604897" y="72253"/>
                    <a:pt x="614330" y="171843"/>
                  </a:cubicBezTo>
                  <a:cubicBezTo>
                    <a:pt x="623980" y="270782"/>
                    <a:pt x="480016" y="368746"/>
                    <a:pt x="294552" y="360749"/>
                  </a:cubicBezTo>
                  <a:cubicBezTo>
                    <a:pt x="108979" y="353078"/>
                    <a:pt x="-19886" y="244570"/>
                    <a:pt x="2531" y="147772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DF6BA11E-CBBE-B83E-553A-B987D1A0ECB6}"/>
                </a:ext>
              </a:extLst>
            </p:cNvPr>
            <p:cNvSpPr/>
            <p:nvPr/>
          </p:nvSpPr>
          <p:spPr>
            <a:xfrm>
              <a:off x="4317835" y="1113478"/>
              <a:ext cx="94162" cy="45003"/>
            </a:xfrm>
            <a:custGeom>
              <a:avLst/>
              <a:gdLst>
                <a:gd name="connsiteX0" fmla="*/ 587 w 94162"/>
                <a:gd name="connsiteY0" fmla="*/ 31807 h 45003"/>
                <a:gd name="connsiteX1" fmla="*/ 39431 w 94162"/>
                <a:gd name="connsiteY1" fmla="*/ 2234 h 45003"/>
                <a:gd name="connsiteX2" fmla="*/ 93427 w 94162"/>
                <a:gd name="connsiteY2" fmla="*/ 12372 h 45003"/>
                <a:gd name="connsiteX3" fmla="*/ 55044 w 94162"/>
                <a:gd name="connsiteY3" fmla="*/ 42813 h 45003"/>
                <a:gd name="connsiteX4" fmla="*/ 587 w 94162"/>
                <a:gd name="connsiteY4" fmla="*/ 31807 h 45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62" h="45003">
                  <a:moveTo>
                    <a:pt x="587" y="31807"/>
                  </a:moveTo>
                  <a:cubicBezTo>
                    <a:pt x="-3479" y="20504"/>
                    <a:pt x="14031" y="7520"/>
                    <a:pt x="39431" y="2234"/>
                  </a:cubicBezTo>
                  <a:cubicBezTo>
                    <a:pt x="64830" y="-3025"/>
                    <a:pt x="88873" y="1258"/>
                    <a:pt x="93427" y="12372"/>
                  </a:cubicBezTo>
                  <a:cubicBezTo>
                    <a:pt x="97981" y="23459"/>
                    <a:pt x="80931" y="37364"/>
                    <a:pt x="55044" y="42813"/>
                  </a:cubicBezTo>
                  <a:cubicBezTo>
                    <a:pt x="29130" y="48288"/>
                    <a:pt x="4653" y="43084"/>
                    <a:pt x="587" y="31807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672A96EE-3011-EB54-188C-1F7764C17D6F}"/>
                </a:ext>
              </a:extLst>
            </p:cNvPr>
            <p:cNvSpPr/>
            <p:nvPr/>
          </p:nvSpPr>
          <p:spPr>
            <a:xfrm>
              <a:off x="4294404" y="1045688"/>
              <a:ext cx="86448" cy="49950"/>
            </a:xfrm>
            <a:custGeom>
              <a:avLst/>
              <a:gdLst>
                <a:gd name="connsiteX0" fmla="*/ 2414 w 86448"/>
                <a:gd name="connsiteY0" fmla="*/ 41806 h 49950"/>
                <a:gd name="connsiteX1" fmla="*/ 28952 w 86448"/>
                <a:gd name="connsiteY1" fmla="*/ 6811 h 49950"/>
                <a:gd name="connsiteX2" fmla="*/ 83788 w 86448"/>
                <a:gd name="connsiteY2" fmla="*/ 7570 h 49950"/>
                <a:gd name="connsiteX3" fmla="*/ 58064 w 86448"/>
                <a:gd name="connsiteY3" fmla="*/ 43188 h 49950"/>
                <a:gd name="connsiteX4" fmla="*/ 2414 w 86448"/>
                <a:gd name="connsiteY4" fmla="*/ 41806 h 4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48" h="49950">
                  <a:moveTo>
                    <a:pt x="2414" y="41806"/>
                  </a:moveTo>
                  <a:cubicBezTo>
                    <a:pt x="-5474" y="31587"/>
                    <a:pt x="6643" y="16109"/>
                    <a:pt x="28952" y="6811"/>
                  </a:cubicBezTo>
                  <a:cubicBezTo>
                    <a:pt x="51288" y="-2459"/>
                    <a:pt x="75602" y="-2324"/>
                    <a:pt x="83788" y="7570"/>
                  </a:cubicBezTo>
                  <a:cubicBezTo>
                    <a:pt x="91975" y="17437"/>
                    <a:pt x="80671" y="33565"/>
                    <a:pt x="58064" y="43188"/>
                  </a:cubicBezTo>
                  <a:cubicBezTo>
                    <a:pt x="35430" y="52811"/>
                    <a:pt x="10302" y="51998"/>
                    <a:pt x="2414" y="41806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D50E7A0-5020-7147-4CAD-76AF4C9440F5}"/>
                </a:ext>
              </a:extLst>
            </p:cNvPr>
            <p:cNvSpPr/>
            <p:nvPr/>
          </p:nvSpPr>
          <p:spPr>
            <a:xfrm>
              <a:off x="4314563" y="949030"/>
              <a:ext cx="68805" cy="59634"/>
            </a:xfrm>
            <a:custGeom>
              <a:avLst/>
              <a:gdLst>
                <a:gd name="connsiteX0" fmla="*/ 59427 w 68805"/>
                <a:gd name="connsiteY0" fmla="*/ 56873 h 59634"/>
                <a:gd name="connsiteX1" fmla="*/ 10364 w 68805"/>
                <a:gd name="connsiteY1" fmla="*/ 41991 h 59634"/>
                <a:gd name="connsiteX2" fmla="*/ 9605 w 68805"/>
                <a:gd name="connsiteY2" fmla="*/ 2551 h 59634"/>
                <a:gd name="connsiteX3" fmla="*/ 57828 w 68805"/>
                <a:gd name="connsiteY3" fmla="*/ 17460 h 59634"/>
                <a:gd name="connsiteX4" fmla="*/ 59427 w 68805"/>
                <a:gd name="connsiteY4" fmla="*/ 56873 h 59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05" h="59634">
                  <a:moveTo>
                    <a:pt x="59427" y="56873"/>
                  </a:moveTo>
                  <a:cubicBezTo>
                    <a:pt x="46226" y="63839"/>
                    <a:pt x="23999" y="57171"/>
                    <a:pt x="10364" y="41991"/>
                  </a:cubicBezTo>
                  <a:cubicBezTo>
                    <a:pt x="-3271" y="26811"/>
                    <a:pt x="-3379" y="9165"/>
                    <a:pt x="9605" y="2551"/>
                  </a:cubicBezTo>
                  <a:cubicBezTo>
                    <a:pt x="22589" y="-4063"/>
                    <a:pt x="43950" y="2632"/>
                    <a:pt x="57828" y="17460"/>
                  </a:cubicBezTo>
                  <a:cubicBezTo>
                    <a:pt x="71680" y="32260"/>
                    <a:pt x="72655" y="49906"/>
                    <a:pt x="59427" y="5687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37740ACB-3BEA-BEE2-51FA-F0F9A0E6AE3C}"/>
                </a:ext>
              </a:extLst>
            </p:cNvPr>
            <p:cNvSpPr/>
            <p:nvPr/>
          </p:nvSpPr>
          <p:spPr>
            <a:xfrm>
              <a:off x="4152589" y="1060025"/>
              <a:ext cx="93660" cy="42498"/>
            </a:xfrm>
            <a:custGeom>
              <a:avLst/>
              <a:gdLst>
                <a:gd name="connsiteX0" fmla="*/ 48 w 93660"/>
                <a:gd name="connsiteY0" fmla="*/ 18551 h 42498"/>
                <a:gd name="connsiteX1" fmla="*/ 48406 w 93660"/>
                <a:gd name="connsiteY1" fmla="*/ 118 h 42498"/>
                <a:gd name="connsiteX2" fmla="*/ 93647 w 93660"/>
                <a:gd name="connsiteY2" fmla="*/ 23023 h 42498"/>
                <a:gd name="connsiteX3" fmla="*/ 45208 w 93660"/>
                <a:gd name="connsiteY3" fmla="*/ 42377 h 42498"/>
                <a:gd name="connsiteX4" fmla="*/ 48 w 93660"/>
                <a:gd name="connsiteY4" fmla="*/ 18551 h 4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60" h="42498">
                  <a:moveTo>
                    <a:pt x="48" y="18551"/>
                  </a:moveTo>
                  <a:cubicBezTo>
                    <a:pt x="1214" y="6895"/>
                    <a:pt x="22845" y="-1075"/>
                    <a:pt x="48406" y="118"/>
                  </a:cubicBezTo>
                  <a:cubicBezTo>
                    <a:pt x="73968" y="1338"/>
                    <a:pt x="94244" y="11340"/>
                    <a:pt x="93647" y="23023"/>
                  </a:cubicBezTo>
                  <a:cubicBezTo>
                    <a:pt x="93051" y="34706"/>
                    <a:pt x="71312" y="43651"/>
                    <a:pt x="45208" y="42377"/>
                  </a:cubicBezTo>
                  <a:cubicBezTo>
                    <a:pt x="19077" y="41158"/>
                    <a:pt x="-1118" y="30206"/>
                    <a:pt x="48" y="18551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0C0E3171-19C5-8D68-7EC8-745D35989E7D}"/>
                </a:ext>
              </a:extLst>
            </p:cNvPr>
            <p:cNvSpPr/>
            <p:nvPr/>
          </p:nvSpPr>
          <p:spPr>
            <a:xfrm>
              <a:off x="4166950" y="989517"/>
              <a:ext cx="109680" cy="51173"/>
            </a:xfrm>
            <a:custGeom>
              <a:avLst/>
              <a:gdLst>
                <a:gd name="connsiteX0" fmla="*/ 53 w 109680"/>
                <a:gd name="connsiteY0" fmla="*/ 22755 h 51173"/>
                <a:gd name="connsiteX1" fmla="*/ 56462 w 109680"/>
                <a:gd name="connsiteY1" fmla="*/ 94 h 51173"/>
                <a:gd name="connsiteX2" fmla="*/ 109673 w 109680"/>
                <a:gd name="connsiteY2" fmla="*/ 27092 h 51173"/>
                <a:gd name="connsiteX3" fmla="*/ 53155 w 109680"/>
                <a:gd name="connsiteY3" fmla="*/ 51082 h 51173"/>
                <a:gd name="connsiteX4" fmla="*/ 53 w 109680"/>
                <a:gd name="connsiteY4" fmla="*/ 22755 h 5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680" h="51173">
                  <a:moveTo>
                    <a:pt x="53" y="22755"/>
                  </a:moveTo>
                  <a:cubicBezTo>
                    <a:pt x="1381" y="8714"/>
                    <a:pt x="26591" y="-1071"/>
                    <a:pt x="56462" y="94"/>
                  </a:cubicBezTo>
                  <a:cubicBezTo>
                    <a:pt x="86334" y="1287"/>
                    <a:pt x="110188" y="12970"/>
                    <a:pt x="109673" y="27092"/>
                  </a:cubicBezTo>
                  <a:cubicBezTo>
                    <a:pt x="109158" y="41188"/>
                    <a:pt x="83813" y="52302"/>
                    <a:pt x="53155" y="51082"/>
                  </a:cubicBezTo>
                  <a:cubicBezTo>
                    <a:pt x="22443" y="49862"/>
                    <a:pt x="-1275" y="36797"/>
                    <a:pt x="53" y="22755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55553B5D-7881-B95F-EB5E-3EB3D64E0916}"/>
                </a:ext>
              </a:extLst>
            </p:cNvPr>
            <p:cNvSpPr/>
            <p:nvPr/>
          </p:nvSpPr>
          <p:spPr>
            <a:xfrm>
              <a:off x="4186620" y="915382"/>
              <a:ext cx="87868" cy="42443"/>
            </a:xfrm>
            <a:custGeom>
              <a:avLst/>
              <a:gdLst>
                <a:gd name="connsiteX0" fmla="*/ 36 w 87868"/>
                <a:gd name="connsiteY0" fmla="*/ 19149 h 42443"/>
                <a:gd name="connsiteX1" fmla="*/ 45169 w 87868"/>
                <a:gd name="connsiteY1" fmla="*/ 66 h 42443"/>
                <a:gd name="connsiteX2" fmla="*/ 87862 w 87868"/>
                <a:gd name="connsiteY2" fmla="*/ 22402 h 42443"/>
                <a:gd name="connsiteX3" fmla="*/ 42648 w 87868"/>
                <a:gd name="connsiteY3" fmla="*/ 42380 h 42443"/>
                <a:gd name="connsiteX4" fmla="*/ 36 w 87868"/>
                <a:gd name="connsiteY4" fmla="*/ 19149 h 4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68" h="42443">
                  <a:moveTo>
                    <a:pt x="36" y="19149"/>
                  </a:moveTo>
                  <a:cubicBezTo>
                    <a:pt x="1012" y="7466"/>
                    <a:pt x="21179" y="-828"/>
                    <a:pt x="45169" y="66"/>
                  </a:cubicBezTo>
                  <a:cubicBezTo>
                    <a:pt x="69131" y="960"/>
                    <a:pt x="88268" y="10692"/>
                    <a:pt x="87862" y="22402"/>
                  </a:cubicBezTo>
                  <a:cubicBezTo>
                    <a:pt x="87455" y="34085"/>
                    <a:pt x="67179" y="43301"/>
                    <a:pt x="42648" y="42380"/>
                  </a:cubicBezTo>
                  <a:cubicBezTo>
                    <a:pt x="18116" y="41458"/>
                    <a:pt x="-940" y="30805"/>
                    <a:pt x="36" y="19149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483929CB-2E69-8777-CEA8-30E3EA650B4C}"/>
                </a:ext>
              </a:extLst>
            </p:cNvPr>
            <p:cNvSpPr/>
            <p:nvPr/>
          </p:nvSpPr>
          <p:spPr>
            <a:xfrm>
              <a:off x="4036584" y="1007668"/>
              <a:ext cx="84310" cy="51289"/>
            </a:xfrm>
            <a:custGeom>
              <a:avLst/>
              <a:gdLst>
                <a:gd name="connsiteX0" fmla="*/ 2963 w 84310"/>
                <a:gd name="connsiteY0" fmla="*/ 6747 h 51289"/>
                <a:gd name="connsiteX1" fmla="*/ 57041 w 84310"/>
                <a:gd name="connsiteY1" fmla="*/ 8075 h 51289"/>
                <a:gd name="connsiteX2" fmla="*/ 81600 w 84310"/>
                <a:gd name="connsiteY2" fmla="*/ 44018 h 51289"/>
                <a:gd name="connsiteX3" fmla="*/ 26682 w 84310"/>
                <a:gd name="connsiteY3" fmla="*/ 43286 h 51289"/>
                <a:gd name="connsiteX4" fmla="*/ 2963 w 84310"/>
                <a:gd name="connsiteY4" fmla="*/ 6747 h 5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10" h="51289">
                  <a:moveTo>
                    <a:pt x="2963" y="6747"/>
                  </a:moveTo>
                  <a:cubicBezTo>
                    <a:pt x="11502" y="-2822"/>
                    <a:pt x="35464" y="-2063"/>
                    <a:pt x="57041" y="8075"/>
                  </a:cubicBezTo>
                  <a:cubicBezTo>
                    <a:pt x="78618" y="18213"/>
                    <a:pt x="89841" y="34124"/>
                    <a:pt x="81600" y="44018"/>
                  </a:cubicBezTo>
                  <a:cubicBezTo>
                    <a:pt x="73387" y="53912"/>
                    <a:pt x="48557" y="53750"/>
                    <a:pt x="26682" y="43286"/>
                  </a:cubicBezTo>
                  <a:cubicBezTo>
                    <a:pt x="4861" y="32823"/>
                    <a:pt x="-5548" y="16288"/>
                    <a:pt x="2963" y="6747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8FB0E2DD-6CA5-B825-AB04-8EF1DFFE67D8}"/>
                </a:ext>
              </a:extLst>
            </p:cNvPr>
            <p:cNvSpPr/>
            <p:nvPr/>
          </p:nvSpPr>
          <p:spPr>
            <a:xfrm>
              <a:off x="4079136" y="932461"/>
              <a:ext cx="78658" cy="51788"/>
            </a:xfrm>
            <a:custGeom>
              <a:avLst/>
              <a:gdLst>
                <a:gd name="connsiteX0" fmla="*/ 74612 w 78658"/>
                <a:gd name="connsiteY0" fmla="*/ 6406 h 51788"/>
                <a:gd name="connsiteX1" fmla="*/ 56776 w 78658"/>
                <a:gd name="connsiteY1" fmla="*/ 43190 h 51788"/>
                <a:gd name="connsiteX2" fmla="*/ 3809 w 78658"/>
                <a:gd name="connsiteY2" fmla="*/ 44925 h 51788"/>
                <a:gd name="connsiteX3" fmla="*/ 22567 w 78658"/>
                <a:gd name="connsiteY3" fmla="*/ 8575 h 51788"/>
                <a:gd name="connsiteX4" fmla="*/ 74612 w 78658"/>
                <a:gd name="connsiteY4" fmla="*/ 6406 h 5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58" h="51788">
                  <a:moveTo>
                    <a:pt x="74612" y="6406"/>
                  </a:moveTo>
                  <a:cubicBezTo>
                    <a:pt x="84099" y="15785"/>
                    <a:pt x="76401" y="32375"/>
                    <a:pt x="56776" y="43190"/>
                  </a:cubicBezTo>
                  <a:cubicBezTo>
                    <a:pt x="37177" y="54006"/>
                    <a:pt x="13188" y="54656"/>
                    <a:pt x="3809" y="44925"/>
                  </a:cubicBezTo>
                  <a:cubicBezTo>
                    <a:pt x="-5597" y="35194"/>
                    <a:pt x="3077" y="19038"/>
                    <a:pt x="22567" y="8575"/>
                  </a:cubicBezTo>
                  <a:cubicBezTo>
                    <a:pt x="42057" y="-1888"/>
                    <a:pt x="65097" y="-2972"/>
                    <a:pt x="74612" y="6406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ACDDCD57-44B0-38C8-2E4A-2604952EFC35}"/>
                </a:ext>
              </a:extLst>
            </p:cNvPr>
            <p:cNvSpPr/>
            <p:nvPr/>
          </p:nvSpPr>
          <p:spPr>
            <a:xfrm>
              <a:off x="4421327" y="1012303"/>
              <a:ext cx="65895" cy="64232"/>
            </a:xfrm>
            <a:custGeom>
              <a:avLst/>
              <a:gdLst>
                <a:gd name="connsiteX0" fmla="*/ 13654 w 65895"/>
                <a:gd name="connsiteY0" fmla="*/ 63264 h 64232"/>
                <a:gd name="connsiteX1" fmla="*/ 6390 w 65895"/>
                <a:gd name="connsiteY1" fmla="*/ 24393 h 64232"/>
                <a:gd name="connsiteX2" fmla="*/ 51956 w 65895"/>
                <a:gd name="connsiteY2" fmla="*/ 865 h 64232"/>
                <a:gd name="connsiteX3" fmla="*/ 60006 w 65895"/>
                <a:gd name="connsiteY3" fmla="*/ 39600 h 64232"/>
                <a:gd name="connsiteX4" fmla="*/ 13654 w 65895"/>
                <a:gd name="connsiteY4" fmla="*/ 63264 h 6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5" h="64232">
                  <a:moveTo>
                    <a:pt x="13654" y="63264"/>
                  </a:moveTo>
                  <a:cubicBezTo>
                    <a:pt x="-1309" y="58927"/>
                    <a:pt x="-4345" y="41471"/>
                    <a:pt x="6390" y="24393"/>
                  </a:cubicBezTo>
                  <a:cubicBezTo>
                    <a:pt x="17124" y="7316"/>
                    <a:pt x="37318" y="-3174"/>
                    <a:pt x="51956" y="865"/>
                  </a:cubicBezTo>
                  <a:cubicBezTo>
                    <a:pt x="66593" y="4931"/>
                    <a:pt x="70416" y="22198"/>
                    <a:pt x="60006" y="39600"/>
                  </a:cubicBezTo>
                  <a:cubicBezTo>
                    <a:pt x="49570" y="56949"/>
                    <a:pt x="28617" y="67602"/>
                    <a:pt x="13654" y="63264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D334A4F-3217-1028-77F5-7D7DE2309373}"/>
                </a:ext>
              </a:extLst>
            </p:cNvPr>
            <p:cNvSpPr/>
            <p:nvPr/>
          </p:nvSpPr>
          <p:spPr>
            <a:xfrm>
              <a:off x="4393503" y="914216"/>
              <a:ext cx="71048" cy="57044"/>
            </a:xfrm>
            <a:custGeom>
              <a:avLst/>
              <a:gdLst>
                <a:gd name="connsiteX0" fmla="*/ 63759 w 71048"/>
                <a:gd name="connsiteY0" fmla="*/ 53060 h 57044"/>
                <a:gd name="connsiteX1" fmla="*/ 13503 w 71048"/>
                <a:gd name="connsiteY1" fmla="*/ 42732 h 57044"/>
                <a:gd name="connsiteX2" fmla="*/ 7512 w 71048"/>
                <a:gd name="connsiteY2" fmla="*/ 3698 h 57044"/>
                <a:gd name="connsiteX3" fmla="*/ 56901 w 71048"/>
                <a:gd name="connsiteY3" fmla="*/ 14162 h 57044"/>
                <a:gd name="connsiteX4" fmla="*/ 63759 w 71048"/>
                <a:gd name="connsiteY4" fmla="*/ 53060 h 5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48" h="57044">
                  <a:moveTo>
                    <a:pt x="63759" y="53060"/>
                  </a:moveTo>
                  <a:cubicBezTo>
                    <a:pt x="51724" y="61138"/>
                    <a:pt x="28954" y="56557"/>
                    <a:pt x="13503" y="42732"/>
                  </a:cubicBezTo>
                  <a:cubicBezTo>
                    <a:pt x="-1975" y="28908"/>
                    <a:pt x="-4387" y="11397"/>
                    <a:pt x="7512" y="3698"/>
                  </a:cubicBezTo>
                  <a:cubicBezTo>
                    <a:pt x="19412" y="-4000"/>
                    <a:pt x="41288" y="717"/>
                    <a:pt x="56901" y="14162"/>
                  </a:cubicBezTo>
                  <a:cubicBezTo>
                    <a:pt x="72488" y="27634"/>
                    <a:pt x="75822" y="44982"/>
                    <a:pt x="63759" y="53060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0E4B64B8-795D-E092-2476-D0E4901794CE}"/>
                </a:ext>
              </a:extLst>
            </p:cNvPr>
            <p:cNvSpPr/>
            <p:nvPr/>
          </p:nvSpPr>
          <p:spPr>
            <a:xfrm>
              <a:off x="4264291" y="867282"/>
              <a:ext cx="84543" cy="43958"/>
            </a:xfrm>
            <a:custGeom>
              <a:avLst/>
              <a:gdLst>
                <a:gd name="connsiteX0" fmla="*/ 84083 w 84543"/>
                <a:gd name="connsiteY0" fmla="*/ 29137 h 43958"/>
                <a:gd name="connsiteX1" fmla="*/ 35508 w 84543"/>
                <a:gd name="connsiteY1" fmla="*/ 42609 h 43958"/>
                <a:gd name="connsiteX2" fmla="*/ 594 w 84543"/>
                <a:gd name="connsiteY2" fmla="*/ 14038 h 43958"/>
                <a:gd name="connsiteX3" fmla="*/ 48709 w 84543"/>
                <a:gd name="connsiteY3" fmla="*/ 1352 h 43958"/>
                <a:gd name="connsiteX4" fmla="*/ 84083 w 84543"/>
                <a:gd name="connsiteY4" fmla="*/ 29137 h 4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43" h="43958">
                  <a:moveTo>
                    <a:pt x="84083" y="29137"/>
                  </a:moveTo>
                  <a:cubicBezTo>
                    <a:pt x="80695" y="40603"/>
                    <a:pt x="58792" y="46892"/>
                    <a:pt x="35508" y="42609"/>
                  </a:cubicBezTo>
                  <a:cubicBezTo>
                    <a:pt x="12196" y="38353"/>
                    <a:pt x="-3282" y="25342"/>
                    <a:pt x="594" y="14038"/>
                  </a:cubicBezTo>
                  <a:cubicBezTo>
                    <a:pt x="4498" y="2735"/>
                    <a:pt x="25885" y="-2741"/>
                    <a:pt x="48709" y="1352"/>
                  </a:cubicBezTo>
                  <a:cubicBezTo>
                    <a:pt x="71533" y="5445"/>
                    <a:pt x="87499" y="17671"/>
                    <a:pt x="84083" y="29137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34BEB0C-607F-55B4-47BA-B1811E07B474}"/>
                </a:ext>
              </a:extLst>
            </p:cNvPr>
            <p:cNvSpPr/>
            <p:nvPr/>
          </p:nvSpPr>
          <p:spPr>
            <a:xfrm>
              <a:off x="4126822" y="858720"/>
              <a:ext cx="85415" cy="42606"/>
            </a:xfrm>
            <a:custGeom>
              <a:avLst/>
              <a:gdLst>
                <a:gd name="connsiteX0" fmla="*/ 85287 w 85415"/>
                <a:gd name="connsiteY0" fmla="*/ 18074 h 42606"/>
                <a:gd name="connsiteX1" fmla="*/ 45576 w 85415"/>
                <a:gd name="connsiteY1" fmla="*/ 42416 h 42606"/>
                <a:gd name="connsiteX2" fmla="*/ 64 w 85415"/>
                <a:gd name="connsiteY2" fmla="*/ 23685 h 42606"/>
                <a:gd name="connsiteX3" fmla="*/ 39992 w 85415"/>
                <a:gd name="connsiteY3" fmla="*/ 183 h 42606"/>
                <a:gd name="connsiteX4" fmla="*/ 85287 w 85415"/>
                <a:gd name="connsiteY4" fmla="*/ 18074 h 4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15" h="42606">
                  <a:moveTo>
                    <a:pt x="85287" y="18074"/>
                  </a:moveTo>
                  <a:cubicBezTo>
                    <a:pt x="87104" y="29675"/>
                    <a:pt x="69376" y="40843"/>
                    <a:pt x="45576" y="42416"/>
                  </a:cubicBezTo>
                  <a:cubicBezTo>
                    <a:pt x="21776" y="44015"/>
                    <a:pt x="1338" y="35368"/>
                    <a:pt x="64" y="23685"/>
                  </a:cubicBezTo>
                  <a:cubicBezTo>
                    <a:pt x="-1210" y="11975"/>
                    <a:pt x="16734" y="1701"/>
                    <a:pt x="39992" y="183"/>
                  </a:cubicBezTo>
                  <a:cubicBezTo>
                    <a:pt x="63277" y="-1308"/>
                    <a:pt x="83498" y="6445"/>
                    <a:pt x="85287" y="18074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10C4F16C-62C6-4408-5312-A5952254C529}"/>
                </a:ext>
              </a:extLst>
            </p:cNvPr>
            <p:cNvSpPr/>
            <p:nvPr/>
          </p:nvSpPr>
          <p:spPr>
            <a:xfrm>
              <a:off x="4016308" y="885429"/>
              <a:ext cx="81193" cy="47817"/>
            </a:xfrm>
            <a:custGeom>
              <a:avLst/>
              <a:gdLst>
                <a:gd name="connsiteX0" fmla="*/ 78944 w 81193"/>
                <a:gd name="connsiteY0" fmla="*/ 9363 h 47817"/>
                <a:gd name="connsiteX1" fmla="*/ 53897 w 81193"/>
                <a:gd name="connsiteY1" fmla="*/ 43111 h 47817"/>
                <a:gd name="connsiteX2" fmla="*/ 2042 w 81193"/>
                <a:gd name="connsiteY2" fmla="*/ 37852 h 47817"/>
                <a:gd name="connsiteX3" fmla="*/ 27902 w 81193"/>
                <a:gd name="connsiteY3" fmla="*/ 4701 h 47817"/>
                <a:gd name="connsiteX4" fmla="*/ 78944 w 81193"/>
                <a:gd name="connsiteY4" fmla="*/ 9363 h 4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93" h="47817">
                  <a:moveTo>
                    <a:pt x="78944" y="9363"/>
                  </a:moveTo>
                  <a:cubicBezTo>
                    <a:pt x="86236" y="19799"/>
                    <a:pt x="75257" y="35087"/>
                    <a:pt x="53897" y="43111"/>
                  </a:cubicBezTo>
                  <a:cubicBezTo>
                    <a:pt x="32537" y="51135"/>
                    <a:pt x="9090" y="48587"/>
                    <a:pt x="2042" y="37852"/>
                  </a:cubicBezTo>
                  <a:cubicBezTo>
                    <a:pt x="-5006" y="27091"/>
                    <a:pt x="6813" y="12426"/>
                    <a:pt x="27902" y="4701"/>
                  </a:cubicBezTo>
                  <a:cubicBezTo>
                    <a:pt x="49018" y="-2998"/>
                    <a:pt x="71652" y="-1100"/>
                    <a:pt x="78944" y="936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A387A55-FD8B-6FC7-E79C-52EDDDB9ACC5}"/>
                </a:ext>
              </a:extLst>
            </p:cNvPr>
            <p:cNvSpPr/>
            <p:nvPr/>
          </p:nvSpPr>
          <p:spPr>
            <a:xfrm>
              <a:off x="4169999" y="1131404"/>
              <a:ext cx="95194" cy="41859"/>
            </a:xfrm>
            <a:custGeom>
              <a:avLst/>
              <a:gdLst>
                <a:gd name="connsiteX0" fmla="*/ 41 w 95194"/>
                <a:gd name="connsiteY0" fmla="*/ 18598 h 41859"/>
                <a:gd name="connsiteX1" fmla="*/ 49023 w 95194"/>
                <a:gd name="connsiteY1" fmla="*/ 85 h 41859"/>
                <a:gd name="connsiteX2" fmla="*/ 95186 w 95194"/>
                <a:gd name="connsiteY2" fmla="*/ 22312 h 41859"/>
                <a:gd name="connsiteX3" fmla="*/ 46122 w 95194"/>
                <a:gd name="connsiteY3" fmla="*/ 41775 h 41859"/>
                <a:gd name="connsiteX4" fmla="*/ 41 w 95194"/>
                <a:gd name="connsiteY4" fmla="*/ 18598 h 4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94" h="41859">
                  <a:moveTo>
                    <a:pt x="41" y="18598"/>
                  </a:moveTo>
                  <a:cubicBezTo>
                    <a:pt x="1125" y="7105"/>
                    <a:pt x="23000" y="-918"/>
                    <a:pt x="49023" y="85"/>
                  </a:cubicBezTo>
                  <a:cubicBezTo>
                    <a:pt x="75018" y="1088"/>
                    <a:pt x="95701" y="10792"/>
                    <a:pt x="95186" y="22312"/>
                  </a:cubicBezTo>
                  <a:cubicBezTo>
                    <a:pt x="94643" y="33832"/>
                    <a:pt x="72660" y="42832"/>
                    <a:pt x="46122" y="41775"/>
                  </a:cubicBezTo>
                  <a:cubicBezTo>
                    <a:pt x="19558" y="40718"/>
                    <a:pt x="-1043" y="30065"/>
                    <a:pt x="41" y="18598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5A5A3E40-C567-8281-DCD2-0B8989D39410}"/>
                </a:ext>
              </a:extLst>
            </p:cNvPr>
            <p:cNvSpPr/>
            <p:nvPr/>
          </p:nvSpPr>
          <p:spPr>
            <a:xfrm>
              <a:off x="4044918" y="1101824"/>
              <a:ext cx="88543" cy="48718"/>
            </a:xfrm>
            <a:custGeom>
              <a:avLst/>
              <a:gdLst>
                <a:gd name="connsiteX0" fmla="*/ 2220 w 88543"/>
                <a:gd name="connsiteY0" fmla="*/ 7898 h 48718"/>
                <a:gd name="connsiteX1" fmla="*/ 57490 w 88543"/>
                <a:gd name="connsiteY1" fmla="*/ 6163 h 48718"/>
                <a:gd name="connsiteX2" fmla="*/ 86549 w 88543"/>
                <a:gd name="connsiteY2" fmla="*/ 40209 h 48718"/>
                <a:gd name="connsiteX3" fmla="*/ 30573 w 88543"/>
                <a:gd name="connsiteY3" fmla="*/ 42622 h 48718"/>
                <a:gd name="connsiteX4" fmla="*/ 2220 w 88543"/>
                <a:gd name="connsiteY4" fmla="*/ 7898 h 4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43" h="48718">
                  <a:moveTo>
                    <a:pt x="2220" y="7898"/>
                  </a:moveTo>
                  <a:cubicBezTo>
                    <a:pt x="9837" y="-2023"/>
                    <a:pt x="34368" y="-2593"/>
                    <a:pt x="57490" y="6163"/>
                  </a:cubicBezTo>
                  <a:cubicBezTo>
                    <a:pt x="80585" y="14945"/>
                    <a:pt x="93813" y="29990"/>
                    <a:pt x="86549" y="40209"/>
                  </a:cubicBezTo>
                  <a:cubicBezTo>
                    <a:pt x="79311" y="50428"/>
                    <a:pt x="54020" y="51702"/>
                    <a:pt x="30573" y="42622"/>
                  </a:cubicBezTo>
                  <a:cubicBezTo>
                    <a:pt x="7099" y="33541"/>
                    <a:pt x="-5370" y="17792"/>
                    <a:pt x="2220" y="7898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3F25DFA4-3E69-A271-36FA-6ED0CC758AA9}"/>
                </a:ext>
              </a:extLst>
            </p:cNvPr>
            <p:cNvSpPr/>
            <p:nvPr/>
          </p:nvSpPr>
          <p:spPr>
            <a:xfrm>
              <a:off x="3960851" y="1020715"/>
              <a:ext cx="66739" cy="62934"/>
            </a:xfrm>
            <a:custGeom>
              <a:avLst/>
              <a:gdLst>
                <a:gd name="connsiteX0" fmla="*/ 12475 w 66739"/>
                <a:gd name="connsiteY0" fmla="*/ 1045 h 62934"/>
                <a:gd name="connsiteX1" fmla="*/ 59018 w 66739"/>
                <a:gd name="connsiteY1" fmla="*/ 23110 h 62934"/>
                <a:gd name="connsiteX2" fmla="*/ 54545 w 66739"/>
                <a:gd name="connsiteY2" fmla="*/ 61764 h 62934"/>
                <a:gd name="connsiteX3" fmla="*/ 7190 w 66739"/>
                <a:gd name="connsiteY3" fmla="*/ 39591 h 62934"/>
                <a:gd name="connsiteX4" fmla="*/ 12475 w 66739"/>
                <a:gd name="connsiteY4" fmla="*/ 1045 h 62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39" h="62934">
                  <a:moveTo>
                    <a:pt x="12475" y="1045"/>
                  </a:moveTo>
                  <a:cubicBezTo>
                    <a:pt x="26652" y="-3346"/>
                    <a:pt x="47253" y="6494"/>
                    <a:pt x="59018" y="23110"/>
                  </a:cubicBezTo>
                  <a:cubicBezTo>
                    <a:pt x="70755" y="39727"/>
                    <a:pt x="68993" y="57048"/>
                    <a:pt x="54545" y="61764"/>
                  </a:cubicBezTo>
                  <a:cubicBezTo>
                    <a:pt x="40097" y="66481"/>
                    <a:pt x="18656" y="56506"/>
                    <a:pt x="7190" y="39591"/>
                  </a:cubicBezTo>
                  <a:cubicBezTo>
                    <a:pt x="-4277" y="22677"/>
                    <a:pt x="-1674" y="5437"/>
                    <a:pt x="12475" y="1045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8A400E6D-5B41-9DB0-F01B-B543407CC142}"/>
                </a:ext>
              </a:extLst>
            </p:cNvPr>
            <p:cNvSpPr/>
            <p:nvPr/>
          </p:nvSpPr>
          <p:spPr>
            <a:xfrm>
              <a:off x="3950366" y="935335"/>
              <a:ext cx="62974" cy="61341"/>
            </a:xfrm>
            <a:custGeom>
              <a:avLst/>
              <a:gdLst>
                <a:gd name="connsiteX0" fmla="*/ 49823 w 62974"/>
                <a:gd name="connsiteY0" fmla="*/ 1663 h 61341"/>
                <a:gd name="connsiteX1" fmla="*/ 57278 w 62974"/>
                <a:gd name="connsiteY1" fmla="*/ 40615 h 61341"/>
                <a:gd name="connsiteX2" fmla="*/ 13039 w 62974"/>
                <a:gd name="connsiteY2" fmla="*/ 59563 h 61341"/>
                <a:gd name="connsiteX3" fmla="*/ 6181 w 62974"/>
                <a:gd name="connsiteY3" fmla="*/ 20448 h 61341"/>
                <a:gd name="connsiteX4" fmla="*/ 49823 w 62974"/>
                <a:gd name="connsiteY4" fmla="*/ 1663 h 6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74" h="61341">
                  <a:moveTo>
                    <a:pt x="49823" y="1663"/>
                  </a:moveTo>
                  <a:cubicBezTo>
                    <a:pt x="63729" y="7084"/>
                    <a:pt x="67253" y="24486"/>
                    <a:pt x="57278" y="40615"/>
                  </a:cubicBezTo>
                  <a:cubicBezTo>
                    <a:pt x="47329" y="56743"/>
                    <a:pt x="27352" y="65282"/>
                    <a:pt x="13039" y="59563"/>
                  </a:cubicBezTo>
                  <a:cubicBezTo>
                    <a:pt x="-1273" y="53843"/>
                    <a:pt x="-4173" y="36305"/>
                    <a:pt x="6181" y="20448"/>
                  </a:cubicBezTo>
                  <a:cubicBezTo>
                    <a:pt x="16536" y="4590"/>
                    <a:pt x="35917" y="-3786"/>
                    <a:pt x="49823" y="166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2" name="任意多边形: 形状 341">
            <a:extLst>
              <a:ext uri="{FF2B5EF4-FFF2-40B4-BE49-F238E27FC236}">
                <a16:creationId xmlns:a16="http://schemas.microsoft.com/office/drawing/2014/main" id="{EF1B4FBE-348C-B0A1-0E38-A515529AC32C}"/>
              </a:ext>
            </a:extLst>
          </p:cNvPr>
          <p:cNvSpPr/>
          <p:nvPr userDrawn="1"/>
        </p:nvSpPr>
        <p:spPr>
          <a:xfrm>
            <a:off x="-27229" y="-240890"/>
            <a:ext cx="1462514" cy="2124680"/>
          </a:xfrm>
          <a:custGeom>
            <a:avLst/>
            <a:gdLst>
              <a:gd name="connsiteX0" fmla="*/ 182899 w 1462514"/>
              <a:gd name="connsiteY0" fmla="*/ 121602 h 2124680"/>
              <a:gd name="connsiteX1" fmla="*/ 530191 w 1462514"/>
              <a:gd name="connsiteY1" fmla="*/ 9895 h 2124680"/>
              <a:gd name="connsiteX2" fmla="*/ 1295603 w 1462514"/>
              <a:gd name="connsiteY2" fmla="*/ 596349 h 2124680"/>
              <a:gd name="connsiteX3" fmla="*/ 1404925 w 1462514"/>
              <a:gd name="connsiteY3" fmla="*/ 2124680 h 2124680"/>
              <a:gd name="connsiteX4" fmla="*/ 87511 w 1462514"/>
              <a:gd name="connsiteY4" fmla="*/ 931876 h 2124680"/>
              <a:gd name="connsiteX5" fmla="*/ 182899 w 1462514"/>
              <a:gd name="connsiteY5" fmla="*/ 121602 h 212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2514" h="2124680">
                <a:moveTo>
                  <a:pt x="182899" y="121602"/>
                </a:moveTo>
                <a:cubicBezTo>
                  <a:pt x="268204" y="21822"/>
                  <a:pt x="402599" y="-21061"/>
                  <a:pt x="530191" y="9895"/>
                </a:cubicBezTo>
                <a:cubicBezTo>
                  <a:pt x="749457" y="63079"/>
                  <a:pt x="1102007" y="207314"/>
                  <a:pt x="1295603" y="596349"/>
                </a:cubicBezTo>
                <a:cubicBezTo>
                  <a:pt x="1590416" y="1188821"/>
                  <a:pt x="1404925" y="2124680"/>
                  <a:pt x="1404925" y="2124680"/>
                </a:cubicBezTo>
                <a:cubicBezTo>
                  <a:pt x="1404925" y="2124680"/>
                  <a:pt x="382324" y="1524348"/>
                  <a:pt x="87511" y="931876"/>
                </a:cubicBezTo>
                <a:cubicBezTo>
                  <a:pt x="-97845" y="559403"/>
                  <a:pt x="48613" y="278713"/>
                  <a:pt x="182899" y="121602"/>
                </a:cubicBezTo>
                <a:close/>
              </a:path>
            </a:pathLst>
          </a:custGeom>
          <a:solidFill>
            <a:srgbClr val="34474E">
              <a:alpha val="22000"/>
            </a:srgbClr>
          </a:solidFill>
          <a:ln w="27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94" name="组合 493">
            <a:extLst>
              <a:ext uri="{FF2B5EF4-FFF2-40B4-BE49-F238E27FC236}">
                <a16:creationId xmlns:a16="http://schemas.microsoft.com/office/drawing/2014/main" id="{2523B289-DDCE-E317-0071-5D3A093F5A20}"/>
              </a:ext>
            </a:extLst>
          </p:cNvPr>
          <p:cNvGrpSpPr/>
          <p:nvPr userDrawn="1"/>
        </p:nvGrpSpPr>
        <p:grpSpPr>
          <a:xfrm>
            <a:off x="90443" y="-97205"/>
            <a:ext cx="1287898" cy="1801702"/>
            <a:chOff x="90443" y="-97205"/>
            <a:chExt cx="1287898" cy="1801702"/>
          </a:xfrm>
          <a:solidFill>
            <a:srgbClr val="34474E"/>
          </a:solidFill>
        </p:grpSpPr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D58296AA-230B-69C0-C776-BE38534768B0}"/>
                </a:ext>
              </a:extLst>
            </p:cNvPr>
            <p:cNvSpPr/>
            <p:nvPr/>
          </p:nvSpPr>
          <p:spPr>
            <a:xfrm>
              <a:off x="163853" y="664295"/>
              <a:ext cx="88301" cy="156119"/>
            </a:xfrm>
            <a:custGeom>
              <a:avLst/>
              <a:gdLst>
                <a:gd name="connsiteX0" fmla="*/ 15101 w 88301"/>
                <a:gd name="connsiteY0" fmla="*/ 1591 h 156119"/>
                <a:gd name="connsiteX1" fmla="*/ 77393 w 88301"/>
                <a:gd name="connsiteY1" fmla="*/ 93673 h 156119"/>
                <a:gd name="connsiteX2" fmla="*/ 73191 w 88301"/>
                <a:gd name="connsiteY2" fmla="*/ 154527 h 156119"/>
                <a:gd name="connsiteX3" fmla="*/ 10900 w 88301"/>
                <a:gd name="connsiteY3" fmla="*/ 62446 h 156119"/>
                <a:gd name="connsiteX4" fmla="*/ 15101 w 88301"/>
                <a:gd name="connsiteY4" fmla="*/ 1591 h 15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301" h="156119">
                  <a:moveTo>
                    <a:pt x="15101" y="1591"/>
                  </a:moveTo>
                  <a:cubicBezTo>
                    <a:pt x="33453" y="10211"/>
                    <a:pt x="61345" y="51440"/>
                    <a:pt x="77393" y="93673"/>
                  </a:cubicBezTo>
                  <a:cubicBezTo>
                    <a:pt x="93440" y="135905"/>
                    <a:pt x="91569" y="163147"/>
                    <a:pt x="73191" y="154527"/>
                  </a:cubicBezTo>
                  <a:cubicBezTo>
                    <a:pt x="54840" y="145907"/>
                    <a:pt x="26947" y="104678"/>
                    <a:pt x="10900" y="62446"/>
                  </a:cubicBezTo>
                  <a:cubicBezTo>
                    <a:pt x="-5147" y="20241"/>
                    <a:pt x="-3250" y="-7029"/>
                    <a:pt x="15101" y="159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0178637-C1BE-25E6-2636-D8572EB675A0}"/>
                </a:ext>
              </a:extLst>
            </p:cNvPr>
            <p:cNvSpPr/>
            <p:nvPr/>
          </p:nvSpPr>
          <p:spPr>
            <a:xfrm>
              <a:off x="90443" y="375860"/>
              <a:ext cx="48917" cy="172583"/>
            </a:xfrm>
            <a:custGeom>
              <a:avLst/>
              <a:gdLst>
                <a:gd name="connsiteX0" fmla="*/ 29040 w 48917"/>
                <a:gd name="connsiteY0" fmla="*/ 4619 h 172583"/>
                <a:gd name="connsiteX1" fmla="*/ 48475 w 48917"/>
                <a:gd name="connsiteY1" fmla="*/ 114076 h 172583"/>
                <a:gd name="connsiteX2" fmla="*/ 19878 w 48917"/>
                <a:gd name="connsiteY2" fmla="*/ 167964 h 172583"/>
                <a:gd name="connsiteX3" fmla="*/ 442 w 48917"/>
                <a:gd name="connsiteY3" fmla="*/ 58507 h 172583"/>
                <a:gd name="connsiteX4" fmla="*/ 29040 w 48917"/>
                <a:gd name="connsiteY4" fmla="*/ 4619 h 17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17" h="172583">
                  <a:moveTo>
                    <a:pt x="29040" y="4619"/>
                  </a:moveTo>
                  <a:cubicBezTo>
                    <a:pt x="42295" y="19961"/>
                    <a:pt x="51023" y="68970"/>
                    <a:pt x="48475" y="114076"/>
                  </a:cubicBezTo>
                  <a:cubicBezTo>
                    <a:pt x="45927" y="159182"/>
                    <a:pt x="33160" y="183307"/>
                    <a:pt x="19878" y="167964"/>
                  </a:cubicBezTo>
                  <a:cubicBezTo>
                    <a:pt x="6622" y="152622"/>
                    <a:pt x="-2106" y="103613"/>
                    <a:pt x="442" y="58507"/>
                  </a:cubicBezTo>
                  <a:cubicBezTo>
                    <a:pt x="2990" y="13402"/>
                    <a:pt x="15784" y="-10723"/>
                    <a:pt x="29040" y="4619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2F9195C4-181D-372B-F97E-6B345FB7D152}"/>
                </a:ext>
              </a:extLst>
            </p:cNvPr>
            <p:cNvSpPr/>
            <p:nvPr/>
          </p:nvSpPr>
          <p:spPr>
            <a:xfrm rot="16435316">
              <a:off x="44713" y="114095"/>
              <a:ext cx="172677" cy="48360"/>
            </a:xfrm>
            <a:custGeom>
              <a:avLst/>
              <a:gdLst>
                <a:gd name="connsiteX0" fmla="*/ 172677 w 172677"/>
                <a:gd name="connsiteY0" fmla="*/ 24180 h 48360"/>
                <a:gd name="connsiteX1" fmla="*/ 86339 w 172677"/>
                <a:gd name="connsiteY1" fmla="*/ 48360 h 48360"/>
                <a:gd name="connsiteX2" fmla="*/ 0 w 172677"/>
                <a:gd name="connsiteY2" fmla="*/ 24180 h 48360"/>
                <a:gd name="connsiteX3" fmla="*/ 86339 w 172677"/>
                <a:gd name="connsiteY3" fmla="*/ 0 h 48360"/>
                <a:gd name="connsiteX4" fmla="*/ 172677 w 172677"/>
                <a:gd name="connsiteY4" fmla="*/ 24180 h 4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677" h="48360">
                  <a:moveTo>
                    <a:pt x="172677" y="24180"/>
                  </a:moveTo>
                  <a:cubicBezTo>
                    <a:pt x="172677" y="37535"/>
                    <a:pt x="134022" y="48360"/>
                    <a:pt x="86339" y="48360"/>
                  </a:cubicBezTo>
                  <a:cubicBezTo>
                    <a:pt x="38655" y="48360"/>
                    <a:pt x="0" y="37535"/>
                    <a:pt x="0" y="24180"/>
                  </a:cubicBezTo>
                  <a:cubicBezTo>
                    <a:pt x="0" y="10826"/>
                    <a:pt x="38655" y="0"/>
                    <a:pt x="86339" y="0"/>
                  </a:cubicBezTo>
                  <a:cubicBezTo>
                    <a:pt x="134022" y="0"/>
                    <a:pt x="172677" y="10826"/>
                    <a:pt x="172677" y="24180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C3EC423A-D54B-92CF-CBC4-0E3D615208DB}"/>
                </a:ext>
              </a:extLst>
            </p:cNvPr>
            <p:cNvSpPr/>
            <p:nvPr/>
          </p:nvSpPr>
          <p:spPr>
            <a:xfrm rot="19427616">
              <a:off x="981461" y="111699"/>
              <a:ext cx="48358" cy="172671"/>
            </a:xfrm>
            <a:custGeom>
              <a:avLst/>
              <a:gdLst>
                <a:gd name="connsiteX0" fmla="*/ 48359 w 48358"/>
                <a:gd name="connsiteY0" fmla="*/ 86336 h 172671"/>
                <a:gd name="connsiteX1" fmla="*/ 24179 w 48358"/>
                <a:gd name="connsiteY1" fmla="*/ 172671 h 172671"/>
                <a:gd name="connsiteX2" fmla="*/ 0 w 48358"/>
                <a:gd name="connsiteY2" fmla="*/ 86336 h 172671"/>
                <a:gd name="connsiteX3" fmla="*/ 24179 w 48358"/>
                <a:gd name="connsiteY3" fmla="*/ 0 h 172671"/>
                <a:gd name="connsiteX4" fmla="*/ 48359 w 48358"/>
                <a:gd name="connsiteY4" fmla="*/ 86336 h 1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71">
                  <a:moveTo>
                    <a:pt x="48359" y="86336"/>
                  </a:moveTo>
                  <a:cubicBezTo>
                    <a:pt x="48359" y="134017"/>
                    <a:pt x="37533" y="172671"/>
                    <a:pt x="24179" y="172671"/>
                  </a:cubicBezTo>
                  <a:cubicBezTo>
                    <a:pt x="10825" y="172671"/>
                    <a:pt x="0" y="134017"/>
                    <a:pt x="0" y="86336"/>
                  </a:cubicBezTo>
                  <a:cubicBezTo>
                    <a:pt x="0" y="38654"/>
                    <a:pt x="10825" y="0"/>
                    <a:pt x="24179" y="0"/>
                  </a:cubicBezTo>
                  <a:cubicBezTo>
                    <a:pt x="37533" y="0"/>
                    <a:pt x="48359" y="38654"/>
                    <a:pt x="48359" y="86336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D101F7EA-6F48-51B4-D005-718A12285A17}"/>
                </a:ext>
              </a:extLst>
            </p:cNvPr>
            <p:cNvSpPr/>
            <p:nvPr/>
          </p:nvSpPr>
          <p:spPr>
            <a:xfrm>
              <a:off x="692189" y="-84303"/>
              <a:ext cx="129408" cy="124195"/>
            </a:xfrm>
            <a:custGeom>
              <a:avLst/>
              <a:gdLst>
                <a:gd name="connsiteX0" fmla="*/ 11335 w 129408"/>
                <a:gd name="connsiteY0" fmla="*/ 91 h 124195"/>
                <a:gd name="connsiteX1" fmla="*/ 101275 w 129408"/>
                <a:gd name="connsiteY1" fmla="*/ 65446 h 124195"/>
                <a:gd name="connsiteX2" fmla="*/ 118081 w 129408"/>
                <a:gd name="connsiteY2" fmla="*/ 124105 h 124195"/>
                <a:gd name="connsiteX3" fmla="*/ 28141 w 129408"/>
                <a:gd name="connsiteY3" fmla="*/ 58750 h 124195"/>
                <a:gd name="connsiteX4" fmla="*/ 11335 w 129408"/>
                <a:gd name="connsiteY4" fmla="*/ 91 h 12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08" h="124195">
                  <a:moveTo>
                    <a:pt x="11335" y="91"/>
                  </a:moveTo>
                  <a:cubicBezTo>
                    <a:pt x="31529" y="1935"/>
                    <a:pt x="71810" y="31210"/>
                    <a:pt x="101275" y="65446"/>
                  </a:cubicBezTo>
                  <a:cubicBezTo>
                    <a:pt x="130740" y="99682"/>
                    <a:pt x="138275" y="125948"/>
                    <a:pt x="118081" y="124105"/>
                  </a:cubicBezTo>
                  <a:cubicBezTo>
                    <a:pt x="97886" y="122261"/>
                    <a:pt x="57606" y="92986"/>
                    <a:pt x="28141" y="58750"/>
                  </a:cubicBezTo>
                  <a:cubicBezTo>
                    <a:pt x="-1351" y="24515"/>
                    <a:pt x="-8860" y="-1752"/>
                    <a:pt x="11335" y="9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B576F40-DE3D-1133-75D3-58694AD3ED0F}"/>
                </a:ext>
              </a:extLst>
            </p:cNvPr>
            <p:cNvSpPr/>
            <p:nvPr/>
          </p:nvSpPr>
          <p:spPr>
            <a:xfrm>
              <a:off x="382405" y="929445"/>
              <a:ext cx="120786" cy="132601"/>
            </a:xfrm>
            <a:custGeom>
              <a:avLst/>
              <a:gdLst>
                <a:gd name="connsiteX0" fmla="*/ 12049 w 120786"/>
                <a:gd name="connsiteY0" fmla="*/ 298 h 132601"/>
                <a:gd name="connsiteX1" fmla="*/ 96594 w 120786"/>
                <a:gd name="connsiteY1" fmla="*/ 72510 h 132601"/>
                <a:gd name="connsiteX2" fmla="*/ 108738 w 120786"/>
                <a:gd name="connsiteY2" fmla="*/ 132308 h 132601"/>
                <a:gd name="connsiteX3" fmla="*/ 24192 w 120786"/>
                <a:gd name="connsiteY3" fmla="*/ 60095 h 132601"/>
                <a:gd name="connsiteX4" fmla="*/ 12049 w 120786"/>
                <a:gd name="connsiteY4" fmla="*/ 298 h 13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86" h="132601">
                  <a:moveTo>
                    <a:pt x="12049" y="298"/>
                  </a:moveTo>
                  <a:cubicBezTo>
                    <a:pt x="32026" y="3713"/>
                    <a:pt x="69894" y="36052"/>
                    <a:pt x="96594" y="72510"/>
                  </a:cubicBezTo>
                  <a:cubicBezTo>
                    <a:pt x="123295" y="108969"/>
                    <a:pt x="128716" y="135723"/>
                    <a:pt x="108738" y="132308"/>
                  </a:cubicBezTo>
                  <a:cubicBezTo>
                    <a:pt x="88761" y="128892"/>
                    <a:pt x="50893" y="96554"/>
                    <a:pt x="24192" y="60095"/>
                  </a:cubicBezTo>
                  <a:cubicBezTo>
                    <a:pt x="-2508" y="23637"/>
                    <a:pt x="-7929" y="-3145"/>
                    <a:pt x="12049" y="298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E6EBE5C8-C1B3-18A3-0DFC-99B4531CAEE3}"/>
                </a:ext>
              </a:extLst>
            </p:cNvPr>
            <p:cNvSpPr/>
            <p:nvPr/>
          </p:nvSpPr>
          <p:spPr>
            <a:xfrm rot="19087513">
              <a:off x="661153" y="1123095"/>
              <a:ext cx="48358" cy="172668"/>
            </a:xfrm>
            <a:custGeom>
              <a:avLst/>
              <a:gdLst>
                <a:gd name="connsiteX0" fmla="*/ 48358 w 48358"/>
                <a:gd name="connsiteY0" fmla="*/ 86334 h 172668"/>
                <a:gd name="connsiteX1" fmla="*/ 24179 w 48358"/>
                <a:gd name="connsiteY1" fmla="*/ 172668 h 172668"/>
                <a:gd name="connsiteX2" fmla="*/ 0 w 48358"/>
                <a:gd name="connsiteY2" fmla="*/ 86334 h 172668"/>
                <a:gd name="connsiteX3" fmla="*/ 24179 w 48358"/>
                <a:gd name="connsiteY3" fmla="*/ 0 h 172668"/>
                <a:gd name="connsiteX4" fmla="*/ 48358 w 48358"/>
                <a:gd name="connsiteY4" fmla="*/ 86334 h 17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68">
                  <a:moveTo>
                    <a:pt x="48358" y="86334"/>
                  </a:moveTo>
                  <a:cubicBezTo>
                    <a:pt x="48358" y="134015"/>
                    <a:pt x="37533" y="172668"/>
                    <a:pt x="24179" y="172668"/>
                  </a:cubicBezTo>
                  <a:cubicBezTo>
                    <a:pt x="10825" y="172668"/>
                    <a:pt x="0" y="134015"/>
                    <a:pt x="0" y="86334"/>
                  </a:cubicBezTo>
                  <a:cubicBezTo>
                    <a:pt x="0" y="38653"/>
                    <a:pt x="10825" y="0"/>
                    <a:pt x="24179" y="0"/>
                  </a:cubicBezTo>
                  <a:cubicBezTo>
                    <a:pt x="37533" y="0"/>
                    <a:pt x="48358" y="38653"/>
                    <a:pt x="48358" y="8633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7A757B0A-E22C-5F39-F934-2C8E53C91804}"/>
                </a:ext>
              </a:extLst>
            </p:cNvPr>
            <p:cNvSpPr/>
            <p:nvPr/>
          </p:nvSpPr>
          <p:spPr>
            <a:xfrm rot="19511659">
              <a:off x="696172" y="935772"/>
              <a:ext cx="48358" cy="172671"/>
            </a:xfrm>
            <a:custGeom>
              <a:avLst/>
              <a:gdLst>
                <a:gd name="connsiteX0" fmla="*/ 48359 w 48358"/>
                <a:gd name="connsiteY0" fmla="*/ 86336 h 172671"/>
                <a:gd name="connsiteX1" fmla="*/ 24179 w 48358"/>
                <a:gd name="connsiteY1" fmla="*/ 172671 h 172671"/>
                <a:gd name="connsiteX2" fmla="*/ 0 w 48358"/>
                <a:gd name="connsiteY2" fmla="*/ 86336 h 172671"/>
                <a:gd name="connsiteX3" fmla="*/ 24179 w 48358"/>
                <a:gd name="connsiteY3" fmla="*/ 0 h 172671"/>
                <a:gd name="connsiteX4" fmla="*/ 48359 w 48358"/>
                <a:gd name="connsiteY4" fmla="*/ 86336 h 1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71">
                  <a:moveTo>
                    <a:pt x="48359" y="86336"/>
                  </a:moveTo>
                  <a:cubicBezTo>
                    <a:pt x="48359" y="134018"/>
                    <a:pt x="37533" y="172671"/>
                    <a:pt x="24179" y="172671"/>
                  </a:cubicBezTo>
                  <a:cubicBezTo>
                    <a:pt x="10825" y="172671"/>
                    <a:pt x="0" y="134018"/>
                    <a:pt x="0" y="86336"/>
                  </a:cubicBezTo>
                  <a:cubicBezTo>
                    <a:pt x="0" y="38654"/>
                    <a:pt x="10825" y="0"/>
                    <a:pt x="24179" y="0"/>
                  </a:cubicBezTo>
                  <a:cubicBezTo>
                    <a:pt x="37533" y="0"/>
                    <a:pt x="48359" y="38654"/>
                    <a:pt x="48359" y="86336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87134B5B-6F62-0949-B030-37944E29F546}"/>
                </a:ext>
              </a:extLst>
            </p:cNvPr>
            <p:cNvSpPr/>
            <p:nvPr/>
          </p:nvSpPr>
          <p:spPr>
            <a:xfrm>
              <a:off x="426241" y="661241"/>
              <a:ext cx="110470" cy="141299"/>
            </a:xfrm>
            <a:custGeom>
              <a:avLst/>
              <a:gdLst>
                <a:gd name="connsiteX0" fmla="*/ 12912 w 110470"/>
                <a:gd name="connsiteY0" fmla="*/ 633 h 141299"/>
                <a:gd name="connsiteX1" fmla="*/ 90735 w 110470"/>
                <a:gd name="connsiteY1" fmla="*/ 80029 h 141299"/>
                <a:gd name="connsiteX2" fmla="*/ 97539 w 110470"/>
                <a:gd name="connsiteY2" fmla="*/ 140667 h 141299"/>
                <a:gd name="connsiteX3" fmla="*/ 19715 w 110470"/>
                <a:gd name="connsiteY3" fmla="*/ 61271 h 141299"/>
                <a:gd name="connsiteX4" fmla="*/ 12912 w 110470"/>
                <a:gd name="connsiteY4" fmla="*/ 633 h 141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470" h="141299">
                  <a:moveTo>
                    <a:pt x="12912" y="633"/>
                  </a:moveTo>
                  <a:cubicBezTo>
                    <a:pt x="32510" y="5811"/>
                    <a:pt x="67369" y="41375"/>
                    <a:pt x="90735" y="80029"/>
                  </a:cubicBezTo>
                  <a:cubicBezTo>
                    <a:pt x="114101" y="118710"/>
                    <a:pt x="117164" y="145844"/>
                    <a:pt x="97539" y="140667"/>
                  </a:cubicBezTo>
                  <a:cubicBezTo>
                    <a:pt x="77941" y="135489"/>
                    <a:pt x="43081" y="99925"/>
                    <a:pt x="19715" y="61271"/>
                  </a:cubicBezTo>
                  <a:cubicBezTo>
                    <a:pt x="-3623" y="22590"/>
                    <a:pt x="-6687" y="-4544"/>
                    <a:pt x="12912" y="633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E5B943CB-4175-7749-64D1-9C0DA9F4A3CC}"/>
                </a:ext>
              </a:extLst>
            </p:cNvPr>
            <p:cNvSpPr/>
            <p:nvPr/>
          </p:nvSpPr>
          <p:spPr>
            <a:xfrm rot="20564788">
              <a:off x="317203" y="358128"/>
              <a:ext cx="48358" cy="172669"/>
            </a:xfrm>
            <a:custGeom>
              <a:avLst/>
              <a:gdLst>
                <a:gd name="connsiteX0" fmla="*/ 48358 w 48358"/>
                <a:gd name="connsiteY0" fmla="*/ 86335 h 172669"/>
                <a:gd name="connsiteX1" fmla="*/ 24179 w 48358"/>
                <a:gd name="connsiteY1" fmla="*/ 172670 h 172669"/>
                <a:gd name="connsiteX2" fmla="*/ 0 w 48358"/>
                <a:gd name="connsiteY2" fmla="*/ 86335 h 172669"/>
                <a:gd name="connsiteX3" fmla="*/ 24179 w 48358"/>
                <a:gd name="connsiteY3" fmla="*/ 0 h 172669"/>
                <a:gd name="connsiteX4" fmla="*/ 48358 w 48358"/>
                <a:gd name="connsiteY4" fmla="*/ 86335 h 17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69">
                  <a:moveTo>
                    <a:pt x="48358" y="86335"/>
                  </a:moveTo>
                  <a:cubicBezTo>
                    <a:pt x="48358" y="134016"/>
                    <a:pt x="37533" y="172670"/>
                    <a:pt x="24179" y="172670"/>
                  </a:cubicBezTo>
                  <a:cubicBezTo>
                    <a:pt x="10825" y="172670"/>
                    <a:pt x="0" y="134016"/>
                    <a:pt x="0" y="86335"/>
                  </a:cubicBezTo>
                  <a:cubicBezTo>
                    <a:pt x="0" y="38653"/>
                    <a:pt x="10825" y="0"/>
                    <a:pt x="24179" y="0"/>
                  </a:cubicBezTo>
                  <a:cubicBezTo>
                    <a:pt x="37533" y="0"/>
                    <a:pt x="48358" y="38653"/>
                    <a:pt x="48358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68D4B59B-ADEE-95D1-A79E-EE8CEB9F532B}"/>
                </a:ext>
              </a:extLst>
            </p:cNvPr>
            <p:cNvSpPr/>
            <p:nvPr/>
          </p:nvSpPr>
          <p:spPr>
            <a:xfrm rot="20983031">
              <a:off x="246926" y="66483"/>
              <a:ext cx="48356" cy="172663"/>
            </a:xfrm>
            <a:custGeom>
              <a:avLst/>
              <a:gdLst>
                <a:gd name="connsiteX0" fmla="*/ 48356 w 48356"/>
                <a:gd name="connsiteY0" fmla="*/ 86331 h 172663"/>
                <a:gd name="connsiteX1" fmla="*/ 24178 w 48356"/>
                <a:gd name="connsiteY1" fmla="*/ 172663 h 172663"/>
                <a:gd name="connsiteX2" fmla="*/ 0 w 48356"/>
                <a:gd name="connsiteY2" fmla="*/ 86331 h 172663"/>
                <a:gd name="connsiteX3" fmla="*/ 24178 w 48356"/>
                <a:gd name="connsiteY3" fmla="*/ 0 h 172663"/>
                <a:gd name="connsiteX4" fmla="*/ 48356 w 48356"/>
                <a:gd name="connsiteY4" fmla="*/ 86331 h 17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6" h="172663">
                  <a:moveTo>
                    <a:pt x="48356" y="86331"/>
                  </a:moveTo>
                  <a:cubicBezTo>
                    <a:pt x="48356" y="134011"/>
                    <a:pt x="37532" y="172663"/>
                    <a:pt x="24178" y="172663"/>
                  </a:cubicBezTo>
                  <a:cubicBezTo>
                    <a:pt x="10825" y="172663"/>
                    <a:pt x="0" y="134011"/>
                    <a:pt x="0" y="86331"/>
                  </a:cubicBezTo>
                  <a:cubicBezTo>
                    <a:pt x="0" y="38652"/>
                    <a:pt x="10825" y="0"/>
                    <a:pt x="24178" y="0"/>
                  </a:cubicBezTo>
                  <a:cubicBezTo>
                    <a:pt x="37532" y="0"/>
                    <a:pt x="48356" y="38652"/>
                    <a:pt x="48356" y="8633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91471700-D057-3F3D-1BEA-F843DF761C76}"/>
                </a:ext>
              </a:extLst>
            </p:cNvPr>
            <p:cNvSpPr/>
            <p:nvPr/>
          </p:nvSpPr>
          <p:spPr>
            <a:xfrm rot="20513906">
              <a:off x="1032579" y="768232"/>
              <a:ext cx="48358" cy="172668"/>
            </a:xfrm>
            <a:custGeom>
              <a:avLst/>
              <a:gdLst>
                <a:gd name="connsiteX0" fmla="*/ 48358 w 48358"/>
                <a:gd name="connsiteY0" fmla="*/ 86334 h 172668"/>
                <a:gd name="connsiteX1" fmla="*/ 24179 w 48358"/>
                <a:gd name="connsiteY1" fmla="*/ 172668 h 172668"/>
                <a:gd name="connsiteX2" fmla="*/ 0 w 48358"/>
                <a:gd name="connsiteY2" fmla="*/ 86334 h 172668"/>
                <a:gd name="connsiteX3" fmla="*/ 24179 w 48358"/>
                <a:gd name="connsiteY3" fmla="*/ 0 h 172668"/>
                <a:gd name="connsiteX4" fmla="*/ 48358 w 48358"/>
                <a:gd name="connsiteY4" fmla="*/ 86334 h 17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68">
                  <a:moveTo>
                    <a:pt x="48358" y="86334"/>
                  </a:moveTo>
                  <a:cubicBezTo>
                    <a:pt x="48358" y="134015"/>
                    <a:pt x="37533" y="172668"/>
                    <a:pt x="24179" y="172668"/>
                  </a:cubicBezTo>
                  <a:cubicBezTo>
                    <a:pt x="10825" y="172668"/>
                    <a:pt x="0" y="134015"/>
                    <a:pt x="0" y="86334"/>
                  </a:cubicBezTo>
                  <a:cubicBezTo>
                    <a:pt x="0" y="38653"/>
                    <a:pt x="10825" y="0"/>
                    <a:pt x="24179" y="0"/>
                  </a:cubicBezTo>
                  <a:cubicBezTo>
                    <a:pt x="37533" y="0"/>
                    <a:pt x="48358" y="38653"/>
                    <a:pt x="48358" y="8633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656B7670-8B48-8AAA-1868-50774DE0FD2C}"/>
                </a:ext>
              </a:extLst>
            </p:cNvPr>
            <p:cNvSpPr/>
            <p:nvPr/>
          </p:nvSpPr>
          <p:spPr>
            <a:xfrm>
              <a:off x="901337" y="422842"/>
              <a:ext cx="85301" cy="157775"/>
            </a:xfrm>
            <a:custGeom>
              <a:avLst/>
              <a:gdLst>
                <a:gd name="connsiteX0" fmla="*/ 852 w 85301"/>
                <a:gd name="connsiteY0" fmla="*/ 8571 h 157775"/>
                <a:gd name="connsiteX1" fmla="*/ 34194 w 85301"/>
                <a:gd name="connsiteY1" fmla="*/ 114612 h 157775"/>
                <a:gd name="connsiteX2" fmla="*/ 84449 w 85301"/>
                <a:gd name="connsiteY2" fmla="*/ 149200 h 157775"/>
                <a:gd name="connsiteX3" fmla="*/ 51108 w 85301"/>
                <a:gd name="connsiteY3" fmla="*/ 43159 h 157775"/>
                <a:gd name="connsiteX4" fmla="*/ 852 w 85301"/>
                <a:gd name="connsiteY4" fmla="*/ 8571 h 15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01" h="157775">
                  <a:moveTo>
                    <a:pt x="852" y="8571"/>
                  </a:moveTo>
                  <a:cubicBezTo>
                    <a:pt x="-3810" y="28304"/>
                    <a:pt x="11126" y="75795"/>
                    <a:pt x="34194" y="114612"/>
                  </a:cubicBezTo>
                  <a:cubicBezTo>
                    <a:pt x="57288" y="153456"/>
                    <a:pt x="79787" y="168934"/>
                    <a:pt x="84449" y="149200"/>
                  </a:cubicBezTo>
                  <a:cubicBezTo>
                    <a:pt x="89112" y="129467"/>
                    <a:pt x="74176" y="81976"/>
                    <a:pt x="51108" y="43159"/>
                  </a:cubicBezTo>
                  <a:cubicBezTo>
                    <a:pt x="28013" y="4342"/>
                    <a:pt x="5515" y="-11163"/>
                    <a:pt x="852" y="857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627A20DE-BFB5-73E6-3A2D-2B3527F3FD1D}"/>
                </a:ext>
              </a:extLst>
            </p:cNvPr>
            <p:cNvSpPr/>
            <p:nvPr/>
          </p:nvSpPr>
          <p:spPr>
            <a:xfrm rot="19460346">
              <a:off x="742493" y="135323"/>
              <a:ext cx="48359" cy="172673"/>
            </a:xfrm>
            <a:custGeom>
              <a:avLst/>
              <a:gdLst>
                <a:gd name="connsiteX0" fmla="*/ 48359 w 48359"/>
                <a:gd name="connsiteY0" fmla="*/ 86337 h 172673"/>
                <a:gd name="connsiteX1" fmla="*/ 24180 w 48359"/>
                <a:gd name="connsiteY1" fmla="*/ 172674 h 172673"/>
                <a:gd name="connsiteX2" fmla="*/ 0 w 48359"/>
                <a:gd name="connsiteY2" fmla="*/ 86337 h 172673"/>
                <a:gd name="connsiteX3" fmla="*/ 24180 w 48359"/>
                <a:gd name="connsiteY3" fmla="*/ 0 h 172673"/>
                <a:gd name="connsiteX4" fmla="*/ 48359 w 48359"/>
                <a:gd name="connsiteY4" fmla="*/ 86337 h 17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9" h="172673">
                  <a:moveTo>
                    <a:pt x="48359" y="86337"/>
                  </a:moveTo>
                  <a:cubicBezTo>
                    <a:pt x="48359" y="134019"/>
                    <a:pt x="37534" y="172674"/>
                    <a:pt x="24180" y="172674"/>
                  </a:cubicBezTo>
                  <a:cubicBezTo>
                    <a:pt x="10826" y="172674"/>
                    <a:pt x="0" y="134019"/>
                    <a:pt x="0" y="86337"/>
                  </a:cubicBezTo>
                  <a:cubicBezTo>
                    <a:pt x="0" y="38654"/>
                    <a:pt x="10826" y="0"/>
                    <a:pt x="24180" y="0"/>
                  </a:cubicBezTo>
                  <a:cubicBezTo>
                    <a:pt x="37534" y="0"/>
                    <a:pt x="48359" y="38654"/>
                    <a:pt x="48359" y="86337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55D686C3-11CD-EEF8-C75C-BF523AA07EBD}"/>
                </a:ext>
              </a:extLst>
            </p:cNvPr>
            <p:cNvSpPr/>
            <p:nvPr/>
          </p:nvSpPr>
          <p:spPr>
            <a:xfrm rot="19042489">
              <a:off x="552036" y="-85196"/>
              <a:ext cx="48358" cy="172669"/>
            </a:xfrm>
            <a:custGeom>
              <a:avLst/>
              <a:gdLst>
                <a:gd name="connsiteX0" fmla="*/ 48358 w 48358"/>
                <a:gd name="connsiteY0" fmla="*/ 86335 h 172669"/>
                <a:gd name="connsiteX1" fmla="*/ 24179 w 48358"/>
                <a:gd name="connsiteY1" fmla="*/ 172670 h 172669"/>
                <a:gd name="connsiteX2" fmla="*/ 0 w 48358"/>
                <a:gd name="connsiteY2" fmla="*/ 86335 h 172669"/>
                <a:gd name="connsiteX3" fmla="*/ 24179 w 48358"/>
                <a:gd name="connsiteY3" fmla="*/ 0 h 172669"/>
                <a:gd name="connsiteX4" fmla="*/ 48358 w 48358"/>
                <a:gd name="connsiteY4" fmla="*/ 86335 h 17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69">
                  <a:moveTo>
                    <a:pt x="48358" y="86335"/>
                  </a:moveTo>
                  <a:cubicBezTo>
                    <a:pt x="48358" y="134016"/>
                    <a:pt x="37533" y="172670"/>
                    <a:pt x="24179" y="172670"/>
                  </a:cubicBezTo>
                  <a:cubicBezTo>
                    <a:pt x="10825" y="172670"/>
                    <a:pt x="0" y="134016"/>
                    <a:pt x="0" y="86335"/>
                  </a:cubicBezTo>
                  <a:cubicBezTo>
                    <a:pt x="0" y="38653"/>
                    <a:pt x="10825" y="0"/>
                    <a:pt x="24179" y="0"/>
                  </a:cubicBezTo>
                  <a:cubicBezTo>
                    <a:pt x="37533" y="0"/>
                    <a:pt x="48358" y="38653"/>
                    <a:pt x="48358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3FD5263A-7739-16A4-FB43-1AF01A0596FB}"/>
                </a:ext>
              </a:extLst>
            </p:cNvPr>
            <p:cNvSpPr/>
            <p:nvPr/>
          </p:nvSpPr>
          <p:spPr>
            <a:xfrm rot="19087513">
              <a:off x="923767" y="1353443"/>
              <a:ext cx="48358" cy="172668"/>
            </a:xfrm>
            <a:custGeom>
              <a:avLst/>
              <a:gdLst>
                <a:gd name="connsiteX0" fmla="*/ 48358 w 48358"/>
                <a:gd name="connsiteY0" fmla="*/ 86334 h 172668"/>
                <a:gd name="connsiteX1" fmla="*/ 24179 w 48358"/>
                <a:gd name="connsiteY1" fmla="*/ 172669 h 172668"/>
                <a:gd name="connsiteX2" fmla="*/ 0 w 48358"/>
                <a:gd name="connsiteY2" fmla="*/ 86334 h 172668"/>
                <a:gd name="connsiteX3" fmla="*/ 24179 w 48358"/>
                <a:gd name="connsiteY3" fmla="*/ 0 h 172668"/>
                <a:gd name="connsiteX4" fmla="*/ 48358 w 48358"/>
                <a:gd name="connsiteY4" fmla="*/ 86334 h 17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68">
                  <a:moveTo>
                    <a:pt x="48358" y="86334"/>
                  </a:moveTo>
                  <a:cubicBezTo>
                    <a:pt x="48358" y="134015"/>
                    <a:pt x="37533" y="172669"/>
                    <a:pt x="24179" y="172669"/>
                  </a:cubicBezTo>
                  <a:cubicBezTo>
                    <a:pt x="10825" y="172669"/>
                    <a:pt x="0" y="134015"/>
                    <a:pt x="0" y="86334"/>
                  </a:cubicBezTo>
                  <a:cubicBezTo>
                    <a:pt x="0" y="38653"/>
                    <a:pt x="10825" y="0"/>
                    <a:pt x="24179" y="0"/>
                  </a:cubicBezTo>
                  <a:cubicBezTo>
                    <a:pt x="37533" y="0"/>
                    <a:pt x="48358" y="38653"/>
                    <a:pt x="48358" y="8633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A33B90CE-8757-6152-3B79-1206E12F2768}"/>
                </a:ext>
              </a:extLst>
            </p:cNvPr>
            <p:cNvSpPr/>
            <p:nvPr/>
          </p:nvSpPr>
          <p:spPr>
            <a:xfrm>
              <a:off x="1123780" y="1050807"/>
              <a:ext cx="62614" cy="168103"/>
            </a:xfrm>
            <a:custGeom>
              <a:avLst/>
              <a:gdLst>
                <a:gd name="connsiteX0" fmla="*/ 19632 w 62614"/>
                <a:gd name="connsiteY0" fmla="*/ 3084 h 168103"/>
                <a:gd name="connsiteX1" fmla="*/ 60346 w 62614"/>
                <a:gd name="connsiteY1" fmla="*/ 106523 h 168103"/>
                <a:gd name="connsiteX2" fmla="*/ 42998 w 62614"/>
                <a:gd name="connsiteY2" fmla="*/ 165019 h 168103"/>
                <a:gd name="connsiteX3" fmla="*/ 2283 w 62614"/>
                <a:gd name="connsiteY3" fmla="*/ 61580 h 168103"/>
                <a:gd name="connsiteX4" fmla="*/ 19632 w 62614"/>
                <a:gd name="connsiteY4" fmla="*/ 3084 h 16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14" h="168103">
                  <a:moveTo>
                    <a:pt x="19632" y="3084"/>
                  </a:moveTo>
                  <a:cubicBezTo>
                    <a:pt x="35679" y="15499"/>
                    <a:pt x="53895" y="61824"/>
                    <a:pt x="60346" y="106523"/>
                  </a:cubicBezTo>
                  <a:cubicBezTo>
                    <a:pt x="66797" y="151249"/>
                    <a:pt x="59018" y="177434"/>
                    <a:pt x="42998" y="165019"/>
                  </a:cubicBezTo>
                  <a:cubicBezTo>
                    <a:pt x="26951" y="152604"/>
                    <a:pt x="8735" y="106279"/>
                    <a:pt x="2283" y="61580"/>
                  </a:cubicBezTo>
                  <a:cubicBezTo>
                    <a:pt x="-4195" y="16854"/>
                    <a:pt x="3585" y="-9331"/>
                    <a:pt x="19632" y="308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372C8838-D563-8AB7-F0AA-E1FF41916CF4}"/>
                </a:ext>
              </a:extLst>
            </p:cNvPr>
            <p:cNvSpPr/>
            <p:nvPr/>
          </p:nvSpPr>
          <p:spPr>
            <a:xfrm rot="19980423">
              <a:off x="898361" y="931536"/>
              <a:ext cx="48360" cy="172677"/>
            </a:xfrm>
            <a:custGeom>
              <a:avLst/>
              <a:gdLst>
                <a:gd name="connsiteX0" fmla="*/ 48360 w 48360"/>
                <a:gd name="connsiteY0" fmla="*/ 86338 h 172677"/>
                <a:gd name="connsiteX1" fmla="*/ 24180 w 48360"/>
                <a:gd name="connsiteY1" fmla="*/ 172677 h 172677"/>
                <a:gd name="connsiteX2" fmla="*/ 0 w 48360"/>
                <a:gd name="connsiteY2" fmla="*/ 86338 h 172677"/>
                <a:gd name="connsiteX3" fmla="*/ 24180 w 48360"/>
                <a:gd name="connsiteY3" fmla="*/ 0 h 172677"/>
                <a:gd name="connsiteX4" fmla="*/ 48360 w 48360"/>
                <a:gd name="connsiteY4" fmla="*/ 86338 h 17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60" h="172677">
                  <a:moveTo>
                    <a:pt x="48360" y="86338"/>
                  </a:moveTo>
                  <a:cubicBezTo>
                    <a:pt x="48360" y="134022"/>
                    <a:pt x="37535" y="172677"/>
                    <a:pt x="24180" y="172677"/>
                  </a:cubicBezTo>
                  <a:cubicBezTo>
                    <a:pt x="10826" y="172677"/>
                    <a:pt x="0" y="134022"/>
                    <a:pt x="0" y="86338"/>
                  </a:cubicBezTo>
                  <a:cubicBezTo>
                    <a:pt x="0" y="38655"/>
                    <a:pt x="10826" y="0"/>
                    <a:pt x="24180" y="0"/>
                  </a:cubicBezTo>
                  <a:cubicBezTo>
                    <a:pt x="37535" y="0"/>
                    <a:pt x="48360" y="38655"/>
                    <a:pt x="48360" y="86338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8412E133-B4AC-A3FD-F720-984CDD1A86E3}"/>
                </a:ext>
              </a:extLst>
            </p:cNvPr>
            <p:cNvSpPr/>
            <p:nvPr/>
          </p:nvSpPr>
          <p:spPr>
            <a:xfrm>
              <a:off x="742088" y="650341"/>
              <a:ext cx="89470" cy="155454"/>
            </a:xfrm>
            <a:custGeom>
              <a:avLst/>
              <a:gdLst>
                <a:gd name="connsiteX0" fmla="*/ 14972 w 89470"/>
                <a:gd name="connsiteY0" fmla="*/ 1530 h 155454"/>
                <a:gd name="connsiteX1" fmla="*/ 78131 w 89470"/>
                <a:gd name="connsiteY1" fmla="*/ 93016 h 155454"/>
                <a:gd name="connsiteX2" fmla="*/ 74498 w 89470"/>
                <a:gd name="connsiteY2" fmla="*/ 153924 h 155454"/>
                <a:gd name="connsiteX3" fmla="*/ 11340 w 89470"/>
                <a:gd name="connsiteY3" fmla="*/ 62412 h 155454"/>
                <a:gd name="connsiteX4" fmla="*/ 14972 w 89470"/>
                <a:gd name="connsiteY4" fmla="*/ 1530 h 15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70" h="155454">
                  <a:moveTo>
                    <a:pt x="14972" y="1530"/>
                  </a:moveTo>
                  <a:cubicBezTo>
                    <a:pt x="33405" y="9988"/>
                    <a:pt x="61677" y="50946"/>
                    <a:pt x="78131" y="93016"/>
                  </a:cubicBezTo>
                  <a:cubicBezTo>
                    <a:pt x="94557" y="135112"/>
                    <a:pt x="92958" y="162355"/>
                    <a:pt x="74498" y="153924"/>
                  </a:cubicBezTo>
                  <a:cubicBezTo>
                    <a:pt x="56066" y="145467"/>
                    <a:pt x="27793" y="104509"/>
                    <a:pt x="11340" y="62412"/>
                  </a:cubicBezTo>
                  <a:cubicBezTo>
                    <a:pt x="-5087" y="20343"/>
                    <a:pt x="-3488" y="-6900"/>
                    <a:pt x="14972" y="1530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C629FAB8-55B7-F065-F128-6F6957BB2BFE}"/>
                </a:ext>
              </a:extLst>
            </p:cNvPr>
            <p:cNvSpPr/>
            <p:nvPr/>
          </p:nvSpPr>
          <p:spPr>
            <a:xfrm rot="19809977">
              <a:off x="613437" y="372559"/>
              <a:ext cx="48359" cy="172675"/>
            </a:xfrm>
            <a:custGeom>
              <a:avLst/>
              <a:gdLst>
                <a:gd name="connsiteX0" fmla="*/ 48360 w 48359"/>
                <a:gd name="connsiteY0" fmla="*/ 86338 h 172675"/>
                <a:gd name="connsiteX1" fmla="*/ 24180 w 48359"/>
                <a:gd name="connsiteY1" fmla="*/ 172675 h 172675"/>
                <a:gd name="connsiteX2" fmla="*/ 0 w 48359"/>
                <a:gd name="connsiteY2" fmla="*/ 86338 h 172675"/>
                <a:gd name="connsiteX3" fmla="*/ 24180 w 48359"/>
                <a:gd name="connsiteY3" fmla="*/ 0 h 172675"/>
                <a:gd name="connsiteX4" fmla="*/ 48360 w 48359"/>
                <a:gd name="connsiteY4" fmla="*/ 86338 h 17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9" h="172675">
                  <a:moveTo>
                    <a:pt x="48360" y="86338"/>
                  </a:moveTo>
                  <a:cubicBezTo>
                    <a:pt x="48360" y="134021"/>
                    <a:pt x="37534" y="172675"/>
                    <a:pt x="24180" y="172675"/>
                  </a:cubicBezTo>
                  <a:cubicBezTo>
                    <a:pt x="10826" y="172675"/>
                    <a:pt x="0" y="134021"/>
                    <a:pt x="0" y="86338"/>
                  </a:cubicBezTo>
                  <a:cubicBezTo>
                    <a:pt x="0" y="38655"/>
                    <a:pt x="10826" y="0"/>
                    <a:pt x="24180" y="0"/>
                  </a:cubicBezTo>
                  <a:cubicBezTo>
                    <a:pt x="37534" y="0"/>
                    <a:pt x="48360" y="38655"/>
                    <a:pt x="48360" y="86338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2FECFF01-F20D-ACE9-DEEE-307A1127F3DC}"/>
                </a:ext>
              </a:extLst>
            </p:cNvPr>
            <p:cNvSpPr/>
            <p:nvPr/>
          </p:nvSpPr>
          <p:spPr>
            <a:xfrm rot="19826905">
              <a:off x="477542" y="123198"/>
              <a:ext cx="48357" cy="172667"/>
            </a:xfrm>
            <a:custGeom>
              <a:avLst/>
              <a:gdLst>
                <a:gd name="connsiteX0" fmla="*/ 48358 w 48357"/>
                <a:gd name="connsiteY0" fmla="*/ 86334 h 172667"/>
                <a:gd name="connsiteX1" fmla="*/ 24179 w 48357"/>
                <a:gd name="connsiteY1" fmla="*/ 172667 h 172667"/>
                <a:gd name="connsiteX2" fmla="*/ 0 w 48357"/>
                <a:gd name="connsiteY2" fmla="*/ 86334 h 172667"/>
                <a:gd name="connsiteX3" fmla="*/ 24179 w 48357"/>
                <a:gd name="connsiteY3" fmla="*/ 0 h 172667"/>
                <a:gd name="connsiteX4" fmla="*/ 48358 w 48357"/>
                <a:gd name="connsiteY4" fmla="*/ 86334 h 17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7" h="172667">
                  <a:moveTo>
                    <a:pt x="48358" y="86334"/>
                  </a:moveTo>
                  <a:cubicBezTo>
                    <a:pt x="48358" y="134015"/>
                    <a:pt x="37532" y="172667"/>
                    <a:pt x="24179" y="172667"/>
                  </a:cubicBezTo>
                  <a:cubicBezTo>
                    <a:pt x="10825" y="172667"/>
                    <a:pt x="0" y="134015"/>
                    <a:pt x="0" y="86334"/>
                  </a:cubicBezTo>
                  <a:cubicBezTo>
                    <a:pt x="0" y="38653"/>
                    <a:pt x="10825" y="0"/>
                    <a:pt x="24179" y="0"/>
                  </a:cubicBezTo>
                  <a:cubicBezTo>
                    <a:pt x="37532" y="0"/>
                    <a:pt x="48358" y="38653"/>
                    <a:pt x="48358" y="8633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A3489E67-42E8-9559-727A-9DB89F5ED5AA}"/>
                </a:ext>
              </a:extLst>
            </p:cNvPr>
            <p:cNvSpPr/>
            <p:nvPr/>
          </p:nvSpPr>
          <p:spPr>
            <a:xfrm>
              <a:off x="286556" y="-97205"/>
              <a:ext cx="110648" cy="141163"/>
            </a:xfrm>
            <a:custGeom>
              <a:avLst/>
              <a:gdLst>
                <a:gd name="connsiteX0" fmla="*/ 12916 w 110648"/>
                <a:gd name="connsiteY0" fmla="*/ 633 h 141163"/>
                <a:gd name="connsiteX1" fmla="*/ 90848 w 110648"/>
                <a:gd name="connsiteY1" fmla="*/ 79920 h 141163"/>
                <a:gd name="connsiteX2" fmla="*/ 97733 w 110648"/>
                <a:gd name="connsiteY2" fmla="*/ 140531 h 141163"/>
                <a:gd name="connsiteX3" fmla="*/ 19801 w 110648"/>
                <a:gd name="connsiteY3" fmla="*/ 61243 h 141163"/>
                <a:gd name="connsiteX4" fmla="*/ 12916 w 110648"/>
                <a:gd name="connsiteY4" fmla="*/ 633 h 141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48" h="141163">
                  <a:moveTo>
                    <a:pt x="12916" y="633"/>
                  </a:moveTo>
                  <a:cubicBezTo>
                    <a:pt x="32541" y="5783"/>
                    <a:pt x="67427" y="41293"/>
                    <a:pt x="90848" y="79920"/>
                  </a:cubicBezTo>
                  <a:cubicBezTo>
                    <a:pt x="114268" y="118547"/>
                    <a:pt x="117358" y="145708"/>
                    <a:pt x="97733" y="140531"/>
                  </a:cubicBezTo>
                  <a:cubicBezTo>
                    <a:pt x="78107" y="135380"/>
                    <a:pt x="43221" y="99871"/>
                    <a:pt x="19801" y="61243"/>
                  </a:cubicBezTo>
                  <a:cubicBezTo>
                    <a:pt x="-3619" y="22616"/>
                    <a:pt x="-6710" y="-4545"/>
                    <a:pt x="12916" y="633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4B7055B6-DBF6-AF71-4437-487560EA7894}"/>
                </a:ext>
              </a:extLst>
            </p:cNvPr>
            <p:cNvSpPr/>
            <p:nvPr/>
          </p:nvSpPr>
          <p:spPr>
            <a:xfrm rot="19980423">
              <a:off x="1051373" y="1239043"/>
              <a:ext cx="48360" cy="172677"/>
            </a:xfrm>
            <a:custGeom>
              <a:avLst/>
              <a:gdLst>
                <a:gd name="connsiteX0" fmla="*/ 48360 w 48360"/>
                <a:gd name="connsiteY0" fmla="*/ 86338 h 172677"/>
                <a:gd name="connsiteX1" fmla="*/ 24180 w 48360"/>
                <a:gd name="connsiteY1" fmla="*/ 172677 h 172677"/>
                <a:gd name="connsiteX2" fmla="*/ 0 w 48360"/>
                <a:gd name="connsiteY2" fmla="*/ 86338 h 172677"/>
                <a:gd name="connsiteX3" fmla="*/ 24180 w 48360"/>
                <a:gd name="connsiteY3" fmla="*/ 0 h 172677"/>
                <a:gd name="connsiteX4" fmla="*/ 48360 w 48360"/>
                <a:gd name="connsiteY4" fmla="*/ 86338 h 17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60" h="172677">
                  <a:moveTo>
                    <a:pt x="48360" y="86338"/>
                  </a:moveTo>
                  <a:cubicBezTo>
                    <a:pt x="48360" y="134022"/>
                    <a:pt x="37535" y="172677"/>
                    <a:pt x="24180" y="172677"/>
                  </a:cubicBezTo>
                  <a:cubicBezTo>
                    <a:pt x="10826" y="172677"/>
                    <a:pt x="0" y="134022"/>
                    <a:pt x="0" y="86338"/>
                  </a:cubicBezTo>
                  <a:cubicBezTo>
                    <a:pt x="0" y="38655"/>
                    <a:pt x="10826" y="0"/>
                    <a:pt x="24180" y="0"/>
                  </a:cubicBezTo>
                  <a:cubicBezTo>
                    <a:pt x="37535" y="0"/>
                    <a:pt x="48360" y="38655"/>
                    <a:pt x="48360" y="86338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FB5E9C7D-404E-9B41-BF8B-0B4453EC8B1E}"/>
                </a:ext>
              </a:extLst>
            </p:cNvPr>
            <p:cNvSpPr/>
            <p:nvPr/>
          </p:nvSpPr>
          <p:spPr>
            <a:xfrm rot="19980423">
              <a:off x="1232729" y="1531820"/>
              <a:ext cx="48360" cy="172677"/>
            </a:xfrm>
            <a:custGeom>
              <a:avLst/>
              <a:gdLst>
                <a:gd name="connsiteX0" fmla="*/ 48360 w 48360"/>
                <a:gd name="connsiteY0" fmla="*/ 86339 h 172677"/>
                <a:gd name="connsiteX1" fmla="*/ 24180 w 48360"/>
                <a:gd name="connsiteY1" fmla="*/ 172677 h 172677"/>
                <a:gd name="connsiteX2" fmla="*/ 0 w 48360"/>
                <a:gd name="connsiteY2" fmla="*/ 86339 h 172677"/>
                <a:gd name="connsiteX3" fmla="*/ 24180 w 48360"/>
                <a:gd name="connsiteY3" fmla="*/ 0 h 172677"/>
                <a:gd name="connsiteX4" fmla="*/ 48360 w 48360"/>
                <a:gd name="connsiteY4" fmla="*/ 86339 h 17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60" h="172677">
                  <a:moveTo>
                    <a:pt x="48360" y="86339"/>
                  </a:moveTo>
                  <a:cubicBezTo>
                    <a:pt x="48360" y="134022"/>
                    <a:pt x="37535" y="172677"/>
                    <a:pt x="24180" y="172677"/>
                  </a:cubicBezTo>
                  <a:cubicBezTo>
                    <a:pt x="10826" y="172677"/>
                    <a:pt x="0" y="134022"/>
                    <a:pt x="0" y="86339"/>
                  </a:cubicBezTo>
                  <a:cubicBezTo>
                    <a:pt x="0" y="38655"/>
                    <a:pt x="10826" y="0"/>
                    <a:pt x="24180" y="0"/>
                  </a:cubicBezTo>
                  <a:cubicBezTo>
                    <a:pt x="37535" y="0"/>
                    <a:pt x="48360" y="38655"/>
                    <a:pt x="48360" y="86339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017871F7-A700-5DBD-BF1A-3D59B10C44B5}"/>
                </a:ext>
              </a:extLst>
            </p:cNvPr>
            <p:cNvSpPr/>
            <p:nvPr/>
          </p:nvSpPr>
          <p:spPr>
            <a:xfrm rot="20821946">
              <a:off x="1171334" y="493252"/>
              <a:ext cx="48358" cy="172670"/>
            </a:xfrm>
            <a:custGeom>
              <a:avLst/>
              <a:gdLst>
                <a:gd name="connsiteX0" fmla="*/ 48359 w 48358"/>
                <a:gd name="connsiteY0" fmla="*/ 86335 h 172670"/>
                <a:gd name="connsiteX1" fmla="*/ 24179 w 48358"/>
                <a:gd name="connsiteY1" fmla="*/ 172670 h 172670"/>
                <a:gd name="connsiteX2" fmla="*/ 0 w 48358"/>
                <a:gd name="connsiteY2" fmla="*/ 86335 h 172670"/>
                <a:gd name="connsiteX3" fmla="*/ 24179 w 48358"/>
                <a:gd name="connsiteY3" fmla="*/ 0 h 172670"/>
                <a:gd name="connsiteX4" fmla="*/ 48359 w 48358"/>
                <a:gd name="connsiteY4" fmla="*/ 86335 h 17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70">
                  <a:moveTo>
                    <a:pt x="48359" y="86335"/>
                  </a:moveTo>
                  <a:cubicBezTo>
                    <a:pt x="48359" y="134017"/>
                    <a:pt x="37533" y="172670"/>
                    <a:pt x="24179" y="172670"/>
                  </a:cubicBezTo>
                  <a:cubicBezTo>
                    <a:pt x="10825" y="172670"/>
                    <a:pt x="0" y="134017"/>
                    <a:pt x="0" y="86335"/>
                  </a:cubicBezTo>
                  <a:cubicBezTo>
                    <a:pt x="0" y="38654"/>
                    <a:pt x="10825" y="0"/>
                    <a:pt x="24179" y="0"/>
                  </a:cubicBezTo>
                  <a:cubicBezTo>
                    <a:pt x="37533" y="0"/>
                    <a:pt x="48359" y="38654"/>
                    <a:pt x="48359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C648C0C4-2413-9ADE-1B89-8D81602D8750}"/>
                </a:ext>
              </a:extLst>
            </p:cNvPr>
            <p:cNvSpPr/>
            <p:nvPr/>
          </p:nvSpPr>
          <p:spPr>
            <a:xfrm rot="20821946">
              <a:off x="1261972" y="847054"/>
              <a:ext cx="48358" cy="172670"/>
            </a:xfrm>
            <a:custGeom>
              <a:avLst/>
              <a:gdLst>
                <a:gd name="connsiteX0" fmla="*/ 48359 w 48358"/>
                <a:gd name="connsiteY0" fmla="*/ 86335 h 172670"/>
                <a:gd name="connsiteX1" fmla="*/ 24179 w 48358"/>
                <a:gd name="connsiteY1" fmla="*/ 172670 h 172670"/>
                <a:gd name="connsiteX2" fmla="*/ 0 w 48358"/>
                <a:gd name="connsiteY2" fmla="*/ 86335 h 172670"/>
                <a:gd name="connsiteX3" fmla="*/ 24179 w 48358"/>
                <a:gd name="connsiteY3" fmla="*/ 0 h 172670"/>
                <a:gd name="connsiteX4" fmla="*/ 48359 w 48358"/>
                <a:gd name="connsiteY4" fmla="*/ 86335 h 17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70">
                  <a:moveTo>
                    <a:pt x="48359" y="86335"/>
                  </a:moveTo>
                  <a:cubicBezTo>
                    <a:pt x="48359" y="134017"/>
                    <a:pt x="37533" y="172670"/>
                    <a:pt x="24179" y="172670"/>
                  </a:cubicBezTo>
                  <a:cubicBezTo>
                    <a:pt x="10826" y="172670"/>
                    <a:pt x="0" y="134017"/>
                    <a:pt x="0" y="86335"/>
                  </a:cubicBezTo>
                  <a:cubicBezTo>
                    <a:pt x="0" y="38654"/>
                    <a:pt x="10826" y="0"/>
                    <a:pt x="24179" y="0"/>
                  </a:cubicBezTo>
                  <a:cubicBezTo>
                    <a:pt x="37533" y="0"/>
                    <a:pt x="48359" y="38654"/>
                    <a:pt x="48359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7B14A862-8733-4ED9-8FD8-3073F320BCCF}"/>
                </a:ext>
              </a:extLst>
            </p:cNvPr>
            <p:cNvSpPr/>
            <p:nvPr/>
          </p:nvSpPr>
          <p:spPr>
            <a:xfrm rot="20821946">
              <a:off x="1329983" y="1199879"/>
              <a:ext cx="48358" cy="172670"/>
            </a:xfrm>
            <a:custGeom>
              <a:avLst/>
              <a:gdLst>
                <a:gd name="connsiteX0" fmla="*/ 48358 w 48358"/>
                <a:gd name="connsiteY0" fmla="*/ 86335 h 172670"/>
                <a:gd name="connsiteX1" fmla="*/ 24179 w 48358"/>
                <a:gd name="connsiteY1" fmla="*/ 172670 h 172670"/>
                <a:gd name="connsiteX2" fmla="*/ 0 w 48358"/>
                <a:gd name="connsiteY2" fmla="*/ 86335 h 172670"/>
                <a:gd name="connsiteX3" fmla="*/ 24179 w 48358"/>
                <a:gd name="connsiteY3" fmla="*/ 0 h 172670"/>
                <a:gd name="connsiteX4" fmla="*/ 48358 w 48358"/>
                <a:gd name="connsiteY4" fmla="*/ 86335 h 17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70">
                  <a:moveTo>
                    <a:pt x="48358" y="86335"/>
                  </a:moveTo>
                  <a:cubicBezTo>
                    <a:pt x="48358" y="134017"/>
                    <a:pt x="37533" y="172670"/>
                    <a:pt x="24179" y="172670"/>
                  </a:cubicBezTo>
                  <a:cubicBezTo>
                    <a:pt x="10825" y="172670"/>
                    <a:pt x="0" y="134017"/>
                    <a:pt x="0" y="86335"/>
                  </a:cubicBezTo>
                  <a:cubicBezTo>
                    <a:pt x="0" y="38654"/>
                    <a:pt x="10825" y="0"/>
                    <a:pt x="24179" y="0"/>
                  </a:cubicBezTo>
                  <a:cubicBezTo>
                    <a:pt x="37533" y="0"/>
                    <a:pt x="48358" y="38654"/>
                    <a:pt x="48358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0" name="图形 9">
            <a:extLst>
              <a:ext uri="{FF2B5EF4-FFF2-40B4-BE49-F238E27FC236}">
                <a16:creationId xmlns:a16="http://schemas.microsoft.com/office/drawing/2014/main" id="{A40D8539-11C2-E0DE-C5F4-4783D3750F00}"/>
              </a:ext>
            </a:extLst>
          </p:cNvPr>
          <p:cNvGrpSpPr/>
          <p:nvPr userDrawn="1"/>
        </p:nvGrpSpPr>
        <p:grpSpPr>
          <a:xfrm>
            <a:off x="634836" y="-271654"/>
            <a:ext cx="1589440" cy="2199943"/>
            <a:chOff x="2552338" y="424220"/>
            <a:chExt cx="1589440" cy="2199943"/>
          </a:xfrm>
        </p:grpSpPr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6ED56AE9-96BC-FA8B-BF56-C8D5184413C1}"/>
                </a:ext>
              </a:extLst>
            </p:cNvPr>
            <p:cNvSpPr/>
            <p:nvPr/>
          </p:nvSpPr>
          <p:spPr>
            <a:xfrm>
              <a:off x="2552338" y="424220"/>
              <a:ext cx="1481409" cy="2072633"/>
            </a:xfrm>
            <a:custGeom>
              <a:avLst/>
              <a:gdLst>
                <a:gd name="connsiteX0" fmla="*/ 324386 w 1481409"/>
                <a:gd name="connsiteY0" fmla="*/ 274537 h 2072633"/>
                <a:gd name="connsiteX1" fmla="*/ 331759 w 1481409"/>
                <a:gd name="connsiteY1" fmla="*/ 295870 h 2072633"/>
                <a:gd name="connsiteX2" fmla="*/ 354529 w 1481409"/>
                <a:gd name="connsiteY2" fmla="*/ 382476 h 2072633"/>
                <a:gd name="connsiteX3" fmla="*/ 369139 w 1481409"/>
                <a:gd name="connsiteY3" fmla="*/ 470681 h 2072633"/>
                <a:gd name="connsiteX4" fmla="*/ 371742 w 1481409"/>
                <a:gd name="connsiteY4" fmla="*/ 493017 h 2072633"/>
                <a:gd name="connsiteX5" fmla="*/ 373937 w 1481409"/>
                <a:gd name="connsiteY5" fmla="*/ 515461 h 2072633"/>
                <a:gd name="connsiteX6" fmla="*/ 376458 w 1481409"/>
                <a:gd name="connsiteY6" fmla="*/ 560648 h 2072633"/>
                <a:gd name="connsiteX7" fmla="*/ 377407 w 1481409"/>
                <a:gd name="connsiteY7" fmla="*/ 743348 h 2072633"/>
                <a:gd name="connsiteX8" fmla="*/ 392722 w 1481409"/>
                <a:gd name="connsiteY8" fmla="*/ 926155 h 2072633"/>
                <a:gd name="connsiteX9" fmla="*/ 395650 w 1481409"/>
                <a:gd name="connsiteY9" fmla="*/ 925749 h 2072633"/>
                <a:gd name="connsiteX10" fmla="*/ 392234 w 1481409"/>
                <a:gd name="connsiteY10" fmla="*/ 743537 h 2072633"/>
                <a:gd name="connsiteX11" fmla="*/ 400177 w 1481409"/>
                <a:gd name="connsiteY11" fmla="*/ 560459 h 2072633"/>
                <a:gd name="connsiteX12" fmla="*/ 400204 w 1481409"/>
                <a:gd name="connsiteY12" fmla="*/ 514242 h 2072633"/>
                <a:gd name="connsiteX13" fmla="*/ 399472 w 1481409"/>
                <a:gd name="connsiteY13" fmla="*/ 491038 h 2072633"/>
                <a:gd name="connsiteX14" fmla="*/ 398360 w 1481409"/>
                <a:gd name="connsiteY14" fmla="*/ 467808 h 2072633"/>
                <a:gd name="connsiteX15" fmla="*/ 396192 w 1481409"/>
                <a:gd name="connsiteY15" fmla="*/ 444577 h 2072633"/>
                <a:gd name="connsiteX16" fmla="*/ 393102 w 1481409"/>
                <a:gd name="connsiteY16" fmla="*/ 421428 h 2072633"/>
                <a:gd name="connsiteX17" fmla="*/ 388792 w 1481409"/>
                <a:gd name="connsiteY17" fmla="*/ 398442 h 2072633"/>
                <a:gd name="connsiteX18" fmla="*/ 386488 w 1481409"/>
                <a:gd name="connsiteY18" fmla="*/ 386976 h 2072633"/>
                <a:gd name="connsiteX19" fmla="*/ 383397 w 1481409"/>
                <a:gd name="connsiteY19" fmla="*/ 375672 h 2072633"/>
                <a:gd name="connsiteX20" fmla="*/ 343279 w 1481409"/>
                <a:gd name="connsiteY20" fmla="*/ 272639 h 2072633"/>
                <a:gd name="connsiteX21" fmla="*/ 485400 w 1481409"/>
                <a:gd name="connsiteY21" fmla="*/ 416874 h 2072633"/>
                <a:gd name="connsiteX22" fmla="*/ 512615 w 1481409"/>
                <a:gd name="connsiteY22" fmla="*/ 445960 h 2072633"/>
                <a:gd name="connsiteX23" fmla="*/ 538827 w 1481409"/>
                <a:gd name="connsiteY23" fmla="*/ 475967 h 2072633"/>
                <a:gd name="connsiteX24" fmla="*/ 565202 w 1481409"/>
                <a:gd name="connsiteY24" fmla="*/ 505866 h 2072633"/>
                <a:gd name="connsiteX25" fmla="*/ 578403 w 1481409"/>
                <a:gd name="connsiteY25" fmla="*/ 520774 h 2072633"/>
                <a:gd name="connsiteX26" fmla="*/ 591143 w 1481409"/>
                <a:gd name="connsiteY26" fmla="*/ 536117 h 2072633"/>
                <a:gd name="connsiteX27" fmla="*/ 611528 w 1481409"/>
                <a:gd name="connsiteY27" fmla="*/ 560404 h 2072633"/>
                <a:gd name="connsiteX28" fmla="*/ 614021 w 1481409"/>
                <a:gd name="connsiteY28" fmla="*/ 568536 h 2072633"/>
                <a:gd name="connsiteX29" fmla="*/ 621557 w 1481409"/>
                <a:gd name="connsiteY29" fmla="*/ 592092 h 2072633"/>
                <a:gd name="connsiteX30" fmla="*/ 625352 w 1481409"/>
                <a:gd name="connsiteY30" fmla="*/ 603829 h 2072633"/>
                <a:gd name="connsiteX31" fmla="*/ 629011 w 1481409"/>
                <a:gd name="connsiteY31" fmla="*/ 615594 h 2072633"/>
                <a:gd name="connsiteX32" fmla="*/ 635409 w 1481409"/>
                <a:gd name="connsiteY32" fmla="*/ 639420 h 2072633"/>
                <a:gd name="connsiteX33" fmla="*/ 642077 w 1481409"/>
                <a:gd name="connsiteY33" fmla="*/ 663085 h 2072633"/>
                <a:gd name="connsiteX34" fmla="*/ 647607 w 1481409"/>
                <a:gd name="connsiteY34" fmla="*/ 687047 h 2072633"/>
                <a:gd name="connsiteX35" fmla="*/ 668587 w 1481409"/>
                <a:gd name="connsiteY35" fmla="*/ 783140 h 2072633"/>
                <a:gd name="connsiteX36" fmla="*/ 677397 w 1481409"/>
                <a:gd name="connsiteY36" fmla="*/ 831715 h 2072633"/>
                <a:gd name="connsiteX37" fmla="*/ 684119 w 1481409"/>
                <a:gd name="connsiteY37" fmla="*/ 880724 h 2072633"/>
                <a:gd name="connsiteX38" fmla="*/ 697212 w 1481409"/>
                <a:gd name="connsiteY38" fmla="*/ 1079037 h 2072633"/>
                <a:gd name="connsiteX39" fmla="*/ 701901 w 1481409"/>
                <a:gd name="connsiteY39" fmla="*/ 1178844 h 2072633"/>
                <a:gd name="connsiteX40" fmla="*/ 712392 w 1481409"/>
                <a:gd name="connsiteY40" fmla="*/ 1278353 h 2072633"/>
                <a:gd name="connsiteX41" fmla="*/ 715319 w 1481409"/>
                <a:gd name="connsiteY41" fmla="*/ 1277919 h 2072633"/>
                <a:gd name="connsiteX42" fmla="*/ 712039 w 1481409"/>
                <a:gd name="connsiteY42" fmla="*/ 1078847 h 2072633"/>
                <a:gd name="connsiteX43" fmla="*/ 707756 w 1481409"/>
                <a:gd name="connsiteY43" fmla="*/ 878556 h 2072633"/>
                <a:gd name="connsiteX44" fmla="*/ 703501 w 1481409"/>
                <a:gd name="connsiteY44" fmla="*/ 828408 h 2072633"/>
                <a:gd name="connsiteX45" fmla="*/ 697564 w 1481409"/>
                <a:gd name="connsiteY45" fmla="*/ 778288 h 2072633"/>
                <a:gd name="connsiteX46" fmla="*/ 676286 w 1481409"/>
                <a:gd name="connsiteY46" fmla="*/ 679457 h 2072633"/>
                <a:gd name="connsiteX47" fmla="*/ 668967 w 1481409"/>
                <a:gd name="connsiteY47" fmla="*/ 655251 h 2072633"/>
                <a:gd name="connsiteX48" fmla="*/ 660347 w 1481409"/>
                <a:gd name="connsiteY48" fmla="*/ 631424 h 2072633"/>
                <a:gd name="connsiteX49" fmla="*/ 651917 w 1481409"/>
                <a:gd name="connsiteY49" fmla="*/ 609034 h 2072633"/>
                <a:gd name="connsiteX50" fmla="*/ 692333 w 1481409"/>
                <a:gd name="connsiteY50" fmla="*/ 659588 h 2072633"/>
                <a:gd name="connsiteX51" fmla="*/ 879721 w 1481409"/>
                <a:gd name="connsiteY51" fmla="*/ 918565 h 2072633"/>
                <a:gd name="connsiteX52" fmla="*/ 911084 w 1481409"/>
                <a:gd name="connsiteY52" fmla="*/ 967059 h 2072633"/>
                <a:gd name="connsiteX53" fmla="*/ 907614 w 1481409"/>
                <a:gd name="connsiteY53" fmla="*/ 985953 h 2072633"/>
                <a:gd name="connsiteX54" fmla="*/ 904063 w 1481409"/>
                <a:gd name="connsiteY54" fmla="*/ 1007801 h 2072633"/>
                <a:gd name="connsiteX55" fmla="*/ 901353 w 1481409"/>
                <a:gd name="connsiteY55" fmla="*/ 1029757 h 2072633"/>
                <a:gd name="connsiteX56" fmla="*/ 898886 w 1481409"/>
                <a:gd name="connsiteY56" fmla="*/ 1051768 h 2072633"/>
                <a:gd name="connsiteX57" fmla="*/ 896988 w 1481409"/>
                <a:gd name="connsiteY57" fmla="*/ 1073860 h 2072633"/>
                <a:gd name="connsiteX58" fmla="*/ 894739 w 1481409"/>
                <a:gd name="connsiteY58" fmla="*/ 1118207 h 2072633"/>
                <a:gd name="connsiteX59" fmla="*/ 895172 w 1481409"/>
                <a:gd name="connsiteY59" fmla="*/ 1162689 h 2072633"/>
                <a:gd name="connsiteX60" fmla="*/ 898805 w 1481409"/>
                <a:gd name="connsiteY60" fmla="*/ 1207117 h 2072633"/>
                <a:gd name="connsiteX61" fmla="*/ 905202 w 1481409"/>
                <a:gd name="connsiteY61" fmla="*/ 1251246 h 2072633"/>
                <a:gd name="connsiteX62" fmla="*/ 908888 w 1481409"/>
                <a:gd name="connsiteY62" fmla="*/ 1273203 h 2072633"/>
                <a:gd name="connsiteX63" fmla="*/ 913225 w 1481409"/>
                <a:gd name="connsiteY63" fmla="*/ 1294969 h 2072633"/>
                <a:gd name="connsiteX64" fmla="*/ 932607 w 1481409"/>
                <a:gd name="connsiteY64" fmla="*/ 1381115 h 2072633"/>
                <a:gd name="connsiteX65" fmla="*/ 942636 w 1481409"/>
                <a:gd name="connsiteY65" fmla="*/ 1423835 h 2072633"/>
                <a:gd name="connsiteX66" fmla="*/ 952151 w 1481409"/>
                <a:gd name="connsiteY66" fmla="*/ 1466609 h 2072633"/>
                <a:gd name="connsiteX67" fmla="*/ 983459 w 1481409"/>
                <a:gd name="connsiteY67" fmla="*/ 1639252 h 2072633"/>
                <a:gd name="connsiteX68" fmla="*/ 986413 w 1481409"/>
                <a:gd name="connsiteY68" fmla="*/ 1638927 h 2072633"/>
                <a:gd name="connsiteX69" fmla="*/ 966734 w 1481409"/>
                <a:gd name="connsiteY69" fmla="*/ 1463871 h 2072633"/>
                <a:gd name="connsiteX70" fmla="*/ 959361 w 1481409"/>
                <a:gd name="connsiteY70" fmla="*/ 1420419 h 2072633"/>
                <a:gd name="connsiteX71" fmla="*/ 951473 w 1481409"/>
                <a:gd name="connsiteY71" fmla="*/ 1377130 h 2072633"/>
                <a:gd name="connsiteX72" fmla="*/ 936618 w 1481409"/>
                <a:gd name="connsiteY72" fmla="*/ 1290903 h 2072633"/>
                <a:gd name="connsiteX73" fmla="*/ 924420 w 1481409"/>
                <a:gd name="connsiteY73" fmla="*/ 1118017 h 2072633"/>
                <a:gd name="connsiteX74" fmla="*/ 922225 w 1481409"/>
                <a:gd name="connsiteY74" fmla="*/ 1030787 h 2072633"/>
                <a:gd name="connsiteX75" fmla="*/ 920978 w 1481409"/>
                <a:gd name="connsiteY75" fmla="*/ 982564 h 2072633"/>
                <a:gd name="connsiteX76" fmla="*/ 1194593 w 1481409"/>
                <a:gd name="connsiteY76" fmla="*/ 1476368 h 2072633"/>
                <a:gd name="connsiteX77" fmla="*/ 1325383 w 1481409"/>
                <a:gd name="connsiteY77" fmla="*/ 1769337 h 2072633"/>
                <a:gd name="connsiteX78" fmla="*/ 1382524 w 1481409"/>
                <a:gd name="connsiteY78" fmla="*/ 1919291 h 2072633"/>
                <a:gd name="connsiteX79" fmla="*/ 1408059 w 1481409"/>
                <a:gd name="connsiteY79" fmla="*/ 1995326 h 2072633"/>
                <a:gd name="connsiteX80" fmla="*/ 1419308 w 1481409"/>
                <a:gd name="connsiteY80" fmla="*/ 2033790 h 2072633"/>
                <a:gd name="connsiteX81" fmla="*/ 1424377 w 1481409"/>
                <a:gd name="connsiteY81" fmla="*/ 2053144 h 2072633"/>
                <a:gd name="connsiteX82" fmla="*/ 1428578 w 1481409"/>
                <a:gd name="connsiteY82" fmla="*/ 2072634 h 2072633"/>
                <a:gd name="connsiteX83" fmla="*/ 1433268 w 1481409"/>
                <a:gd name="connsiteY83" fmla="*/ 2071902 h 2072633"/>
                <a:gd name="connsiteX84" fmla="*/ 1429663 w 1481409"/>
                <a:gd name="connsiteY84" fmla="*/ 2051979 h 2072633"/>
                <a:gd name="connsiteX85" fmla="*/ 1425190 w 1481409"/>
                <a:gd name="connsiteY85" fmla="*/ 2032299 h 2072633"/>
                <a:gd name="connsiteX86" fmla="*/ 1415161 w 1481409"/>
                <a:gd name="connsiteY86" fmla="*/ 1993266 h 2072633"/>
                <a:gd name="connsiteX87" fmla="*/ 1392066 w 1481409"/>
                <a:gd name="connsiteY87" fmla="*/ 1916093 h 2072633"/>
                <a:gd name="connsiteX88" fmla="*/ 1339045 w 1481409"/>
                <a:gd name="connsiteY88" fmla="*/ 1764024 h 2072633"/>
                <a:gd name="connsiteX89" fmla="*/ 1216116 w 1481409"/>
                <a:gd name="connsiteY89" fmla="*/ 1466284 h 2072633"/>
                <a:gd name="connsiteX90" fmla="*/ 1015580 w 1481409"/>
                <a:gd name="connsiteY90" fmla="*/ 1072477 h 2072633"/>
                <a:gd name="connsiteX91" fmla="*/ 1016258 w 1481409"/>
                <a:gd name="connsiteY91" fmla="*/ 1073155 h 2072633"/>
                <a:gd name="connsiteX92" fmla="*/ 1051117 w 1481409"/>
                <a:gd name="connsiteY92" fmla="*/ 1106469 h 2072633"/>
                <a:gd name="connsiteX93" fmla="*/ 1087223 w 1481409"/>
                <a:gd name="connsiteY93" fmla="*/ 1138238 h 2072633"/>
                <a:gd name="connsiteX94" fmla="*/ 1162011 w 1481409"/>
                <a:gd name="connsiteY94" fmla="*/ 1197873 h 2072633"/>
                <a:gd name="connsiteX95" fmla="*/ 1199771 w 1481409"/>
                <a:gd name="connsiteY95" fmla="*/ 1226877 h 2072633"/>
                <a:gd name="connsiteX96" fmla="*/ 1218393 w 1481409"/>
                <a:gd name="connsiteY96" fmla="*/ 1241650 h 2072633"/>
                <a:gd name="connsiteX97" fmla="*/ 1236636 w 1481409"/>
                <a:gd name="connsiteY97" fmla="*/ 1256830 h 2072633"/>
                <a:gd name="connsiteX98" fmla="*/ 1371058 w 1481409"/>
                <a:gd name="connsiteY98" fmla="*/ 1390277 h 2072633"/>
                <a:gd name="connsiteX99" fmla="*/ 1478780 w 1481409"/>
                <a:gd name="connsiteY99" fmla="*/ 1547008 h 2072633"/>
                <a:gd name="connsiteX100" fmla="*/ 1481409 w 1481409"/>
                <a:gd name="connsiteY100" fmla="*/ 1545652 h 2072633"/>
                <a:gd name="connsiteX101" fmla="*/ 1382660 w 1481409"/>
                <a:gd name="connsiteY101" fmla="*/ 1381033 h 2072633"/>
                <a:gd name="connsiteX102" fmla="*/ 1252330 w 1481409"/>
                <a:gd name="connsiteY102" fmla="*/ 1239021 h 2072633"/>
                <a:gd name="connsiteX103" fmla="*/ 1234630 w 1481409"/>
                <a:gd name="connsiteY103" fmla="*/ 1222621 h 2072633"/>
                <a:gd name="connsiteX104" fmla="*/ 1216604 w 1481409"/>
                <a:gd name="connsiteY104" fmla="*/ 1206683 h 2072633"/>
                <a:gd name="connsiteX105" fmla="*/ 1198605 w 1481409"/>
                <a:gd name="connsiteY105" fmla="*/ 1190690 h 2072633"/>
                <a:gd name="connsiteX106" fmla="*/ 1180416 w 1481409"/>
                <a:gd name="connsiteY106" fmla="*/ 1175022 h 2072633"/>
                <a:gd name="connsiteX107" fmla="*/ 1105819 w 1481409"/>
                <a:gd name="connsiteY107" fmla="*/ 1115143 h 2072633"/>
                <a:gd name="connsiteX108" fmla="*/ 1030055 w 1481409"/>
                <a:gd name="connsiteY108" fmla="*/ 1057515 h 2072633"/>
                <a:gd name="connsiteX109" fmla="*/ 992540 w 1481409"/>
                <a:gd name="connsiteY109" fmla="*/ 1028158 h 2072633"/>
                <a:gd name="connsiteX110" fmla="*/ 987959 w 1481409"/>
                <a:gd name="connsiteY110" fmla="*/ 1024444 h 2072633"/>
                <a:gd name="connsiteX111" fmla="*/ 911707 w 1481409"/>
                <a:gd name="connsiteY111" fmla="*/ 897991 h 2072633"/>
                <a:gd name="connsiteX112" fmla="*/ 808322 w 1481409"/>
                <a:gd name="connsiteY112" fmla="*/ 741369 h 2072633"/>
                <a:gd name="connsiteX113" fmla="*/ 820602 w 1481409"/>
                <a:gd name="connsiteY113" fmla="*/ 748688 h 2072633"/>
                <a:gd name="connsiteX114" fmla="*/ 840335 w 1481409"/>
                <a:gd name="connsiteY114" fmla="*/ 759585 h 2072633"/>
                <a:gd name="connsiteX115" fmla="*/ 860394 w 1481409"/>
                <a:gd name="connsiteY115" fmla="*/ 769804 h 2072633"/>
                <a:gd name="connsiteX116" fmla="*/ 901190 w 1481409"/>
                <a:gd name="connsiteY116" fmla="*/ 788480 h 2072633"/>
                <a:gd name="connsiteX117" fmla="*/ 984624 w 1481409"/>
                <a:gd name="connsiteY117" fmla="*/ 819843 h 2072633"/>
                <a:gd name="connsiteX118" fmla="*/ 1068438 w 1481409"/>
                <a:gd name="connsiteY118" fmla="*/ 848522 h 2072633"/>
                <a:gd name="connsiteX119" fmla="*/ 1229181 w 1481409"/>
                <a:gd name="connsiteY119" fmla="*/ 920111 h 2072633"/>
                <a:gd name="connsiteX120" fmla="*/ 1366639 w 1481409"/>
                <a:gd name="connsiteY120" fmla="*/ 1028998 h 2072633"/>
                <a:gd name="connsiteX121" fmla="*/ 1368943 w 1481409"/>
                <a:gd name="connsiteY121" fmla="*/ 1027128 h 2072633"/>
                <a:gd name="connsiteX122" fmla="*/ 1236825 w 1481409"/>
                <a:gd name="connsiteY122" fmla="*/ 907397 h 2072633"/>
                <a:gd name="connsiteX123" fmla="*/ 1077140 w 1481409"/>
                <a:gd name="connsiteY123" fmla="*/ 826457 h 2072633"/>
                <a:gd name="connsiteX124" fmla="*/ 994789 w 1481409"/>
                <a:gd name="connsiteY124" fmla="*/ 792302 h 2072633"/>
                <a:gd name="connsiteX125" fmla="*/ 912060 w 1481409"/>
                <a:gd name="connsiteY125" fmla="*/ 760886 h 2072633"/>
                <a:gd name="connsiteX126" fmla="*/ 787884 w 1481409"/>
                <a:gd name="connsiteY126" fmla="*/ 712066 h 2072633"/>
                <a:gd name="connsiteX127" fmla="*/ 729496 w 1481409"/>
                <a:gd name="connsiteY127" fmla="*/ 630963 h 2072633"/>
                <a:gd name="connsiteX128" fmla="*/ 680297 w 1481409"/>
                <a:gd name="connsiteY128" fmla="*/ 566666 h 2072633"/>
                <a:gd name="connsiteX129" fmla="*/ 628767 w 1481409"/>
                <a:gd name="connsiteY129" fmla="*/ 504185 h 2072633"/>
                <a:gd name="connsiteX130" fmla="*/ 615783 w 1481409"/>
                <a:gd name="connsiteY130" fmla="*/ 488653 h 2072633"/>
                <a:gd name="connsiteX131" fmla="*/ 602284 w 1481409"/>
                <a:gd name="connsiteY131" fmla="*/ 473527 h 2072633"/>
                <a:gd name="connsiteX132" fmla="*/ 575259 w 1481409"/>
                <a:gd name="connsiteY132" fmla="*/ 443330 h 2072633"/>
                <a:gd name="connsiteX133" fmla="*/ 548044 w 1481409"/>
                <a:gd name="connsiteY133" fmla="*/ 413323 h 2072633"/>
                <a:gd name="connsiteX134" fmla="*/ 519798 w 1481409"/>
                <a:gd name="connsiteY134" fmla="*/ 384238 h 2072633"/>
                <a:gd name="connsiteX135" fmla="*/ 464934 w 1481409"/>
                <a:gd name="connsiteY135" fmla="*/ 329726 h 2072633"/>
                <a:gd name="connsiteX136" fmla="*/ 473880 w 1481409"/>
                <a:gd name="connsiteY136" fmla="*/ 333711 h 2072633"/>
                <a:gd name="connsiteX137" fmla="*/ 495538 w 1481409"/>
                <a:gd name="connsiteY137" fmla="*/ 342927 h 2072633"/>
                <a:gd name="connsiteX138" fmla="*/ 517603 w 1481409"/>
                <a:gd name="connsiteY138" fmla="*/ 351005 h 2072633"/>
                <a:gd name="connsiteX139" fmla="*/ 539830 w 1481409"/>
                <a:gd name="connsiteY139" fmla="*/ 358785 h 2072633"/>
                <a:gd name="connsiteX140" fmla="*/ 562302 w 1481409"/>
                <a:gd name="connsiteY140" fmla="*/ 365643 h 2072633"/>
                <a:gd name="connsiteX141" fmla="*/ 584936 w 1481409"/>
                <a:gd name="connsiteY141" fmla="*/ 372040 h 2072633"/>
                <a:gd name="connsiteX142" fmla="*/ 607733 w 1481409"/>
                <a:gd name="connsiteY142" fmla="*/ 377488 h 2072633"/>
                <a:gd name="connsiteX143" fmla="*/ 630638 w 1481409"/>
                <a:gd name="connsiteY143" fmla="*/ 382449 h 2072633"/>
                <a:gd name="connsiteX144" fmla="*/ 653624 w 1481409"/>
                <a:gd name="connsiteY144" fmla="*/ 386677 h 2072633"/>
                <a:gd name="connsiteX145" fmla="*/ 745272 w 1481409"/>
                <a:gd name="connsiteY145" fmla="*/ 402182 h 2072633"/>
                <a:gd name="connsiteX146" fmla="*/ 921520 w 1481409"/>
                <a:gd name="connsiteY146" fmla="*/ 452032 h 2072633"/>
                <a:gd name="connsiteX147" fmla="*/ 942175 w 1481409"/>
                <a:gd name="connsiteY147" fmla="*/ 461953 h 2072633"/>
                <a:gd name="connsiteX148" fmla="*/ 962532 w 1481409"/>
                <a:gd name="connsiteY148" fmla="*/ 472497 h 2072633"/>
                <a:gd name="connsiteX149" fmla="*/ 982320 w 1481409"/>
                <a:gd name="connsiteY149" fmla="*/ 484180 h 2072633"/>
                <a:gd name="connsiteX150" fmla="*/ 1001729 w 1481409"/>
                <a:gd name="connsiteY150" fmla="*/ 496541 h 2072633"/>
                <a:gd name="connsiteX151" fmla="*/ 1020514 w 1481409"/>
                <a:gd name="connsiteY151" fmla="*/ 509932 h 2072633"/>
                <a:gd name="connsiteX152" fmla="*/ 1039001 w 1481409"/>
                <a:gd name="connsiteY152" fmla="*/ 523783 h 2072633"/>
                <a:gd name="connsiteX153" fmla="*/ 1074510 w 1481409"/>
                <a:gd name="connsiteY153" fmla="*/ 553519 h 2072633"/>
                <a:gd name="connsiteX154" fmla="*/ 1076570 w 1481409"/>
                <a:gd name="connsiteY154" fmla="*/ 551405 h 2072633"/>
                <a:gd name="connsiteX155" fmla="*/ 927890 w 1481409"/>
                <a:gd name="connsiteY155" fmla="*/ 438641 h 2072633"/>
                <a:gd name="connsiteX156" fmla="*/ 750070 w 1481409"/>
                <a:gd name="connsiteY156" fmla="*/ 378925 h 2072633"/>
                <a:gd name="connsiteX157" fmla="*/ 569865 w 1481409"/>
                <a:gd name="connsiteY157" fmla="*/ 336937 h 2072633"/>
                <a:gd name="connsiteX158" fmla="*/ 547447 w 1481409"/>
                <a:gd name="connsiteY158" fmla="*/ 331841 h 2072633"/>
                <a:gd name="connsiteX159" fmla="*/ 525274 w 1481409"/>
                <a:gd name="connsiteY159" fmla="*/ 325958 h 2072633"/>
                <a:gd name="connsiteX160" fmla="*/ 502938 w 1481409"/>
                <a:gd name="connsiteY160" fmla="*/ 320374 h 2072633"/>
                <a:gd name="connsiteX161" fmla="*/ 480819 w 1481409"/>
                <a:gd name="connsiteY161" fmla="*/ 314031 h 2072633"/>
                <a:gd name="connsiteX162" fmla="*/ 458619 w 1481409"/>
                <a:gd name="connsiteY162" fmla="*/ 307743 h 2072633"/>
                <a:gd name="connsiteX163" fmla="*/ 447451 w 1481409"/>
                <a:gd name="connsiteY163" fmla="*/ 304707 h 2072633"/>
                <a:gd name="connsiteX164" fmla="*/ 436472 w 1481409"/>
                <a:gd name="connsiteY164" fmla="*/ 301129 h 2072633"/>
                <a:gd name="connsiteX165" fmla="*/ 433789 w 1481409"/>
                <a:gd name="connsiteY165" fmla="*/ 300288 h 2072633"/>
                <a:gd name="connsiteX166" fmla="*/ 403023 w 1481409"/>
                <a:gd name="connsiteY166" fmla="*/ 271718 h 2072633"/>
                <a:gd name="connsiteX167" fmla="*/ 341301 w 1481409"/>
                <a:gd name="connsiteY167" fmla="*/ 219104 h 2072633"/>
                <a:gd name="connsiteX168" fmla="*/ 309694 w 1481409"/>
                <a:gd name="connsiteY168" fmla="*/ 193705 h 2072633"/>
                <a:gd name="connsiteX169" fmla="*/ 277519 w 1481409"/>
                <a:gd name="connsiteY169" fmla="*/ 169038 h 2072633"/>
                <a:gd name="connsiteX170" fmla="*/ 2277 w 1481409"/>
                <a:gd name="connsiteY170" fmla="*/ 0 h 2072633"/>
                <a:gd name="connsiteX171" fmla="*/ 0 w 1481409"/>
                <a:gd name="connsiteY171" fmla="*/ 4174 h 2072633"/>
                <a:gd name="connsiteX172" fmla="*/ 313625 w 1481409"/>
                <a:gd name="connsiteY172" fmla="*/ 245289 h 2072633"/>
                <a:gd name="connsiteX173" fmla="*/ 316769 w 1481409"/>
                <a:gd name="connsiteY173" fmla="*/ 253095 h 2072633"/>
                <a:gd name="connsiteX174" fmla="*/ 324386 w 1481409"/>
                <a:gd name="connsiteY174" fmla="*/ 274537 h 207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1481409" h="2072633">
                  <a:moveTo>
                    <a:pt x="324386" y="274537"/>
                  </a:moveTo>
                  <a:cubicBezTo>
                    <a:pt x="326744" y="281720"/>
                    <a:pt x="329320" y="288768"/>
                    <a:pt x="331759" y="295870"/>
                  </a:cubicBezTo>
                  <a:cubicBezTo>
                    <a:pt x="340813" y="324495"/>
                    <a:pt x="348755" y="353255"/>
                    <a:pt x="354529" y="382476"/>
                  </a:cubicBezTo>
                  <a:cubicBezTo>
                    <a:pt x="360574" y="411616"/>
                    <a:pt x="365155" y="441026"/>
                    <a:pt x="369139" y="470681"/>
                  </a:cubicBezTo>
                  <a:cubicBezTo>
                    <a:pt x="370440" y="478054"/>
                    <a:pt x="370955" y="485563"/>
                    <a:pt x="371742" y="493017"/>
                  </a:cubicBezTo>
                  <a:lnTo>
                    <a:pt x="373937" y="515461"/>
                  </a:lnTo>
                  <a:cubicBezTo>
                    <a:pt x="375130" y="530451"/>
                    <a:pt x="375591" y="545577"/>
                    <a:pt x="376458" y="560648"/>
                  </a:cubicBezTo>
                  <a:cubicBezTo>
                    <a:pt x="378491" y="621123"/>
                    <a:pt x="376621" y="682168"/>
                    <a:pt x="377407" y="743348"/>
                  </a:cubicBezTo>
                  <a:cubicBezTo>
                    <a:pt x="378572" y="804500"/>
                    <a:pt x="382096" y="865924"/>
                    <a:pt x="392722" y="926155"/>
                  </a:cubicBezTo>
                  <a:lnTo>
                    <a:pt x="395650" y="925749"/>
                  </a:lnTo>
                  <a:cubicBezTo>
                    <a:pt x="389767" y="865084"/>
                    <a:pt x="389442" y="804256"/>
                    <a:pt x="392234" y="743537"/>
                  </a:cubicBezTo>
                  <a:cubicBezTo>
                    <a:pt x="394403" y="682764"/>
                    <a:pt x="399228" y="621964"/>
                    <a:pt x="400177" y="560459"/>
                  </a:cubicBezTo>
                  <a:cubicBezTo>
                    <a:pt x="400149" y="545062"/>
                    <a:pt x="400556" y="529665"/>
                    <a:pt x="400204" y="514242"/>
                  </a:cubicBezTo>
                  <a:lnTo>
                    <a:pt x="399472" y="491038"/>
                  </a:lnTo>
                  <a:cubicBezTo>
                    <a:pt x="399174" y="483313"/>
                    <a:pt x="399174" y="475560"/>
                    <a:pt x="398360" y="467808"/>
                  </a:cubicBezTo>
                  <a:lnTo>
                    <a:pt x="396192" y="444577"/>
                  </a:lnTo>
                  <a:cubicBezTo>
                    <a:pt x="395406" y="436852"/>
                    <a:pt x="394674" y="429099"/>
                    <a:pt x="393102" y="421428"/>
                  </a:cubicBezTo>
                  <a:lnTo>
                    <a:pt x="388792" y="398442"/>
                  </a:lnTo>
                  <a:lnTo>
                    <a:pt x="386488" y="386976"/>
                  </a:lnTo>
                  <a:lnTo>
                    <a:pt x="383397" y="375672"/>
                  </a:lnTo>
                  <a:cubicBezTo>
                    <a:pt x="373856" y="339918"/>
                    <a:pt x="360384" y="305222"/>
                    <a:pt x="343279" y="272639"/>
                  </a:cubicBezTo>
                  <a:cubicBezTo>
                    <a:pt x="392505" y="318829"/>
                    <a:pt x="439888" y="366971"/>
                    <a:pt x="485400" y="416874"/>
                  </a:cubicBezTo>
                  <a:lnTo>
                    <a:pt x="512615" y="445960"/>
                  </a:lnTo>
                  <a:lnTo>
                    <a:pt x="538827" y="475967"/>
                  </a:lnTo>
                  <a:lnTo>
                    <a:pt x="565202" y="505866"/>
                  </a:lnTo>
                  <a:lnTo>
                    <a:pt x="578403" y="520774"/>
                  </a:lnTo>
                  <a:lnTo>
                    <a:pt x="591143" y="536117"/>
                  </a:lnTo>
                  <a:lnTo>
                    <a:pt x="611528" y="560404"/>
                  </a:lnTo>
                  <a:lnTo>
                    <a:pt x="614021" y="568536"/>
                  </a:lnTo>
                  <a:lnTo>
                    <a:pt x="621557" y="592092"/>
                  </a:lnTo>
                  <a:lnTo>
                    <a:pt x="625352" y="603829"/>
                  </a:lnTo>
                  <a:cubicBezTo>
                    <a:pt x="626626" y="607733"/>
                    <a:pt x="628063" y="611582"/>
                    <a:pt x="629011" y="615594"/>
                  </a:cubicBezTo>
                  <a:lnTo>
                    <a:pt x="635409" y="639420"/>
                  </a:lnTo>
                  <a:lnTo>
                    <a:pt x="642077" y="663085"/>
                  </a:lnTo>
                  <a:cubicBezTo>
                    <a:pt x="644245" y="670973"/>
                    <a:pt x="645736" y="679078"/>
                    <a:pt x="647607" y="687047"/>
                  </a:cubicBezTo>
                  <a:cubicBezTo>
                    <a:pt x="655522" y="718843"/>
                    <a:pt x="661892" y="750992"/>
                    <a:pt x="668587" y="783140"/>
                  </a:cubicBezTo>
                  <a:cubicBezTo>
                    <a:pt x="671488" y="799323"/>
                    <a:pt x="674768" y="815451"/>
                    <a:pt x="677397" y="831715"/>
                  </a:cubicBezTo>
                  <a:lnTo>
                    <a:pt x="684119" y="880724"/>
                  </a:lnTo>
                  <a:cubicBezTo>
                    <a:pt x="691682" y="946323"/>
                    <a:pt x="694881" y="1012599"/>
                    <a:pt x="697212" y="1079037"/>
                  </a:cubicBezTo>
                  <a:cubicBezTo>
                    <a:pt x="698621" y="1112270"/>
                    <a:pt x="699841" y="1145530"/>
                    <a:pt x="701901" y="1178844"/>
                  </a:cubicBezTo>
                  <a:cubicBezTo>
                    <a:pt x="703582" y="1212131"/>
                    <a:pt x="707079" y="1245445"/>
                    <a:pt x="712392" y="1278353"/>
                  </a:cubicBezTo>
                  <a:lnTo>
                    <a:pt x="715319" y="1277919"/>
                  </a:lnTo>
                  <a:cubicBezTo>
                    <a:pt x="709085" y="1211806"/>
                    <a:pt x="711172" y="1145394"/>
                    <a:pt x="712039" y="1078847"/>
                  </a:cubicBezTo>
                  <a:cubicBezTo>
                    <a:pt x="712663" y="1012300"/>
                    <a:pt x="712446" y="945455"/>
                    <a:pt x="707756" y="878556"/>
                  </a:cubicBezTo>
                  <a:lnTo>
                    <a:pt x="703501" y="828408"/>
                  </a:lnTo>
                  <a:cubicBezTo>
                    <a:pt x="701793" y="811711"/>
                    <a:pt x="699543" y="795013"/>
                    <a:pt x="697564" y="778288"/>
                  </a:cubicBezTo>
                  <a:cubicBezTo>
                    <a:pt x="692577" y="745001"/>
                    <a:pt x="686125" y="711795"/>
                    <a:pt x="676286" y="679457"/>
                  </a:cubicBezTo>
                  <a:cubicBezTo>
                    <a:pt x="673819" y="671379"/>
                    <a:pt x="671732" y="663220"/>
                    <a:pt x="668967" y="655251"/>
                  </a:cubicBezTo>
                  <a:lnTo>
                    <a:pt x="660347" y="631424"/>
                  </a:lnTo>
                  <a:lnTo>
                    <a:pt x="651917" y="609034"/>
                  </a:lnTo>
                  <a:lnTo>
                    <a:pt x="692333" y="659588"/>
                  </a:lnTo>
                  <a:cubicBezTo>
                    <a:pt x="758392" y="743077"/>
                    <a:pt x="820710" y="829682"/>
                    <a:pt x="879721" y="918565"/>
                  </a:cubicBezTo>
                  <a:cubicBezTo>
                    <a:pt x="890293" y="934667"/>
                    <a:pt x="900702" y="950850"/>
                    <a:pt x="911084" y="967059"/>
                  </a:cubicBezTo>
                  <a:cubicBezTo>
                    <a:pt x="909891" y="973348"/>
                    <a:pt x="908753" y="979637"/>
                    <a:pt x="907614" y="985953"/>
                  </a:cubicBezTo>
                  <a:cubicBezTo>
                    <a:pt x="906422" y="993217"/>
                    <a:pt x="905148" y="1000509"/>
                    <a:pt x="904063" y="1007801"/>
                  </a:cubicBezTo>
                  <a:cubicBezTo>
                    <a:pt x="903060" y="1015120"/>
                    <a:pt x="902274" y="1022438"/>
                    <a:pt x="901353" y="1029757"/>
                  </a:cubicBezTo>
                  <a:cubicBezTo>
                    <a:pt x="900458" y="1037076"/>
                    <a:pt x="899591" y="1044422"/>
                    <a:pt x="898886" y="1051768"/>
                  </a:cubicBezTo>
                  <a:cubicBezTo>
                    <a:pt x="898046" y="1059114"/>
                    <a:pt x="897476" y="1066460"/>
                    <a:pt x="896988" y="1073860"/>
                  </a:cubicBezTo>
                  <a:cubicBezTo>
                    <a:pt x="896148" y="1088633"/>
                    <a:pt x="895145" y="1103379"/>
                    <a:pt x="894739" y="1118207"/>
                  </a:cubicBezTo>
                  <a:cubicBezTo>
                    <a:pt x="894739" y="1133034"/>
                    <a:pt x="894467" y="1147861"/>
                    <a:pt x="895172" y="1162689"/>
                  </a:cubicBezTo>
                  <a:cubicBezTo>
                    <a:pt x="896202" y="1177516"/>
                    <a:pt x="896880" y="1192370"/>
                    <a:pt x="898805" y="1207117"/>
                  </a:cubicBezTo>
                  <a:cubicBezTo>
                    <a:pt x="900811" y="1221863"/>
                    <a:pt x="902491" y="1236636"/>
                    <a:pt x="905202" y="1251246"/>
                  </a:cubicBezTo>
                  <a:lnTo>
                    <a:pt x="908888" y="1273203"/>
                  </a:lnTo>
                  <a:lnTo>
                    <a:pt x="913225" y="1294969"/>
                  </a:lnTo>
                  <a:cubicBezTo>
                    <a:pt x="918972" y="1324001"/>
                    <a:pt x="925830" y="1352598"/>
                    <a:pt x="932607" y="1381115"/>
                  </a:cubicBezTo>
                  <a:lnTo>
                    <a:pt x="942636" y="1423835"/>
                  </a:lnTo>
                  <a:cubicBezTo>
                    <a:pt x="945997" y="1438066"/>
                    <a:pt x="949169" y="1452324"/>
                    <a:pt x="952151" y="1466609"/>
                  </a:cubicBezTo>
                  <a:cubicBezTo>
                    <a:pt x="964918" y="1523642"/>
                    <a:pt x="974622" y="1581298"/>
                    <a:pt x="983459" y="1639252"/>
                  </a:cubicBezTo>
                  <a:lnTo>
                    <a:pt x="986413" y="1638927"/>
                  </a:lnTo>
                  <a:cubicBezTo>
                    <a:pt x="982293" y="1580430"/>
                    <a:pt x="975625" y="1522015"/>
                    <a:pt x="966734" y="1463871"/>
                  </a:cubicBezTo>
                  <a:cubicBezTo>
                    <a:pt x="964457" y="1449342"/>
                    <a:pt x="961990" y="1434867"/>
                    <a:pt x="959361" y="1420419"/>
                  </a:cubicBezTo>
                  <a:lnTo>
                    <a:pt x="951473" y="1377130"/>
                  </a:lnTo>
                  <a:cubicBezTo>
                    <a:pt x="946160" y="1348315"/>
                    <a:pt x="940793" y="1319609"/>
                    <a:pt x="936618" y="1290903"/>
                  </a:cubicBezTo>
                  <a:cubicBezTo>
                    <a:pt x="927782" y="1233437"/>
                    <a:pt x="926697" y="1175862"/>
                    <a:pt x="924420" y="1118017"/>
                  </a:cubicBezTo>
                  <a:cubicBezTo>
                    <a:pt x="923472" y="1089040"/>
                    <a:pt x="922713" y="1059981"/>
                    <a:pt x="922225" y="1030787"/>
                  </a:cubicBezTo>
                  <a:cubicBezTo>
                    <a:pt x="921628" y="1014740"/>
                    <a:pt x="921412" y="998693"/>
                    <a:pt x="920978" y="982564"/>
                  </a:cubicBezTo>
                  <a:cubicBezTo>
                    <a:pt x="1021571" y="1141491"/>
                    <a:pt x="1112595" y="1306734"/>
                    <a:pt x="1194593" y="1476368"/>
                  </a:cubicBezTo>
                  <a:cubicBezTo>
                    <a:pt x="1241352" y="1572542"/>
                    <a:pt x="1285130" y="1670208"/>
                    <a:pt x="1325383" y="1769337"/>
                  </a:cubicBezTo>
                  <a:cubicBezTo>
                    <a:pt x="1345659" y="1818861"/>
                    <a:pt x="1364634" y="1868873"/>
                    <a:pt x="1382524" y="1919291"/>
                  </a:cubicBezTo>
                  <a:cubicBezTo>
                    <a:pt x="1391523" y="1944474"/>
                    <a:pt x="1400035" y="1969845"/>
                    <a:pt x="1408059" y="1995326"/>
                  </a:cubicBezTo>
                  <a:cubicBezTo>
                    <a:pt x="1411799" y="2008147"/>
                    <a:pt x="1416082" y="2020833"/>
                    <a:pt x="1419308" y="2033790"/>
                  </a:cubicBezTo>
                  <a:cubicBezTo>
                    <a:pt x="1420988" y="2040241"/>
                    <a:pt x="1422832" y="2046666"/>
                    <a:pt x="1424377" y="2053144"/>
                  </a:cubicBezTo>
                  <a:lnTo>
                    <a:pt x="1428578" y="2072634"/>
                  </a:lnTo>
                  <a:lnTo>
                    <a:pt x="1433268" y="2071902"/>
                  </a:lnTo>
                  <a:lnTo>
                    <a:pt x="1429663" y="2051979"/>
                  </a:lnTo>
                  <a:cubicBezTo>
                    <a:pt x="1428334" y="2045365"/>
                    <a:pt x="1426681" y="2038859"/>
                    <a:pt x="1425190" y="2032299"/>
                  </a:cubicBezTo>
                  <a:cubicBezTo>
                    <a:pt x="1422344" y="2019125"/>
                    <a:pt x="1418495" y="2006277"/>
                    <a:pt x="1415161" y="1993266"/>
                  </a:cubicBezTo>
                  <a:cubicBezTo>
                    <a:pt x="1407950" y="1967406"/>
                    <a:pt x="1400252" y="1941654"/>
                    <a:pt x="1392066" y="1916093"/>
                  </a:cubicBezTo>
                  <a:cubicBezTo>
                    <a:pt x="1375585" y="1864997"/>
                    <a:pt x="1357938" y="1814280"/>
                    <a:pt x="1339045" y="1764024"/>
                  </a:cubicBezTo>
                  <a:cubicBezTo>
                    <a:pt x="1301502" y="1663431"/>
                    <a:pt x="1260327" y="1564193"/>
                    <a:pt x="1216116" y="1466284"/>
                  </a:cubicBezTo>
                  <a:cubicBezTo>
                    <a:pt x="1154990" y="1332295"/>
                    <a:pt x="1088281" y="1200773"/>
                    <a:pt x="1015580" y="1072477"/>
                  </a:cubicBezTo>
                  <a:cubicBezTo>
                    <a:pt x="1015797" y="1072694"/>
                    <a:pt x="1016014" y="1072938"/>
                    <a:pt x="1016258" y="1073155"/>
                  </a:cubicBezTo>
                  <a:cubicBezTo>
                    <a:pt x="1027670" y="1084459"/>
                    <a:pt x="1039299" y="1095654"/>
                    <a:pt x="1051117" y="1106469"/>
                  </a:cubicBezTo>
                  <a:cubicBezTo>
                    <a:pt x="1063071" y="1117122"/>
                    <a:pt x="1075080" y="1127884"/>
                    <a:pt x="1087223" y="1138238"/>
                  </a:cubicBezTo>
                  <a:cubicBezTo>
                    <a:pt x="1111592" y="1159002"/>
                    <a:pt x="1136747" y="1178627"/>
                    <a:pt x="1162011" y="1197873"/>
                  </a:cubicBezTo>
                  <a:cubicBezTo>
                    <a:pt x="1174751" y="1207415"/>
                    <a:pt x="1187383" y="1217010"/>
                    <a:pt x="1199771" y="1226877"/>
                  </a:cubicBezTo>
                  <a:lnTo>
                    <a:pt x="1218393" y="1241650"/>
                  </a:lnTo>
                  <a:lnTo>
                    <a:pt x="1236636" y="1256830"/>
                  </a:lnTo>
                  <a:cubicBezTo>
                    <a:pt x="1285075" y="1297517"/>
                    <a:pt x="1330615" y="1341566"/>
                    <a:pt x="1371058" y="1390277"/>
                  </a:cubicBezTo>
                  <a:cubicBezTo>
                    <a:pt x="1411989" y="1438581"/>
                    <a:pt x="1447363" y="1491574"/>
                    <a:pt x="1478780" y="1547008"/>
                  </a:cubicBezTo>
                  <a:lnTo>
                    <a:pt x="1481409" y="1545652"/>
                  </a:lnTo>
                  <a:cubicBezTo>
                    <a:pt x="1454113" y="1487888"/>
                    <a:pt x="1421070" y="1432590"/>
                    <a:pt x="1382660" y="1381033"/>
                  </a:cubicBezTo>
                  <a:cubicBezTo>
                    <a:pt x="1343951" y="1329693"/>
                    <a:pt x="1299577" y="1282609"/>
                    <a:pt x="1252330" y="1239021"/>
                  </a:cubicBezTo>
                  <a:lnTo>
                    <a:pt x="1234630" y="1222621"/>
                  </a:lnTo>
                  <a:lnTo>
                    <a:pt x="1216604" y="1206683"/>
                  </a:lnTo>
                  <a:lnTo>
                    <a:pt x="1198605" y="1190690"/>
                  </a:lnTo>
                  <a:lnTo>
                    <a:pt x="1180416" y="1175022"/>
                  </a:lnTo>
                  <a:cubicBezTo>
                    <a:pt x="1156129" y="1154123"/>
                    <a:pt x="1131082" y="1134416"/>
                    <a:pt x="1105819" y="1115143"/>
                  </a:cubicBezTo>
                  <a:lnTo>
                    <a:pt x="1030055" y="1057515"/>
                  </a:lnTo>
                  <a:lnTo>
                    <a:pt x="992540" y="1028158"/>
                  </a:lnTo>
                  <a:cubicBezTo>
                    <a:pt x="991022" y="1026938"/>
                    <a:pt x="989504" y="1025691"/>
                    <a:pt x="987959" y="1024444"/>
                  </a:cubicBezTo>
                  <a:cubicBezTo>
                    <a:pt x="963210" y="981914"/>
                    <a:pt x="937811" y="939736"/>
                    <a:pt x="911707" y="897991"/>
                  </a:cubicBezTo>
                  <a:cubicBezTo>
                    <a:pt x="878312" y="845106"/>
                    <a:pt x="843886" y="792872"/>
                    <a:pt x="808322" y="741369"/>
                  </a:cubicBezTo>
                  <a:cubicBezTo>
                    <a:pt x="812388" y="743863"/>
                    <a:pt x="816481" y="746302"/>
                    <a:pt x="820602" y="748688"/>
                  </a:cubicBezTo>
                  <a:cubicBezTo>
                    <a:pt x="827080" y="752537"/>
                    <a:pt x="833640" y="756169"/>
                    <a:pt x="840335" y="759585"/>
                  </a:cubicBezTo>
                  <a:cubicBezTo>
                    <a:pt x="846976" y="763135"/>
                    <a:pt x="853672" y="766470"/>
                    <a:pt x="860394" y="769804"/>
                  </a:cubicBezTo>
                  <a:cubicBezTo>
                    <a:pt x="873866" y="776391"/>
                    <a:pt x="887528" y="782435"/>
                    <a:pt x="901190" y="788480"/>
                  </a:cubicBezTo>
                  <a:cubicBezTo>
                    <a:pt x="928622" y="800245"/>
                    <a:pt x="956542" y="810464"/>
                    <a:pt x="984624" y="819843"/>
                  </a:cubicBezTo>
                  <a:cubicBezTo>
                    <a:pt x="1012761" y="829086"/>
                    <a:pt x="1040763" y="838492"/>
                    <a:pt x="1068438" y="848522"/>
                  </a:cubicBezTo>
                  <a:cubicBezTo>
                    <a:pt x="1123736" y="868743"/>
                    <a:pt x="1178194" y="891133"/>
                    <a:pt x="1229181" y="920111"/>
                  </a:cubicBezTo>
                  <a:cubicBezTo>
                    <a:pt x="1280359" y="948545"/>
                    <a:pt x="1327769" y="984435"/>
                    <a:pt x="1366639" y="1028998"/>
                  </a:cubicBezTo>
                  <a:lnTo>
                    <a:pt x="1368943" y="1027128"/>
                  </a:lnTo>
                  <a:cubicBezTo>
                    <a:pt x="1333488" y="979203"/>
                    <a:pt x="1287000" y="939871"/>
                    <a:pt x="1236825" y="907397"/>
                  </a:cubicBezTo>
                  <a:cubicBezTo>
                    <a:pt x="1186271" y="875222"/>
                    <a:pt x="1131949" y="849660"/>
                    <a:pt x="1077140" y="826457"/>
                  </a:cubicBezTo>
                  <a:cubicBezTo>
                    <a:pt x="1049735" y="814774"/>
                    <a:pt x="1022194" y="803606"/>
                    <a:pt x="994789" y="792302"/>
                  </a:cubicBezTo>
                  <a:cubicBezTo>
                    <a:pt x="967330" y="781134"/>
                    <a:pt x="939681" y="770888"/>
                    <a:pt x="912060" y="760886"/>
                  </a:cubicBezTo>
                  <a:cubicBezTo>
                    <a:pt x="870044" y="745787"/>
                    <a:pt x="828571" y="730445"/>
                    <a:pt x="787884" y="712066"/>
                  </a:cubicBezTo>
                  <a:cubicBezTo>
                    <a:pt x="768747" y="684824"/>
                    <a:pt x="749311" y="657772"/>
                    <a:pt x="729496" y="630963"/>
                  </a:cubicBezTo>
                  <a:lnTo>
                    <a:pt x="680297" y="566666"/>
                  </a:lnTo>
                  <a:lnTo>
                    <a:pt x="628767" y="504185"/>
                  </a:lnTo>
                  <a:lnTo>
                    <a:pt x="615783" y="488653"/>
                  </a:lnTo>
                  <a:lnTo>
                    <a:pt x="602284" y="473527"/>
                  </a:lnTo>
                  <a:lnTo>
                    <a:pt x="575259" y="443330"/>
                  </a:lnTo>
                  <a:lnTo>
                    <a:pt x="548044" y="413323"/>
                  </a:lnTo>
                  <a:lnTo>
                    <a:pt x="519798" y="384238"/>
                  </a:lnTo>
                  <a:cubicBezTo>
                    <a:pt x="501962" y="365643"/>
                    <a:pt x="483584" y="347562"/>
                    <a:pt x="464934" y="329726"/>
                  </a:cubicBezTo>
                  <a:cubicBezTo>
                    <a:pt x="467916" y="331027"/>
                    <a:pt x="470898" y="332383"/>
                    <a:pt x="473880" y="333711"/>
                  </a:cubicBezTo>
                  <a:cubicBezTo>
                    <a:pt x="481063" y="336855"/>
                    <a:pt x="488192" y="340189"/>
                    <a:pt x="495538" y="342927"/>
                  </a:cubicBezTo>
                  <a:lnTo>
                    <a:pt x="517603" y="351005"/>
                  </a:lnTo>
                  <a:lnTo>
                    <a:pt x="539830" y="358785"/>
                  </a:lnTo>
                  <a:cubicBezTo>
                    <a:pt x="547285" y="361197"/>
                    <a:pt x="554820" y="363339"/>
                    <a:pt x="562302" y="365643"/>
                  </a:cubicBezTo>
                  <a:lnTo>
                    <a:pt x="584936" y="372040"/>
                  </a:lnTo>
                  <a:cubicBezTo>
                    <a:pt x="592472" y="374181"/>
                    <a:pt x="600143" y="375645"/>
                    <a:pt x="607733" y="377488"/>
                  </a:cubicBezTo>
                  <a:lnTo>
                    <a:pt x="630638" y="382449"/>
                  </a:lnTo>
                  <a:cubicBezTo>
                    <a:pt x="638282" y="384048"/>
                    <a:pt x="645953" y="385241"/>
                    <a:pt x="653624" y="386677"/>
                  </a:cubicBezTo>
                  <a:cubicBezTo>
                    <a:pt x="684336" y="392017"/>
                    <a:pt x="714967" y="396626"/>
                    <a:pt x="745272" y="402182"/>
                  </a:cubicBezTo>
                  <a:cubicBezTo>
                    <a:pt x="805774" y="413269"/>
                    <a:pt x="865924" y="426443"/>
                    <a:pt x="921520" y="452032"/>
                  </a:cubicBezTo>
                  <a:lnTo>
                    <a:pt x="942175" y="461953"/>
                  </a:lnTo>
                  <a:cubicBezTo>
                    <a:pt x="949060" y="465287"/>
                    <a:pt x="956108" y="468350"/>
                    <a:pt x="962532" y="472497"/>
                  </a:cubicBezTo>
                  <a:lnTo>
                    <a:pt x="982320" y="484180"/>
                  </a:lnTo>
                  <a:cubicBezTo>
                    <a:pt x="988935" y="488056"/>
                    <a:pt x="995630" y="491851"/>
                    <a:pt x="1001729" y="496541"/>
                  </a:cubicBezTo>
                  <a:lnTo>
                    <a:pt x="1020514" y="509932"/>
                  </a:lnTo>
                  <a:cubicBezTo>
                    <a:pt x="1026694" y="514513"/>
                    <a:pt x="1033308" y="518579"/>
                    <a:pt x="1039001" y="523783"/>
                  </a:cubicBezTo>
                  <a:lnTo>
                    <a:pt x="1074510" y="553519"/>
                  </a:lnTo>
                  <a:lnTo>
                    <a:pt x="1076570" y="551405"/>
                  </a:lnTo>
                  <a:cubicBezTo>
                    <a:pt x="1033525" y="506706"/>
                    <a:pt x="983784" y="467591"/>
                    <a:pt x="927890" y="438641"/>
                  </a:cubicBezTo>
                  <a:cubicBezTo>
                    <a:pt x="871942" y="409555"/>
                    <a:pt x="810572" y="393020"/>
                    <a:pt x="750070" y="378925"/>
                  </a:cubicBezTo>
                  <a:cubicBezTo>
                    <a:pt x="689297" y="365155"/>
                    <a:pt x="629472" y="350680"/>
                    <a:pt x="569865" y="336937"/>
                  </a:cubicBezTo>
                  <a:cubicBezTo>
                    <a:pt x="562410" y="335229"/>
                    <a:pt x="554875" y="333684"/>
                    <a:pt x="547447" y="331841"/>
                  </a:cubicBezTo>
                  <a:lnTo>
                    <a:pt x="525274" y="325958"/>
                  </a:lnTo>
                  <a:lnTo>
                    <a:pt x="502938" y="320374"/>
                  </a:lnTo>
                  <a:cubicBezTo>
                    <a:pt x="495538" y="318368"/>
                    <a:pt x="488246" y="316037"/>
                    <a:pt x="480819" y="314031"/>
                  </a:cubicBezTo>
                  <a:lnTo>
                    <a:pt x="458619" y="307743"/>
                  </a:lnTo>
                  <a:lnTo>
                    <a:pt x="447451" y="304707"/>
                  </a:lnTo>
                  <a:lnTo>
                    <a:pt x="436472" y="301129"/>
                  </a:lnTo>
                  <a:cubicBezTo>
                    <a:pt x="435578" y="300857"/>
                    <a:pt x="434683" y="300586"/>
                    <a:pt x="433789" y="300288"/>
                  </a:cubicBezTo>
                  <a:cubicBezTo>
                    <a:pt x="423543" y="290747"/>
                    <a:pt x="413269" y="281232"/>
                    <a:pt x="403023" y="271718"/>
                  </a:cubicBezTo>
                  <a:lnTo>
                    <a:pt x="341301" y="219104"/>
                  </a:lnTo>
                  <a:cubicBezTo>
                    <a:pt x="331190" y="210158"/>
                    <a:pt x="320401" y="201972"/>
                    <a:pt x="309694" y="193705"/>
                  </a:cubicBezTo>
                  <a:lnTo>
                    <a:pt x="277519" y="169038"/>
                  </a:lnTo>
                  <a:cubicBezTo>
                    <a:pt x="191211" y="104090"/>
                    <a:pt x="99455" y="46163"/>
                    <a:pt x="2277" y="0"/>
                  </a:cubicBezTo>
                  <a:lnTo>
                    <a:pt x="0" y="4174"/>
                  </a:lnTo>
                  <a:cubicBezTo>
                    <a:pt x="111707" y="75926"/>
                    <a:pt x="216230" y="156812"/>
                    <a:pt x="313625" y="245289"/>
                  </a:cubicBezTo>
                  <a:cubicBezTo>
                    <a:pt x="314682" y="247891"/>
                    <a:pt x="315712" y="250520"/>
                    <a:pt x="316769" y="253095"/>
                  </a:cubicBezTo>
                  <a:cubicBezTo>
                    <a:pt x="319995" y="260008"/>
                    <a:pt x="321892" y="267435"/>
                    <a:pt x="324386" y="27453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C3048DEC-F60F-2A16-F16B-13C8818B6C7A}"/>
                </a:ext>
              </a:extLst>
            </p:cNvPr>
            <p:cNvSpPr/>
            <p:nvPr/>
          </p:nvSpPr>
          <p:spPr>
            <a:xfrm>
              <a:off x="3868265" y="2400157"/>
              <a:ext cx="218568" cy="192686"/>
            </a:xfrm>
            <a:custGeom>
              <a:avLst/>
              <a:gdLst>
                <a:gd name="connsiteX0" fmla="*/ 4739 w 218568"/>
                <a:gd name="connsiteY0" fmla="*/ 120361 h 192686"/>
                <a:gd name="connsiteX1" fmla="*/ 84026 w 218568"/>
                <a:gd name="connsiteY1" fmla="*/ 10769 h 192686"/>
                <a:gd name="connsiteX2" fmla="*/ 213082 w 218568"/>
                <a:gd name="connsiteY2" fmla="*/ 51320 h 192686"/>
                <a:gd name="connsiteX3" fmla="*/ 142333 w 218568"/>
                <a:gd name="connsiteY3" fmla="*/ 186718 h 192686"/>
                <a:gd name="connsiteX4" fmla="*/ 4739 w 218568"/>
                <a:gd name="connsiteY4" fmla="*/ 120361 h 19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68" h="192686">
                  <a:moveTo>
                    <a:pt x="4739" y="120361"/>
                  </a:moveTo>
                  <a:cubicBezTo>
                    <a:pt x="-14317" y="62813"/>
                    <a:pt x="26506" y="29825"/>
                    <a:pt x="84026" y="10769"/>
                  </a:cubicBezTo>
                  <a:cubicBezTo>
                    <a:pt x="141574" y="-8287"/>
                    <a:pt x="194026" y="-6200"/>
                    <a:pt x="213082" y="51320"/>
                  </a:cubicBezTo>
                  <a:cubicBezTo>
                    <a:pt x="232138" y="108868"/>
                    <a:pt x="199881" y="167662"/>
                    <a:pt x="142333" y="186718"/>
                  </a:cubicBezTo>
                  <a:cubicBezTo>
                    <a:pt x="84813" y="205801"/>
                    <a:pt x="23822" y="177909"/>
                    <a:pt x="4739" y="120361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D8A0F4A2-6470-ED31-0748-FF1FCBBD75BA}"/>
                </a:ext>
              </a:extLst>
            </p:cNvPr>
            <p:cNvSpPr/>
            <p:nvPr/>
          </p:nvSpPr>
          <p:spPr>
            <a:xfrm>
              <a:off x="3894016" y="2412434"/>
              <a:ext cx="159709" cy="140791"/>
            </a:xfrm>
            <a:custGeom>
              <a:avLst/>
              <a:gdLst>
                <a:gd name="connsiteX0" fmla="*/ 3466 w 159709"/>
                <a:gd name="connsiteY0" fmla="*/ 87943 h 140791"/>
                <a:gd name="connsiteX1" fmla="*/ 61393 w 159709"/>
                <a:gd name="connsiteY1" fmla="*/ 7870 h 140791"/>
                <a:gd name="connsiteX2" fmla="*/ 155697 w 159709"/>
                <a:gd name="connsiteY2" fmla="*/ 37497 h 140791"/>
                <a:gd name="connsiteX3" fmla="*/ 104004 w 159709"/>
                <a:gd name="connsiteY3" fmla="*/ 136437 h 140791"/>
                <a:gd name="connsiteX4" fmla="*/ 3466 w 159709"/>
                <a:gd name="connsiteY4" fmla="*/ 87943 h 14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09" h="140791">
                  <a:moveTo>
                    <a:pt x="3466" y="87943"/>
                  </a:moveTo>
                  <a:cubicBezTo>
                    <a:pt x="-10467" y="45901"/>
                    <a:pt x="19377" y="21803"/>
                    <a:pt x="61393" y="7870"/>
                  </a:cubicBezTo>
                  <a:cubicBezTo>
                    <a:pt x="103435" y="-6063"/>
                    <a:pt x="141764" y="-4518"/>
                    <a:pt x="155697" y="37497"/>
                  </a:cubicBezTo>
                  <a:cubicBezTo>
                    <a:pt x="169630" y="79540"/>
                    <a:pt x="146047" y="122504"/>
                    <a:pt x="104004" y="136437"/>
                  </a:cubicBezTo>
                  <a:cubicBezTo>
                    <a:pt x="61962" y="150370"/>
                    <a:pt x="17398" y="129986"/>
                    <a:pt x="3466" y="8794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E3472C21-01F2-D466-DC12-5EFCECA34F0F}"/>
                </a:ext>
              </a:extLst>
            </p:cNvPr>
            <p:cNvSpPr/>
            <p:nvPr/>
          </p:nvSpPr>
          <p:spPr>
            <a:xfrm rot="-1099900">
              <a:off x="3963843" y="2562961"/>
              <a:ext cx="93187" cy="47759"/>
            </a:xfrm>
            <a:custGeom>
              <a:avLst/>
              <a:gdLst>
                <a:gd name="connsiteX0" fmla="*/ 93188 w 93187"/>
                <a:gd name="connsiteY0" fmla="*/ 23880 h 47759"/>
                <a:gd name="connsiteX1" fmla="*/ 46594 w 93187"/>
                <a:gd name="connsiteY1" fmla="*/ 47759 h 47759"/>
                <a:gd name="connsiteX2" fmla="*/ 0 w 93187"/>
                <a:gd name="connsiteY2" fmla="*/ 23880 h 47759"/>
                <a:gd name="connsiteX3" fmla="*/ 46594 w 93187"/>
                <a:gd name="connsiteY3" fmla="*/ 0 h 47759"/>
                <a:gd name="connsiteX4" fmla="*/ 93188 w 93187"/>
                <a:gd name="connsiteY4" fmla="*/ 23880 h 4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87" h="47759">
                  <a:moveTo>
                    <a:pt x="93188" y="23880"/>
                  </a:moveTo>
                  <a:cubicBezTo>
                    <a:pt x="93188" y="37068"/>
                    <a:pt x="72327" y="47759"/>
                    <a:pt x="46594" y="47759"/>
                  </a:cubicBezTo>
                  <a:cubicBezTo>
                    <a:pt x="20861" y="47759"/>
                    <a:pt x="0" y="37068"/>
                    <a:pt x="0" y="23880"/>
                  </a:cubicBezTo>
                  <a:cubicBezTo>
                    <a:pt x="0" y="10691"/>
                    <a:pt x="20861" y="0"/>
                    <a:pt x="46594" y="0"/>
                  </a:cubicBezTo>
                  <a:cubicBezTo>
                    <a:pt x="72327" y="0"/>
                    <a:pt x="93188" y="10691"/>
                    <a:pt x="93188" y="2388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26505710-D644-BCEC-C33A-3ACF80F5C3D3}"/>
                </a:ext>
              </a:extLst>
            </p:cNvPr>
            <p:cNvSpPr/>
            <p:nvPr/>
          </p:nvSpPr>
          <p:spPr>
            <a:xfrm>
              <a:off x="3924401" y="1882995"/>
              <a:ext cx="217376" cy="196811"/>
            </a:xfrm>
            <a:custGeom>
              <a:avLst/>
              <a:gdLst>
                <a:gd name="connsiteX0" fmla="*/ 8157 w 217376"/>
                <a:gd name="connsiteY0" fmla="*/ 135479 h 196811"/>
                <a:gd name="connsiteX1" fmla="*/ 74785 w 217376"/>
                <a:gd name="connsiteY1" fmla="*/ 17754 h 196811"/>
                <a:gd name="connsiteX2" fmla="*/ 207554 w 217376"/>
                <a:gd name="connsiteY2" fmla="*/ 43723 h 196811"/>
                <a:gd name="connsiteX3" fmla="*/ 152283 w 217376"/>
                <a:gd name="connsiteY3" fmla="*/ 186141 h 196811"/>
                <a:gd name="connsiteX4" fmla="*/ 8157 w 217376"/>
                <a:gd name="connsiteY4" fmla="*/ 135479 h 19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376" h="196811">
                  <a:moveTo>
                    <a:pt x="8157" y="135479"/>
                  </a:moveTo>
                  <a:cubicBezTo>
                    <a:pt x="-17188" y="80425"/>
                    <a:pt x="19731" y="43099"/>
                    <a:pt x="74785" y="17754"/>
                  </a:cubicBezTo>
                  <a:cubicBezTo>
                    <a:pt x="129839" y="-7590"/>
                    <a:pt x="182209" y="-11331"/>
                    <a:pt x="207554" y="43723"/>
                  </a:cubicBezTo>
                  <a:cubicBezTo>
                    <a:pt x="232899" y="98776"/>
                    <a:pt x="207337" y="160824"/>
                    <a:pt x="152283" y="186141"/>
                  </a:cubicBezTo>
                  <a:cubicBezTo>
                    <a:pt x="97202" y="211486"/>
                    <a:pt x="33474" y="190533"/>
                    <a:pt x="8157" y="135479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39FC6C70-D178-25E0-905C-1A711AD0E485}"/>
                </a:ext>
              </a:extLst>
            </p:cNvPr>
            <p:cNvSpPr/>
            <p:nvPr/>
          </p:nvSpPr>
          <p:spPr>
            <a:xfrm>
              <a:off x="3948664" y="1896752"/>
              <a:ext cx="158831" cy="143805"/>
            </a:xfrm>
            <a:custGeom>
              <a:avLst/>
              <a:gdLst>
                <a:gd name="connsiteX0" fmla="*/ 5958 w 158831"/>
                <a:gd name="connsiteY0" fmla="*/ 98980 h 143805"/>
                <a:gd name="connsiteX1" fmla="*/ 54642 w 158831"/>
                <a:gd name="connsiteY1" fmla="*/ 12970 h 143805"/>
                <a:gd name="connsiteX2" fmla="*/ 151657 w 158831"/>
                <a:gd name="connsiteY2" fmla="*/ 31945 h 143805"/>
                <a:gd name="connsiteX3" fmla="*/ 111268 w 158831"/>
                <a:gd name="connsiteY3" fmla="*/ 136008 h 143805"/>
                <a:gd name="connsiteX4" fmla="*/ 5958 w 158831"/>
                <a:gd name="connsiteY4" fmla="*/ 98980 h 143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831" h="143805">
                  <a:moveTo>
                    <a:pt x="5958" y="98980"/>
                  </a:moveTo>
                  <a:cubicBezTo>
                    <a:pt x="-12556" y="58754"/>
                    <a:pt x="14415" y="31484"/>
                    <a:pt x="54642" y="12970"/>
                  </a:cubicBezTo>
                  <a:cubicBezTo>
                    <a:pt x="94868" y="-5543"/>
                    <a:pt x="133143" y="-8281"/>
                    <a:pt x="151657" y="31945"/>
                  </a:cubicBezTo>
                  <a:cubicBezTo>
                    <a:pt x="170170" y="72171"/>
                    <a:pt x="151494" y="117494"/>
                    <a:pt x="111268" y="136008"/>
                  </a:cubicBezTo>
                  <a:cubicBezTo>
                    <a:pt x="71041" y="154522"/>
                    <a:pt x="24472" y="139233"/>
                    <a:pt x="5958" y="9898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EB2E0C6B-147E-D330-A757-3380EE1D6B8F}"/>
                </a:ext>
              </a:extLst>
            </p:cNvPr>
            <p:cNvSpPr/>
            <p:nvPr/>
          </p:nvSpPr>
          <p:spPr>
            <a:xfrm rot="-1482571">
              <a:off x="4029975" y="2045179"/>
              <a:ext cx="93188" cy="47759"/>
            </a:xfrm>
            <a:custGeom>
              <a:avLst/>
              <a:gdLst>
                <a:gd name="connsiteX0" fmla="*/ 93189 w 93188"/>
                <a:gd name="connsiteY0" fmla="*/ 23880 h 47759"/>
                <a:gd name="connsiteX1" fmla="*/ 46594 w 93188"/>
                <a:gd name="connsiteY1" fmla="*/ 47760 h 47759"/>
                <a:gd name="connsiteX2" fmla="*/ 0 w 93188"/>
                <a:gd name="connsiteY2" fmla="*/ 23880 h 47759"/>
                <a:gd name="connsiteX3" fmla="*/ 46594 w 93188"/>
                <a:gd name="connsiteY3" fmla="*/ 0 h 47759"/>
                <a:gd name="connsiteX4" fmla="*/ 93189 w 93188"/>
                <a:gd name="connsiteY4" fmla="*/ 23880 h 4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88" h="47759">
                  <a:moveTo>
                    <a:pt x="93189" y="23880"/>
                  </a:moveTo>
                  <a:cubicBezTo>
                    <a:pt x="93189" y="37069"/>
                    <a:pt x="72328" y="47760"/>
                    <a:pt x="46594" y="47760"/>
                  </a:cubicBezTo>
                  <a:cubicBezTo>
                    <a:pt x="20861" y="47760"/>
                    <a:pt x="0" y="37069"/>
                    <a:pt x="0" y="23880"/>
                  </a:cubicBezTo>
                  <a:cubicBezTo>
                    <a:pt x="0" y="10692"/>
                    <a:pt x="20861" y="0"/>
                    <a:pt x="46594" y="0"/>
                  </a:cubicBezTo>
                  <a:cubicBezTo>
                    <a:pt x="72328" y="0"/>
                    <a:pt x="93189" y="10692"/>
                    <a:pt x="93189" y="2388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EFBD6077-DDD0-3074-AF7F-76273D01F239}"/>
                </a:ext>
              </a:extLst>
            </p:cNvPr>
            <p:cNvSpPr/>
            <p:nvPr/>
          </p:nvSpPr>
          <p:spPr>
            <a:xfrm>
              <a:off x="3426415" y="1985511"/>
              <a:ext cx="219265" cy="188785"/>
            </a:xfrm>
            <a:custGeom>
              <a:avLst/>
              <a:gdLst>
                <a:gd name="connsiteX0" fmla="*/ 1985 w 219265"/>
                <a:gd name="connsiteY0" fmla="*/ 104119 h 188785"/>
                <a:gd name="connsiteX1" fmla="*/ 93768 w 219265"/>
                <a:gd name="connsiteY1" fmla="*/ 4745 h 188785"/>
                <a:gd name="connsiteX2" fmla="*/ 217076 w 219265"/>
                <a:gd name="connsiteY2" fmla="*/ 60396 h 188785"/>
                <a:gd name="connsiteX3" fmla="*/ 130714 w 219265"/>
                <a:gd name="connsiteY3" fmla="*/ 186415 h 188785"/>
                <a:gd name="connsiteX4" fmla="*/ 1985 w 219265"/>
                <a:gd name="connsiteY4" fmla="*/ 104119 h 188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265" h="188785">
                  <a:moveTo>
                    <a:pt x="1985" y="104119"/>
                  </a:moveTo>
                  <a:cubicBezTo>
                    <a:pt x="-10078" y="44728"/>
                    <a:pt x="34377" y="16808"/>
                    <a:pt x="93768" y="4745"/>
                  </a:cubicBezTo>
                  <a:cubicBezTo>
                    <a:pt x="153159" y="-7317"/>
                    <a:pt x="204987" y="1005"/>
                    <a:pt x="217076" y="60396"/>
                  </a:cubicBezTo>
                  <a:cubicBezTo>
                    <a:pt x="229139" y="119786"/>
                    <a:pt x="190105" y="174325"/>
                    <a:pt x="130714" y="186415"/>
                  </a:cubicBezTo>
                  <a:cubicBezTo>
                    <a:pt x="71297" y="198477"/>
                    <a:pt x="14047" y="163509"/>
                    <a:pt x="1985" y="104119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DFABE5B0-82CD-149C-876D-DCC8F4F970CF}"/>
                </a:ext>
              </a:extLst>
            </p:cNvPr>
            <p:cNvSpPr/>
            <p:nvPr/>
          </p:nvSpPr>
          <p:spPr>
            <a:xfrm>
              <a:off x="3453623" y="1996467"/>
              <a:ext cx="160212" cy="137947"/>
            </a:xfrm>
            <a:custGeom>
              <a:avLst/>
              <a:gdLst>
                <a:gd name="connsiteX0" fmla="*/ 1449 w 160212"/>
                <a:gd name="connsiteY0" fmla="*/ 76085 h 137947"/>
                <a:gd name="connsiteX1" fmla="*/ 68511 w 160212"/>
                <a:gd name="connsiteY1" fmla="*/ 3466 h 137947"/>
                <a:gd name="connsiteX2" fmla="*/ 158614 w 160212"/>
                <a:gd name="connsiteY2" fmla="*/ 44126 h 137947"/>
                <a:gd name="connsiteX3" fmla="*/ 95510 w 160212"/>
                <a:gd name="connsiteY3" fmla="*/ 136208 h 137947"/>
                <a:gd name="connsiteX4" fmla="*/ 1449 w 160212"/>
                <a:gd name="connsiteY4" fmla="*/ 76085 h 13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212" h="137947">
                  <a:moveTo>
                    <a:pt x="1449" y="76085"/>
                  </a:moveTo>
                  <a:cubicBezTo>
                    <a:pt x="-7360" y="32687"/>
                    <a:pt x="25113" y="12303"/>
                    <a:pt x="68511" y="3466"/>
                  </a:cubicBezTo>
                  <a:cubicBezTo>
                    <a:pt x="111909" y="-5343"/>
                    <a:pt x="149777" y="729"/>
                    <a:pt x="158614" y="44126"/>
                  </a:cubicBezTo>
                  <a:cubicBezTo>
                    <a:pt x="167424" y="87524"/>
                    <a:pt x="138907" y="127371"/>
                    <a:pt x="95510" y="136208"/>
                  </a:cubicBezTo>
                  <a:cubicBezTo>
                    <a:pt x="52112" y="145045"/>
                    <a:pt x="10286" y="119483"/>
                    <a:pt x="1449" y="76085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FCC14989-7797-83E1-5D17-BB159DA230F1}"/>
                </a:ext>
              </a:extLst>
            </p:cNvPr>
            <p:cNvSpPr/>
            <p:nvPr/>
          </p:nvSpPr>
          <p:spPr>
            <a:xfrm>
              <a:off x="3511177" y="2146726"/>
              <a:ext cx="91824" cy="50383"/>
            </a:xfrm>
            <a:custGeom>
              <a:avLst/>
              <a:gdLst>
                <a:gd name="connsiteX0" fmla="*/ 251 w 91824"/>
                <a:gd name="connsiteY0" fmla="*/ 34470 h 50383"/>
                <a:gd name="connsiteX1" fmla="*/ 41155 w 91824"/>
                <a:gd name="connsiteY1" fmla="*/ 1779 h 50383"/>
                <a:gd name="connsiteX2" fmla="*/ 91574 w 91824"/>
                <a:gd name="connsiteY2" fmla="*/ 15902 h 50383"/>
                <a:gd name="connsiteX3" fmla="*/ 50669 w 91824"/>
                <a:gd name="connsiteY3" fmla="*/ 48593 h 50383"/>
                <a:gd name="connsiteX4" fmla="*/ 251 w 91824"/>
                <a:gd name="connsiteY4" fmla="*/ 34470 h 5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824" h="50383">
                  <a:moveTo>
                    <a:pt x="251" y="34470"/>
                  </a:moveTo>
                  <a:cubicBezTo>
                    <a:pt x="-2378" y="21540"/>
                    <a:pt x="15946" y="6903"/>
                    <a:pt x="41155" y="1779"/>
                  </a:cubicBezTo>
                  <a:cubicBezTo>
                    <a:pt x="66391" y="-3344"/>
                    <a:pt x="88944" y="2972"/>
                    <a:pt x="91574" y="15902"/>
                  </a:cubicBezTo>
                  <a:cubicBezTo>
                    <a:pt x="94203" y="28832"/>
                    <a:pt x="75879" y="43469"/>
                    <a:pt x="50669" y="48593"/>
                  </a:cubicBezTo>
                  <a:cubicBezTo>
                    <a:pt x="25460" y="53743"/>
                    <a:pt x="2880" y="47400"/>
                    <a:pt x="251" y="3447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7CB8DCD3-60A0-2617-60B6-EB1C1208F377}"/>
                </a:ext>
              </a:extLst>
            </p:cNvPr>
            <p:cNvSpPr/>
            <p:nvPr/>
          </p:nvSpPr>
          <p:spPr>
            <a:xfrm>
              <a:off x="2841552" y="1246471"/>
              <a:ext cx="219453" cy="186277"/>
            </a:xfrm>
            <a:custGeom>
              <a:avLst/>
              <a:gdLst>
                <a:gd name="connsiteX0" fmla="*/ 475 w 219453"/>
                <a:gd name="connsiteY0" fmla="*/ 90350 h 186277"/>
                <a:gd name="connsiteX1" fmla="*/ 102206 w 219453"/>
                <a:gd name="connsiteY1" fmla="*/ 1196 h 186277"/>
                <a:gd name="connsiteX2" fmla="*/ 218955 w 219453"/>
                <a:gd name="connsiteY2" fmla="*/ 69505 h 186277"/>
                <a:gd name="connsiteX3" fmla="*/ 119799 w 219453"/>
                <a:gd name="connsiteY3" fmla="*/ 185739 h 186277"/>
                <a:gd name="connsiteX4" fmla="*/ 475 w 219453"/>
                <a:gd name="connsiteY4" fmla="*/ 90350 h 18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453" h="186277">
                  <a:moveTo>
                    <a:pt x="475" y="90350"/>
                  </a:moveTo>
                  <a:cubicBezTo>
                    <a:pt x="-5272" y="30011"/>
                    <a:pt x="41867" y="6943"/>
                    <a:pt x="102206" y="1196"/>
                  </a:cubicBezTo>
                  <a:cubicBezTo>
                    <a:pt x="162546" y="-4550"/>
                    <a:pt x="213208" y="9166"/>
                    <a:pt x="218955" y="69505"/>
                  </a:cubicBezTo>
                  <a:cubicBezTo>
                    <a:pt x="224702" y="129845"/>
                    <a:pt x="180138" y="179965"/>
                    <a:pt x="119799" y="185739"/>
                  </a:cubicBezTo>
                  <a:cubicBezTo>
                    <a:pt x="59486" y="191486"/>
                    <a:pt x="6222" y="150690"/>
                    <a:pt x="475" y="90350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9F25F52C-9B8D-3A2E-634C-CCE7D30C0DA8}"/>
                </a:ext>
              </a:extLst>
            </p:cNvPr>
            <p:cNvSpPr/>
            <p:nvPr/>
          </p:nvSpPr>
          <p:spPr>
            <a:xfrm>
              <a:off x="2870006" y="1256633"/>
              <a:ext cx="160343" cy="136097"/>
            </a:xfrm>
            <a:custGeom>
              <a:avLst/>
              <a:gdLst>
                <a:gd name="connsiteX0" fmla="*/ 347 w 160343"/>
                <a:gd name="connsiteY0" fmla="*/ 66012 h 136097"/>
                <a:gd name="connsiteX1" fmla="*/ 74674 w 160343"/>
                <a:gd name="connsiteY1" fmla="*/ 875 h 136097"/>
                <a:gd name="connsiteX2" fmla="*/ 159979 w 160343"/>
                <a:gd name="connsiteY2" fmla="*/ 50778 h 136097"/>
                <a:gd name="connsiteX3" fmla="*/ 87523 w 160343"/>
                <a:gd name="connsiteY3" fmla="*/ 135704 h 136097"/>
                <a:gd name="connsiteX4" fmla="*/ 347 w 160343"/>
                <a:gd name="connsiteY4" fmla="*/ 66012 h 13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43" h="136097">
                  <a:moveTo>
                    <a:pt x="347" y="66012"/>
                  </a:moveTo>
                  <a:cubicBezTo>
                    <a:pt x="-3854" y="21937"/>
                    <a:pt x="30598" y="5076"/>
                    <a:pt x="74674" y="875"/>
                  </a:cubicBezTo>
                  <a:cubicBezTo>
                    <a:pt x="118750" y="-3327"/>
                    <a:pt x="155777" y="6703"/>
                    <a:pt x="159979" y="50778"/>
                  </a:cubicBezTo>
                  <a:cubicBezTo>
                    <a:pt x="164180" y="94854"/>
                    <a:pt x="131625" y="131502"/>
                    <a:pt x="87523" y="135704"/>
                  </a:cubicBezTo>
                  <a:cubicBezTo>
                    <a:pt x="43474" y="139905"/>
                    <a:pt x="4549" y="110115"/>
                    <a:pt x="347" y="66012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EA943080-C63B-AF0F-AE22-5D6F6C884DB9}"/>
                </a:ext>
              </a:extLst>
            </p:cNvPr>
            <p:cNvSpPr/>
            <p:nvPr/>
          </p:nvSpPr>
          <p:spPr>
            <a:xfrm rot="-327072">
              <a:off x="2914838" y="1408330"/>
              <a:ext cx="93195" cy="47763"/>
            </a:xfrm>
            <a:custGeom>
              <a:avLst/>
              <a:gdLst>
                <a:gd name="connsiteX0" fmla="*/ 93195 w 93195"/>
                <a:gd name="connsiteY0" fmla="*/ 23882 h 47763"/>
                <a:gd name="connsiteX1" fmla="*/ 46597 w 93195"/>
                <a:gd name="connsiteY1" fmla="*/ 47763 h 47763"/>
                <a:gd name="connsiteX2" fmla="*/ 0 w 93195"/>
                <a:gd name="connsiteY2" fmla="*/ 23882 h 47763"/>
                <a:gd name="connsiteX3" fmla="*/ 46597 w 93195"/>
                <a:gd name="connsiteY3" fmla="*/ 0 h 47763"/>
                <a:gd name="connsiteX4" fmla="*/ 93195 w 93195"/>
                <a:gd name="connsiteY4" fmla="*/ 23882 h 4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95" h="47763">
                  <a:moveTo>
                    <a:pt x="93195" y="23882"/>
                  </a:moveTo>
                  <a:cubicBezTo>
                    <a:pt x="93195" y="37071"/>
                    <a:pt x="72333" y="47763"/>
                    <a:pt x="46597" y="47763"/>
                  </a:cubicBezTo>
                  <a:cubicBezTo>
                    <a:pt x="20862" y="47763"/>
                    <a:pt x="0" y="37071"/>
                    <a:pt x="0" y="23882"/>
                  </a:cubicBezTo>
                  <a:cubicBezTo>
                    <a:pt x="0" y="10692"/>
                    <a:pt x="20862" y="0"/>
                    <a:pt x="46597" y="0"/>
                  </a:cubicBezTo>
                  <a:cubicBezTo>
                    <a:pt x="72333" y="0"/>
                    <a:pt x="93195" y="10692"/>
                    <a:pt x="93195" y="23882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C61013E8-E5B8-8D2D-6482-3F22B8A6016E}"/>
                </a:ext>
              </a:extLst>
            </p:cNvPr>
            <p:cNvSpPr/>
            <p:nvPr/>
          </p:nvSpPr>
          <p:spPr>
            <a:xfrm>
              <a:off x="3528319" y="878579"/>
              <a:ext cx="211353" cy="207335"/>
            </a:xfrm>
            <a:custGeom>
              <a:avLst/>
              <a:gdLst>
                <a:gd name="connsiteX0" fmla="*/ 20028 w 211353"/>
                <a:gd name="connsiteY0" fmla="*/ 171345 h 207335"/>
                <a:gd name="connsiteX1" fmla="*/ 50468 w 211353"/>
                <a:gd name="connsiteY1" fmla="*/ 39525 h 207335"/>
                <a:gd name="connsiteX2" fmla="*/ 185135 w 211353"/>
                <a:gd name="connsiteY2" fmla="*/ 26704 h 207335"/>
                <a:gd name="connsiteX3" fmla="*/ 172611 w 211353"/>
                <a:gd name="connsiteY3" fmla="*/ 178962 h 207335"/>
                <a:gd name="connsiteX4" fmla="*/ 20028 w 211353"/>
                <a:gd name="connsiteY4" fmla="*/ 171345 h 20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353" h="207335">
                  <a:moveTo>
                    <a:pt x="20028" y="171345"/>
                  </a:moveTo>
                  <a:cubicBezTo>
                    <a:pt x="-19901" y="125752"/>
                    <a:pt x="4875" y="79481"/>
                    <a:pt x="50468" y="39525"/>
                  </a:cubicBezTo>
                  <a:cubicBezTo>
                    <a:pt x="96062" y="-403"/>
                    <a:pt x="145206" y="-18890"/>
                    <a:pt x="185135" y="26704"/>
                  </a:cubicBezTo>
                  <a:cubicBezTo>
                    <a:pt x="225063" y="72297"/>
                    <a:pt x="218205" y="139034"/>
                    <a:pt x="172611" y="178962"/>
                  </a:cubicBezTo>
                  <a:cubicBezTo>
                    <a:pt x="127018" y="218918"/>
                    <a:pt x="59956" y="216939"/>
                    <a:pt x="20028" y="171345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47BF169D-1D57-FA51-BDB6-581B84940096}"/>
                </a:ext>
              </a:extLst>
            </p:cNvPr>
            <p:cNvSpPr/>
            <p:nvPr/>
          </p:nvSpPr>
          <p:spPr>
            <a:xfrm>
              <a:off x="3548419" y="896683"/>
              <a:ext cx="154443" cy="151482"/>
            </a:xfrm>
            <a:custGeom>
              <a:avLst/>
              <a:gdLst>
                <a:gd name="connsiteX0" fmla="*/ 14647 w 154443"/>
                <a:gd name="connsiteY0" fmla="*/ 125186 h 151482"/>
                <a:gd name="connsiteX1" fmla="*/ 36874 w 154443"/>
                <a:gd name="connsiteY1" fmla="*/ 28876 h 151482"/>
                <a:gd name="connsiteX2" fmla="*/ 135271 w 154443"/>
                <a:gd name="connsiteY2" fmla="*/ 19524 h 151482"/>
                <a:gd name="connsiteX3" fmla="*/ 126136 w 154443"/>
                <a:gd name="connsiteY3" fmla="*/ 130770 h 151482"/>
                <a:gd name="connsiteX4" fmla="*/ 14647 w 154443"/>
                <a:gd name="connsiteY4" fmla="*/ 125186 h 15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443" h="151482">
                  <a:moveTo>
                    <a:pt x="14647" y="125186"/>
                  </a:moveTo>
                  <a:cubicBezTo>
                    <a:pt x="-14547" y="91872"/>
                    <a:pt x="3560" y="58070"/>
                    <a:pt x="36874" y="28876"/>
                  </a:cubicBezTo>
                  <a:cubicBezTo>
                    <a:pt x="70188" y="-318"/>
                    <a:pt x="106105" y="-13790"/>
                    <a:pt x="135271" y="19524"/>
                  </a:cubicBezTo>
                  <a:cubicBezTo>
                    <a:pt x="164465" y="52838"/>
                    <a:pt x="159451" y="101603"/>
                    <a:pt x="126136" y="130770"/>
                  </a:cubicBezTo>
                  <a:cubicBezTo>
                    <a:pt x="92822" y="159937"/>
                    <a:pt x="43813" y="158500"/>
                    <a:pt x="14647" y="125186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342A532F-3027-22A6-5A2B-2650C5FF0BEC}"/>
                </a:ext>
              </a:extLst>
            </p:cNvPr>
            <p:cNvSpPr/>
            <p:nvPr/>
          </p:nvSpPr>
          <p:spPr>
            <a:xfrm rot="-2473031">
              <a:off x="3654296" y="1033721"/>
              <a:ext cx="93190" cy="47760"/>
            </a:xfrm>
            <a:custGeom>
              <a:avLst/>
              <a:gdLst>
                <a:gd name="connsiteX0" fmla="*/ 93191 w 93190"/>
                <a:gd name="connsiteY0" fmla="*/ 23880 h 47760"/>
                <a:gd name="connsiteX1" fmla="*/ 46595 w 93190"/>
                <a:gd name="connsiteY1" fmla="*/ 47761 h 47760"/>
                <a:gd name="connsiteX2" fmla="*/ 0 w 93190"/>
                <a:gd name="connsiteY2" fmla="*/ 23880 h 47760"/>
                <a:gd name="connsiteX3" fmla="*/ 46595 w 93190"/>
                <a:gd name="connsiteY3" fmla="*/ 0 h 47760"/>
                <a:gd name="connsiteX4" fmla="*/ 93191 w 93190"/>
                <a:gd name="connsiteY4" fmla="*/ 23880 h 47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90" h="47760">
                  <a:moveTo>
                    <a:pt x="93191" y="23880"/>
                  </a:moveTo>
                  <a:cubicBezTo>
                    <a:pt x="93191" y="37069"/>
                    <a:pt x="72329" y="47761"/>
                    <a:pt x="46595" y="47761"/>
                  </a:cubicBezTo>
                  <a:cubicBezTo>
                    <a:pt x="20861" y="47761"/>
                    <a:pt x="0" y="37069"/>
                    <a:pt x="0" y="23880"/>
                  </a:cubicBezTo>
                  <a:cubicBezTo>
                    <a:pt x="0" y="10692"/>
                    <a:pt x="20861" y="0"/>
                    <a:pt x="46595" y="0"/>
                  </a:cubicBezTo>
                  <a:cubicBezTo>
                    <a:pt x="72329" y="0"/>
                    <a:pt x="93191" y="10692"/>
                    <a:pt x="93191" y="2388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070093D1-1BDD-A04F-B897-E941B6078DA8}"/>
                </a:ext>
              </a:extLst>
            </p:cNvPr>
            <p:cNvSpPr/>
            <p:nvPr/>
          </p:nvSpPr>
          <p:spPr>
            <a:xfrm>
              <a:off x="3156582" y="1631290"/>
              <a:ext cx="219119" cy="189707"/>
            </a:xfrm>
            <a:custGeom>
              <a:avLst/>
              <a:gdLst>
                <a:gd name="connsiteX0" fmla="*/ 2593 w 219119"/>
                <a:gd name="connsiteY0" fmla="*/ 108256 h 189707"/>
                <a:gd name="connsiteX1" fmla="*/ 91286 w 219119"/>
                <a:gd name="connsiteY1" fmla="*/ 6118 h 189707"/>
                <a:gd name="connsiteX2" fmla="*/ 216221 w 219119"/>
                <a:gd name="connsiteY2" fmla="*/ 57973 h 189707"/>
                <a:gd name="connsiteX3" fmla="*/ 133736 w 219119"/>
                <a:gd name="connsiteY3" fmla="*/ 186567 h 189707"/>
                <a:gd name="connsiteX4" fmla="*/ 2593 w 219119"/>
                <a:gd name="connsiteY4" fmla="*/ 108256 h 189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119" h="189707">
                  <a:moveTo>
                    <a:pt x="2593" y="108256"/>
                  </a:moveTo>
                  <a:cubicBezTo>
                    <a:pt x="-11285" y="49244"/>
                    <a:pt x="32302" y="19996"/>
                    <a:pt x="91286" y="6118"/>
                  </a:cubicBezTo>
                  <a:cubicBezTo>
                    <a:pt x="150298" y="-7761"/>
                    <a:pt x="202343" y="-1039"/>
                    <a:pt x="216221" y="57973"/>
                  </a:cubicBezTo>
                  <a:cubicBezTo>
                    <a:pt x="230100" y="116984"/>
                    <a:pt x="192747" y="172688"/>
                    <a:pt x="133736" y="186567"/>
                  </a:cubicBezTo>
                  <a:cubicBezTo>
                    <a:pt x="74779" y="200446"/>
                    <a:pt x="16472" y="167240"/>
                    <a:pt x="2593" y="108256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A84BD052-BBD2-4AA7-10F8-EDD9BEB20E6E}"/>
                </a:ext>
              </a:extLst>
            </p:cNvPr>
            <p:cNvSpPr/>
            <p:nvPr/>
          </p:nvSpPr>
          <p:spPr>
            <a:xfrm>
              <a:off x="3183440" y="1642562"/>
              <a:ext cx="160117" cy="138609"/>
            </a:xfrm>
            <a:custGeom>
              <a:avLst/>
              <a:gdLst>
                <a:gd name="connsiteX0" fmla="*/ 1894 w 160117"/>
                <a:gd name="connsiteY0" fmla="*/ 79094 h 138609"/>
                <a:gd name="connsiteX1" fmla="*/ 66706 w 160117"/>
                <a:gd name="connsiteY1" fmla="*/ 4469 h 138609"/>
                <a:gd name="connsiteX2" fmla="*/ 158002 w 160117"/>
                <a:gd name="connsiteY2" fmla="*/ 42364 h 138609"/>
                <a:gd name="connsiteX3" fmla="*/ 97743 w 160117"/>
                <a:gd name="connsiteY3" fmla="*/ 136316 h 138609"/>
                <a:gd name="connsiteX4" fmla="*/ 1894 w 160117"/>
                <a:gd name="connsiteY4" fmla="*/ 79094 h 13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17" h="138609">
                  <a:moveTo>
                    <a:pt x="1894" y="79094"/>
                  </a:moveTo>
                  <a:cubicBezTo>
                    <a:pt x="-8244" y="35994"/>
                    <a:pt x="23606" y="14607"/>
                    <a:pt x="66706" y="4469"/>
                  </a:cubicBezTo>
                  <a:cubicBezTo>
                    <a:pt x="109806" y="-5669"/>
                    <a:pt x="147864" y="-763"/>
                    <a:pt x="158002" y="42364"/>
                  </a:cubicBezTo>
                  <a:cubicBezTo>
                    <a:pt x="168139" y="85464"/>
                    <a:pt x="140843" y="126178"/>
                    <a:pt x="97743" y="136316"/>
                  </a:cubicBezTo>
                  <a:cubicBezTo>
                    <a:pt x="54644" y="146454"/>
                    <a:pt x="12032" y="122194"/>
                    <a:pt x="1894" y="79094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215C55C9-EB62-EDDC-72AB-B5201F59B1FE}"/>
                </a:ext>
              </a:extLst>
            </p:cNvPr>
            <p:cNvSpPr/>
            <p:nvPr/>
          </p:nvSpPr>
          <p:spPr>
            <a:xfrm>
              <a:off x="3244659" y="1792253"/>
              <a:ext cx="91425" cy="51192"/>
            </a:xfrm>
            <a:custGeom>
              <a:avLst/>
              <a:gdLst>
                <a:gd name="connsiteX0" fmla="*/ 336 w 91425"/>
                <a:gd name="connsiteY0" fmla="*/ 36284 h 51192"/>
                <a:gd name="connsiteX1" fmla="*/ 40237 w 91425"/>
                <a:gd name="connsiteY1" fmla="*/ 2346 h 51192"/>
                <a:gd name="connsiteX2" fmla="*/ 91090 w 91425"/>
                <a:gd name="connsiteY2" fmla="*/ 14924 h 51192"/>
                <a:gd name="connsiteX3" fmla="*/ 51188 w 91425"/>
                <a:gd name="connsiteY3" fmla="*/ 48862 h 51192"/>
                <a:gd name="connsiteX4" fmla="*/ 336 w 91425"/>
                <a:gd name="connsiteY4" fmla="*/ 36284 h 5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25" h="51192">
                  <a:moveTo>
                    <a:pt x="336" y="36284"/>
                  </a:moveTo>
                  <a:cubicBezTo>
                    <a:pt x="-2700" y="23436"/>
                    <a:pt x="15164" y="8256"/>
                    <a:pt x="40237" y="2346"/>
                  </a:cubicBezTo>
                  <a:cubicBezTo>
                    <a:pt x="65284" y="-3563"/>
                    <a:pt x="88054" y="2075"/>
                    <a:pt x="91090" y="14924"/>
                  </a:cubicBezTo>
                  <a:cubicBezTo>
                    <a:pt x="94126" y="27773"/>
                    <a:pt x="76262" y="42952"/>
                    <a:pt x="51188" y="48862"/>
                  </a:cubicBezTo>
                  <a:cubicBezTo>
                    <a:pt x="26115" y="54744"/>
                    <a:pt x="3345" y="49106"/>
                    <a:pt x="336" y="36284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4BEB8CBD-6808-EA9A-2BCB-34DE6CC3345F}"/>
                </a:ext>
              </a:extLst>
            </p:cNvPr>
            <p:cNvSpPr/>
            <p:nvPr/>
          </p:nvSpPr>
          <p:spPr>
            <a:xfrm>
              <a:off x="3817200" y="1344140"/>
              <a:ext cx="210021" cy="208810"/>
            </a:xfrm>
            <a:custGeom>
              <a:avLst/>
              <a:gdLst>
                <a:gd name="connsiteX0" fmla="*/ 22273 w 210021"/>
                <a:gd name="connsiteY0" fmla="*/ 176357 h 208810"/>
                <a:gd name="connsiteX1" fmla="*/ 46615 w 210021"/>
                <a:gd name="connsiteY1" fmla="*/ 43290 h 208810"/>
                <a:gd name="connsiteX2" fmla="*/ 180549 w 210021"/>
                <a:gd name="connsiteY2" fmla="*/ 24315 h 208810"/>
                <a:gd name="connsiteX3" fmla="*/ 175020 w 210021"/>
                <a:gd name="connsiteY3" fmla="*/ 176980 h 208810"/>
                <a:gd name="connsiteX4" fmla="*/ 22273 w 210021"/>
                <a:gd name="connsiteY4" fmla="*/ 176357 h 20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1" h="208810">
                  <a:moveTo>
                    <a:pt x="22273" y="176357"/>
                  </a:moveTo>
                  <a:cubicBezTo>
                    <a:pt x="-19715" y="132634"/>
                    <a:pt x="2919" y="85278"/>
                    <a:pt x="46615" y="43290"/>
                  </a:cubicBezTo>
                  <a:cubicBezTo>
                    <a:pt x="90338" y="1302"/>
                    <a:pt x="138561" y="-19408"/>
                    <a:pt x="180549" y="24315"/>
                  </a:cubicBezTo>
                  <a:cubicBezTo>
                    <a:pt x="222538" y="68038"/>
                    <a:pt x="218743" y="134992"/>
                    <a:pt x="175020" y="176980"/>
                  </a:cubicBezTo>
                  <a:cubicBezTo>
                    <a:pt x="131324" y="218969"/>
                    <a:pt x="64262" y="220080"/>
                    <a:pt x="22273" y="176357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35E7432B-7B43-5A9E-828D-D7C8EA0F0A39}"/>
                </a:ext>
              </a:extLst>
            </p:cNvPr>
            <p:cNvSpPr/>
            <p:nvPr/>
          </p:nvSpPr>
          <p:spPr>
            <a:xfrm>
              <a:off x="3836612" y="1362924"/>
              <a:ext cx="153457" cy="152575"/>
            </a:xfrm>
            <a:custGeom>
              <a:avLst/>
              <a:gdLst>
                <a:gd name="connsiteX0" fmla="*/ 16279 w 153457"/>
                <a:gd name="connsiteY0" fmla="*/ 128867 h 152575"/>
                <a:gd name="connsiteX1" fmla="*/ 34061 w 153457"/>
                <a:gd name="connsiteY1" fmla="*/ 31635 h 152575"/>
                <a:gd name="connsiteX2" fmla="*/ 131916 w 153457"/>
                <a:gd name="connsiteY2" fmla="*/ 17756 h 152575"/>
                <a:gd name="connsiteX3" fmla="*/ 127877 w 153457"/>
                <a:gd name="connsiteY3" fmla="*/ 129300 h 152575"/>
                <a:gd name="connsiteX4" fmla="*/ 16279 w 153457"/>
                <a:gd name="connsiteY4" fmla="*/ 128867 h 15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57" h="152575">
                  <a:moveTo>
                    <a:pt x="16279" y="128867"/>
                  </a:moveTo>
                  <a:cubicBezTo>
                    <a:pt x="-14406" y="96935"/>
                    <a:pt x="2129" y="62320"/>
                    <a:pt x="34061" y="31635"/>
                  </a:cubicBezTo>
                  <a:cubicBezTo>
                    <a:pt x="65993" y="950"/>
                    <a:pt x="101259" y="-14175"/>
                    <a:pt x="131916" y="17756"/>
                  </a:cubicBezTo>
                  <a:cubicBezTo>
                    <a:pt x="162601" y="49688"/>
                    <a:pt x="159836" y="98643"/>
                    <a:pt x="127877" y="129300"/>
                  </a:cubicBezTo>
                  <a:cubicBezTo>
                    <a:pt x="95946" y="160012"/>
                    <a:pt x="46937" y="160798"/>
                    <a:pt x="16279" y="128867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96DA2880-EF3E-FC30-5B11-6A3F7B13781C}"/>
                </a:ext>
              </a:extLst>
            </p:cNvPr>
            <p:cNvSpPr/>
            <p:nvPr/>
          </p:nvSpPr>
          <p:spPr>
            <a:xfrm rot="-2630715">
              <a:off x="3945622" y="1497376"/>
              <a:ext cx="93191" cy="47761"/>
            </a:xfrm>
            <a:custGeom>
              <a:avLst/>
              <a:gdLst>
                <a:gd name="connsiteX0" fmla="*/ 93191 w 93191"/>
                <a:gd name="connsiteY0" fmla="*/ 23881 h 47761"/>
                <a:gd name="connsiteX1" fmla="*/ 46596 w 93191"/>
                <a:gd name="connsiteY1" fmla="*/ 47761 h 47761"/>
                <a:gd name="connsiteX2" fmla="*/ 0 w 93191"/>
                <a:gd name="connsiteY2" fmla="*/ 23881 h 47761"/>
                <a:gd name="connsiteX3" fmla="*/ 46596 w 93191"/>
                <a:gd name="connsiteY3" fmla="*/ 0 h 47761"/>
                <a:gd name="connsiteX4" fmla="*/ 93191 w 93191"/>
                <a:gd name="connsiteY4" fmla="*/ 23881 h 4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91" h="47761">
                  <a:moveTo>
                    <a:pt x="93191" y="23881"/>
                  </a:moveTo>
                  <a:cubicBezTo>
                    <a:pt x="93191" y="37069"/>
                    <a:pt x="72330" y="47761"/>
                    <a:pt x="46596" y="47761"/>
                  </a:cubicBezTo>
                  <a:cubicBezTo>
                    <a:pt x="20862" y="47761"/>
                    <a:pt x="0" y="37069"/>
                    <a:pt x="0" y="23881"/>
                  </a:cubicBezTo>
                  <a:cubicBezTo>
                    <a:pt x="0" y="10692"/>
                    <a:pt x="20862" y="0"/>
                    <a:pt x="46596" y="0"/>
                  </a:cubicBezTo>
                  <a:cubicBezTo>
                    <a:pt x="72330" y="0"/>
                    <a:pt x="93191" y="10692"/>
                    <a:pt x="93191" y="23881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3" name="图形 9">
            <a:extLst>
              <a:ext uri="{FF2B5EF4-FFF2-40B4-BE49-F238E27FC236}">
                <a16:creationId xmlns:a16="http://schemas.microsoft.com/office/drawing/2014/main" id="{2E7D7019-B38B-1BAC-9215-31CD347B36BF}"/>
              </a:ext>
            </a:extLst>
          </p:cNvPr>
          <p:cNvGrpSpPr/>
          <p:nvPr userDrawn="1"/>
        </p:nvGrpSpPr>
        <p:grpSpPr>
          <a:xfrm>
            <a:off x="-378142" y="713160"/>
            <a:ext cx="2031408" cy="2489169"/>
            <a:chOff x="1539360" y="1409034"/>
            <a:chExt cx="2031408" cy="2489169"/>
          </a:xfrm>
        </p:grpSpPr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3D579307-79D6-C732-30B4-57D0872C14E5}"/>
                </a:ext>
              </a:extLst>
            </p:cNvPr>
            <p:cNvSpPr/>
            <p:nvPr/>
          </p:nvSpPr>
          <p:spPr>
            <a:xfrm>
              <a:off x="1775307" y="1673741"/>
              <a:ext cx="1795460" cy="2224462"/>
            </a:xfrm>
            <a:custGeom>
              <a:avLst/>
              <a:gdLst>
                <a:gd name="connsiteX0" fmla="*/ 71 w 1795460"/>
                <a:gd name="connsiteY0" fmla="*/ 337252 h 2224462"/>
                <a:gd name="connsiteX1" fmla="*/ 243543 w 1795460"/>
                <a:gd name="connsiteY1" fmla="*/ 1257580 h 2224462"/>
                <a:gd name="connsiteX2" fmla="*/ 363192 w 1795460"/>
                <a:gd name="connsiteY2" fmla="*/ 952304 h 2224462"/>
                <a:gd name="connsiteX3" fmla="*/ 565273 w 1795460"/>
                <a:gd name="connsiteY3" fmla="*/ 1611105 h 2224462"/>
                <a:gd name="connsiteX4" fmla="*/ 693027 w 1795460"/>
                <a:gd name="connsiteY4" fmla="*/ 1227274 h 2224462"/>
                <a:gd name="connsiteX5" fmla="*/ 693271 w 1795460"/>
                <a:gd name="connsiteY5" fmla="*/ 1218356 h 2224462"/>
                <a:gd name="connsiteX6" fmla="*/ 693027 w 1795460"/>
                <a:gd name="connsiteY6" fmla="*/ 1227274 h 2224462"/>
                <a:gd name="connsiteX7" fmla="*/ 730055 w 1795460"/>
                <a:gd name="connsiteY7" fmla="*/ 1481752 h 2224462"/>
                <a:gd name="connsiteX8" fmla="*/ 1118169 w 1795460"/>
                <a:gd name="connsiteY8" fmla="*/ 1995126 h 2224462"/>
                <a:gd name="connsiteX9" fmla="*/ 1060892 w 1795460"/>
                <a:gd name="connsiteY9" fmla="*/ 1559440 h 2224462"/>
                <a:gd name="connsiteX10" fmla="*/ 1766588 w 1795460"/>
                <a:gd name="connsiteY10" fmla="*/ 2063489 h 2224462"/>
                <a:gd name="connsiteX11" fmla="*/ 1007871 w 1795460"/>
                <a:gd name="connsiteY11" fmla="*/ 975724 h 2224462"/>
                <a:gd name="connsiteX12" fmla="*/ 1512842 w 1795460"/>
                <a:gd name="connsiteY12" fmla="*/ 1045903 h 2224462"/>
                <a:gd name="connsiteX13" fmla="*/ 835229 w 1795460"/>
                <a:gd name="connsiteY13" fmla="*/ 444242 h 2224462"/>
                <a:gd name="connsiteX14" fmla="*/ 1005838 w 1795460"/>
                <a:gd name="connsiteY14" fmla="*/ 181578 h 2224462"/>
                <a:gd name="connsiteX15" fmla="*/ 13949 w 1795460"/>
                <a:gd name="connsiteY15" fmla="*/ 4083 h 2224462"/>
                <a:gd name="connsiteX16" fmla="*/ 71 w 1795460"/>
                <a:gd name="connsiteY16" fmla="*/ 337252 h 222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95460" h="2224462">
                  <a:moveTo>
                    <a:pt x="71" y="337252"/>
                  </a:moveTo>
                  <a:cubicBezTo>
                    <a:pt x="-3535" y="556681"/>
                    <a:pt x="131701" y="1365979"/>
                    <a:pt x="243543" y="1257580"/>
                  </a:cubicBezTo>
                  <a:cubicBezTo>
                    <a:pt x="355385" y="1149153"/>
                    <a:pt x="363192" y="952304"/>
                    <a:pt x="363192" y="952304"/>
                  </a:cubicBezTo>
                  <a:cubicBezTo>
                    <a:pt x="363192" y="952304"/>
                    <a:pt x="439308" y="1734983"/>
                    <a:pt x="565273" y="1611105"/>
                  </a:cubicBezTo>
                  <a:cubicBezTo>
                    <a:pt x="677739" y="1500510"/>
                    <a:pt x="691373" y="1274494"/>
                    <a:pt x="693027" y="1227274"/>
                  </a:cubicBezTo>
                  <a:cubicBezTo>
                    <a:pt x="692837" y="1220118"/>
                    <a:pt x="693271" y="1218356"/>
                    <a:pt x="693271" y="1218356"/>
                  </a:cubicBezTo>
                  <a:cubicBezTo>
                    <a:pt x="693271" y="1218356"/>
                    <a:pt x="693244" y="1221609"/>
                    <a:pt x="693027" y="1227274"/>
                  </a:cubicBezTo>
                  <a:cubicBezTo>
                    <a:pt x="693569" y="1246737"/>
                    <a:pt x="698773" y="1306453"/>
                    <a:pt x="730055" y="1481752"/>
                  </a:cubicBezTo>
                  <a:cubicBezTo>
                    <a:pt x="772856" y="1721511"/>
                    <a:pt x="1088216" y="2132341"/>
                    <a:pt x="1118169" y="1995126"/>
                  </a:cubicBezTo>
                  <a:cubicBezTo>
                    <a:pt x="1148122" y="1857912"/>
                    <a:pt x="1060892" y="1559440"/>
                    <a:pt x="1060892" y="1559440"/>
                  </a:cubicBezTo>
                  <a:cubicBezTo>
                    <a:pt x="1060892" y="1559440"/>
                    <a:pt x="1966717" y="2618717"/>
                    <a:pt x="1766588" y="2063489"/>
                  </a:cubicBezTo>
                  <a:cubicBezTo>
                    <a:pt x="1566459" y="1508263"/>
                    <a:pt x="1007871" y="975724"/>
                    <a:pt x="1007871" y="975724"/>
                  </a:cubicBezTo>
                  <a:cubicBezTo>
                    <a:pt x="1007871" y="975724"/>
                    <a:pt x="1671471" y="1365166"/>
                    <a:pt x="1512842" y="1045903"/>
                  </a:cubicBezTo>
                  <a:cubicBezTo>
                    <a:pt x="1354214" y="726613"/>
                    <a:pt x="835229" y="444242"/>
                    <a:pt x="835229" y="444242"/>
                  </a:cubicBezTo>
                  <a:cubicBezTo>
                    <a:pt x="835229" y="444242"/>
                    <a:pt x="1401868" y="435975"/>
                    <a:pt x="1005838" y="181578"/>
                  </a:cubicBezTo>
                  <a:cubicBezTo>
                    <a:pt x="728374" y="3352"/>
                    <a:pt x="307027" y="-9849"/>
                    <a:pt x="13949" y="4083"/>
                  </a:cubicBezTo>
                  <a:cubicBezTo>
                    <a:pt x="-4565" y="120046"/>
                    <a:pt x="3269" y="141406"/>
                    <a:pt x="71" y="337252"/>
                  </a:cubicBez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95" name="图形 9">
              <a:extLst>
                <a:ext uri="{FF2B5EF4-FFF2-40B4-BE49-F238E27FC236}">
                  <a16:creationId xmlns:a16="http://schemas.microsoft.com/office/drawing/2014/main" id="{BCB0A0D8-8B41-B69C-30E4-D40EC1E9517C}"/>
                </a:ext>
              </a:extLst>
            </p:cNvPr>
            <p:cNvGrpSpPr/>
            <p:nvPr/>
          </p:nvGrpSpPr>
          <p:grpSpPr>
            <a:xfrm>
              <a:off x="1539360" y="1409034"/>
              <a:ext cx="1739058" cy="2104484"/>
              <a:chOff x="1539360" y="1409034"/>
              <a:chExt cx="1739058" cy="2104484"/>
            </a:xfrm>
            <a:solidFill>
              <a:srgbClr val="444C1C"/>
            </a:solidFill>
          </p:grpSpPr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2FBF128-85ED-74B6-AC06-10330CD4BAD2}"/>
                  </a:ext>
                </a:extLst>
              </p:cNvPr>
              <p:cNvSpPr/>
              <p:nvPr/>
            </p:nvSpPr>
            <p:spPr>
              <a:xfrm>
                <a:off x="2468259" y="2892124"/>
                <a:ext cx="291" cy="8918"/>
              </a:xfrm>
              <a:custGeom>
                <a:avLst/>
                <a:gdLst>
                  <a:gd name="connsiteX0" fmla="*/ 48 w 291"/>
                  <a:gd name="connsiteY0" fmla="*/ 8918 h 8918"/>
                  <a:gd name="connsiteX1" fmla="*/ 292 w 291"/>
                  <a:gd name="connsiteY1" fmla="*/ 0 h 8918"/>
                  <a:gd name="connsiteX2" fmla="*/ 48 w 291"/>
                  <a:gd name="connsiteY2" fmla="*/ 8918 h 8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1" h="8918">
                    <a:moveTo>
                      <a:pt x="48" y="8918"/>
                    </a:moveTo>
                    <a:cubicBezTo>
                      <a:pt x="238" y="3253"/>
                      <a:pt x="292" y="0"/>
                      <a:pt x="292" y="0"/>
                    </a:cubicBezTo>
                    <a:cubicBezTo>
                      <a:pt x="292" y="0"/>
                      <a:pt x="-142" y="1762"/>
                      <a:pt x="48" y="8918"/>
                    </a:cubicBezTo>
                    <a:close/>
                  </a:path>
                </a:pathLst>
              </a:custGeom>
              <a:solidFill>
                <a:srgbClr val="444C1C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176A9805-9F84-D040-0AB1-6AF989353134}"/>
                  </a:ext>
                </a:extLst>
              </p:cNvPr>
              <p:cNvSpPr/>
              <p:nvPr/>
            </p:nvSpPr>
            <p:spPr>
              <a:xfrm>
                <a:off x="1539360" y="1409034"/>
                <a:ext cx="1739058" cy="2104484"/>
              </a:xfrm>
              <a:custGeom>
                <a:avLst/>
                <a:gdLst>
                  <a:gd name="connsiteX0" fmla="*/ 469028 w 1739058"/>
                  <a:gd name="connsiteY0" fmla="*/ 910433 h 2104484"/>
                  <a:gd name="connsiteX1" fmla="*/ 472226 w 1739058"/>
                  <a:gd name="connsiteY1" fmla="*/ 871562 h 2104484"/>
                  <a:gd name="connsiteX2" fmla="*/ 474584 w 1739058"/>
                  <a:gd name="connsiteY2" fmla="*/ 832583 h 2104484"/>
                  <a:gd name="connsiteX3" fmla="*/ 475831 w 1739058"/>
                  <a:gd name="connsiteY3" fmla="*/ 754299 h 2104484"/>
                  <a:gd name="connsiteX4" fmla="*/ 473798 w 1739058"/>
                  <a:gd name="connsiteY4" fmla="*/ 675771 h 2104484"/>
                  <a:gd name="connsiteX5" fmla="*/ 470247 w 1739058"/>
                  <a:gd name="connsiteY5" fmla="*/ 636656 h 2104484"/>
                  <a:gd name="connsiteX6" fmla="*/ 464013 w 1739058"/>
                  <a:gd name="connsiteY6" fmla="*/ 597920 h 2104484"/>
                  <a:gd name="connsiteX7" fmla="*/ 447478 w 1739058"/>
                  <a:gd name="connsiteY7" fmla="*/ 530045 h 2104484"/>
                  <a:gd name="connsiteX8" fmla="*/ 497002 w 1739058"/>
                  <a:gd name="connsiteY8" fmla="*/ 587647 h 2104484"/>
                  <a:gd name="connsiteX9" fmla="*/ 552381 w 1739058"/>
                  <a:gd name="connsiteY9" fmla="*/ 652188 h 2104484"/>
                  <a:gd name="connsiteX10" fmla="*/ 608329 w 1739058"/>
                  <a:gd name="connsiteY10" fmla="*/ 716241 h 2104484"/>
                  <a:gd name="connsiteX11" fmla="*/ 636520 w 1739058"/>
                  <a:gd name="connsiteY11" fmla="*/ 748091 h 2104484"/>
                  <a:gd name="connsiteX12" fmla="*/ 664359 w 1739058"/>
                  <a:gd name="connsiteY12" fmla="*/ 780240 h 2104484"/>
                  <a:gd name="connsiteX13" fmla="*/ 666446 w 1739058"/>
                  <a:gd name="connsiteY13" fmla="*/ 782598 h 2104484"/>
                  <a:gd name="connsiteX14" fmla="*/ 674388 w 1739058"/>
                  <a:gd name="connsiteY14" fmla="*/ 825210 h 2104484"/>
                  <a:gd name="connsiteX15" fmla="*/ 693146 w 1739058"/>
                  <a:gd name="connsiteY15" fmla="*/ 921303 h 2104484"/>
                  <a:gd name="connsiteX16" fmla="*/ 734619 w 1739058"/>
                  <a:gd name="connsiteY16" fmla="*/ 1112406 h 2104484"/>
                  <a:gd name="connsiteX17" fmla="*/ 763922 w 1739058"/>
                  <a:gd name="connsiteY17" fmla="*/ 1306083 h 2104484"/>
                  <a:gd name="connsiteX18" fmla="*/ 773192 w 1739058"/>
                  <a:gd name="connsiteY18" fmla="*/ 1403722 h 2104484"/>
                  <a:gd name="connsiteX19" fmla="*/ 775984 w 1739058"/>
                  <a:gd name="connsiteY19" fmla="*/ 1501794 h 2104484"/>
                  <a:gd name="connsiteX20" fmla="*/ 779779 w 1739058"/>
                  <a:gd name="connsiteY20" fmla="*/ 1502065 h 2104484"/>
                  <a:gd name="connsiteX21" fmla="*/ 782869 w 1739058"/>
                  <a:gd name="connsiteY21" fmla="*/ 1304565 h 2104484"/>
                  <a:gd name="connsiteX22" fmla="*/ 764653 w 1739058"/>
                  <a:gd name="connsiteY22" fmla="*/ 1107608 h 2104484"/>
                  <a:gd name="connsiteX23" fmla="*/ 750937 w 1739058"/>
                  <a:gd name="connsiteY23" fmla="*/ 1009481 h 2104484"/>
                  <a:gd name="connsiteX24" fmla="*/ 741857 w 1739058"/>
                  <a:gd name="connsiteY24" fmla="*/ 960743 h 2104484"/>
                  <a:gd name="connsiteX25" fmla="*/ 730147 w 1739058"/>
                  <a:gd name="connsiteY25" fmla="*/ 912575 h 2104484"/>
                  <a:gd name="connsiteX26" fmla="*/ 702037 w 1739058"/>
                  <a:gd name="connsiteY26" fmla="*/ 823339 h 2104484"/>
                  <a:gd name="connsiteX27" fmla="*/ 776309 w 1739058"/>
                  <a:gd name="connsiteY27" fmla="*/ 908292 h 2104484"/>
                  <a:gd name="connsiteX28" fmla="*/ 886634 w 1739058"/>
                  <a:gd name="connsiteY28" fmla="*/ 1037889 h 2104484"/>
                  <a:gd name="connsiteX29" fmla="*/ 978336 w 1739058"/>
                  <a:gd name="connsiteY29" fmla="*/ 1147644 h 2104484"/>
                  <a:gd name="connsiteX30" fmla="*/ 989937 w 1739058"/>
                  <a:gd name="connsiteY30" fmla="*/ 1181257 h 2104484"/>
                  <a:gd name="connsiteX31" fmla="*/ 1005063 w 1739058"/>
                  <a:gd name="connsiteY31" fmla="*/ 1228097 h 2104484"/>
                  <a:gd name="connsiteX32" fmla="*/ 1019592 w 1739058"/>
                  <a:gd name="connsiteY32" fmla="*/ 1275073 h 2104484"/>
                  <a:gd name="connsiteX33" fmla="*/ 1033959 w 1739058"/>
                  <a:gd name="connsiteY33" fmla="*/ 1322130 h 2104484"/>
                  <a:gd name="connsiteX34" fmla="*/ 1048813 w 1739058"/>
                  <a:gd name="connsiteY34" fmla="*/ 1369106 h 2104484"/>
                  <a:gd name="connsiteX35" fmla="*/ 1077194 w 1739058"/>
                  <a:gd name="connsiteY35" fmla="*/ 1463763 h 2104484"/>
                  <a:gd name="connsiteX36" fmla="*/ 1122625 w 1739058"/>
                  <a:gd name="connsiteY36" fmla="*/ 1656627 h 2104484"/>
                  <a:gd name="connsiteX37" fmla="*/ 1156861 w 1739058"/>
                  <a:gd name="connsiteY37" fmla="*/ 1852229 h 2104484"/>
                  <a:gd name="connsiteX38" fmla="*/ 1160656 w 1739058"/>
                  <a:gd name="connsiteY38" fmla="*/ 1851904 h 2104484"/>
                  <a:gd name="connsiteX39" fmla="*/ 1141410 w 1739058"/>
                  <a:gd name="connsiteY39" fmla="*/ 1653402 h 2104484"/>
                  <a:gd name="connsiteX40" fmla="*/ 1106849 w 1739058"/>
                  <a:gd name="connsiteY40" fmla="*/ 1456661 h 2104484"/>
                  <a:gd name="connsiteX41" fmla="*/ 1096331 w 1739058"/>
                  <a:gd name="connsiteY41" fmla="*/ 1407733 h 2104484"/>
                  <a:gd name="connsiteX42" fmla="*/ 1085136 w 1739058"/>
                  <a:gd name="connsiteY42" fmla="*/ 1358860 h 2104484"/>
                  <a:gd name="connsiteX43" fmla="*/ 1071881 w 1739058"/>
                  <a:gd name="connsiteY43" fmla="*/ 1310447 h 2104484"/>
                  <a:gd name="connsiteX44" fmla="*/ 1055698 w 1739058"/>
                  <a:gd name="connsiteY44" fmla="*/ 1262848 h 2104484"/>
                  <a:gd name="connsiteX45" fmla="*/ 1038052 w 1739058"/>
                  <a:gd name="connsiteY45" fmla="*/ 1219830 h 2104484"/>
                  <a:gd name="connsiteX46" fmla="*/ 1317495 w 1739058"/>
                  <a:gd name="connsiteY46" fmla="*/ 1565332 h 2104484"/>
                  <a:gd name="connsiteX47" fmla="*/ 1734071 w 1739058"/>
                  <a:gd name="connsiteY47" fmla="*/ 2104485 h 2104484"/>
                  <a:gd name="connsiteX48" fmla="*/ 1739059 w 1739058"/>
                  <a:gd name="connsiteY48" fmla="*/ 2100961 h 2104484"/>
                  <a:gd name="connsiteX49" fmla="*/ 1542915 w 1739058"/>
                  <a:gd name="connsiteY49" fmla="*/ 1822032 h 2104484"/>
                  <a:gd name="connsiteX50" fmla="*/ 1442809 w 1739058"/>
                  <a:gd name="connsiteY50" fmla="*/ 1684005 h 2104484"/>
                  <a:gd name="connsiteX51" fmla="*/ 1341620 w 1739058"/>
                  <a:gd name="connsiteY51" fmla="*/ 1546737 h 2104484"/>
                  <a:gd name="connsiteX52" fmla="*/ 924366 w 1739058"/>
                  <a:gd name="connsiteY52" fmla="*/ 1006988 h 2104484"/>
                  <a:gd name="connsiteX53" fmla="*/ 817837 w 1739058"/>
                  <a:gd name="connsiteY53" fmla="*/ 873704 h 2104484"/>
                  <a:gd name="connsiteX54" fmla="*/ 780945 w 1739058"/>
                  <a:gd name="connsiteY54" fmla="*/ 828219 h 2104484"/>
                  <a:gd name="connsiteX55" fmla="*/ 802278 w 1739058"/>
                  <a:gd name="connsiteY55" fmla="*/ 838140 h 2104484"/>
                  <a:gd name="connsiteX56" fmla="*/ 889372 w 1739058"/>
                  <a:gd name="connsiteY56" fmla="*/ 876767 h 2104484"/>
                  <a:gd name="connsiteX57" fmla="*/ 977523 w 1739058"/>
                  <a:gd name="connsiteY57" fmla="*/ 912223 h 2104484"/>
                  <a:gd name="connsiteX58" fmla="*/ 1021950 w 1739058"/>
                  <a:gd name="connsiteY58" fmla="*/ 929164 h 2104484"/>
                  <a:gd name="connsiteX59" fmla="*/ 1065945 w 1739058"/>
                  <a:gd name="connsiteY59" fmla="*/ 947136 h 2104484"/>
                  <a:gd name="connsiteX60" fmla="*/ 1237856 w 1739058"/>
                  <a:gd name="connsiteY60" fmla="*/ 1028131 h 2104484"/>
                  <a:gd name="connsiteX61" fmla="*/ 1399764 w 1739058"/>
                  <a:gd name="connsiteY61" fmla="*/ 1127748 h 2104484"/>
                  <a:gd name="connsiteX62" fmla="*/ 1402203 w 1739058"/>
                  <a:gd name="connsiteY62" fmla="*/ 1124821 h 2104484"/>
                  <a:gd name="connsiteX63" fmla="*/ 1365691 w 1739058"/>
                  <a:gd name="connsiteY63" fmla="*/ 1093675 h 2104484"/>
                  <a:gd name="connsiteX64" fmla="*/ 1327335 w 1739058"/>
                  <a:gd name="connsiteY64" fmla="*/ 1064779 h 2104484"/>
                  <a:gd name="connsiteX65" fmla="*/ 1287786 w 1739058"/>
                  <a:gd name="connsiteY65" fmla="*/ 1037510 h 2104484"/>
                  <a:gd name="connsiteX66" fmla="*/ 1247316 w 1739058"/>
                  <a:gd name="connsiteY66" fmla="*/ 1011596 h 2104484"/>
                  <a:gd name="connsiteX67" fmla="*/ 1078685 w 1739058"/>
                  <a:gd name="connsiteY67" fmla="*/ 919460 h 2104484"/>
                  <a:gd name="connsiteX68" fmla="*/ 992187 w 1739058"/>
                  <a:gd name="connsiteY68" fmla="*/ 877472 h 2104484"/>
                  <a:gd name="connsiteX69" fmla="*/ 948139 w 1739058"/>
                  <a:gd name="connsiteY69" fmla="*/ 858280 h 2104484"/>
                  <a:gd name="connsiteX70" fmla="*/ 903196 w 1739058"/>
                  <a:gd name="connsiteY70" fmla="*/ 841284 h 2104484"/>
                  <a:gd name="connsiteX71" fmla="*/ 857548 w 1739058"/>
                  <a:gd name="connsiteY71" fmla="*/ 826267 h 2104484"/>
                  <a:gd name="connsiteX72" fmla="*/ 811331 w 1739058"/>
                  <a:gd name="connsiteY72" fmla="*/ 812958 h 2104484"/>
                  <a:gd name="connsiteX73" fmla="*/ 758256 w 1739058"/>
                  <a:gd name="connsiteY73" fmla="*/ 800299 h 2104484"/>
                  <a:gd name="connsiteX74" fmla="*/ 710305 w 1739058"/>
                  <a:gd name="connsiteY74" fmla="*/ 741179 h 2104484"/>
                  <a:gd name="connsiteX75" fmla="*/ 600333 w 1739058"/>
                  <a:gd name="connsiteY75" fmla="*/ 610660 h 2104484"/>
                  <a:gd name="connsiteX76" fmla="*/ 487189 w 1739058"/>
                  <a:gd name="connsiteY76" fmla="*/ 482852 h 2104484"/>
                  <a:gd name="connsiteX77" fmla="*/ 436906 w 1739058"/>
                  <a:gd name="connsiteY77" fmla="*/ 428639 h 2104484"/>
                  <a:gd name="connsiteX78" fmla="*/ 476157 w 1739058"/>
                  <a:gd name="connsiteY78" fmla="*/ 432488 h 2104484"/>
                  <a:gd name="connsiteX79" fmla="*/ 557938 w 1739058"/>
                  <a:gd name="connsiteY79" fmla="*/ 441162 h 2104484"/>
                  <a:gd name="connsiteX80" fmla="*/ 722042 w 1739058"/>
                  <a:gd name="connsiteY80" fmla="*/ 455420 h 2104484"/>
                  <a:gd name="connsiteX81" fmla="*/ 803985 w 1739058"/>
                  <a:gd name="connsiteY81" fmla="*/ 466263 h 2104484"/>
                  <a:gd name="connsiteX82" fmla="*/ 885793 w 1739058"/>
                  <a:gd name="connsiteY82" fmla="*/ 478976 h 2104484"/>
                  <a:gd name="connsiteX83" fmla="*/ 1048515 w 1739058"/>
                  <a:gd name="connsiteY83" fmla="*/ 511070 h 2104484"/>
                  <a:gd name="connsiteX84" fmla="*/ 1049572 w 1739058"/>
                  <a:gd name="connsiteY84" fmla="*/ 507411 h 2104484"/>
                  <a:gd name="connsiteX85" fmla="*/ 889697 w 1739058"/>
                  <a:gd name="connsiteY85" fmla="*/ 460326 h 2104484"/>
                  <a:gd name="connsiteX86" fmla="*/ 808458 w 1739058"/>
                  <a:gd name="connsiteY86" fmla="*/ 441325 h 2104484"/>
                  <a:gd name="connsiteX87" fmla="*/ 726487 w 1739058"/>
                  <a:gd name="connsiteY87" fmla="*/ 425277 h 2104484"/>
                  <a:gd name="connsiteX88" fmla="*/ 644001 w 1739058"/>
                  <a:gd name="connsiteY88" fmla="*/ 410829 h 2104484"/>
                  <a:gd name="connsiteX89" fmla="*/ 602366 w 1739058"/>
                  <a:gd name="connsiteY89" fmla="*/ 405652 h 2104484"/>
                  <a:gd name="connsiteX90" fmla="*/ 560431 w 1739058"/>
                  <a:gd name="connsiteY90" fmla="*/ 403158 h 2104484"/>
                  <a:gd name="connsiteX91" fmla="*/ 518335 w 1739058"/>
                  <a:gd name="connsiteY91" fmla="*/ 403185 h 2104484"/>
                  <a:gd name="connsiteX92" fmla="*/ 476238 w 1739058"/>
                  <a:gd name="connsiteY92" fmla="*/ 405679 h 2104484"/>
                  <a:gd name="connsiteX93" fmla="*/ 434331 w 1739058"/>
                  <a:gd name="connsiteY93" fmla="*/ 411046 h 2104484"/>
                  <a:gd name="connsiteX94" fmla="*/ 422811 w 1739058"/>
                  <a:gd name="connsiteY94" fmla="*/ 413432 h 2104484"/>
                  <a:gd name="connsiteX95" fmla="*/ 371064 w 1739058"/>
                  <a:gd name="connsiteY95" fmla="*/ 357673 h 2104484"/>
                  <a:gd name="connsiteX96" fmla="*/ 311673 w 1739058"/>
                  <a:gd name="connsiteY96" fmla="*/ 296304 h 2104484"/>
                  <a:gd name="connsiteX97" fmla="*/ 251767 w 1739058"/>
                  <a:gd name="connsiteY97" fmla="*/ 235449 h 2104484"/>
                  <a:gd name="connsiteX98" fmla="*/ 191536 w 1739058"/>
                  <a:gd name="connsiteY98" fmla="*/ 174947 h 2104484"/>
                  <a:gd name="connsiteX99" fmla="*/ 129814 w 1739058"/>
                  <a:gd name="connsiteY99" fmla="*/ 115881 h 2104484"/>
                  <a:gd name="connsiteX100" fmla="*/ 4310 w 1739058"/>
                  <a:gd name="connsiteY100" fmla="*/ 0 h 2104484"/>
                  <a:gd name="connsiteX101" fmla="*/ 0 w 1739058"/>
                  <a:gd name="connsiteY101" fmla="*/ 4310 h 2104484"/>
                  <a:gd name="connsiteX102" fmla="*/ 416278 w 1739058"/>
                  <a:gd name="connsiteY102" fmla="*/ 493424 h 2104484"/>
                  <a:gd name="connsiteX103" fmla="*/ 418853 w 1739058"/>
                  <a:gd name="connsiteY103" fmla="*/ 526873 h 2104484"/>
                  <a:gd name="connsiteX104" fmla="*/ 426362 w 1739058"/>
                  <a:gd name="connsiteY104" fmla="*/ 603612 h 2104484"/>
                  <a:gd name="connsiteX105" fmla="*/ 445363 w 1739058"/>
                  <a:gd name="connsiteY105" fmla="*/ 755654 h 2104484"/>
                  <a:gd name="connsiteX106" fmla="*/ 449240 w 1739058"/>
                  <a:gd name="connsiteY106" fmla="*/ 832366 h 2104484"/>
                  <a:gd name="connsiteX107" fmla="*/ 450026 w 1739058"/>
                  <a:gd name="connsiteY107" fmla="*/ 870885 h 2104484"/>
                  <a:gd name="connsiteX108" fmla="*/ 449999 w 1739058"/>
                  <a:gd name="connsiteY108" fmla="*/ 909485 h 2104484"/>
                  <a:gd name="connsiteX109" fmla="*/ 445336 w 1739058"/>
                  <a:gd name="connsiteY109" fmla="*/ 1064318 h 2104484"/>
                  <a:gd name="connsiteX110" fmla="*/ 449131 w 1739058"/>
                  <a:gd name="connsiteY110" fmla="*/ 1064698 h 2104484"/>
                  <a:gd name="connsiteX111" fmla="*/ 469028 w 1739058"/>
                  <a:gd name="connsiteY111" fmla="*/ 910433 h 210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1739058" h="2104484">
                    <a:moveTo>
                      <a:pt x="469028" y="910433"/>
                    </a:moveTo>
                    <a:cubicBezTo>
                      <a:pt x="470329" y="897503"/>
                      <a:pt x="471277" y="884547"/>
                      <a:pt x="472226" y="871562"/>
                    </a:cubicBezTo>
                    <a:cubicBezTo>
                      <a:pt x="473283" y="858605"/>
                      <a:pt x="473934" y="845594"/>
                      <a:pt x="474584" y="832583"/>
                    </a:cubicBezTo>
                    <a:cubicBezTo>
                      <a:pt x="475750" y="806560"/>
                      <a:pt x="476075" y="780430"/>
                      <a:pt x="475831" y="754299"/>
                    </a:cubicBezTo>
                    <a:cubicBezTo>
                      <a:pt x="475750" y="728141"/>
                      <a:pt x="474883" y="701983"/>
                      <a:pt x="473798" y="675771"/>
                    </a:cubicBezTo>
                    <a:cubicBezTo>
                      <a:pt x="472850" y="662705"/>
                      <a:pt x="471847" y="649640"/>
                      <a:pt x="470247" y="636656"/>
                    </a:cubicBezTo>
                    <a:cubicBezTo>
                      <a:pt x="468458" y="623699"/>
                      <a:pt x="466480" y="610769"/>
                      <a:pt x="464013" y="597920"/>
                    </a:cubicBezTo>
                    <a:cubicBezTo>
                      <a:pt x="459513" y="575042"/>
                      <a:pt x="453929" y="552435"/>
                      <a:pt x="447478" y="530045"/>
                    </a:cubicBezTo>
                    <a:cubicBezTo>
                      <a:pt x="464094" y="549155"/>
                      <a:pt x="480792" y="568184"/>
                      <a:pt x="497002" y="587647"/>
                    </a:cubicBezTo>
                    <a:lnTo>
                      <a:pt x="552381" y="652188"/>
                    </a:lnTo>
                    <a:lnTo>
                      <a:pt x="608329" y="716241"/>
                    </a:lnTo>
                    <a:lnTo>
                      <a:pt x="636520" y="748091"/>
                    </a:lnTo>
                    <a:lnTo>
                      <a:pt x="664359" y="780240"/>
                    </a:lnTo>
                    <a:lnTo>
                      <a:pt x="666446" y="782598"/>
                    </a:lnTo>
                    <a:cubicBezTo>
                      <a:pt x="669075" y="796829"/>
                      <a:pt x="671786" y="811033"/>
                      <a:pt x="674388" y="825210"/>
                    </a:cubicBezTo>
                    <a:lnTo>
                      <a:pt x="693146" y="921303"/>
                    </a:lnTo>
                    <a:cubicBezTo>
                      <a:pt x="705480" y="985248"/>
                      <a:pt x="722719" y="1048190"/>
                      <a:pt x="734619" y="1112406"/>
                    </a:cubicBezTo>
                    <a:cubicBezTo>
                      <a:pt x="746763" y="1176540"/>
                      <a:pt x="756711" y="1241135"/>
                      <a:pt x="763922" y="1306083"/>
                    </a:cubicBezTo>
                    <a:cubicBezTo>
                      <a:pt x="767933" y="1338530"/>
                      <a:pt x="770807" y="1371085"/>
                      <a:pt x="773192" y="1403722"/>
                    </a:cubicBezTo>
                    <a:cubicBezTo>
                      <a:pt x="775035" y="1436358"/>
                      <a:pt x="776608" y="1469049"/>
                      <a:pt x="775984" y="1501794"/>
                    </a:cubicBezTo>
                    <a:lnTo>
                      <a:pt x="779779" y="1502065"/>
                    </a:lnTo>
                    <a:cubicBezTo>
                      <a:pt x="786610" y="1436494"/>
                      <a:pt x="785607" y="1370380"/>
                      <a:pt x="782869" y="1304565"/>
                    </a:cubicBezTo>
                    <a:cubicBezTo>
                      <a:pt x="779400" y="1238750"/>
                      <a:pt x="773138" y="1173070"/>
                      <a:pt x="764653" y="1107608"/>
                    </a:cubicBezTo>
                    <a:cubicBezTo>
                      <a:pt x="760587" y="1074863"/>
                      <a:pt x="755708" y="1042199"/>
                      <a:pt x="750937" y="1009481"/>
                    </a:cubicBezTo>
                    <a:cubicBezTo>
                      <a:pt x="748145" y="993190"/>
                      <a:pt x="745164" y="976953"/>
                      <a:pt x="741857" y="960743"/>
                    </a:cubicBezTo>
                    <a:cubicBezTo>
                      <a:pt x="738441" y="944588"/>
                      <a:pt x="734213" y="928595"/>
                      <a:pt x="730147" y="912575"/>
                    </a:cubicBezTo>
                    <a:cubicBezTo>
                      <a:pt x="721689" y="882568"/>
                      <a:pt x="712853" y="852642"/>
                      <a:pt x="702037" y="823339"/>
                    </a:cubicBezTo>
                    <a:lnTo>
                      <a:pt x="776309" y="908292"/>
                    </a:lnTo>
                    <a:cubicBezTo>
                      <a:pt x="813364" y="951256"/>
                      <a:pt x="849850" y="994708"/>
                      <a:pt x="886634" y="1037889"/>
                    </a:cubicBezTo>
                    <a:cubicBezTo>
                      <a:pt x="917346" y="1074348"/>
                      <a:pt x="947868" y="1110969"/>
                      <a:pt x="978336" y="1147644"/>
                    </a:cubicBezTo>
                    <a:lnTo>
                      <a:pt x="989937" y="1181257"/>
                    </a:lnTo>
                    <a:cubicBezTo>
                      <a:pt x="994627" y="1197060"/>
                      <a:pt x="1000265" y="1212402"/>
                      <a:pt x="1005063" y="1228097"/>
                    </a:cubicBezTo>
                    <a:lnTo>
                      <a:pt x="1019592" y="1275073"/>
                    </a:lnTo>
                    <a:cubicBezTo>
                      <a:pt x="1024200" y="1290822"/>
                      <a:pt x="1028890" y="1306544"/>
                      <a:pt x="1033959" y="1322130"/>
                    </a:cubicBezTo>
                    <a:cubicBezTo>
                      <a:pt x="1038838" y="1337798"/>
                      <a:pt x="1043636" y="1353520"/>
                      <a:pt x="1048813" y="1369106"/>
                    </a:cubicBezTo>
                    <a:cubicBezTo>
                      <a:pt x="1059005" y="1400388"/>
                      <a:pt x="1068601" y="1431913"/>
                      <a:pt x="1077194" y="1463763"/>
                    </a:cubicBezTo>
                    <a:cubicBezTo>
                      <a:pt x="1094407" y="1527437"/>
                      <a:pt x="1109505" y="1591815"/>
                      <a:pt x="1122625" y="1656627"/>
                    </a:cubicBezTo>
                    <a:cubicBezTo>
                      <a:pt x="1136314" y="1721358"/>
                      <a:pt x="1147726" y="1786577"/>
                      <a:pt x="1156861" y="1852229"/>
                    </a:cubicBezTo>
                    <a:lnTo>
                      <a:pt x="1160656" y="1851904"/>
                    </a:lnTo>
                    <a:cubicBezTo>
                      <a:pt x="1157565" y="1785493"/>
                      <a:pt x="1150111" y="1719352"/>
                      <a:pt x="1141410" y="1653402"/>
                    </a:cubicBezTo>
                    <a:cubicBezTo>
                      <a:pt x="1131977" y="1587559"/>
                      <a:pt x="1120538" y="1521934"/>
                      <a:pt x="1106849" y="1456661"/>
                    </a:cubicBezTo>
                    <a:cubicBezTo>
                      <a:pt x="1103433" y="1440343"/>
                      <a:pt x="1100235" y="1423970"/>
                      <a:pt x="1096331" y="1407733"/>
                    </a:cubicBezTo>
                    <a:cubicBezTo>
                      <a:pt x="1092536" y="1391469"/>
                      <a:pt x="1089284" y="1375070"/>
                      <a:pt x="1085136" y="1358860"/>
                    </a:cubicBezTo>
                    <a:cubicBezTo>
                      <a:pt x="1080935" y="1342677"/>
                      <a:pt x="1076787" y="1326467"/>
                      <a:pt x="1071881" y="1310447"/>
                    </a:cubicBezTo>
                    <a:cubicBezTo>
                      <a:pt x="1066785" y="1294481"/>
                      <a:pt x="1061255" y="1278651"/>
                      <a:pt x="1055698" y="1262848"/>
                    </a:cubicBezTo>
                    <a:lnTo>
                      <a:pt x="1038052" y="1219830"/>
                    </a:lnTo>
                    <a:cubicBezTo>
                      <a:pt x="1132275" y="1334084"/>
                      <a:pt x="1225522" y="1449206"/>
                      <a:pt x="1317495" y="1565332"/>
                    </a:cubicBezTo>
                    <a:cubicBezTo>
                      <a:pt x="1459155" y="1742799"/>
                      <a:pt x="1597968" y="1922625"/>
                      <a:pt x="1734071" y="2104485"/>
                    </a:cubicBezTo>
                    <a:lnTo>
                      <a:pt x="1739059" y="2100961"/>
                    </a:lnTo>
                    <a:cubicBezTo>
                      <a:pt x="1674951" y="2007063"/>
                      <a:pt x="1609407" y="1914222"/>
                      <a:pt x="1542915" y="1822032"/>
                    </a:cubicBezTo>
                    <a:lnTo>
                      <a:pt x="1442809" y="1684005"/>
                    </a:lnTo>
                    <a:lnTo>
                      <a:pt x="1341620" y="1546737"/>
                    </a:lnTo>
                    <a:cubicBezTo>
                      <a:pt x="1205300" y="1364769"/>
                      <a:pt x="1066134" y="1184889"/>
                      <a:pt x="924366" y="1006988"/>
                    </a:cubicBezTo>
                    <a:cubicBezTo>
                      <a:pt x="888829" y="962587"/>
                      <a:pt x="853618" y="917915"/>
                      <a:pt x="817837" y="873704"/>
                    </a:cubicBezTo>
                    <a:lnTo>
                      <a:pt x="780945" y="828219"/>
                    </a:lnTo>
                    <a:cubicBezTo>
                      <a:pt x="788047" y="831526"/>
                      <a:pt x="795149" y="834914"/>
                      <a:pt x="802278" y="838140"/>
                    </a:cubicBezTo>
                    <a:cubicBezTo>
                      <a:pt x="831173" y="851531"/>
                      <a:pt x="860313" y="864054"/>
                      <a:pt x="889372" y="876767"/>
                    </a:cubicBezTo>
                    <a:cubicBezTo>
                      <a:pt x="918484" y="889290"/>
                      <a:pt x="947841" y="901136"/>
                      <a:pt x="977523" y="912223"/>
                    </a:cubicBezTo>
                    <a:lnTo>
                      <a:pt x="1021950" y="929164"/>
                    </a:lnTo>
                    <a:lnTo>
                      <a:pt x="1065945" y="947136"/>
                    </a:lnTo>
                    <a:cubicBezTo>
                      <a:pt x="1124278" y="971884"/>
                      <a:pt x="1181826" y="998530"/>
                      <a:pt x="1237856" y="1028131"/>
                    </a:cubicBezTo>
                    <a:cubicBezTo>
                      <a:pt x="1294102" y="1057298"/>
                      <a:pt x="1348857" y="1089609"/>
                      <a:pt x="1399764" y="1127748"/>
                    </a:cubicBezTo>
                    <a:lnTo>
                      <a:pt x="1402203" y="1124821"/>
                    </a:lnTo>
                    <a:lnTo>
                      <a:pt x="1365691" y="1093675"/>
                    </a:lnTo>
                    <a:lnTo>
                      <a:pt x="1327335" y="1064779"/>
                    </a:lnTo>
                    <a:cubicBezTo>
                      <a:pt x="1314296" y="1055482"/>
                      <a:pt x="1300960" y="1046618"/>
                      <a:pt x="1287786" y="1037510"/>
                    </a:cubicBezTo>
                    <a:cubicBezTo>
                      <a:pt x="1274558" y="1028429"/>
                      <a:pt x="1260815" y="1020270"/>
                      <a:pt x="1247316" y="1011596"/>
                    </a:cubicBezTo>
                    <a:cubicBezTo>
                      <a:pt x="1192560" y="978309"/>
                      <a:pt x="1136070" y="947949"/>
                      <a:pt x="1078685" y="919460"/>
                    </a:cubicBezTo>
                    <a:cubicBezTo>
                      <a:pt x="1050006" y="905148"/>
                      <a:pt x="1021137" y="891296"/>
                      <a:pt x="992187" y="877472"/>
                    </a:cubicBezTo>
                    <a:cubicBezTo>
                      <a:pt x="977631" y="870803"/>
                      <a:pt x="962939" y="864406"/>
                      <a:pt x="948139" y="858280"/>
                    </a:cubicBezTo>
                    <a:cubicBezTo>
                      <a:pt x="933311" y="852208"/>
                      <a:pt x="918240" y="846787"/>
                      <a:pt x="903196" y="841284"/>
                    </a:cubicBezTo>
                    <a:cubicBezTo>
                      <a:pt x="888016" y="836134"/>
                      <a:pt x="872809" y="831146"/>
                      <a:pt x="857548" y="826267"/>
                    </a:cubicBezTo>
                    <a:cubicBezTo>
                      <a:pt x="842179" y="821713"/>
                      <a:pt x="826863" y="816997"/>
                      <a:pt x="811331" y="812958"/>
                    </a:cubicBezTo>
                    <a:cubicBezTo>
                      <a:pt x="793766" y="808322"/>
                      <a:pt x="776093" y="804040"/>
                      <a:pt x="758256" y="800299"/>
                    </a:cubicBezTo>
                    <a:lnTo>
                      <a:pt x="710305" y="741179"/>
                    </a:lnTo>
                    <a:cubicBezTo>
                      <a:pt x="674605" y="696887"/>
                      <a:pt x="637306" y="653895"/>
                      <a:pt x="600333" y="610660"/>
                    </a:cubicBezTo>
                    <a:cubicBezTo>
                      <a:pt x="563115" y="567615"/>
                      <a:pt x="525816" y="524651"/>
                      <a:pt x="487189" y="482852"/>
                    </a:cubicBezTo>
                    <a:lnTo>
                      <a:pt x="436906" y="428639"/>
                    </a:lnTo>
                    <a:lnTo>
                      <a:pt x="476157" y="432488"/>
                    </a:lnTo>
                    <a:lnTo>
                      <a:pt x="557938" y="441162"/>
                    </a:lnTo>
                    <a:cubicBezTo>
                      <a:pt x="612259" y="447559"/>
                      <a:pt x="667313" y="448969"/>
                      <a:pt x="722042" y="455420"/>
                    </a:cubicBezTo>
                    <a:cubicBezTo>
                      <a:pt x="749392" y="458673"/>
                      <a:pt x="776716" y="462170"/>
                      <a:pt x="803985" y="466263"/>
                    </a:cubicBezTo>
                    <a:cubicBezTo>
                      <a:pt x="831309" y="470085"/>
                      <a:pt x="858578" y="474259"/>
                      <a:pt x="885793" y="478976"/>
                    </a:cubicBezTo>
                    <a:cubicBezTo>
                      <a:pt x="940332" y="487840"/>
                      <a:pt x="994546" y="498682"/>
                      <a:pt x="1048515" y="511070"/>
                    </a:cubicBezTo>
                    <a:lnTo>
                      <a:pt x="1049572" y="507411"/>
                    </a:lnTo>
                    <a:cubicBezTo>
                      <a:pt x="997121" y="489114"/>
                      <a:pt x="943531" y="474286"/>
                      <a:pt x="889697" y="460326"/>
                    </a:cubicBezTo>
                    <a:cubicBezTo>
                      <a:pt x="862726" y="453523"/>
                      <a:pt x="835646" y="447261"/>
                      <a:pt x="808458" y="441325"/>
                    </a:cubicBezTo>
                    <a:cubicBezTo>
                      <a:pt x="781243" y="435524"/>
                      <a:pt x="753892" y="430265"/>
                      <a:pt x="726487" y="425277"/>
                    </a:cubicBezTo>
                    <a:cubicBezTo>
                      <a:pt x="699082" y="420154"/>
                      <a:pt x="671569" y="415492"/>
                      <a:pt x="644001" y="410829"/>
                    </a:cubicBezTo>
                    <a:cubicBezTo>
                      <a:pt x="630150" y="408878"/>
                      <a:pt x="616271" y="407116"/>
                      <a:pt x="602366" y="405652"/>
                    </a:cubicBezTo>
                    <a:cubicBezTo>
                      <a:pt x="588433" y="404351"/>
                      <a:pt x="574419" y="403809"/>
                      <a:pt x="560431" y="403158"/>
                    </a:cubicBezTo>
                    <a:cubicBezTo>
                      <a:pt x="546417" y="402887"/>
                      <a:pt x="532349" y="403050"/>
                      <a:pt x="518335" y="403185"/>
                    </a:cubicBezTo>
                    <a:cubicBezTo>
                      <a:pt x="504321" y="403592"/>
                      <a:pt x="490225" y="404487"/>
                      <a:pt x="476238" y="405679"/>
                    </a:cubicBezTo>
                    <a:cubicBezTo>
                      <a:pt x="462224" y="406682"/>
                      <a:pt x="448210" y="409095"/>
                      <a:pt x="434331" y="411046"/>
                    </a:cubicBezTo>
                    <a:cubicBezTo>
                      <a:pt x="430482" y="411751"/>
                      <a:pt x="426660" y="412619"/>
                      <a:pt x="422811" y="413432"/>
                    </a:cubicBezTo>
                    <a:lnTo>
                      <a:pt x="371064" y="357673"/>
                    </a:lnTo>
                    <a:cubicBezTo>
                      <a:pt x="351628" y="336882"/>
                      <a:pt x="331434" y="316796"/>
                      <a:pt x="311673" y="296304"/>
                    </a:cubicBezTo>
                    <a:cubicBezTo>
                      <a:pt x="291885" y="275865"/>
                      <a:pt x="271853" y="255616"/>
                      <a:pt x="251767" y="235449"/>
                    </a:cubicBezTo>
                    <a:lnTo>
                      <a:pt x="191536" y="174947"/>
                    </a:lnTo>
                    <a:cubicBezTo>
                      <a:pt x="171152" y="155078"/>
                      <a:pt x="150415" y="135534"/>
                      <a:pt x="129814" y="115881"/>
                    </a:cubicBezTo>
                    <a:cubicBezTo>
                      <a:pt x="88259" y="76929"/>
                      <a:pt x="46813" y="37922"/>
                      <a:pt x="4310" y="0"/>
                    </a:cubicBezTo>
                    <a:lnTo>
                      <a:pt x="0" y="4310"/>
                    </a:lnTo>
                    <a:cubicBezTo>
                      <a:pt x="136916" y="169769"/>
                      <a:pt x="277871" y="330404"/>
                      <a:pt x="416278" y="493424"/>
                    </a:cubicBezTo>
                    <a:cubicBezTo>
                      <a:pt x="417010" y="504619"/>
                      <a:pt x="417904" y="515760"/>
                      <a:pt x="418853" y="526873"/>
                    </a:cubicBezTo>
                    <a:cubicBezTo>
                      <a:pt x="421076" y="552625"/>
                      <a:pt x="423543" y="578186"/>
                      <a:pt x="426362" y="603612"/>
                    </a:cubicBezTo>
                    <a:cubicBezTo>
                      <a:pt x="431349" y="654492"/>
                      <a:pt x="441541" y="704558"/>
                      <a:pt x="445363" y="755654"/>
                    </a:cubicBezTo>
                    <a:cubicBezTo>
                      <a:pt x="447288" y="781161"/>
                      <a:pt x="448670" y="806723"/>
                      <a:pt x="449240" y="832366"/>
                    </a:cubicBezTo>
                    <a:cubicBezTo>
                      <a:pt x="449646" y="845188"/>
                      <a:pt x="450053" y="858036"/>
                      <a:pt x="450026" y="870885"/>
                    </a:cubicBezTo>
                    <a:cubicBezTo>
                      <a:pt x="450161" y="883733"/>
                      <a:pt x="450243" y="896609"/>
                      <a:pt x="449999" y="909485"/>
                    </a:cubicBezTo>
                    <a:cubicBezTo>
                      <a:pt x="449917" y="961015"/>
                      <a:pt x="447478" y="1012626"/>
                      <a:pt x="445336" y="1064318"/>
                    </a:cubicBezTo>
                    <a:lnTo>
                      <a:pt x="449131" y="1064698"/>
                    </a:lnTo>
                    <a:cubicBezTo>
                      <a:pt x="457345" y="1013547"/>
                      <a:pt x="463796" y="962126"/>
                      <a:pt x="469028" y="910433"/>
                    </a:cubicBezTo>
                    <a:close/>
                  </a:path>
                </a:pathLst>
              </a:custGeom>
              <a:solidFill>
                <a:srgbClr val="D9D9D9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8" name="图形 9">
            <a:extLst>
              <a:ext uri="{FF2B5EF4-FFF2-40B4-BE49-F238E27FC236}">
                <a16:creationId xmlns:a16="http://schemas.microsoft.com/office/drawing/2014/main" id="{7E547054-9C6E-DE9C-379E-6F48B3F96C04}"/>
              </a:ext>
            </a:extLst>
          </p:cNvPr>
          <p:cNvGrpSpPr/>
          <p:nvPr userDrawn="1"/>
        </p:nvGrpSpPr>
        <p:grpSpPr>
          <a:xfrm>
            <a:off x="-366188" y="1485970"/>
            <a:ext cx="1148384" cy="2537810"/>
            <a:chOff x="1551314" y="2181844"/>
            <a:chExt cx="1148384" cy="2537810"/>
          </a:xfrm>
        </p:grpSpPr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94DE3830-0F69-AD6B-7444-4730012249BD}"/>
                </a:ext>
              </a:extLst>
            </p:cNvPr>
            <p:cNvSpPr/>
            <p:nvPr/>
          </p:nvSpPr>
          <p:spPr>
            <a:xfrm>
              <a:off x="1551314" y="2181844"/>
              <a:ext cx="1148384" cy="2537810"/>
            </a:xfrm>
            <a:custGeom>
              <a:avLst/>
              <a:gdLst>
                <a:gd name="connsiteX0" fmla="*/ 643839 w 1148384"/>
                <a:gd name="connsiteY0" fmla="*/ 2493062 h 2537810"/>
                <a:gd name="connsiteX1" fmla="*/ 664413 w 1148384"/>
                <a:gd name="connsiteY1" fmla="*/ 2471864 h 2537810"/>
                <a:gd name="connsiteX2" fmla="*/ 711985 w 1148384"/>
                <a:gd name="connsiteY2" fmla="*/ 1895630 h 2537810"/>
                <a:gd name="connsiteX3" fmla="*/ 693878 w 1148384"/>
                <a:gd name="connsiteY3" fmla="*/ 1838678 h 2537810"/>
                <a:gd name="connsiteX4" fmla="*/ 690218 w 1148384"/>
                <a:gd name="connsiteY4" fmla="*/ 1828459 h 2537810"/>
                <a:gd name="connsiteX5" fmla="*/ 692035 w 1148384"/>
                <a:gd name="connsiteY5" fmla="*/ 1736025 h 2537810"/>
                <a:gd name="connsiteX6" fmla="*/ 692902 w 1148384"/>
                <a:gd name="connsiteY6" fmla="*/ 1738004 h 2537810"/>
                <a:gd name="connsiteX7" fmla="*/ 994627 w 1148384"/>
                <a:gd name="connsiteY7" fmla="*/ 2049298 h 2537810"/>
                <a:gd name="connsiteX8" fmla="*/ 1004467 w 1148384"/>
                <a:gd name="connsiteY8" fmla="*/ 2051358 h 2537810"/>
                <a:gd name="connsiteX9" fmla="*/ 1095708 w 1148384"/>
                <a:gd name="connsiteY9" fmla="*/ 1886874 h 2537810"/>
                <a:gd name="connsiteX10" fmla="*/ 690490 w 1148384"/>
                <a:gd name="connsiteY10" fmla="*/ 1667581 h 2537810"/>
                <a:gd name="connsiteX11" fmla="*/ 657013 w 1148384"/>
                <a:gd name="connsiteY11" fmla="*/ 1374584 h 2537810"/>
                <a:gd name="connsiteX12" fmla="*/ 915692 w 1148384"/>
                <a:gd name="connsiteY12" fmla="*/ 1610331 h 2537810"/>
                <a:gd name="connsiteX13" fmla="*/ 1017153 w 1148384"/>
                <a:gd name="connsiteY13" fmla="*/ 1634213 h 2537810"/>
                <a:gd name="connsiteX14" fmla="*/ 1108638 w 1148384"/>
                <a:gd name="connsiteY14" fmla="*/ 1617244 h 2537810"/>
                <a:gd name="connsiteX15" fmla="*/ 1090802 w 1148384"/>
                <a:gd name="connsiteY15" fmla="*/ 1451269 h 2537810"/>
                <a:gd name="connsiteX16" fmla="*/ 1024607 w 1148384"/>
                <a:gd name="connsiteY16" fmla="*/ 1416085 h 2537810"/>
                <a:gd name="connsiteX17" fmla="*/ 642646 w 1148384"/>
                <a:gd name="connsiteY17" fmla="*/ 1303022 h 2537810"/>
                <a:gd name="connsiteX18" fmla="*/ 562898 w 1148384"/>
                <a:gd name="connsiteY18" fmla="*/ 1018565 h 2537810"/>
                <a:gd name="connsiteX19" fmla="*/ 566422 w 1148384"/>
                <a:gd name="connsiteY19" fmla="*/ 1023498 h 2537810"/>
                <a:gd name="connsiteX20" fmla="*/ 913469 w 1148384"/>
                <a:gd name="connsiteY20" fmla="*/ 1258649 h 2537810"/>
                <a:gd name="connsiteX21" fmla="*/ 928649 w 1148384"/>
                <a:gd name="connsiteY21" fmla="*/ 1258947 h 2537810"/>
                <a:gd name="connsiteX22" fmla="*/ 987850 w 1148384"/>
                <a:gd name="connsiteY22" fmla="*/ 1249107 h 2537810"/>
                <a:gd name="connsiteX23" fmla="*/ 997446 w 1148384"/>
                <a:gd name="connsiteY23" fmla="*/ 1083268 h 2537810"/>
                <a:gd name="connsiteX24" fmla="*/ 985655 w 1148384"/>
                <a:gd name="connsiteY24" fmla="*/ 1075164 h 2537810"/>
                <a:gd name="connsiteX25" fmla="*/ 528933 w 1148384"/>
                <a:gd name="connsiteY25" fmla="*/ 924179 h 2537810"/>
                <a:gd name="connsiteX26" fmla="*/ 407712 w 1148384"/>
                <a:gd name="connsiteY26" fmla="*/ 644465 h 2537810"/>
                <a:gd name="connsiteX27" fmla="*/ 419151 w 1148384"/>
                <a:gd name="connsiteY27" fmla="*/ 656798 h 2537810"/>
                <a:gd name="connsiteX28" fmla="*/ 793820 w 1148384"/>
                <a:gd name="connsiteY28" fmla="*/ 845271 h 2537810"/>
                <a:gd name="connsiteX29" fmla="*/ 908292 w 1148384"/>
                <a:gd name="connsiteY29" fmla="*/ 726002 h 2537810"/>
                <a:gd name="connsiteX30" fmla="*/ 841664 w 1148384"/>
                <a:gd name="connsiteY30" fmla="*/ 653952 h 2537810"/>
                <a:gd name="connsiteX31" fmla="*/ 365859 w 1148384"/>
                <a:gd name="connsiteY31" fmla="*/ 560732 h 2537810"/>
                <a:gd name="connsiteX32" fmla="*/ 37055 w 1148384"/>
                <a:gd name="connsiteY32" fmla="*/ 57 h 2537810"/>
                <a:gd name="connsiteX33" fmla="*/ 0 w 1148384"/>
                <a:gd name="connsiteY33" fmla="*/ 5749 h 2537810"/>
                <a:gd name="connsiteX34" fmla="*/ 334117 w 1148384"/>
                <a:gd name="connsiteY34" fmla="*/ 567292 h 2537810"/>
                <a:gd name="connsiteX35" fmla="*/ 140088 w 1148384"/>
                <a:gd name="connsiteY35" fmla="*/ 779266 h 2537810"/>
                <a:gd name="connsiteX36" fmla="*/ 28760 w 1148384"/>
                <a:gd name="connsiteY36" fmla="*/ 933802 h 2537810"/>
                <a:gd name="connsiteX37" fmla="*/ 101488 w 1148384"/>
                <a:gd name="connsiteY37" fmla="*/ 1084407 h 2537810"/>
                <a:gd name="connsiteX38" fmla="*/ 187443 w 1148384"/>
                <a:gd name="connsiteY38" fmla="*/ 1050876 h 2537810"/>
                <a:gd name="connsiteX39" fmla="*/ 358378 w 1148384"/>
                <a:gd name="connsiteY39" fmla="*/ 614675 h 2537810"/>
                <a:gd name="connsiteX40" fmla="*/ 500173 w 1148384"/>
                <a:gd name="connsiteY40" fmla="*/ 933450 h 2537810"/>
                <a:gd name="connsiteX41" fmla="*/ 222953 w 1148384"/>
                <a:gd name="connsiteY41" fmla="*/ 1140220 h 2537810"/>
                <a:gd name="connsiteX42" fmla="*/ 118836 w 1148384"/>
                <a:gd name="connsiteY42" fmla="*/ 1244608 h 2537810"/>
                <a:gd name="connsiteX43" fmla="*/ 184759 w 1148384"/>
                <a:gd name="connsiteY43" fmla="*/ 1425735 h 2537810"/>
                <a:gd name="connsiteX44" fmla="*/ 255291 w 1148384"/>
                <a:gd name="connsiteY44" fmla="*/ 1411720 h 2537810"/>
                <a:gd name="connsiteX45" fmla="*/ 323221 w 1148384"/>
                <a:gd name="connsiteY45" fmla="*/ 1372470 h 2537810"/>
                <a:gd name="connsiteX46" fmla="*/ 513727 w 1148384"/>
                <a:gd name="connsiteY46" fmla="*/ 979775 h 2537810"/>
                <a:gd name="connsiteX47" fmla="*/ 514892 w 1148384"/>
                <a:gd name="connsiteY47" fmla="*/ 972727 h 2537810"/>
                <a:gd name="connsiteX48" fmla="*/ 602311 w 1148384"/>
                <a:gd name="connsiteY48" fmla="*/ 1258215 h 2537810"/>
                <a:gd name="connsiteX49" fmla="*/ 594694 w 1148384"/>
                <a:gd name="connsiteY49" fmla="*/ 1272771 h 2537810"/>
                <a:gd name="connsiteX50" fmla="*/ 581331 w 1148384"/>
                <a:gd name="connsiteY50" fmla="*/ 1292153 h 2537810"/>
                <a:gd name="connsiteX51" fmla="*/ 400583 w 1148384"/>
                <a:gd name="connsiteY51" fmla="*/ 1405459 h 2537810"/>
                <a:gd name="connsiteX52" fmla="*/ 150740 w 1148384"/>
                <a:gd name="connsiteY52" fmla="*/ 1589324 h 2537810"/>
                <a:gd name="connsiteX53" fmla="*/ 296385 w 1148384"/>
                <a:gd name="connsiteY53" fmla="*/ 1787420 h 2537810"/>
                <a:gd name="connsiteX54" fmla="*/ 544547 w 1148384"/>
                <a:gd name="connsiteY54" fmla="*/ 1525514 h 2537810"/>
                <a:gd name="connsiteX55" fmla="*/ 614997 w 1148384"/>
                <a:gd name="connsiteY55" fmla="*/ 1313025 h 2537810"/>
                <a:gd name="connsiteX56" fmla="*/ 660374 w 1148384"/>
                <a:gd name="connsiteY56" fmla="*/ 1628628 h 2537810"/>
                <a:gd name="connsiteX57" fmla="*/ 651402 w 1148384"/>
                <a:gd name="connsiteY57" fmla="*/ 1643862 h 2537810"/>
                <a:gd name="connsiteX58" fmla="*/ 608004 w 1148384"/>
                <a:gd name="connsiteY58" fmla="*/ 1689212 h 2537810"/>
                <a:gd name="connsiteX59" fmla="*/ 234500 w 1148384"/>
                <a:gd name="connsiteY59" fmla="*/ 1940301 h 2537810"/>
                <a:gd name="connsiteX60" fmla="*/ 369925 w 1148384"/>
                <a:gd name="connsiteY60" fmla="*/ 2126416 h 2537810"/>
                <a:gd name="connsiteX61" fmla="*/ 664142 w 1148384"/>
                <a:gd name="connsiteY61" fmla="*/ 1716942 h 2537810"/>
                <a:gd name="connsiteX62" fmla="*/ 660645 w 1148384"/>
                <a:gd name="connsiteY62" fmla="*/ 1872968 h 2537810"/>
                <a:gd name="connsiteX63" fmla="*/ 425603 w 1148384"/>
                <a:gd name="connsiteY63" fmla="*/ 2368018 h 2537810"/>
                <a:gd name="connsiteX64" fmla="*/ 643839 w 1148384"/>
                <a:gd name="connsiteY64" fmla="*/ 2493062 h 2537810"/>
                <a:gd name="connsiteX65" fmla="*/ 381663 w 1148384"/>
                <a:gd name="connsiteY65" fmla="*/ 597218 h 2537810"/>
                <a:gd name="connsiteX66" fmla="*/ 492936 w 1148384"/>
                <a:gd name="connsiteY66" fmla="*/ 639016 h 2537810"/>
                <a:gd name="connsiteX67" fmla="*/ 602474 w 1148384"/>
                <a:gd name="connsiteY67" fmla="*/ 684555 h 2537810"/>
                <a:gd name="connsiteX68" fmla="*/ 713557 w 1148384"/>
                <a:gd name="connsiteY68" fmla="*/ 725758 h 2537810"/>
                <a:gd name="connsiteX69" fmla="*/ 828463 w 1148384"/>
                <a:gd name="connsiteY69" fmla="*/ 754328 h 2537810"/>
                <a:gd name="connsiteX70" fmla="*/ 828273 w 1148384"/>
                <a:gd name="connsiteY70" fmla="*/ 755711 h 2537810"/>
                <a:gd name="connsiteX71" fmla="*/ 711551 w 1148384"/>
                <a:gd name="connsiteY71" fmla="*/ 732399 h 2537810"/>
                <a:gd name="connsiteX72" fmla="*/ 598489 w 1148384"/>
                <a:gd name="connsiteY72" fmla="*/ 694910 h 2537810"/>
                <a:gd name="connsiteX73" fmla="*/ 487569 w 1148384"/>
                <a:gd name="connsiteY73" fmla="*/ 651784 h 2537810"/>
                <a:gd name="connsiteX74" fmla="*/ 381093 w 1148384"/>
                <a:gd name="connsiteY74" fmla="*/ 598464 h 2537810"/>
                <a:gd name="connsiteX75" fmla="*/ 381663 w 1148384"/>
                <a:gd name="connsiteY75" fmla="*/ 597218 h 2537810"/>
                <a:gd name="connsiteX76" fmla="*/ 305466 w 1148384"/>
                <a:gd name="connsiteY76" fmla="*/ 697702 h 2537810"/>
                <a:gd name="connsiteX77" fmla="*/ 255183 w 1148384"/>
                <a:gd name="connsiteY77" fmla="*/ 790326 h 2537810"/>
                <a:gd name="connsiteX78" fmla="*/ 200237 w 1148384"/>
                <a:gd name="connsiteY78" fmla="*/ 880374 h 2537810"/>
                <a:gd name="connsiteX79" fmla="*/ 134693 w 1148384"/>
                <a:gd name="connsiteY79" fmla="*/ 962942 h 2537810"/>
                <a:gd name="connsiteX80" fmla="*/ 133772 w 1148384"/>
                <a:gd name="connsiteY80" fmla="*/ 962128 h 2537810"/>
                <a:gd name="connsiteX81" fmla="*/ 195060 w 1148384"/>
                <a:gd name="connsiteY81" fmla="*/ 877040 h 2537810"/>
                <a:gd name="connsiteX82" fmla="*/ 246536 w 1148384"/>
                <a:gd name="connsiteY82" fmla="*/ 785609 h 2537810"/>
                <a:gd name="connsiteX83" fmla="*/ 294487 w 1148384"/>
                <a:gd name="connsiteY83" fmla="*/ 692145 h 2537810"/>
                <a:gd name="connsiteX84" fmla="*/ 345746 w 1148384"/>
                <a:gd name="connsiteY84" fmla="*/ 600199 h 2537810"/>
                <a:gd name="connsiteX85" fmla="*/ 346858 w 1148384"/>
                <a:gd name="connsiteY85" fmla="*/ 600715 h 2537810"/>
                <a:gd name="connsiteX86" fmla="*/ 305466 w 1148384"/>
                <a:gd name="connsiteY86" fmla="*/ 697702 h 2537810"/>
                <a:gd name="connsiteX87" fmla="*/ 543192 w 1148384"/>
                <a:gd name="connsiteY87" fmla="*/ 966384 h 2537810"/>
                <a:gd name="connsiteX88" fmla="*/ 638038 w 1148384"/>
                <a:gd name="connsiteY88" fmla="*/ 1018646 h 2537810"/>
                <a:gd name="connsiteX89" fmla="*/ 731041 w 1148384"/>
                <a:gd name="connsiteY89" fmla="*/ 1074405 h 2537810"/>
                <a:gd name="connsiteX90" fmla="*/ 825779 w 1148384"/>
                <a:gd name="connsiteY90" fmla="*/ 1126070 h 2537810"/>
                <a:gd name="connsiteX91" fmla="*/ 924990 w 1148384"/>
                <a:gd name="connsiteY91" fmla="*/ 1165619 h 2537810"/>
                <a:gd name="connsiteX92" fmla="*/ 924719 w 1148384"/>
                <a:gd name="connsiteY92" fmla="*/ 1166947 h 2537810"/>
                <a:gd name="connsiteX93" fmla="*/ 823421 w 1148384"/>
                <a:gd name="connsiteY93" fmla="*/ 1132413 h 2537810"/>
                <a:gd name="connsiteX94" fmla="*/ 726596 w 1148384"/>
                <a:gd name="connsiteY94" fmla="*/ 1084244 h 2537810"/>
                <a:gd name="connsiteX95" fmla="*/ 632156 w 1148384"/>
                <a:gd name="connsiteY95" fmla="*/ 1030736 h 2537810"/>
                <a:gd name="connsiteX96" fmla="*/ 542541 w 1148384"/>
                <a:gd name="connsiteY96" fmla="*/ 967577 h 2537810"/>
                <a:gd name="connsiteX97" fmla="*/ 543192 w 1148384"/>
                <a:gd name="connsiteY97" fmla="*/ 966384 h 2537810"/>
                <a:gd name="connsiteX98" fmla="*/ 445851 w 1148384"/>
                <a:gd name="connsiteY98" fmla="*/ 1062721 h 2537810"/>
                <a:gd name="connsiteX99" fmla="*/ 376431 w 1148384"/>
                <a:gd name="connsiteY99" fmla="*/ 1159384 h 2537810"/>
                <a:gd name="connsiteX100" fmla="*/ 302159 w 1148384"/>
                <a:gd name="connsiteY100" fmla="*/ 1252496 h 2537810"/>
                <a:gd name="connsiteX101" fmla="*/ 217071 w 1148384"/>
                <a:gd name="connsiteY101" fmla="*/ 1335740 h 2537810"/>
                <a:gd name="connsiteX102" fmla="*/ 216176 w 1148384"/>
                <a:gd name="connsiteY102" fmla="*/ 1334683 h 2537810"/>
                <a:gd name="connsiteX103" fmla="*/ 296873 w 1148384"/>
                <a:gd name="connsiteY103" fmla="*/ 1248023 h 2537810"/>
                <a:gd name="connsiteX104" fmla="*/ 367459 w 1148384"/>
                <a:gd name="connsiteY104" fmla="*/ 1152878 h 2537810"/>
                <a:gd name="connsiteX105" fmla="*/ 434412 w 1148384"/>
                <a:gd name="connsiteY105" fmla="*/ 1054942 h 2537810"/>
                <a:gd name="connsiteX106" fmla="*/ 504836 w 1148384"/>
                <a:gd name="connsiteY106" fmla="*/ 959174 h 2537810"/>
                <a:gd name="connsiteX107" fmla="*/ 506001 w 1148384"/>
                <a:gd name="connsiteY107" fmla="*/ 959906 h 2537810"/>
                <a:gd name="connsiteX108" fmla="*/ 445851 w 1148384"/>
                <a:gd name="connsiteY108" fmla="*/ 1062721 h 2537810"/>
                <a:gd name="connsiteX109" fmla="*/ 738983 w 1148384"/>
                <a:gd name="connsiteY109" fmla="*/ 1388300 h 2537810"/>
                <a:gd name="connsiteX110" fmla="*/ 821469 w 1148384"/>
                <a:gd name="connsiteY110" fmla="*/ 1443245 h 2537810"/>
                <a:gd name="connsiteX111" fmla="*/ 905473 w 1148384"/>
                <a:gd name="connsiteY111" fmla="*/ 1494152 h 2537810"/>
                <a:gd name="connsiteX112" fmla="*/ 993434 w 1148384"/>
                <a:gd name="connsiteY112" fmla="*/ 1533159 h 2537810"/>
                <a:gd name="connsiteX113" fmla="*/ 993190 w 1148384"/>
                <a:gd name="connsiteY113" fmla="*/ 1534487 h 2537810"/>
                <a:gd name="connsiteX114" fmla="*/ 903386 w 1148384"/>
                <a:gd name="connsiteY114" fmla="*/ 1500414 h 2537810"/>
                <a:gd name="connsiteX115" fmla="*/ 817539 w 1148384"/>
                <a:gd name="connsiteY115" fmla="*/ 1452923 h 2537810"/>
                <a:gd name="connsiteX116" fmla="*/ 733806 w 1148384"/>
                <a:gd name="connsiteY116" fmla="*/ 1400173 h 2537810"/>
                <a:gd name="connsiteX117" fmla="*/ 654329 w 1148384"/>
                <a:gd name="connsiteY117" fmla="*/ 1337963 h 2537810"/>
                <a:gd name="connsiteX118" fmla="*/ 654871 w 1148384"/>
                <a:gd name="connsiteY118" fmla="*/ 1336797 h 2537810"/>
                <a:gd name="connsiteX119" fmla="*/ 738983 w 1148384"/>
                <a:gd name="connsiteY119" fmla="*/ 1388300 h 2537810"/>
                <a:gd name="connsiteX120" fmla="*/ 538177 w 1148384"/>
                <a:gd name="connsiteY120" fmla="*/ 1398194 h 2537810"/>
                <a:gd name="connsiteX121" fmla="*/ 458483 w 1148384"/>
                <a:gd name="connsiteY121" fmla="*/ 1494396 h 2537810"/>
                <a:gd name="connsiteX122" fmla="*/ 373964 w 1148384"/>
                <a:gd name="connsiteY122" fmla="*/ 1586532 h 2537810"/>
                <a:gd name="connsiteX123" fmla="*/ 278847 w 1148384"/>
                <a:gd name="connsiteY123" fmla="*/ 1667526 h 2537810"/>
                <a:gd name="connsiteX124" fmla="*/ 277979 w 1148384"/>
                <a:gd name="connsiteY124" fmla="*/ 1666361 h 2537810"/>
                <a:gd name="connsiteX125" fmla="*/ 368733 w 1148384"/>
                <a:gd name="connsiteY125" fmla="*/ 1581463 h 2537810"/>
                <a:gd name="connsiteX126" fmla="*/ 449538 w 1148384"/>
                <a:gd name="connsiteY126" fmla="*/ 1486914 h 2537810"/>
                <a:gd name="connsiteX127" fmla="*/ 526738 w 1148384"/>
                <a:gd name="connsiteY127" fmla="*/ 1389195 h 2537810"/>
                <a:gd name="connsiteX128" fmla="*/ 607407 w 1148384"/>
                <a:gd name="connsiteY128" fmla="*/ 1294023 h 2537810"/>
                <a:gd name="connsiteX129" fmla="*/ 608573 w 1148384"/>
                <a:gd name="connsiteY129" fmla="*/ 1294890 h 2537810"/>
                <a:gd name="connsiteX130" fmla="*/ 538177 w 1148384"/>
                <a:gd name="connsiteY130" fmla="*/ 1398194 h 2537810"/>
                <a:gd name="connsiteX131" fmla="*/ 990480 w 1148384"/>
                <a:gd name="connsiteY131" fmla="*/ 1956023 h 2537810"/>
                <a:gd name="connsiteX132" fmla="*/ 907289 w 1148384"/>
                <a:gd name="connsiteY132" fmla="*/ 1908045 h 2537810"/>
                <a:gd name="connsiteX133" fmla="*/ 830116 w 1148384"/>
                <a:gd name="connsiteY133" fmla="*/ 1847461 h 2537810"/>
                <a:gd name="connsiteX134" fmla="*/ 755871 w 1148384"/>
                <a:gd name="connsiteY134" fmla="*/ 1782025 h 2537810"/>
                <a:gd name="connsiteX135" fmla="*/ 687345 w 1148384"/>
                <a:gd name="connsiteY135" fmla="*/ 1707916 h 2537810"/>
                <a:gd name="connsiteX136" fmla="*/ 688077 w 1148384"/>
                <a:gd name="connsiteY136" fmla="*/ 1706858 h 2537810"/>
                <a:gd name="connsiteX137" fmla="*/ 762892 w 1148384"/>
                <a:gd name="connsiteY137" fmla="*/ 1771129 h 2537810"/>
                <a:gd name="connsiteX138" fmla="*/ 835538 w 1148384"/>
                <a:gd name="connsiteY138" fmla="*/ 1838543 h 2537810"/>
                <a:gd name="connsiteX139" fmla="*/ 910352 w 1148384"/>
                <a:gd name="connsiteY139" fmla="*/ 1902217 h 2537810"/>
                <a:gd name="connsiteX140" fmla="*/ 990967 w 1148384"/>
                <a:gd name="connsiteY140" fmla="*/ 1954777 h 2537810"/>
                <a:gd name="connsiteX141" fmla="*/ 990480 w 1148384"/>
                <a:gd name="connsiteY141" fmla="*/ 1956023 h 2537810"/>
                <a:gd name="connsiteX142" fmla="*/ 587294 w 1148384"/>
                <a:gd name="connsiteY142" fmla="*/ 1772484 h 2537810"/>
                <a:gd name="connsiteX143" fmla="*/ 503616 w 1148384"/>
                <a:gd name="connsiteY143" fmla="*/ 1865216 h 2537810"/>
                <a:gd name="connsiteX144" fmla="*/ 415275 w 1148384"/>
                <a:gd name="connsiteY144" fmla="*/ 1953692 h 2537810"/>
                <a:gd name="connsiteX145" fmla="*/ 316796 w 1148384"/>
                <a:gd name="connsiteY145" fmla="*/ 2030594 h 2537810"/>
                <a:gd name="connsiteX146" fmla="*/ 315983 w 1148384"/>
                <a:gd name="connsiteY146" fmla="*/ 2029401 h 2537810"/>
                <a:gd name="connsiteX147" fmla="*/ 410260 w 1148384"/>
                <a:gd name="connsiteY147" fmla="*/ 1948406 h 2537810"/>
                <a:gd name="connsiteX148" fmla="*/ 494996 w 1148384"/>
                <a:gd name="connsiteY148" fmla="*/ 1857382 h 2537810"/>
                <a:gd name="connsiteX149" fmla="*/ 576235 w 1148384"/>
                <a:gd name="connsiteY149" fmla="*/ 1763024 h 2537810"/>
                <a:gd name="connsiteX150" fmla="*/ 660862 w 1148384"/>
                <a:gd name="connsiteY150" fmla="*/ 1671349 h 2537810"/>
                <a:gd name="connsiteX151" fmla="*/ 662000 w 1148384"/>
                <a:gd name="connsiteY151" fmla="*/ 1672270 h 2537810"/>
                <a:gd name="connsiteX152" fmla="*/ 587294 w 1148384"/>
                <a:gd name="connsiteY152" fmla="*/ 1772484 h 2537810"/>
                <a:gd name="connsiteX153" fmla="*/ 606025 w 1148384"/>
                <a:gd name="connsiteY153" fmla="*/ 2250836 h 2537810"/>
                <a:gd name="connsiteX154" fmla="*/ 634243 w 1148384"/>
                <a:gd name="connsiteY154" fmla="*/ 2129723 h 2537810"/>
                <a:gd name="connsiteX155" fmla="*/ 657772 w 1148384"/>
                <a:gd name="connsiteY155" fmla="*/ 2007445 h 2537810"/>
                <a:gd name="connsiteX156" fmla="*/ 685556 w 1148384"/>
                <a:gd name="connsiteY156" fmla="*/ 1885817 h 2537810"/>
                <a:gd name="connsiteX157" fmla="*/ 686993 w 1148384"/>
                <a:gd name="connsiteY157" fmla="*/ 1886034 h 2537810"/>
                <a:gd name="connsiteX158" fmla="*/ 672057 w 1148384"/>
                <a:gd name="connsiteY158" fmla="*/ 2010128 h 2537810"/>
                <a:gd name="connsiteX159" fmla="*/ 645601 w 1148384"/>
                <a:gd name="connsiteY159" fmla="*/ 2132217 h 2537810"/>
                <a:gd name="connsiteX160" fmla="*/ 612991 w 1148384"/>
                <a:gd name="connsiteY160" fmla="*/ 2252923 h 2537810"/>
                <a:gd name="connsiteX161" fmla="*/ 565826 w 1148384"/>
                <a:gd name="connsiteY161" fmla="*/ 2368615 h 2537810"/>
                <a:gd name="connsiteX162" fmla="*/ 564525 w 1148384"/>
                <a:gd name="connsiteY162" fmla="*/ 2367991 h 2537810"/>
                <a:gd name="connsiteX163" fmla="*/ 606025 w 1148384"/>
                <a:gd name="connsiteY163" fmla="*/ 2250836 h 253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1148384" h="2537810">
                  <a:moveTo>
                    <a:pt x="643839" y="2493062"/>
                  </a:moveTo>
                  <a:cubicBezTo>
                    <a:pt x="650670" y="2486746"/>
                    <a:pt x="657555" y="2479725"/>
                    <a:pt x="664413" y="2471864"/>
                  </a:cubicBezTo>
                  <a:cubicBezTo>
                    <a:pt x="807455" y="2308519"/>
                    <a:pt x="750395" y="2028046"/>
                    <a:pt x="711985" y="1895630"/>
                  </a:cubicBezTo>
                  <a:cubicBezTo>
                    <a:pt x="704829" y="1870908"/>
                    <a:pt x="698323" y="1851364"/>
                    <a:pt x="693878" y="1838678"/>
                  </a:cubicBezTo>
                  <a:cubicBezTo>
                    <a:pt x="692414" y="1834504"/>
                    <a:pt x="691167" y="1831089"/>
                    <a:pt x="690218" y="1828459"/>
                  </a:cubicBezTo>
                  <a:cubicBezTo>
                    <a:pt x="691601" y="1797503"/>
                    <a:pt x="692197" y="1766683"/>
                    <a:pt x="692035" y="1736025"/>
                  </a:cubicBezTo>
                  <a:cubicBezTo>
                    <a:pt x="692333" y="1736703"/>
                    <a:pt x="692604" y="1737326"/>
                    <a:pt x="692902" y="1738004"/>
                  </a:cubicBezTo>
                  <a:cubicBezTo>
                    <a:pt x="737221" y="1838733"/>
                    <a:pt x="834968" y="2012161"/>
                    <a:pt x="994627" y="2049298"/>
                  </a:cubicBezTo>
                  <a:cubicBezTo>
                    <a:pt x="997988" y="2050084"/>
                    <a:pt x="1001241" y="2050761"/>
                    <a:pt x="1004467" y="2051358"/>
                  </a:cubicBezTo>
                  <a:cubicBezTo>
                    <a:pt x="1151060" y="2079711"/>
                    <a:pt x="1164694" y="1948054"/>
                    <a:pt x="1095708" y="1886874"/>
                  </a:cubicBezTo>
                  <a:cubicBezTo>
                    <a:pt x="929462" y="1739441"/>
                    <a:pt x="764626" y="1757467"/>
                    <a:pt x="690490" y="1667581"/>
                  </a:cubicBezTo>
                  <a:cubicBezTo>
                    <a:pt x="686396" y="1567909"/>
                    <a:pt x="674659" y="1470027"/>
                    <a:pt x="657013" y="1374584"/>
                  </a:cubicBezTo>
                  <a:cubicBezTo>
                    <a:pt x="707052" y="1449073"/>
                    <a:pt x="797832" y="1561377"/>
                    <a:pt x="915692" y="1610331"/>
                  </a:cubicBezTo>
                  <a:cubicBezTo>
                    <a:pt x="947624" y="1623587"/>
                    <a:pt x="981507" y="1632261"/>
                    <a:pt x="1017153" y="1634213"/>
                  </a:cubicBezTo>
                  <a:cubicBezTo>
                    <a:pt x="1057596" y="1636435"/>
                    <a:pt x="1087603" y="1629577"/>
                    <a:pt x="1108638" y="1617244"/>
                  </a:cubicBezTo>
                  <a:cubicBezTo>
                    <a:pt x="1173233" y="1579376"/>
                    <a:pt x="1153201" y="1489679"/>
                    <a:pt x="1090802" y="1451269"/>
                  </a:cubicBezTo>
                  <a:cubicBezTo>
                    <a:pt x="1068303" y="1437417"/>
                    <a:pt x="1046238" y="1425924"/>
                    <a:pt x="1024607" y="1416085"/>
                  </a:cubicBezTo>
                  <a:cubicBezTo>
                    <a:pt x="860476" y="1341433"/>
                    <a:pt x="723749" y="1369434"/>
                    <a:pt x="642646" y="1303022"/>
                  </a:cubicBezTo>
                  <a:cubicBezTo>
                    <a:pt x="621340" y="1205140"/>
                    <a:pt x="594125" y="1110077"/>
                    <a:pt x="562898" y="1018565"/>
                  </a:cubicBezTo>
                  <a:cubicBezTo>
                    <a:pt x="564091" y="1020218"/>
                    <a:pt x="565202" y="1021817"/>
                    <a:pt x="566422" y="1023498"/>
                  </a:cubicBezTo>
                  <a:cubicBezTo>
                    <a:pt x="634921" y="1117938"/>
                    <a:pt x="758473" y="1251411"/>
                    <a:pt x="913469" y="1258649"/>
                  </a:cubicBezTo>
                  <a:cubicBezTo>
                    <a:pt x="918701" y="1258893"/>
                    <a:pt x="923770" y="1258974"/>
                    <a:pt x="928649" y="1258947"/>
                  </a:cubicBezTo>
                  <a:cubicBezTo>
                    <a:pt x="952313" y="1258703"/>
                    <a:pt x="971911" y="1255125"/>
                    <a:pt x="987850" y="1249107"/>
                  </a:cubicBezTo>
                  <a:cubicBezTo>
                    <a:pt x="1067029" y="1219073"/>
                    <a:pt x="1055265" y="1128103"/>
                    <a:pt x="997446" y="1083268"/>
                  </a:cubicBezTo>
                  <a:cubicBezTo>
                    <a:pt x="993705" y="1080368"/>
                    <a:pt x="989775" y="1077657"/>
                    <a:pt x="985655" y="1075164"/>
                  </a:cubicBezTo>
                  <a:cubicBezTo>
                    <a:pt x="786041" y="954539"/>
                    <a:pt x="619876" y="1007668"/>
                    <a:pt x="528933" y="924179"/>
                  </a:cubicBezTo>
                  <a:cubicBezTo>
                    <a:pt x="491689" y="825971"/>
                    <a:pt x="450405" y="732426"/>
                    <a:pt x="407712" y="644465"/>
                  </a:cubicBezTo>
                  <a:cubicBezTo>
                    <a:pt x="411372" y="648477"/>
                    <a:pt x="415194" y="652597"/>
                    <a:pt x="419151" y="656798"/>
                  </a:cubicBezTo>
                  <a:cubicBezTo>
                    <a:pt x="499279" y="741615"/>
                    <a:pt x="639095" y="858147"/>
                    <a:pt x="793820" y="845271"/>
                  </a:cubicBezTo>
                  <a:cubicBezTo>
                    <a:pt x="897910" y="836624"/>
                    <a:pt x="924990" y="777857"/>
                    <a:pt x="908292" y="726002"/>
                  </a:cubicBezTo>
                  <a:cubicBezTo>
                    <a:pt x="898615" y="695995"/>
                    <a:pt x="874273" y="668264"/>
                    <a:pt x="841664" y="653952"/>
                  </a:cubicBezTo>
                  <a:cubicBezTo>
                    <a:pt x="625704" y="559079"/>
                    <a:pt x="466669" y="635926"/>
                    <a:pt x="365859" y="560732"/>
                  </a:cubicBezTo>
                  <a:cubicBezTo>
                    <a:pt x="239596" y="315579"/>
                    <a:pt x="108617" y="120654"/>
                    <a:pt x="37055" y="57"/>
                  </a:cubicBezTo>
                  <a:cubicBezTo>
                    <a:pt x="25697" y="-296"/>
                    <a:pt x="12686" y="924"/>
                    <a:pt x="0" y="5749"/>
                  </a:cubicBezTo>
                  <a:cubicBezTo>
                    <a:pt x="72646" y="125859"/>
                    <a:pt x="205903" y="321190"/>
                    <a:pt x="334117" y="567292"/>
                  </a:cubicBezTo>
                  <a:cubicBezTo>
                    <a:pt x="309938" y="646471"/>
                    <a:pt x="224742" y="692498"/>
                    <a:pt x="140088" y="779266"/>
                  </a:cubicBezTo>
                  <a:cubicBezTo>
                    <a:pt x="100810" y="819547"/>
                    <a:pt x="61641" y="868556"/>
                    <a:pt x="28760" y="933802"/>
                  </a:cubicBezTo>
                  <a:cubicBezTo>
                    <a:pt x="-4337" y="999481"/>
                    <a:pt x="26022" y="1086711"/>
                    <a:pt x="101488" y="1084407"/>
                  </a:cubicBezTo>
                  <a:cubicBezTo>
                    <a:pt x="125694" y="1083675"/>
                    <a:pt x="154563" y="1073727"/>
                    <a:pt x="187443" y="1050876"/>
                  </a:cubicBezTo>
                  <a:cubicBezTo>
                    <a:pt x="336178" y="947518"/>
                    <a:pt x="357185" y="721258"/>
                    <a:pt x="358378" y="614675"/>
                  </a:cubicBezTo>
                  <a:cubicBezTo>
                    <a:pt x="408390" y="713831"/>
                    <a:pt x="456965" y="820577"/>
                    <a:pt x="500173" y="933450"/>
                  </a:cubicBezTo>
                  <a:cubicBezTo>
                    <a:pt x="461221" y="1029895"/>
                    <a:pt x="343144" y="1047623"/>
                    <a:pt x="222953" y="1140220"/>
                  </a:cubicBezTo>
                  <a:cubicBezTo>
                    <a:pt x="187768" y="1167326"/>
                    <a:pt x="152421" y="1200803"/>
                    <a:pt x="118836" y="1244608"/>
                  </a:cubicBezTo>
                  <a:cubicBezTo>
                    <a:pt x="69122" y="1309420"/>
                    <a:pt x="89859" y="1422157"/>
                    <a:pt x="184759" y="1425735"/>
                  </a:cubicBezTo>
                  <a:cubicBezTo>
                    <a:pt x="204927" y="1426494"/>
                    <a:pt x="228401" y="1422346"/>
                    <a:pt x="255291" y="1411720"/>
                  </a:cubicBezTo>
                  <a:cubicBezTo>
                    <a:pt x="280148" y="1401908"/>
                    <a:pt x="302728" y="1388517"/>
                    <a:pt x="323221" y="1372470"/>
                  </a:cubicBezTo>
                  <a:cubicBezTo>
                    <a:pt x="452411" y="1271389"/>
                    <a:pt x="499414" y="1064592"/>
                    <a:pt x="513727" y="979775"/>
                  </a:cubicBezTo>
                  <a:cubicBezTo>
                    <a:pt x="514133" y="977308"/>
                    <a:pt x="514513" y="974977"/>
                    <a:pt x="514892" y="972727"/>
                  </a:cubicBezTo>
                  <a:cubicBezTo>
                    <a:pt x="548477" y="1064321"/>
                    <a:pt x="578295" y="1159736"/>
                    <a:pt x="602311" y="1258215"/>
                  </a:cubicBezTo>
                  <a:cubicBezTo>
                    <a:pt x="599926" y="1263257"/>
                    <a:pt x="597432" y="1268136"/>
                    <a:pt x="594694" y="1272771"/>
                  </a:cubicBezTo>
                  <a:cubicBezTo>
                    <a:pt x="590628" y="1279629"/>
                    <a:pt x="586156" y="1286054"/>
                    <a:pt x="581331" y="1292153"/>
                  </a:cubicBezTo>
                  <a:cubicBezTo>
                    <a:pt x="541375" y="1342652"/>
                    <a:pt x="476075" y="1368946"/>
                    <a:pt x="400583" y="1405459"/>
                  </a:cubicBezTo>
                  <a:cubicBezTo>
                    <a:pt x="322597" y="1443164"/>
                    <a:pt x="233768" y="1491794"/>
                    <a:pt x="150740" y="1589324"/>
                  </a:cubicBezTo>
                  <a:cubicBezTo>
                    <a:pt x="77579" y="1675279"/>
                    <a:pt x="118240" y="1847434"/>
                    <a:pt x="296385" y="1787420"/>
                  </a:cubicBezTo>
                  <a:cubicBezTo>
                    <a:pt x="415654" y="1747247"/>
                    <a:pt x="494291" y="1635243"/>
                    <a:pt x="544547" y="1525514"/>
                  </a:cubicBezTo>
                  <a:cubicBezTo>
                    <a:pt x="582442" y="1442758"/>
                    <a:pt x="604155" y="1361438"/>
                    <a:pt x="614997" y="1313025"/>
                  </a:cubicBezTo>
                  <a:cubicBezTo>
                    <a:pt x="637415" y="1415434"/>
                    <a:pt x="653272" y="1520906"/>
                    <a:pt x="660374" y="1628628"/>
                  </a:cubicBezTo>
                  <a:cubicBezTo>
                    <a:pt x="657582" y="1633914"/>
                    <a:pt x="654654" y="1639037"/>
                    <a:pt x="651402" y="1643862"/>
                  </a:cubicBezTo>
                  <a:cubicBezTo>
                    <a:pt x="639610" y="1661455"/>
                    <a:pt x="624973" y="1676147"/>
                    <a:pt x="608004" y="1689212"/>
                  </a:cubicBezTo>
                  <a:cubicBezTo>
                    <a:pt x="520015" y="1756979"/>
                    <a:pt x="369898" y="1781104"/>
                    <a:pt x="234500" y="1940301"/>
                  </a:cubicBezTo>
                  <a:cubicBezTo>
                    <a:pt x="164673" y="2022381"/>
                    <a:pt x="201322" y="2184967"/>
                    <a:pt x="369925" y="2126416"/>
                  </a:cubicBezTo>
                  <a:cubicBezTo>
                    <a:pt x="545225" y="2065535"/>
                    <a:pt x="629825" y="1841606"/>
                    <a:pt x="664142" y="1716942"/>
                  </a:cubicBezTo>
                  <a:cubicBezTo>
                    <a:pt x="665172" y="1768526"/>
                    <a:pt x="664060" y="1820544"/>
                    <a:pt x="660645" y="1872968"/>
                  </a:cubicBezTo>
                  <a:cubicBezTo>
                    <a:pt x="636818" y="2007120"/>
                    <a:pt x="472307" y="2109285"/>
                    <a:pt x="425603" y="2368018"/>
                  </a:cubicBezTo>
                  <a:cubicBezTo>
                    <a:pt x="405544" y="2479481"/>
                    <a:pt x="520151" y="2607398"/>
                    <a:pt x="643839" y="2493062"/>
                  </a:cubicBezTo>
                  <a:close/>
                  <a:moveTo>
                    <a:pt x="381663" y="597218"/>
                  </a:moveTo>
                  <a:cubicBezTo>
                    <a:pt x="419287" y="610148"/>
                    <a:pt x="456098" y="624595"/>
                    <a:pt x="492936" y="639016"/>
                  </a:cubicBezTo>
                  <a:cubicBezTo>
                    <a:pt x="529774" y="653356"/>
                    <a:pt x="565771" y="669782"/>
                    <a:pt x="602474" y="684555"/>
                  </a:cubicBezTo>
                  <a:cubicBezTo>
                    <a:pt x="639122" y="699410"/>
                    <a:pt x="675960" y="713668"/>
                    <a:pt x="713557" y="725758"/>
                  </a:cubicBezTo>
                  <a:cubicBezTo>
                    <a:pt x="751046" y="738064"/>
                    <a:pt x="789348" y="748175"/>
                    <a:pt x="828463" y="754328"/>
                  </a:cubicBezTo>
                  <a:lnTo>
                    <a:pt x="828273" y="755711"/>
                  </a:lnTo>
                  <a:cubicBezTo>
                    <a:pt x="764166" y="745031"/>
                    <a:pt x="749853" y="743025"/>
                    <a:pt x="711551" y="732399"/>
                  </a:cubicBezTo>
                  <a:cubicBezTo>
                    <a:pt x="673304" y="721556"/>
                    <a:pt x="635734" y="708491"/>
                    <a:pt x="598489" y="694910"/>
                  </a:cubicBezTo>
                  <a:cubicBezTo>
                    <a:pt x="561272" y="681221"/>
                    <a:pt x="523783" y="668075"/>
                    <a:pt x="487569" y="651784"/>
                  </a:cubicBezTo>
                  <a:cubicBezTo>
                    <a:pt x="451354" y="635574"/>
                    <a:pt x="415573" y="618334"/>
                    <a:pt x="381093" y="598464"/>
                  </a:cubicBezTo>
                  <a:lnTo>
                    <a:pt x="381663" y="597218"/>
                  </a:lnTo>
                  <a:close/>
                  <a:moveTo>
                    <a:pt x="305466" y="697702"/>
                  </a:moveTo>
                  <a:cubicBezTo>
                    <a:pt x="290340" y="729417"/>
                    <a:pt x="272504" y="759777"/>
                    <a:pt x="255183" y="790326"/>
                  </a:cubicBezTo>
                  <a:cubicBezTo>
                    <a:pt x="237780" y="820848"/>
                    <a:pt x="219890" y="851154"/>
                    <a:pt x="200237" y="880374"/>
                  </a:cubicBezTo>
                  <a:cubicBezTo>
                    <a:pt x="180449" y="909460"/>
                    <a:pt x="171911" y="919029"/>
                    <a:pt x="134693" y="962942"/>
                  </a:cubicBezTo>
                  <a:lnTo>
                    <a:pt x="133772" y="962128"/>
                  </a:lnTo>
                  <a:cubicBezTo>
                    <a:pt x="156677" y="935591"/>
                    <a:pt x="176763" y="906831"/>
                    <a:pt x="195060" y="877040"/>
                  </a:cubicBezTo>
                  <a:cubicBezTo>
                    <a:pt x="213547" y="847359"/>
                    <a:pt x="230272" y="816620"/>
                    <a:pt x="246536" y="785609"/>
                  </a:cubicBezTo>
                  <a:cubicBezTo>
                    <a:pt x="262881" y="754627"/>
                    <a:pt x="277817" y="722912"/>
                    <a:pt x="294487" y="692145"/>
                  </a:cubicBezTo>
                  <a:cubicBezTo>
                    <a:pt x="311104" y="661325"/>
                    <a:pt x="327720" y="630478"/>
                    <a:pt x="345746" y="600199"/>
                  </a:cubicBezTo>
                  <a:lnTo>
                    <a:pt x="346858" y="600715"/>
                  </a:lnTo>
                  <a:cubicBezTo>
                    <a:pt x="334958" y="633893"/>
                    <a:pt x="320673" y="666015"/>
                    <a:pt x="305466" y="697702"/>
                  </a:cubicBezTo>
                  <a:close/>
                  <a:moveTo>
                    <a:pt x="543192" y="966384"/>
                  </a:moveTo>
                  <a:cubicBezTo>
                    <a:pt x="575367" y="982838"/>
                    <a:pt x="606703" y="1000755"/>
                    <a:pt x="638038" y="1018646"/>
                  </a:cubicBezTo>
                  <a:cubicBezTo>
                    <a:pt x="669400" y="1036455"/>
                    <a:pt x="699841" y="1056216"/>
                    <a:pt x="731041" y="1074405"/>
                  </a:cubicBezTo>
                  <a:cubicBezTo>
                    <a:pt x="762187" y="1092674"/>
                    <a:pt x="793576" y="1110402"/>
                    <a:pt x="825779" y="1126070"/>
                  </a:cubicBezTo>
                  <a:cubicBezTo>
                    <a:pt x="857901" y="1141927"/>
                    <a:pt x="890917" y="1155698"/>
                    <a:pt x="924990" y="1165619"/>
                  </a:cubicBezTo>
                  <a:lnTo>
                    <a:pt x="924719" y="1166947"/>
                  </a:lnTo>
                  <a:cubicBezTo>
                    <a:pt x="868906" y="1150086"/>
                    <a:pt x="856410" y="1146671"/>
                    <a:pt x="823421" y="1132413"/>
                  </a:cubicBezTo>
                  <a:cubicBezTo>
                    <a:pt x="790513" y="1117938"/>
                    <a:pt x="758392" y="1101348"/>
                    <a:pt x="726596" y="1084244"/>
                  </a:cubicBezTo>
                  <a:cubicBezTo>
                    <a:pt x="694827" y="1067059"/>
                    <a:pt x="662786" y="1050388"/>
                    <a:pt x="632156" y="1030736"/>
                  </a:cubicBezTo>
                  <a:cubicBezTo>
                    <a:pt x="601498" y="1011164"/>
                    <a:pt x="571328" y="990590"/>
                    <a:pt x="542541" y="967577"/>
                  </a:cubicBezTo>
                  <a:lnTo>
                    <a:pt x="543192" y="966384"/>
                  </a:lnTo>
                  <a:close/>
                  <a:moveTo>
                    <a:pt x="445851" y="1062721"/>
                  </a:moveTo>
                  <a:cubicBezTo>
                    <a:pt x="424410" y="1096117"/>
                    <a:pt x="400149" y="1127615"/>
                    <a:pt x="376431" y="1159384"/>
                  </a:cubicBezTo>
                  <a:cubicBezTo>
                    <a:pt x="352631" y="1191099"/>
                    <a:pt x="328289" y="1222543"/>
                    <a:pt x="302159" y="1252496"/>
                  </a:cubicBezTo>
                  <a:cubicBezTo>
                    <a:pt x="275865" y="1282286"/>
                    <a:pt x="264968" y="1291800"/>
                    <a:pt x="217071" y="1335740"/>
                  </a:cubicBezTo>
                  <a:lnTo>
                    <a:pt x="216176" y="1334683"/>
                  </a:lnTo>
                  <a:cubicBezTo>
                    <a:pt x="245587" y="1308173"/>
                    <a:pt x="272151" y="1278816"/>
                    <a:pt x="296873" y="1248023"/>
                  </a:cubicBezTo>
                  <a:cubicBezTo>
                    <a:pt x="321757" y="1217392"/>
                    <a:pt x="344852" y="1185325"/>
                    <a:pt x="367459" y="1152878"/>
                  </a:cubicBezTo>
                  <a:cubicBezTo>
                    <a:pt x="390147" y="1120459"/>
                    <a:pt x="411344" y="1087063"/>
                    <a:pt x="434412" y="1054942"/>
                  </a:cubicBezTo>
                  <a:cubicBezTo>
                    <a:pt x="457399" y="1022739"/>
                    <a:pt x="480358" y="990536"/>
                    <a:pt x="504836" y="959174"/>
                  </a:cubicBezTo>
                  <a:lnTo>
                    <a:pt x="506001" y="959906"/>
                  </a:lnTo>
                  <a:cubicBezTo>
                    <a:pt x="487894" y="995388"/>
                    <a:pt x="467347" y="1029380"/>
                    <a:pt x="445851" y="1062721"/>
                  </a:cubicBezTo>
                  <a:close/>
                  <a:moveTo>
                    <a:pt x="738983" y="1388300"/>
                  </a:moveTo>
                  <a:cubicBezTo>
                    <a:pt x="766795" y="1405838"/>
                    <a:pt x="793793" y="1425301"/>
                    <a:pt x="821469" y="1443245"/>
                  </a:cubicBezTo>
                  <a:cubicBezTo>
                    <a:pt x="849091" y="1461272"/>
                    <a:pt x="876930" y="1478728"/>
                    <a:pt x="905473" y="1494152"/>
                  </a:cubicBezTo>
                  <a:cubicBezTo>
                    <a:pt x="933962" y="1509765"/>
                    <a:pt x="963237" y="1523346"/>
                    <a:pt x="993434" y="1533159"/>
                  </a:cubicBezTo>
                  <a:lnTo>
                    <a:pt x="993190" y="1534487"/>
                  </a:lnTo>
                  <a:cubicBezTo>
                    <a:pt x="943693" y="1517843"/>
                    <a:pt x="932634" y="1514482"/>
                    <a:pt x="903386" y="1500414"/>
                  </a:cubicBezTo>
                  <a:cubicBezTo>
                    <a:pt x="874192" y="1486129"/>
                    <a:pt x="845730" y="1469783"/>
                    <a:pt x="817539" y="1452923"/>
                  </a:cubicBezTo>
                  <a:cubicBezTo>
                    <a:pt x="789375" y="1435981"/>
                    <a:pt x="760967" y="1419554"/>
                    <a:pt x="733806" y="1400173"/>
                  </a:cubicBezTo>
                  <a:cubicBezTo>
                    <a:pt x="706618" y="1380900"/>
                    <a:pt x="679864" y="1360624"/>
                    <a:pt x="654329" y="1337963"/>
                  </a:cubicBezTo>
                  <a:lnTo>
                    <a:pt x="654871" y="1336797"/>
                  </a:lnTo>
                  <a:cubicBezTo>
                    <a:pt x="683415" y="1353035"/>
                    <a:pt x="711199" y="1370681"/>
                    <a:pt x="738983" y="1388300"/>
                  </a:cubicBezTo>
                  <a:close/>
                  <a:moveTo>
                    <a:pt x="538177" y="1398194"/>
                  </a:moveTo>
                  <a:cubicBezTo>
                    <a:pt x="513293" y="1431617"/>
                    <a:pt x="485644" y="1462844"/>
                    <a:pt x="458483" y="1494396"/>
                  </a:cubicBezTo>
                  <a:cubicBezTo>
                    <a:pt x="431268" y="1525894"/>
                    <a:pt x="403484" y="1557067"/>
                    <a:pt x="373964" y="1586532"/>
                  </a:cubicBezTo>
                  <a:cubicBezTo>
                    <a:pt x="344282" y="1615834"/>
                    <a:pt x="332193" y="1624996"/>
                    <a:pt x="278847" y="1667526"/>
                  </a:cubicBezTo>
                  <a:lnTo>
                    <a:pt x="277979" y="1666361"/>
                  </a:lnTo>
                  <a:cubicBezTo>
                    <a:pt x="310697" y="1640745"/>
                    <a:pt x="340650" y="1611904"/>
                    <a:pt x="368733" y="1581463"/>
                  </a:cubicBezTo>
                  <a:cubicBezTo>
                    <a:pt x="397032" y="1551185"/>
                    <a:pt x="423515" y="1519253"/>
                    <a:pt x="449538" y="1486914"/>
                  </a:cubicBezTo>
                  <a:cubicBezTo>
                    <a:pt x="475642" y="1454631"/>
                    <a:pt x="500282" y="1421181"/>
                    <a:pt x="526738" y="1389195"/>
                  </a:cubicBezTo>
                  <a:cubicBezTo>
                    <a:pt x="553140" y="1357155"/>
                    <a:pt x="579515" y="1325087"/>
                    <a:pt x="607407" y="1294023"/>
                  </a:cubicBezTo>
                  <a:lnTo>
                    <a:pt x="608573" y="1294890"/>
                  </a:lnTo>
                  <a:cubicBezTo>
                    <a:pt x="587104" y="1330725"/>
                    <a:pt x="563115" y="1364826"/>
                    <a:pt x="538177" y="1398194"/>
                  </a:cubicBezTo>
                  <a:close/>
                  <a:moveTo>
                    <a:pt x="990480" y="1956023"/>
                  </a:moveTo>
                  <a:cubicBezTo>
                    <a:pt x="944290" y="1931682"/>
                    <a:pt x="933881" y="1926586"/>
                    <a:pt x="907289" y="1908045"/>
                  </a:cubicBezTo>
                  <a:cubicBezTo>
                    <a:pt x="880752" y="1889287"/>
                    <a:pt x="855271" y="1868604"/>
                    <a:pt x="830116" y="1847461"/>
                  </a:cubicBezTo>
                  <a:cubicBezTo>
                    <a:pt x="805015" y="1826236"/>
                    <a:pt x="779589" y="1805473"/>
                    <a:pt x="755871" y="1782025"/>
                  </a:cubicBezTo>
                  <a:cubicBezTo>
                    <a:pt x="732098" y="1758659"/>
                    <a:pt x="708949" y="1734372"/>
                    <a:pt x="687345" y="1707916"/>
                  </a:cubicBezTo>
                  <a:lnTo>
                    <a:pt x="688077" y="1706858"/>
                  </a:lnTo>
                  <a:cubicBezTo>
                    <a:pt x="713666" y="1727433"/>
                    <a:pt x="738279" y="1749280"/>
                    <a:pt x="762892" y="1771129"/>
                  </a:cubicBezTo>
                  <a:cubicBezTo>
                    <a:pt x="787559" y="1792895"/>
                    <a:pt x="811087" y="1816424"/>
                    <a:pt x="835538" y="1838543"/>
                  </a:cubicBezTo>
                  <a:cubicBezTo>
                    <a:pt x="859934" y="1860743"/>
                    <a:pt x="884601" y="1882429"/>
                    <a:pt x="910352" y="1902217"/>
                  </a:cubicBezTo>
                  <a:cubicBezTo>
                    <a:pt x="935968" y="1922194"/>
                    <a:pt x="962722" y="1940274"/>
                    <a:pt x="990967" y="1954777"/>
                  </a:cubicBezTo>
                  <a:lnTo>
                    <a:pt x="990480" y="1956023"/>
                  </a:lnTo>
                  <a:close/>
                  <a:moveTo>
                    <a:pt x="587294" y="1772484"/>
                  </a:moveTo>
                  <a:cubicBezTo>
                    <a:pt x="561028" y="1804822"/>
                    <a:pt x="532078" y="1834829"/>
                    <a:pt x="503616" y="1865216"/>
                  </a:cubicBezTo>
                  <a:cubicBezTo>
                    <a:pt x="475099" y="1895548"/>
                    <a:pt x="446014" y="1925501"/>
                    <a:pt x="415275" y="1953692"/>
                  </a:cubicBezTo>
                  <a:cubicBezTo>
                    <a:pt x="384373" y="1981721"/>
                    <a:pt x="371904" y="1990368"/>
                    <a:pt x="316796" y="2030594"/>
                  </a:cubicBezTo>
                  <a:lnTo>
                    <a:pt x="315983" y="2029401"/>
                  </a:lnTo>
                  <a:cubicBezTo>
                    <a:pt x="349758" y="2005195"/>
                    <a:pt x="380904" y="1977627"/>
                    <a:pt x="410260" y="1948406"/>
                  </a:cubicBezTo>
                  <a:cubicBezTo>
                    <a:pt x="439807" y="1919348"/>
                    <a:pt x="467618" y="1888582"/>
                    <a:pt x="494996" y="1857382"/>
                  </a:cubicBezTo>
                  <a:cubicBezTo>
                    <a:pt x="522455" y="1826209"/>
                    <a:pt x="548450" y="1793844"/>
                    <a:pt x="576235" y="1763024"/>
                  </a:cubicBezTo>
                  <a:cubicBezTo>
                    <a:pt x="603965" y="1732122"/>
                    <a:pt x="631668" y="1701193"/>
                    <a:pt x="660862" y="1671349"/>
                  </a:cubicBezTo>
                  <a:lnTo>
                    <a:pt x="662000" y="1672270"/>
                  </a:lnTo>
                  <a:cubicBezTo>
                    <a:pt x="639014" y="1707129"/>
                    <a:pt x="613615" y="1740200"/>
                    <a:pt x="587294" y="1772484"/>
                  </a:cubicBezTo>
                  <a:close/>
                  <a:moveTo>
                    <a:pt x="606025" y="2250836"/>
                  </a:moveTo>
                  <a:cubicBezTo>
                    <a:pt x="617193" y="2210935"/>
                    <a:pt x="626030" y="2170410"/>
                    <a:pt x="634243" y="2129723"/>
                  </a:cubicBezTo>
                  <a:cubicBezTo>
                    <a:pt x="642538" y="2089036"/>
                    <a:pt x="649016" y="2048023"/>
                    <a:pt x="657772" y="2007445"/>
                  </a:cubicBezTo>
                  <a:cubicBezTo>
                    <a:pt x="666446" y="1966839"/>
                    <a:pt x="675093" y="1926233"/>
                    <a:pt x="685556" y="1885817"/>
                  </a:cubicBezTo>
                  <a:lnTo>
                    <a:pt x="686993" y="1886034"/>
                  </a:lnTo>
                  <a:cubicBezTo>
                    <a:pt x="684418" y="1927724"/>
                    <a:pt x="678834" y="1969035"/>
                    <a:pt x="672057" y="2010128"/>
                  </a:cubicBezTo>
                  <a:cubicBezTo>
                    <a:pt x="665362" y="2051249"/>
                    <a:pt x="655169" y="2091693"/>
                    <a:pt x="645601" y="2132217"/>
                  </a:cubicBezTo>
                  <a:cubicBezTo>
                    <a:pt x="635924" y="2172714"/>
                    <a:pt x="625623" y="2213158"/>
                    <a:pt x="612991" y="2252923"/>
                  </a:cubicBezTo>
                  <a:cubicBezTo>
                    <a:pt x="600116" y="2292608"/>
                    <a:pt x="584882" y="2331587"/>
                    <a:pt x="565826" y="2368615"/>
                  </a:cubicBezTo>
                  <a:lnTo>
                    <a:pt x="564525" y="2367991"/>
                  </a:lnTo>
                  <a:cubicBezTo>
                    <a:pt x="581792" y="2330178"/>
                    <a:pt x="595101" y="2290791"/>
                    <a:pt x="606025" y="2250836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22F8630B-6B03-B04C-A18F-BD429CE2F3B0}"/>
                </a:ext>
              </a:extLst>
            </p:cNvPr>
            <p:cNvSpPr/>
            <p:nvPr/>
          </p:nvSpPr>
          <p:spPr>
            <a:xfrm>
              <a:off x="2115838" y="4067661"/>
              <a:ext cx="122468" cy="482797"/>
            </a:xfrm>
            <a:custGeom>
              <a:avLst/>
              <a:gdLst>
                <a:gd name="connsiteX0" fmla="*/ 48467 w 122468"/>
                <a:gd name="connsiteY0" fmla="*/ 367106 h 482797"/>
                <a:gd name="connsiteX1" fmla="*/ 81076 w 122468"/>
                <a:gd name="connsiteY1" fmla="*/ 246400 h 482797"/>
                <a:gd name="connsiteX2" fmla="*/ 107532 w 122468"/>
                <a:gd name="connsiteY2" fmla="*/ 124311 h 482797"/>
                <a:gd name="connsiteX3" fmla="*/ 122468 w 122468"/>
                <a:gd name="connsiteY3" fmla="*/ 217 h 482797"/>
                <a:gd name="connsiteX4" fmla="*/ 121032 w 122468"/>
                <a:gd name="connsiteY4" fmla="*/ 0 h 482797"/>
                <a:gd name="connsiteX5" fmla="*/ 93247 w 122468"/>
                <a:gd name="connsiteY5" fmla="*/ 121628 h 482797"/>
                <a:gd name="connsiteX6" fmla="*/ 69718 w 122468"/>
                <a:gd name="connsiteY6" fmla="*/ 243906 h 482797"/>
                <a:gd name="connsiteX7" fmla="*/ 41500 w 122468"/>
                <a:gd name="connsiteY7" fmla="*/ 365019 h 482797"/>
                <a:gd name="connsiteX8" fmla="*/ 0 w 122468"/>
                <a:gd name="connsiteY8" fmla="*/ 482174 h 482797"/>
                <a:gd name="connsiteX9" fmla="*/ 1301 w 122468"/>
                <a:gd name="connsiteY9" fmla="*/ 482798 h 482797"/>
                <a:gd name="connsiteX10" fmla="*/ 48467 w 122468"/>
                <a:gd name="connsiteY10" fmla="*/ 367106 h 48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468" h="482797">
                  <a:moveTo>
                    <a:pt x="48467" y="367106"/>
                  </a:moveTo>
                  <a:cubicBezTo>
                    <a:pt x="61126" y="327341"/>
                    <a:pt x="71426" y="286897"/>
                    <a:pt x="81076" y="246400"/>
                  </a:cubicBezTo>
                  <a:cubicBezTo>
                    <a:pt x="90645" y="205876"/>
                    <a:pt x="100837" y="165460"/>
                    <a:pt x="107532" y="124311"/>
                  </a:cubicBezTo>
                  <a:cubicBezTo>
                    <a:pt x="114309" y="83218"/>
                    <a:pt x="119920" y="41907"/>
                    <a:pt x="122468" y="217"/>
                  </a:cubicBezTo>
                  <a:lnTo>
                    <a:pt x="121032" y="0"/>
                  </a:lnTo>
                  <a:cubicBezTo>
                    <a:pt x="110568" y="40416"/>
                    <a:pt x="101921" y="81022"/>
                    <a:pt x="93247" y="121628"/>
                  </a:cubicBezTo>
                  <a:cubicBezTo>
                    <a:pt x="84492" y="162207"/>
                    <a:pt x="78013" y="203219"/>
                    <a:pt x="69718" y="243906"/>
                  </a:cubicBezTo>
                  <a:cubicBezTo>
                    <a:pt x="61505" y="284593"/>
                    <a:pt x="52668" y="325118"/>
                    <a:pt x="41500" y="365019"/>
                  </a:cubicBezTo>
                  <a:cubicBezTo>
                    <a:pt x="30576" y="404974"/>
                    <a:pt x="17267" y="444361"/>
                    <a:pt x="0" y="482174"/>
                  </a:cubicBezTo>
                  <a:lnTo>
                    <a:pt x="1301" y="482798"/>
                  </a:lnTo>
                  <a:cubicBezTo>
                    <a:pt x="20357" y="445770"/>
                    <a:pt x="35618" y="406791"/>
                    <a:pt x="48467" y="367106"/>
                  </a:cubicBez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77364470-0456-7FB2-3820-F94BBBAE5927}"/>
                </a:ext>
              </a:extLst>
            </p:cNvPr>
            <p:cNvSpPr/>
            <p:nvPr/>
          </p:nvSpPr>
          <p:spPr>
            <a:xfrm>
              <a:off x="1867297" y="3853165"/>
              <a:ext cx="346017" cy="359245"/>
            </a:xfrm>
            <a:custGeom>
              <a:avLst/>
              <a:gdLst>
                <a:gd name="connsiteX0" fmla="*/ 344879 w 346017"/>
                <a:gd name="connsiteY0" fmla="*/ 0 h 359245"/>
                <a:gd name="connsiteX1" fmla="*/ 260252 w 346017"/>
                <a:gd name="connsiteY1" fmla="*/ 91675 h 359245"/>
                <a:gd name="connsiteX2" fmla="*/ 179013 w 346017"/>
                <a:gd name="connsiteY2" fmla="*/ 186033 h 359245"/>
                <a:gd name="connsiteX3" fmla="*/ 94277 w 346017"/>
                <a:gd name="connsiteY3" fmla="*/ 277058 h 359245"/>
                <a:gd name="connsiteX4" fmla="*/ 0 w 346017"/>
                <a:gd name="connsiteY4" fmla="*/ 358053 h 359245"/>
                <a:gd name="connsiteX5" fmla="*/ 813 w 346017"/>
                <a:gd name="connsiteY5" fmla="*/ 359245 h 359245"/>
                <a:gd name="connsiteX6" fmla="*/ 99292 w 346017"/>
                <a:gd name="connsiteY6" fmla="*/ 282344 h 359245"/>
                <a:gd name="connsiteX7" fmla="*/ 187633 w 346017"/>
                <a:gd name="connsiteY7" fmla="*/ 193867 h 359245"/>
                <a:gd name="connsiteX8" fmla="*/ 271311 w 346017"/>
                <a:gd name="connsiteY8" fmla="*/ 101135 h 359245"/>
                <a:gd name="connsiteX9" fmla="*/ 346017 w 346017"/>
                <a:gd name="connsiteY9" fmla="*/ 922 h 359245"/>
                <a:gd name="connsiteX10" fmla="*/ 344879 w 346017"/>
                <a:gd name="connsiteY10" fmla="*/ 0 h 35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6017" h="359245">
                  <a:moveTo>
                    <a:pt x="344879" y="0"/>
                  </a:moveTo>
                  <a:cubicBezTo>
                    <a:pt x="315685" y="29845"/>
                    <a:pt x="287982" y="60773"/>
                    <a:pt x="260252" y="91675"/>
                  </a:cubicBezTo>
                  <a:cubicBezTo>
                    <a:pt x="232467" y="122495"/>
                    <a:pt x="206445" y="154888"/>
                    <a:pt x="179013" y="186033"/>
                  </a:cubicBezTo>
                  <a:cubicBezTo>
                    <a:pt x="151635" y="217233"/>
                    <a:pt x="123823" y="247999"/>
                    <a:pt x="94277" y="277058"/>
                  </a:cubicBezTo>
                  <a:cubicBezTo>
                    <a:pt x="64921" y="306279"/>
                    <a:pt x="33775" y="333819"/>
                    <a:pt x="0" y="358053"/>
                  </a:cubicBezTo>
                  <a:lnTo>
                    <a:pt x="813" y="359245"/>
                  </a:lnTo>
                  <a:cubicBezTo>
                    <a:pt x="55921" y="318992"/>
                    <a:pt x="68390" y="310345"/>
                    <a:pt x="99292" y="282344"/>
                  </a:cubicBezTo>
                  <a:cubicBezTo>
                    <a:pt x="130058" y="254153"/>
                    <a:pt x="159116" y="224173"/>
                    <a:pt x="187633" y="193867"/>
                  </a:cubicBezTo>
                  <a:cubicBezTo>
                    <a:pt x="216095" y="163481"/>
                    <a:pt x="245045" y="133473"/>
                    <a:pt x="271311" y="101135"/>
                  </a:cubicBezTo>
                  <a:cubicBezTo>
                    <a:pt x="297632" y="68851"/>
                    <a:pt x="323031" y="35808"/>
                    <a:pt x="346017" y="922"/>
                  </a:cubicBezTo>
                  <a:lnTo>
                    <a:pt x="344879" y="0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BF8B971C-7176-6B59-0EA2-78B1650D1918}"/>
                </a:ext>
              </a:extLst>
            </p:cNvPr>
            <p:cNvSpPr/>
            <p:nvPr/>
          </p:nvSpPr>
          <p:spPr>
            <a:xfrm>
              <a:off x="1829293" y="3475867"/>
              <a:ext cx="330593" cy="373503"/>
            </a:xfrm>
            <a:custGeom>
              <a:avLst/>
              <a:gdLst>
                <a:gd name="connsiteX0" fmla="*/ 329428 w 330593"/>
                <a:gd name="connsiteY0" fmla="*/ 0 h 373503"/>
                <a:gd name="connsiteX1" fmla="*/ 248758 w 330593"/>
                <a:gd name="connsiteY1" fmla="*/ 95172 h 373503"/>
                <a:gd name="connsiteX2" fmla="*/ 171558 w 330593"/>
                <a:gd name="connsiteY2" fmla="*/ 192891 h 373503"/>
                <a:gd name="connsiteX3" fmla="*/ 90753 w 330593"/>
                <a:gd name="connsiteY3" fmla="*/ 287439 h 373503"/>
                <a:gd name="connsiteX4" fmla="*/ 0 w 330593"/>
                <a:gd name="connsiteY4" fmla="*/ 372338 h 373503"/>
                <a:gd name="connsiteX5" fmla="*/ 867 w 330593"/>
                <a:gd name="connsiteY5" fmla="*/ 373503 h 373503"/>
                <a:gd name="connsiteX6" fmla="*/ 95985 w 330593"/>
                <a:gd name="connsiteY6" fmla="*/ 292508 h 373503"/>
                <a:gd name="connsiteX7" fmla="*/ 180504 w 330593"/>
                <a:gd name="connsiteY7" fmla="*/ 200373 h 373503"/>
                <a:gd name="connsiteX8" fmla="*/ 260197 w 330593"/>
                <a:gd name="connsiteY8" fmla="*/ 104171 h 373503"/>
                <a:gd name="connsiteX9" fmla="*/ 330594 w 330593"/>
                <a:gd name="connsiteY9" fmla="*/ 867 h 373503"/>
                <a:gd name="connsiteX10" fmla="*/ 329428 w 330593"/>
                <a:gd name="connsiteY10" fmla="*/ 0 h 37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0593" h="373503">
                  <a:moveTo>
                    <a:pt x="329428" y="0"/>
                  </a:moveTo>
                  <a:cubicBezTo>
                    <a:pt x="301535" y="31064"/>
                    <a:pt x="275160" y="63131"/>
                    <a:pt x="248758" y="95172"/>
                  </a:cubicBezTo>
                  <a:cubicBezTo>
                    <a:pt x="222302" y="127157"/>
                    <a:pt x="197662" y="160580"/>
                    <a:pt x="171558" y="192891"/>
                  </a:cubicBezTo>
                  <a:cubicBezTo>
                    <a:pt x="145536" y="225230"/>
                    <a:pt x="119026" y="257134"/>
                    <a:pt x="90753" y="287439"/>
                  </a:cubicBezTo>
                  <a:cubicBezTo>
                    <a:pt x="62644" y="317881"/>
                    <a:pt x="32691" y="346722"/>
                    <a:pt x="0" y="372338"/>
                  </a:cubicBezTo>
                  <a:lnTo>
                    <a:pt x="867" y="373503"/>
                  </a:lnTo>
                  <a:cubicBezTo>
                    <a:pt x="54213" y="330973"/>
                    <a:pt x="66303" y="321811"/>
                    <a:pt x="95985" y="292508"/>
                  </a:cubicBezTo>
                  <a:cubicBezTo>
                    <a:pt x="125531" y="263043"/>
                    <a:pt x="153288" y="231871"/>
                    <a:pt x="180504" y="200373"/>
                  </a:cubicBezTo>
                  <a:cubicBezTo>
                    <a:pt x="207637" y="168820"/>
                    <a:pt x="235313" y="137594"/>
                    <a:pt x="260197" y="104171"/>
                  </a:cubicBezTo>
                  <a:cubicBezTo>
                    <a:pt x="285136" y="70803"/>
                    <a:pt x="309125" y="36702"/>
                    <a:pt x="330594" y="867"/>
                  </a:cubicBezTo>
                  <a:lnTo>
                    <a:pt x="329428" y="0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48E12248-6EB9-4241-FA47-EB30B65A9EF4}"/>
                </a:ext>
              </a:extLst>
            </p:cNvPr>
            <p:cNvSpPr/>
            <p:nvPr/>
          </p:nvSpPr>
          <p:spPr>
            <a:xfrm>
              <a:off x="1767435" y="3141018"/>
              <a:ext cx="289797" cy="376566"/>
            </a:xfrm>
            <a:custGeom>
              <a:avLst/>
              <a:gdLst>
                <a:gd name="connsiteX0" fmla="*/ 288659 w 289797"/>
                <a:gd name="connsiteY0" fmla="*/ 0 h 376566"/>
                <a:gd name="connsiteX1" fmla="*/ 218236 w 289797"/>
                <a:gd name="connsiteY1" fmla="*/ 95768 h 376566"/>
                <a:gd name="connsiteX2" fmla="*/ 151283 w 289797"/>
                <a:gd name="connsiteY2" fmla="*/ 193705 h 376566"/>
                <a:gd name="connsiteX3" fmla="*/ 80697 w 289797"/>
                <a:gd name="connsiteY3" fmla="*/ 288849 h 376566"/>
                <a:gd name="connsiteX4" fmla="*/ 0 w 289797"/>
                <a:gd name="connsiteY4" fmla="*/ 375509 h 376566"/>
                <a:gd name="connsiteX5" fmla="*/ 895 w 289797"/>
                <a:gd name="connsiteY5" fmla="*/ 376567 h 376566"/>
                <a:gd name="connsiteX6" fmla="*/ 85983 w 289797"/>
                <a:gd name="connsiteY6" fmla="*/ 293322 h 376566"/>
                <a:gd name="connsiteX7" fmla="*/ 160255 w 289797"/>
                <a:gd name="connsiteY7" fmla="*/ 200210 h 376566"/>
                <a:gd name="connsiteX8" fmla="*/ 229675 w 289797"/>
                <a:gd name="connsiteY8" fmla="*/ 103548 h 376566"/>
                <a:gd name="connsiteX9" fmla="*/ 289798 w 289797"/>
                <a:gd name="connsiteY9" fmla="*/ 759 h 376566"/>
                <a:gd name="connsiteX10" fmla="*/ 288659 w 289797"/>
                <a:gd name="connsiteY10" fmla="*/ 0 h 37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9797" h="376566">
                  <a:moveTo>
                    <a:pt x="288659" y="0"/>
                  </a:moveTo>
                  <a:cubicBezTo>
                    <a:pt x="264182" y="31362"/>
                    <a:pt x="241223" y="63565"/>
                    <a:pt x="218236" y="95768"/>
                  </a:cubicBezTo>
                  <a:cubicBezTo>
                    <a:pt x="195195" y="127889"/>
                    <a:pt x="173971" y="161285"/>
                    <a:pt x="151283" y="193705"/>
                  </a:cubicBezTo>
                  <a:cubicBezTo>
                    <a:pt x="128676" y="226151"/>
                    <a:pt x="105581" y="258219"/>
                    <a:pt x="80697" y="288849"/>
                  </a:cubicBezTo>
                  <a:cubicBezTo>
                    <a:pt x="56002" y="319615"/>
                    <a:pt x="29411" y="348999"/>
                    <a:pt x="0" y="375509"/>
                  </a:cubicBezTo>
                  <a:lnTo>
                    <a:pt x="895" y="376567"/>
                  </a:lnTo>
                  <a:cubicBezTo>
                    <a:pt x="48792" y="332626"/>
                    <a:pt x="59689" y="323139"/>
                    <a:pt x="85983" y="293322"/>
                  </a:cubicBezTo>
                  <a:cubicBezTo>
                    <a:pt x="112113" y="263369"/>
                    <a:pt x="136455" y="231925"/>
                    <a:pt x="160255" y="200210"/>
                  </a:cubicBezTo>
                  <a:cubicBezTo>
                    <a:pt x="183973" y="168441"/>
                    <a:pt x="208234" y="136943"/>
                    <a:pt x="229675" y="103548"/>
                  </a:cubicBezTo>
                  <a:cubicBezTo>
                    <a:pt x="251198" y="70206"/>
                    <a:pt x="271745" y="36215"/>
                    <a:pt x="289798" y="759"/>
                  </a:cubicBezTo>
                  <a:lnTo>
                    <a:pt x="288659" y="0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CAD7FC2D-9536-97B7-D3CB-A3556A830818}"/>
                </a:ext>
              </a:extLst>
            </p:cNvPr>
            <p:cNvSpPr/>
            <p:nvPr/>
          </p:nvSpPr>
          <p:spPr>
            <a:xfrm>
              <a:off x="1932407" y="2779089"/>
              <a:ext cx="447369" cy="158492"/>
            </a:xfrm>
            <a:custGeom>
              <a:avLst/>
              <a:gdLst>
                <a:gd name="connsiteX0" fmla="*/ 217396 w 447369"/>
                <a:gd name="connsiteY0" fmla="*/ 97693 h 158492"/>
                <a:gd name="connsiteX1" fmla="*/ 330458 w 447369"/>
                <a:gd name="connsiteY1" fmla="*/ 135181 h 158492"/>
                <a:gd name="connsiteX2" fmla="*/ 447180 w 447369"/>
                <a:gd name="connsiteY2" fmla="*/ 158493 h 158492"/>
                <a:gd name="connsiteX3" fmla="*/ 447369 w 447369"/>
                <a:gd name="connsiteY3" fmla="*/ 157110 h 158492"/>
                <a:gd name="connsiteX4" fmla="*/ 332464 w 447369"/>
                <a:gd name="connsiteY4" fmla="*/ 128540 h 158492"/>
                <a:gd name="connsiteX5" fmla="*/ 221381 w 447369"/>
                <a:gd name="connsiteY5" fmla="*/ 87338 h 158492"/>
                <a:gd name="connsiteX6" fmla="*/ 111842 w 447369"/>
                <a:gd name="connsiteY6" fmla="*/ 41799 h 158492"/>
                <a:gd name="connsiteX7" fmla="*/ 569 w 447369"/>
                <a:gd name="connsiteY7" fmla="*/ 0 h 158492"/>
                <a:gd name="connsiteX8" fmla="*/ 0 w 447369"/>
                <a:gd name="connsiteY8" fmla="*/ 1274 h 158492"/>
                <a:gd name="connsiteX9" fmla="*/ 106475 w 447369"/>
                <a:gd name="connsiteY9" fmla="*/ 54593 h 158492"/>
                <a:gd name="connsiteX10" fmla="*/ 217396 w 447369"/>
                <a:gd name="connsiteY10" fmla="*/ 97693 h 15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7369" h="158492">
                  <a:moveTo>
                    <a:pt x="217396" y="97693"/>
                  </a:moveTo>
                  <a:cubicBezTo>
                    <a:pt x="254668" y="111300"/>
                    <a:pt x="292210" y="124339"/>
                    <a:pt x="330458" y="135181"/>
                  </a:cubicBezTo>
                  <a:cubicBezTo>
                    <a:pt x="368760" y="145807"/>
                    <a:pt x="383072" y="147813"/>
                    <a:pt x="447180" y="158493"/>
                  </a:cubicBezTo>
                  <a:lnTo>
                    <a:pt x="447369" y="157110"/>
                  </a:lnTo>
                  <a:cubicBezTo>
                    <a:pt x="408254" y="150958"/>
                    <a:pt x="369953" y="140846"/>
                    <a:pt x="332464" y="128540"/>
                  </a:cubicBezTo>
                  <a:cubicBezTo>
                    <a:pt x="294867" y="116450"/>
                    <a:pt x="258029" y="102192"/>
                    <a:pt x="221381" y="87338"/>
                  </a:cubicBezTo>
                  <a:cubicBezTo>
                    <a:pt x="184678" y="72565"/>
                    <a:pt x="148680" y="56138"/>
                    <a:pt x="111842" y="41799"/>
                  </a:cubicBezTo>
                  <a:cubicBezTo>
                    <a:pt x="75031" y="27351"/>
                    <a:pt x="38193" y="12903"/>
                    <a:pt x="569" y="0"/>
                  </a:cubicBezTo>
                  <a:lnTo>
                    <a:pt x="0" y="1274"/>
                  </a:lnTo>
                  <a:cubicBezTo>
                    <a:pt x="34480" y="21143"/>
                    <a:pt x="70261" y="38410"/>
                    <a:pt x="106475" y="54593"/>
                  </a:cubicBezTo>
                  <a:cubicBezTo>
                    <a:pt x="142690" y="70857"/>
                    <a:pt x="180178" y="84004"/>
                    <a:pt x="217396" y="97693"/>
                  </a:cubicBez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0DCD2F4-E105-B406-3BA7-6E1B39A5F051}"/>
                </a:ext>
              </a:extLst>
            </p:cNvPr>
            <p:cNvSpPr/>
            <p:nvPr/>
          </p:nvSpPr>
          <p:spPr>
            <a:xfrm>
              <a:off x="2093909" y="3148228"/>
              <a:ext cx="382421" cy="200562"/>
            </a:xfrm>
            <a:custGeom>
              <a:avLst/>
              <a:gdLst>
                <a:gd name="connsiteX0" fmla="*/ 184028 w 382421"/>
                <a:gd name="connsiteY0" fmla="*/ 117860 h 200562"/>
                <a:gd name="connsiteX1" fmla="*/ 280853 w 382421"/>
                <a:gd name="connsiteY1" fmla="*/ 166029 h 200562"/>
                <a:gd name="connsiteX2" fmla="*/ 382151 w 382421"/>
                <a:gd name="connsiteY2" fmla="*/ 200563 h 200562"/>
                <a:gd name="connsiteX3" fmla="*/ 382422 w 382421"/>
                <a:gd name="connsiteY3" fmla="*/ 199234 h 200562"/>
                <a:gd name="connsiteX4" fmla="*/ 283211 w 382421"/>
                <a:gd name="connsiteY4" fmla="*/ 159685 h 200562"/>
                <a:gd name="connsiteX5" fmla="*/ 188473 w 382421"/>
                <a:gd name="connsiteY5" fmla="*/ 108020 h 200562"/>
                <a:gd name="connsiteX6" fmla="*/ 95470 w 382421"/>
                <a:gd name="connsiteY6" fmla="*/ 52262 h 200562"/>
                <a:gd name="connsiteX7" fmla="*/ 623 w 382421"/>
                <a:gd name="connsiteY7" fmla="*/ 0 h 200562"/>
                <a:gd name="connsiteX8" fmla="*/ 0 w 382421"/>
                <a:gd name="connsiteY8" fmla="*/ 1193 h 200562"/>
                <a:gd name="connsiteX9" fmla="*/ 89615 w 382421"/>
                <a:gd name="connsiteY9" fmla="*/ 64351 h 200562"/>
                <a:gd name="connsiteX10" fmla="*/ 184028 w 382421"/>
                <a:gd name="connsiteY10" fmla="*/ 117860 h 200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2421" h="200562">
                  <a:moveTo>
                    <a:pt x="184028" y="117860"/>
                  </a:moveTo>
                  <a:cubicBezTo>
                    <a:pt x="215824" y="134964"/>
                    <a:pt x="247945" y="151553"/>
                    <a:pt x="280853" y="166029"/>
                  </a:cubicBezTo>
                  <a:cubicBezTo>
                    <a:pt x="313815" y="180287"/>
                    <a:pt x="326311" y="183702"/>
                    <a:pt x="382151" y="200563"/>
                  </a:cubicBezTo>
                  <a:lnTo>
                    <a:pt x="382422" y="199234"/>
                  </a:lnTo>
                  <a:cubicBezTo>
                    <a:pt x="348348" y="189286"/>
                    <a:pt x="315332" y="175516"/>
                    <a:pt x="283211" y="159685"/>
                  </a:cubicBezTo>
                  <a:cubicBezTo>
                    <a:pt x="250981" y="144045"/>
                    <a:pt x="219619" y="126317"/>
                    <a:pt x="188473" y="108020"/>
                  </a:cubicBezTo>
                  <a:cubicBezTo>
                    <a:pt x="157273" y="89805"/>
                    <a:pt x="126832" y="70044"/>
                    <a:pt x="95470" y="52262"/>
                  </a:cubicBezTo>
                  <a:cubicBezTo>
                    <a:pt x="64135" y="34371"/>
                    <a:pt x="32799" y="16454"/>
                    <a:pt x="623" y="0"/>
                  </a:cubicBezTo>
                  <a:lnTo>
                    <a:pt x="0" y="1193"/>
                  </a:lnTo>
                  <a:cubicBezTo>
                    <a:pt x="28787" y="24206"/>
                    <a:pt x="58957" y="44780"/>
                    <a:pt x="89615" y="64351"/>
                  </a:cubicBezTo>
                  <a:cubicBezTo>
                    <a:pt x="120218" y="84004"/>
                    <a:pt x="152286" y="100674"/>
                    <a:pt x="184028" y="117860"/>
                  </a:cubicBez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86F8FD7B-5E54-84C8-1879-4D72F0B23D56}"/>
                </a:ext>
              </a:extLst>
            </p:cNvPr>
            <p:cNvSpPr/>
            <p:nvPr/>
          </p:nvSpPr>
          <p:spPr>
            <a:xfrm>
              <a:off x="2205643" y="3518641"/>
              <a:ext cx="339105" cy="197689"/>
            </a:xfrm>
            <a:custGeom>
              <a:avLst/>
              <a:gdLst>
                <a:gd name="connsiteX0" fmla="*/ 0 w 339105"/>
                <a:gd name="connsiteY0" fmla="*/ 1166 h 197689"/>
                <a:gd name="connsiteX1" fmla="*/ 79477 w 339105"/>
                <a:gd name="connsiteY1" fmla="*/ 63376 h 197689"/>
                <a:gd name="connsiteX2" fmla="*/ 163210 w 339105"/>
                <a:gd name="connsiteY2" fmla="*/ 116125 h 197689"/>
                <a:gd name="connsiteX3" fmla="*/ 249057 w 339105"/>
                <a:gd name="connsiteY3" fmla="*/ 163616 h 197689"/>
                <a:gd name="connsiteX4" fmla="*/ 338861 w 339105"/>
                <a:gd name="connsiteY4" fmla="*/ 197689 h 197689"/>
                <a:gd name="connsiteX5" fmla="*/ 339105 w 339105"/>
                <a:gd name="connsiteY5" fmla="*/ 196361 h 197689"/>
                <a:gd name="connsiteX6" fmla="*/ 251144 w 339105"/>
                <a:gd name="connsiteY6" fmla="*/ 157355 h 197689"/>
                <a:gd name="connsiteX7" fmla="*/ 167140 w 339105"/>
                <a:gd name="connsiteY7" fmla="*/ 106448 h 197689"/>
                <a:gd name="connsiteX8" fmla="*/ 84654 w 339105"/>
                <a:gd name="connsiteY8" fmla="*/ 51503 h 197689"/>
                <a:gd name="connsiteX9" fmla="*/ 542 w 339105"/>
                <a:gd name="connsiteY9" fmla="*/ 0 h 197689"/>
                <a:gd name="connsiteX10" fmla="*/ 0 w 339105"/>
                <a:gd name="connsiteY10" fmla="*/ 1166 h 19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9105" h="197689">
                  <a:moveTo>
                    <a:pt x="0" y="1166"/>
                  </a:moveTo>
                  <a:cubicBezTo>
                    <a:pt x="25535" y="23827"/>
                    <a:pt x="52289" y="44103"/>
                    <a:pt x="79477" y="63376"/>
                  </a:cubicBezTo>
                  <a:cubicBezTo>
                    <a:pt x="106638" y="82730"/>
                    <a:pt x="135046" y="99184"/>
                    <a:pt x="163210" y="116125"/>
                  </a:cubicBezTo>
                  <a:cubicBezTo>
                    <a:pt x="191401" y="132986"/>
                    <a:pt x="219890" y="149331"/>
                    <a:pt x="249057" y="163616"/>
                  </a:cubicBezTo>
                  <a:cubicBezTo>
                    <a:pt x="278278" y="177685"/>
                    <a:pt x="289364" y="181046"/>
                    <a:pt x="338861" y="197689"/>
                  </a:cubicBezTo>
                  <a:lnTo>
                    <a:pt x="339105" y="196361"/>
                  </a:lnTo>
                  <a:cubicBezTo>
                    <a:pt x="308908" y="186549"/>
                    <a:pt x="279633" y="172968"/>
                    <a:pt x="251144" y="157355"/>
                  </a:cubicBezTo>
                  <a:cubicBezTo>
                    <a:pt x="222573" y="141931"/>
                    <a:pt x="194762" y="124447"/>
                    <a:pt x="167140" y="106448"/>
                  </a:cubicBezTo>
                  <a:cubicBezTo>
                    <a:pt x="139464" y="88504"/>
                    <a:pt x="112466" y="69041"/>
                    <a:pt x="84654" y="51503"/>
                  </a:cubicBezTo>
                  <a:cubicBezTo>
                    <a:pt x="56870" y="33883"/>
                    <a:pt x="29085" y="16237"/>
                    <a:pt x="542" y="0"/>
                  </a:cubicBezTo>
                  <a:lnTo>
                    <a:pt x="0" y="1166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74777CB2-9615-A546-F3FF-2A395CE8A6FE}"/>
                </a:ext>
              </a:extLst>
            </p:cNvPr>
            <p:cNvSpPr/>
            <p:nvPr/>
          </p:nvSpPr>
          <p:spPr>
            <a:xfrm>
              <a:off x="2238632" y="3888702"/>
              <a:ext cx="303595" cy="249165"/>
            </a:xfrm>
            <a:custGeom>
              <a:avLst/>
              <a:gdLst>
                <a:gd name="connsiteX0" fmla="*/ 148192 w 303595"/>
                <a:gd name="connsiteY0" fmla="*/ 131685 h 249165"/>
                <a:gd name="connsiteX1" fmla="*/ 75546 w 303595"/>
                <a:gd name="connsiteY1" fmla="*/ 64270 h 249165"/>
                <a:gd name="connsiteX2" fmla="*/ 732 w 303595"/>
                <a:gd name="connsiteY2" fmla="*/ 0 h 249165"/>
                <a:gd name="connsiteX3" fmla="*/ 0 w 303595"/>
                <a:gd name="connsiteY3" fmla="*/ 1057 h 249165"/>
                <a:gd name="connsiteX4" fmla="*/ 68526 w 303595"/>
                <a:gd name="connsiteY4" fmla="*/ 75167 h 249165"/>
                <a:gd name="connsiteX5" fmla="*/ 142771 w 303595"/>
                <a:gd name="connsiteY5" fmla="*/ 140603 h 249165"/>
                <a:gd name="connsiteX6" fmla="*/ 219944 w 303595"/>
                <a:gd name="connsiteY6" fmla="*/ 201186 h 249165"/>
                <a:gd name="connsiteX7" fmla="*/ 303134 w 303595"/>
                <a:gd name="connsiteY7" fmla="*/ 249165 h 249165"/>
                <a:gd name="connsiteX8" fmla="*/ 303595 w 303595"/>
                <a:gd name="connsiteY8" fmla="*/ 247918 h 249165"/>
                <a:gd name="connsiteX9" fmla="*/ 222980 w 303595"/>
                <a:gd name="connsiteY9" fmla="*/ 195358 h 249165"/>
                <a:gd name="connsiteX10" fmla="*/ 148192 w 303595"/>
                <a:gd name="connsiteY10" fmla="*/ 131685 h 24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3595" h="249165">
                  <a:moveTo>
                    <a:pt x="148192" y="131685"/>
                  </a:moveTo>
                  <a:cubicBezTo>
                    <a:pt x="123742" y="109565"/>
                    <a:pt x="100214" y="86037"/>
                    <a:pt x="75546" y="64270"/>
                  </a:cubicBezTo>
                  <a:cubicBezTo>
                    <a:pt x="50934" y="42422"/>
                    <a:pt x="26321" y="20574"/>
                    <a:pt x="732" y="0"/>
                  </a:cubicBezTo>
                  <a:lnTo>
                    <a:pt x="0" y="1057"/>
                  </a:lnTo>
                  <a:cubicBezTo>
                    <a:pt x="21604" y="27513"/>
                    <a:pt x="44780" y="51801"/>
                    <a:pt x="68526" y="75167"/>
                  </a:cubicBezTo>
                  <a:cubicBezTo>
                    <a:pt x="92244" y="98614"/>
                    <a:pt x="117670" y="119378"/>
                    <a:pt x="142771" y="140603"/>
                  </a:cubicBezTo>
                  <a:cubicBezTo>
                    <a:pt x="167926" y="161746"/>
                    <a:pt x="193406" y="182428"/>
                    <a:pt x="219944" y="201186"/>
                  </a:cubicBezTo>
                  <a:cubicBezTo>
                    <a:pt x="246563" y="219727"/>
                    <a:pt x="256945" y="224823"/>
                    <a:pt x="303134" y="249165"/>
                  </a:cubicBezTo>
                  <a:lnTo>
                    <a:pt x="303595" y="247918"/>
                  </a:lnTo>
                  <a:cubicBezTo>
                    <a:pt x="275350" y="233416"/>
                    <a:pt x="248596" y="215336"/>
                    <a:pt x="222980" y="195358"/>
                  </a:cubicBezTo>
                  <a:cubicBezTo>
                    <a:pt x="197283" y="175543"/>
                    <a:pt x="172589" y="153858"/>
                    <a:pt x="148192" y="131685"/>
                  </a:cubicBez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69D7C940-A532-9918-280D-BD5AD4C75369}"/>
                </a:ext>
              </a:extLst>
            </p:cNvPr>
            <p:cNvSpPr/>
            <p:nvPr/>
          </p:nvSpPr>
          <p:spPr>
            <a:xfrm>
              <a:off x="1685112" y="2782043"/>
              <a:ext cx="213113" cy="362742"/>
            </a:xfrm>
            <a:custGeom>
              <a:avLst/>
              <a:gdLst>
                <a:gd name="connsiteX0" fmla="*/ 211975 w 213113"/>
                <a:gd name="connsiteY0" fmla="*/ 0 h 362742"/>
                <a:gd name="connsiteX1" fmla="*/ 160716 w 213113"/>
                <a:gd name="connsiteY1" fmla="*/ 91946 h 362742"/>
                <a:gd name="connsiteX2" fmla="*/ 112764 w 213113"/>
                <a:gd name="connsiteY2" fmla="*/ 185410 h 362742"/>
                <a:gd name="connsiteX3" fmla="*/ 61288 w 213113"/>
                <a:gd name="connsiteY3" fmla="*/ 276841 h 362742"/>
                <a:gd name="connsiteX4" fmla="*/ 0 w 213113"/>
                <a:gd name="connsiteY4" fmla="*/ 361929 h 362742"/>
                <a:gd name="connsiteX5" fmla="*/ 922 w 213113"/>
                <a:gd name="connsiteY5" fmla="*/ 362742 h 362742"/>
                <a:gd name="connsiteX6" fmla="*/ 66466 w 213113"/>
                <a:gd name="connsiteY6" fmla="*/ 280175 h 362742"/>
                <a:gd name="connsiteX7" fmla="*/ 121411 w 213113"/>
                <a:gd name="connsiteY7" fmla="*/ 190127 h 362742"/>
                <a:gd name="connsiteX8" fmla="*/ 171694 w 213113"/>
                <a:gd name="connsiteY8" fmla="*/ 97503 h 362742"/>
                <a:gd name="connsiteX9" fmla="*/ 213113 w 213113"/>
                <a:gd name="connsiteY9" fmla="*/ 515 h 362742"/>
                <a:gd name="connsiteX10" fmla="*/ 211975 w 213113"/>
                <a:gd name="connsiteY10" fmla="*/ 0 h 362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113" h="362742">
                  <a:moveTo>
                    <a:pt x="211975" y="0"/>
                  </a:moveTo>
                  <a:cubicBezTo>
                    <a:pt x="193949" y="30251"/>
                    <a:pt x="177332" y="61099"/>
                    <a:pt x="160716" y="91946"/>
                  </a:cubicBezTo>
                  <a:cubicBezTo>
                    <a:pt x="144018" y="122739"/>
                    <a:pt x="129109" y="154427"/>
                    <a:pt x="112764" y="185410"/>
                  </a:cubicBezTo>
                  <a:cubicBezTo>
                    <a:pt x="96500" y="216420"/>
                    <a:pt x="79775" y="247159"/>
                    <a:pt x="61288" y="276841"/>
                  </a:cubicBezTo>
                  <a:cubicBezTo>
                    <a:pt x="42991" y="306631"/>
                    <a:pt x="22905" y="335365"/>
                    <a:pt x="0" y="361929"/>
                  </a:cubicBezTo>
                  <a:lnTo>
                    <a:pt x="922" y="362742"/>
                  </a:lnTo>
                  <a:cubicBezTo>
                    <a:pt x="38139" y="318829"/>
                    <a:pt x="46651" y="309261"/>
                    <a:pt x="66466" y="280175"/>
                  </a:cubicBezTo>
                  <a:cubicBezTo>
                    <a:pt x="86118" y="250954"/>
                    <a:pt x="104008" y="220622"/>
                    <a:pt x="121411" y="190127"/>
                  </a:cubicBezTo>
                  <a:cubicBezTo>
                    <a:pt x="138732" y="159577"/>
                    <a:pt x="156541" y="129218"/>
                    <a:pt x="171694" y="97503"/>
                  </a:cubicBezTo>
                  <a:cubicBezTo>
                    <a:pt x="186901" y="65815"/>
                    <a:pt x="201186" y="33694"/>
                    <a:pt x="213113" y="515"/>
                  </a:cubicBezTo>
                  <a:lnTo>
                    <a:pt x="211975" y="0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9" name="图形 9">
            <a:extLst>
              <a:ext uri="{FF2B5EF4-FFF2-40B4-BE49-F238E27FC236}">
                <a16:creationId xmlns:a16="http://schemas.microsoft.com/office/drawing/2014/main" id="{D2513A0C-4414-784A-EA55-9A1115D38F50}"/>
              </a:ext>
            </a:extLst>
          </p:cNvPr>
          <p:cNvGrpSpPr/>
          <p:nvPr userDrawn="1"/>
        </p:nvGrpSpPr>
        <p:grpSpPr>
          <a:xfrm>
            <a:off x="2431876" y="-695874"/>
            <a:ext cx="2103521" cy="2015333"/>
            <a:chOff x="4349378" y="0"/>
            <a:chExt cx="2103521" cy="2015333"/>
          </a:xfrm>
        </p:grpSpPr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B417F348-2A84-52C9-2D6A-B3B78C4B93DF}"/>
                </a:ext>
              </a:extLst>
            </p:cNvPr>
            <p:cNvSpPr/>
            <p:nvPr/>
          </p:nvSpPr>
          <p:spPr>
            <a:xfrm>
              <a:off x="4349378" y="0"/>
              <a:ext cx="2103521" cy="2015333"/>
            </a:xfrm>
            <a:custGeom>
              <a:avLst/>
              <a:gdLst>
                <a:gd name="connsiteX0" fmla="*/ 1993076 w 2103521"/>
                <a:gd name="connsiteY0" fmla="*/ 1542400 h 2015333"/>
                <a:gd name="connsiteX1" fmla="*/ 1422425 w 2103521"/>
                <a:gd name="connsiteY1" fmla="*/ 1517976 h 2015333"/>
                <a:gd name="connsiteX2" fmla="*/ 1276943 w 2103521"/>
                <a:gd name="connsiteY2" fmla="*/ 1445249 h 2015333"/>
                <a:gd name="connsiteX3" fmla="*/ 1797555 w 2103521"/>
                <a:gd name="connsiteY3" fmla="*/ 1373470 h 2015333"/>
                <a:gd name="connsiteX4" fmla="*/ 1691974 w 2103521"/>
                <a:gd name="connsiteY4" fmla="*/ 1158053 h 2015333"/>
                <a:gd name="connsiteX5" fmla="*/ 1278732 w 2103521"/>
                <a:gd name="connsiteY5" fmla="*/ 1380030 h 2015333"/>
                <a:gd name="connsiteX6" fmla="*/ 1215818 w 2103521"/>
                <a:gd name="connsiteY6" fmla="*/ 1397948 h 2015333"/>
                <a:gd name="connsiteX7" fmla="*/ 1197412 w 2103521"/>
                <a:gd name="connsiteY7" fmla="*/ 1398788 h 2015333"/>
                <a:gd name="connsiteX8" fmla="*/ 928649 w 2103521"/>
                <a:gd name="connsiteY8" fmla="*/ 1203322 h 2015333"/>
                <a:gd name="connsiteX9" fmla="*/ 1158758 w 2103521"/>
                <a:gd name="connsiteY9" fmla="*/ 1241867 h 2015333"/>
                <a:gd name="connsiteX10" fmla="*/ 1520931 w 2103521"/>
                <a:gd name="connsiteY10" fmla="*/ 1140678 h 2015333"/>
                <a:gd name="connsiteX11" fmla="*/ 1409278 w 2103521"/>
                <a:gd name="connsiteY11" fmla="*/ 910000 h 2015333"/>
                <a:gd name="connsiteX12" fmla="*/ 1118179 w 2103521"/>
                <a:gd name="connsiteY12" fmla="*/ 1050711 h 2015333"/>
                <a:gd name="connsiteX13" fmla="*/ 925749 w 2103521"/>
                <a:gd name="connsiteY13" fmla="*/ 1162119 h 2015333"/>
                <a:gd name="connsiteX14" fmla="*/ 901380 w 2103521"/>
                <a:gd name="connsiteY14" fmla="*/ 1164993 h 2015333"/>
                <a:gd name="connsiteX15" fmla="*/ 884248 w 2103521"/>
                <a:gd name="connsiteY15" fmla="*/ 1164938 h 2015333"/>
                <a:gd name="connsiteX16" fmla="*/ 663708 w 2103521"/>
                <a:gd name="connsiteY16" fmla="*/ 945374 h 2015333"/>
                <a:gd name="connsiteX17" fmla="*/ 670783 w 2103521"/>
                <a:gd name="connsiteY17" fmla="*/ 947732 h 2015333"/>
                <a:gd name="connsiteX18" fmla="*/ 1125444 w 2103521"/>
                <a:gd name="connsiteY18" fmla="*/ 963373 h 2015333"/>
                <a:gd name="connsiteX19" fmla="*/ 1194702 w 2103521"/>
                <a:gd name="connsiteY19" fmla="*/ 919867 h 2015333"/>
                <a:gd name="connsiteX20" fmla="*/ 1241948 w 2103521"/>
                <a:gd name="connsiteY20" fmla="*/ 861668 h 2015333"/>
                <a:gd name="connsiteX21" fmla="*/ 1107120 w 2103521"/>
                <a:gd name="connsiteY21" fmla="*/ 712744 h 2015333"/>
                <a:gd name="connsiteX22" fmla="*/ 960228 w 2103521"/>
                <a:gd name="connsiteY22" fmla="*/ 757877 h 2015333"/>
                <a:gd name="connsiteX23" fmla="*/ 634704 w 2103521"/>
                <a:gd name="connsiteY23" fmla="*/ 912683 h 2015333"/>
                <a:gd name="connsiteX24" fmla="*/ 409962 w 2103521"/>
                <a:gd name="connsiteY24" fmla="*/ 626816 h 2015333"/>
                <a:gd name="connsiteX25" fmla="*/ 895172 w 2103521"/>
                <a:gd name="connsiteY25" fmla="*/ 681653 h 2015333"/>
                <a:gd name="connsiteX26" fmla="*/ 967954 w 2103521"/>
                <a:gd name="connsiteY26" fmla="*/ 618765 h 2015333"/>
                <a:gd name="connsiteX27" fmla="*/ 864569 w 2103521"/>
                <a:gd name="connsiteY27" fmla="*/ 478407 h 2015333"/>
                <a:gd name="connsiteX28" fmla="*/ 667937 w 2103521"/>
                <a:gd name="connsiteY28" fmla="*/ 505757 h 2015333"/>
                <a:gd name="connsiteX29" fmla="*/ 378112 w 2103521"/>
                <a:gd name="connsiteY29" fmla="*/ 581358 h 2015333"/>
                <a:gd name="connsiteX30" fmla="*/ 23285 w 2103521"/>
                <a:gd name="connsiteY30" fmla="*/ 0 h 2015333"/>
                <a:gd name="connsiteX31" fmla="*/ 0 w 2103521"/>
                <a:gd name="connsiteY31" fmla="*/ 31362 h 2015333"/>
                <a:gd name="connsiteX32" fmla="*/ 356670 w 2103521"/>
                <a:gd name="connsiteY32" fmla="*/ 607272 h 2015333"/>
                <a:gd name="connsiteX33" fmla="*/ 210944 w 2103521"/>
                <a:gd name="connsiteY33" fmla="*/ 1091154 h 2015333"/>
                <a:gd name="connsiteX34" fmla="*/ 244909 w 2103521"/>
                <a:gd name="connsiteY34" fmla="*/ 1187654 h 2015333"/>
                <a:gd name="connsiteX35" fmla="*/ 410558 w 2103521"/>
                <a:gd name="connsiteY35" fmla="*/ 1140217 h 2015333"/>
                <a:gd name="connsiteX36" fmla="*/ 419287 w 2103521"/>
                <a:gd name="connsiteY36" fmla="*/ 703175 h 2015333"/>
                <a:gd name="connsiteX37" fmla="*/ 413486 w 2103521"/>
                <a:gd name="connsiteY37" fmla="*/ 686640 h 2015333"/>
                <a:gd name="connsiteX38" fmla="*/ 612232 w 2103521"/>
                <a:gd name="connsiteY38" fmla="*/ 934531 h 2015333"/>
                <a:gd name="connsiteX39" fmla="*/ 528988 w 2103521"/>
                <a:gd name="connsiteY39" fmla="*/ 1428958 h 2015333"/>
                <a:gd name="connsiteX40" fmla="*/ 530722 w 2103521"/>
                <a:gd name="connsiteY40" fmla="*/ 1443785 h 2015333"/>
                <a:gd name="connsiteX41" fmla="*/ 688240 w 2103521"/>
                <a:gd name="connsiteY41" fmla="*/ 1515699 h 2015333"/>
                <a:gd name="connsiteX42" fmla="*/ 726135 w 2103521"/>
                <a:gd name="connsiteY42" fmla="*/ 1465931 h 2015333"/>
                <a:gd name="connsiteX43" fmla="*/ 733264 w 2103521"/>
                <a:gd name="connsiteY43" fmla="*/ 1451809 h 2015333"/>
                <a:gd name="connsiteX44" fmla="*/ 685502 w 2103521"/>
                <a:gd name="connsiteY44" fmla="*/ 1017505 h 2015333"/>
                <a:gd name="connsiteX45" fmla="*/ 682683 w 2103521"/>
                <a:gd name="connsiteY45" fmla="*/ 1011867 h 2015333"/>
                <a:gd name="connsiteX46" fmla="*/ 906015 w 2103521"/>
                <a:gd name="connsiteY46" fmla="*/ 1223841 h 2015333"/>
                <a:gd name="connsiteX47" fmla="*/ 824261 w 2103521"/>
                <a:gd name="connsiteY47" fmla="*/ 1630903 h 2015333"/>
                <a:gd name="connsiteX48" fmla="*/ 824451 w 2103521"/>
                <a:gd name="connsiteY48" fmla="*/ 1709052 h 2015333"/>
                <a:gd name="connsiteX49" fmla="*/ 968713 w 2103521"/>
                <a:gd name="connsiteY49" fmla="*/ 1806311 h 2015333"/>
                <a:gd name="connsiteX50" fmla="*/ 1028890 w 2103521"/>
                <a:gd name="connsiteY50" fmla="*/ 1730249 h 2015333"/>
                <a:gd name="connsiteX51" fmla="*/ 1056295 w 2103521"/>
                <a:gd name="connsiteY51" fmla="*/ 1625129 h 2015333"/>
                <a:gd name="connsiteX52" fmla="*/ 964972 w 2103521"/>
                <a:gd name="connsiteY52" fmla="*/ 1271956 h 2015333"/>
                <a:gd name="connsiteX53" fmla="*/ 1218691 w 2103521"/>
                <a:gd name="connsiteY53" fmla="*/ 1445439 h 2015333"/>
                <a:gd name="connsiteX54" fmla="*/ 1223516 w 2103521"/>
                <a:gd name="connsiteY54" fmla="*/ 1925634 h 2015333"/>
                <a:gd name="connsiteX55" fmla="*/ 1419525 w 2103521"/>
                <a:gd name="connsiteY55" fmla="*/ 1921650 h 2015333"/>
                <a:gd name="connsiteX56" fmla="*/ 1422398 w 2103521"/>
                <a:gd name="connsiteY56" fmla="*/ 1911566 h 2015333"/>
                <a:gd name="connsiteX57" fmla="*/ 1282392 w 2103521"/>
                <a:gd name="connsiteY57" fmla="*/ 1481952 h 2015333"/>
                <a:gd name="connsiteX58" fmla="*/ 1280982 w 2103521"/>
                <a:gd name="connsiteY58" fmla="*/ 1480190 h 2015333"/>
                <a:gd name="connsiteX59" fmla="*/ 1367046 w 2103521"/>
                <a:gd name="connsiteY59" fmla="*/ 1523506 h 2015333"/>
                <a:gd name="connsiteX60" fmla="*/ 1374690 w 2103521"/>
                <a:gd name="connsiteY60" fmla="*/ 1531855 h 2015333"/>
                <a:gd name="connsiteX61" fmla="*/ 1418332 w 2103521"/>
                <a:gd name="connsiteY61" fmla="*/ 1576283 h 2015333"/>
                <a:gd name="connsiteX62" fmla="*/ 1972556 w 2103521"/>
                <a:gd name="connsiteY62" fmla="*/ 1813006 h 2015333"/>
                <a:gd name="connsiteX63" fmla="*/ 2002102 w 2103521"/>
                <a:gd name="connsiteY63" fmla="*/ 1804359 h 2015333"/>
                <a:gd name="connsiteX64" fmla="*/ 1993076 w 2103521"/>
                <a:gd name="connsiteY64" fmla="*/ 1542400 h 2015333"/>
                <a:gd name="connsiteX65" fmla="*/ 383994 w 2103521"/>
                <a:gd name="connsiteY65" fmla="*/ 639800 h 2015333"/>
                <a:gd name="connsiteX66" fmla="*/ 381310 w 2103521"/>
                <a:gd name="connsiteY66" fmla="*/ 763894 h 2015333"/>
                <a:gd name="connsiteX67" fmla="*/ 367052 w 2103521"/>
                <a:gd name="connsiteY67" fmla="*/ 887095 h 2015333"/>
                <a:gd name="connsiteX68" fmla="*/ 346559 w 2103521"/>
                <a:gd name="connsiteY68" fmla="*/ 1009536 h 2015333"/>
                <a:gd name="connsiteX69" fmla="*/ 311212 w 2103521"/>
                <a:gd name="connsiteY69" fmla="*/ 1128453 h 2015333"/>
                <a:gd name="connsiteX70" fmla="*/ 309857 w 2103521"/>
                <a:gd name="connsiteY70" fmla="*/ 1127965 h 2015333"/>
                <a:gd name="connsiteX71" fmla="*/ 339457 w 2103521"/>
                <a:gd name="connsiteY71" fmla="*/ 1008153 h 2015333"/>
                <a:gd name="connsiteX72" fmla="*/ 355559 w 2103521"/>
                <a:gd name="connsiteY72" fmla="*/ 885712 h 2015333"/>
                <a:gd name="connsiteX73" fmla="*/ 366917 w 2103521"/>
                <a:gd name="connsiteY73" fmla="*/ 762593 h 2015333"/>
                <a:gd name="connsiteX74" fmla="*/ 382557 w 2103521"/>
                <a:gd name="connsiteY74" fmla="*/ 639692 h 2015333"/>
                <a:gd name="connsiteX75" fmla="*/ 383994 w 2103521"/>
                <a:gd name="connsiteY75" fmla="*/ 639800 h 2015333"/>
                <a:gd name="connsiteX76" fmla="*/ 402724 w 2103521"/>
                <a:gd name="connsiteY76" fmla="*/ 609359 h 2015333"/>
                <a:gd name="connsiteX77" fmla="*/ 402779 w 2103521"/>
                <a:gd name="connsiteY77" fmla="*/ 608085 h 2015333"/>
                <a:gd name="connsiteX78" fmla="*/ 512452 w 2103521"/>
                <a:gd name="connsiteY78" fmla="*/ 605618 h 2015333"/>
                <a:gd name="connsiteX79" fmla="*/ 621936 w 2103521"/>
                <a:gd name="connsiteY79" fmla="*/ 606919 h 2015333"/>
                <a:gd name="connsiteX80" fmla="*/ 731258 w 2103521"/>
                <a:gd name="connsiteY80" fmla="*/ 603992 h 2015333"/>
                <a:gd name="connsiteX81" fmla="*/ 839495 w 2103521"/>
                <a:gd name="connsiteY81" fmla="*/ 588948 h 2015333"/>
                <a:gd name="connsiteX82" fmla="*/ 839820 w 2103521"/>
                <a:gd name="connsiteY82" fmla="*/ 590195 h 2015333"/>
                <a:gd name="connsiteX83" fmla="*/ 731827 w 2103521"/>
                <a:gd name="connsiteY83" fmla="*/ 610389 h 2015333"/>
                <a:gd name="connsiteX84" fmla="*/ 622072 w 2103521"/>
                <a:gd name="connsiteY84" fmla="*/ 617193 h 2015333"/>
                <a:gd name="connsiteX85" fmla="*/ 512236 w 2103521"/>
                <a:gd name="connsiteY85" fmla="*/ 618440 h 2015333"/>
                <a:gd name="connsiteX86" fmla="*/ 402724 w 2103521"/>
                <a:gd name="connsiteY86" fmla="*/ 609359 h 2015333"/>
                <a:gd name="connsiteX87" fmla="*/ 645519 w 2103521"/>
                <a:gd name="connsiteY87" fmla="*/ 968306 h 2015333"/>
                <a:gd name="connsiteX88" fmla="*/ 660103 w 2103521"/>
                <a:gd name="connsiteY88" fmla="*/ 1081639 h 2015333"/>
                <a:gd name="connsiteX89" fmla="*/ 663437 w 2103521"/>
                <a:gd name="connsiteY89" fmla="*/ 1194729 h 2015333"/>
                <a:gd name="connsiteX90" fmla="*/ 660699 w 2103521"/>
                <a:gd name="connsiteY90" fmla="*/ 1307411 h 2015333"/>
                <a:gd name="connsiteX91" fmla="*/ 643215 w 2103521"/>
                <a:gd name="connsiteY91" fmla="*/ 1417573 h 2015333"/>
                <a:gd name="connsiteX92" fmla="*/ 641833 w 2103521"/>
                <a:gd name="connsiteY92" fmla="*/ 1417194 h 2015333"/>
                <a:gd name="connsiteX93" fmla="*/ 653679 w 2103521"/>
                <a:gd name="connsiteY93" fmla="*/ 1306490 h 2015333"/>
                <a:gd name="connsiteX94" fmla="*/ 652215 w 2103521"/>
                <a:gd name="connsiteY94" fmla="*/ 1194024 h 2015333"/>
                <a:gd name="connsiteX95" fmla="*/ 646116 w 2103521"/>
                <a:gd name="connsiteY95" fmla="*/ 1081152 h 2015333"/>
                <a:gd name="connsiteX96" fmla="*/ 644137 w 2103521"/>
                <a:gd name="connsiteY96" fmla="*/ 968279 h 2015333"/>
                <a:gd name="connsiteX97" fmla="*/ 645519 w 2103521"/>
                <a:gd name="connsiteY97" fmla="*/ 968306 h 2015333"/>
                <a:gd name="connsiteX98" fmla="*/ 656308 w 2103521"/>
                <a:gd name="connsiteY98" fmla="*/ 930845 h 2015333"/>
                <a:gd name="connsiteX99" fmla="*/ 656199 w 2103521"/>
                <a:gd name="connsiteY99" fmla="*/ 929408 h 2015333"/>
                <a:gd name="connsiteX100" fmla="*/ 778722 w 2103521"/>
                <a:gd name="connsiteY100" fmla="*/ 911138 h 2015333"/>
                <a:gd name="connsiteX101" fmla="*/ 901569 w 2103521"/>
                <a:gd name="connsiteY101" fmla="*/ 897124 h 2015333"/>
                <a:gd name="connsiteX102" fmla="*/ 1023631 w 2103521"/>
                <a:gd name="connsiteY102" fmla="*/ 878393 h 2015333"/>
                <a:gd name="connsiteX103" fmla="*/ 1142765 w 2103521"/>
                <a:gd name="connsiteY103" fmla="*/ 846218 h 2015333"/>
                <a:gd name="connsiteX104" fmla="*/ 1143307 w 2103521"/>
                <a:gd name="connsiteY104" fmla="*/ 847573 h 2015333"/>
                <a:gd name="connsiteX105" fmla="*/ 1025176 w 2103521"/>
                <a:gd name="connsiteY105" fmla="*/ 885468 h 2015333"/>
                <a:gd name="connsiteX106" fmla="*/ 903196 w 2103521"/>
                <a:gd name="connsiteY106" fmla="*/ 908590 h 2015333"/>
                <a:gd name="connsiteX107" fmla="*/ 780321 w 2103521"/>
                <a:gd name="connsiteY107" fmla="*/ 925505 h 2015333"/>
                <a:gd name="connsiteX108" fmla="*/ 656308 w 2103521"/>
                <a:gd name="connsiteY108" fmla="*/ 930845 h 2015333"/>
                <a:gd name="connsiteX109" fmla="*/ 931116 w 2103521"/>
                <a:gd name="connsiteY109" fmla="*/ 1251572 h 2015333"/>
                <a:gd name="connsiteX110" fmla="*/ 932471 w 2103521"/>
                <a:gd name="connsiteY110" fmla="*/ 1251626 h 2015333"/>
                <a:gd name="connsiteX111" fmla="*/ 951121 w 2103521"/>
                <a:gd name="connsiteY111" fmla="*/ 1355173 h 2015333"/>
                <a:gd name="connsiteX112" fmla="*/ 958954 w 2103521"/>
                <a:gd name="connsiteY112" fmla="*/ 1458016 h 2015333"/>
                <a:gd name="connsiteX113" fmla="*/ 960933 w 2103521"/>
                <a:gd name="connsiteY113" fmla="*/ 1560263 h 2015333"/>
                <a:gd name="connsiteX114" fmla="*/ 948627 w 2103521"/>
                <a:gd name="connsiteY114" fmla="*/ 1659609 h 2015333"/>
                <a:gd name="connsiteX115" fmla="*/ 947298 w 2103521"/>
                <a:gd name="connsiteY115" fmla="*/ 1659202 h 2015333"/>
                <a:gd name="connsiteX116" fmla="*/ 954184 w 2103521"/>
                <a:gd name="connsiteY116" fmla="*/ 1559151 h 2015333"/>
                <a:gd name="connsiteX117" fmla="*/ 948166 w 2103521"/>
                <a:gd name="connsiteY117" fmla="*/ 1456932 h 2015333"/>
                <a:gd name="connsiteX118" fmla="*/ 937675 w 2103521"/>
                <a:gd name="connsiteY118" fmla="*/ 1354170 h 2015333"/>
                <a:gd name="connsiteX119" fmla="*/ 931116 w 2103521"/>
                <a:gd name="connsiteY119" fmla="*/ 1251572 h 2015333"/>
                <a:gd name="connsiteX120" fmla="*/ 915041 w 2103521"/>
                <a:gd name="connsiteY120" fmla="*/ 1188494 h 2015333"/>
                <a:gd name="connsiteX121" fmla="*/ 914825 w 2103521"/>
                <a:gd name="connsiteY121" fmla="*/ 1187003 h 2015333"/>
                <a:gd name="connsiteX122" fmla="*/ 1041820 w 2103521"/>
                <a:gd name="connsiteY122" fmla="*/ 1159002 h 2015333"/>
                <a:gd name="connsiteX123" fmla="*/ 1169438 w 2103521"/>
                <a:gd name="connsiteY123" fmla="*/ 1135446 h 2015333"/>
                <a:gd name="connsiteX124" fmla="*/ 1295918 w 2103521"/>
                <a:gd name="connsiteY124" fmla="*/ 1107011 h 2015333"/>
                <a:gd name="connsiteX125" fmla="*/ 1418359 w 2103521"/>
                <a:gd name="connsiteY125" fmla="*/ 1064698 h 2015333"/>
                <a:gd name="connsiteX126" fmla="*/ 1419010 w 2103521"/>
                <a:gd name="connsiteY126" fmla="*/ 1066080 h 2015333"/>
                <a:gd name="connsiteX127" fmla="*/ 1298032 w 2103521"/>
                <a:gd name="connsiteY127" fmla="*/ 1114303 h 2015333"/>
                <a:gd name="connsiteX128" fmla="*/ 1171959 w 2103521"/>
                <a:gd name="connsiteY128" fmla="*/ 1147346 h 2015333"/>
                <a:gd name="connsiteX129" fmla="*/ 1044503 w 2103521"/>
                <a:gd name="connsiteY129" fmla="*/ 1173938 h 2015333"/>
                <a:gd name="connsiteX130" fmla="*/ 915041 w 2103521"/>
                <a:gd name="connsiteY130" fmla="*/ 1188494 h 2015333"/>
                <a:gd name="connsiteX131" fmla="*/ 1336985 w 2103521"/>
                <a:gd name="connsiteY131" fmla="*/ 1862123 h 2015333"/>
                <a:gd name="connsiteX132" fmla="*/ 1327796 w 2103521"/>
                <a:gd name="connsiteY132" fmla="*/ 1762235 h 2015333"/>
                <a:gd name="connsiteX133" fmla="*/ 1305541 w 2103521"/>
                <a:gd name="connsiteY133" fmla="*/ 1662292 h 2015333"/>
                <a:gd name="connsiteX134" fmla="*/ 1278787 w 2103521"/>
                <a:gd name="connsiteY134" fmla="*/ 1562513 h 2015333"/>
                <a:gd name="connsiteX135" fmla="*/ 1255990 w 2103521"/>
                <a:gd name="connsiteY135" fmla="*/ 1462272 h 2015333"/>
                <a:gd name="connsiteX136" fmla="*/ 1257318 w 2103521"/>
                <a:gd name="connsiteY136" fmla="*/ 1462137 h 2015333"/>
                <a:gd name="connsiteX137" fmla="*/ 1292259 w 2103521"/>
                <a:gd name="connsiteY137" fmla="*/ 1561374 h 2015333"/>
                <a:gd name="connsiteX138" fmla="*/ 1316411 w 2103521"/>
                <a:gd name="connsiteY138" fmla="*/ 1661642 h 2015333"/>
                <a:gd name="connsiteX139" fmla="*/ 1334681 w 2103521"/>
                <a:gd name="connsiteY139" fmla="*/ 1762262 h 2015333"/>
                <a:gd name="connsiteX140" fmla="*/ 1338394 w 2103521"/>
                <a:gd name="connsiteY140" fmla="*/ 1862286 h 2015333"/>
                <a:gd name="connsiteX141" fmla="*/ 1336985 w 2103521"/>
                <a:gd name="connsiteY141" fmla="*/ 1862123 h 2015333"/>
                <a:gd name="connsiteX142" fmla="*/ 1236798 w 2103521"/>
                <a:gd name="connsiteY142" fmla="*/ 1421449 h 2015333"/>
                <a:gd name="connsiteX143" fmla="*/ 1236500 w 2103521"/>
                <a:gd name="connsiteY143" fmla="*/ 1419959 h 2015333"/>
                <a:gd name="connsiteX144" fmla="*/ 1362194 w 2103521"/>
                <a:gd name="connsiteY144" fmla="*/ 1386617 h 2015333"/>
                <a:gd name="connsiteX145" fmla="*/ 1488728 w 2103521"/>
                <a:gd name="connsiteY145" fmla="*/ 1357694 h 2015333"/>
                <a:gd name="connsiteX146" fmla="*/ 1613880 w 2103521"/>
                <a:gd name="connsiteY146" fmla="*/ 1323919 h 2015333"/>
                <a:gd name="connsiteX147" fmla="*/ 1734423 w 2103521"/>
                <a:gd name="connsiteY147" fmla="*/ 1276483 h 2015333"/>
                <a:gd name="connsiteX148" fmla="*/ 1735128 w 2103521"/>
                <a:gd name="connsiteY148" fmla="*/ 1277811 h 2015333"/>
                <a:gd name="connsiteX149" fmla="*/ 1616320 w 2103521"/>
                <a:gd name="connsiteY149" fmla="*/ 1331103 h 2015333"/>
                <a:gd name="connsiteX150" fmla="*/ 1491764 w 2103521"/>
                <a:gd name="connsiteY150" fmla="*/ 1369432 h 2015333"/>
                <a:gd name="connsiteX151" fmla="*/ 1365555 w 2103521"/>
                <a:gd name="connsiteY151" fmla="*/ 1401390 h 2015333"/>
                <a:gd name="connsiteX152" fmla="*/ 1236798 w 2103521"/>
                <a:gd name="connsiteY152" fmla="*/ 1421449 h 2015333"/>
                <a:gd name="connsiteX153" fmla="*/ 1925417 w 2103521"/>
                <a:gd name="connsiteY153" fmla="*/ 1670370 h 2015333"/>
                <a:gd name="connsiteX154" fmla="*/ 1925363 w 2103521"/>
                <a:gd name="connsiteY154" fmla="*/ 1671888 h 2015333"/>
                <a:gd name="connsiteX155" fmla="*/ 1795766 w 2103521"/>
                <a:gd name="connsiteY155" fmla="*/ 1659013 h 2015333"/>
                <a:gd name="connsiteX156" fmla="*/ 1668635 w 2103521"/>
                <a:gd name="connsiteY156" fmla="*/ 1630307 h 2015333"/>
                <a:gd name="connsiteX157" fmla="*/ 1543240 w 2103521"/>
                <a:gd name="connsiteY157" fmla="*/ 1595258 h 2015333"/>
                <a:gd name="connsiteX158" fmla="*/ 1421585 w 2103521"/>
                <a:gd name="connsiteY158" fmla="*/ 1548607 h 2015333"/>
                <a:gd name="connsiteX159" fmla="*/ 1422073 w 2103521"/>
                <a:gd name="connsiteY159" fmla="*/ 1547170 h 2015333"/>
                <a:gd name="connsiteX160" fmla="*/ 1547685 w 2103521"/>
                <a:gd name="connsiteY160" fmla="*/ 1580783 h 2015333"/>
                <a:gd name="connsiteX161" fmla="*/ 1671834 w 2103521"/>
                <a:gd name="connsiteY161" fmla="*/ 1618624 h 2015333"/>
                <a:gd name="connsiteX162" fmla="*/ 1797203 w 2103521"/>
                <a:gd name="connsiteY162" fmla="*/ 1651585 h 2015333"/>
                <a:gd name="connsiteX163" fmla="*/ 1925417 w 2103521"/>
                <a:gd name="connsiteY163" fmla="*/ 1670370 h 201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2103521" h="2015333">
                  <a:moveTo>
                    <a:pt x="1993076" y="1542400"/>
                  </a:moveTo>
                  <a:cubicBezTo>
                    <a:pt x="1731902" y="1459453"/>
                    <a:pt x="1557633" y="1561320"/>
                    <a:pt x="1422425" y="1517976"/>
                  </a:cubicBezTo>
                  <a:cubicBezTo>
                    <a:pt x="1372467" y="1495613"/>
                    <a:pt x="1323973" y="1471299"/>
                    <a:pt x="1276943" y="1445249"/>
                  </a:cubicBezTo>
                  <a:cubicBezTo>
                    <a:pt x="1408547" y="1474307"/>
                    <a:pt x="1656085" y="1505372"/>
                    <a:pt x="1797555" y="1373470"/>
                  </a:cubicBezTo>
                  <a:cubicBezTo>
                    <a:pt x="1933631" y="1246611"/>
                    <a:pt x="1801621" y="1133684"/>
                    <a:pt x="1691974" y="1158053"/>
                  </a:cubicBezTo>
                  <a:cubicBezTo>
                    <a:pt x="1479349" y="1205327"/>
                    <a:pt x="1384015" y="1331916"/>
                    <a:pt x="1278732" y="1380030"/>
                  </a:cubicBezTo>
                  <a:cubicBezTo>
                    <a:pt x="1258430" y="1389301"/>
                    <a:pt x="1237747" y="1395644"/>
                    <a:pt x="1215818" y="1397948"/>
                  </a:cubicBezTo>
                  <a:cubicBezTo>
                    <a:pt x="1209800" y="1398571"/>
                    <a:pt x="1203647" y="1398788"/>
                    <a:pt x="1197412" y="1398788"/>
                  </a:cubicBezTo>
                  <a:cubicBezTo>
                    <a:pt x="1101563" y="1339804"/>
                    <a:pt x="1012084" y="1273826"/>
                    <a:pt x="928649" y="1203322"/>
                  </a:cubicBezTo>
                  <a:cubicBezTo>
                    <a:pt x="978525" y="1216902"/>
                    <a:pt x="1064047" y="1236500"/>
                    <a:pt x="1158758" y="1241867"/>
                  </a:cubicBezTo>
                  <a:cubicBezTo>
                    <a:pt x="1284343" y="1248969"/>
                    <a:pt x="1425841" y="1231025"/>
                    <a:pt x="1520931" y="1140678"/>
                  </a:cubicBezTo>
                  <a:cubicBezTo>
                    <a:pt x="1662997" y="1005714"/>
                    <a:pt x="1524130" y="884438"/>
                    <a:pt x="1409278" y="910000"/>
                  </a:cubicBezTo>
                  <a:cubicBezTo>
                    <a:pt x="1278976" y="939004"/>
                    <a:pt x="1190907" y="997202"/>
                    <a:pt x="1118179" y="1050711"/>
                  </a:cubicBezTo>
                  <a:cubicBezTo>
                    <a:pt x="1047783" y="1102512"/>
                    <a:pt x="991754" y="1149867"/>
                    <a:pt x="925749" y="1162119"/>
                  </a:cubicBezTo>
                  <a:cubicBezTo>
                    <a:pt x="917779" y="1163610"/>
                    <a:pt x="909674" y="1164586"/>
                    <a:pt x="901380" y="1164993"/>
                  </a:cubicBezTo>
                  <a:cubicBezTo>
                    <a:pt x="895769" y="1165264"/>
                    <a:pt x="890049" y="1165182"/>
                    <a:pt x="884248" y="1164938"/>
                  </a:cubicBezTo>
                  <a:cubicBezTo>
                    <a:pt x="805178" y="1094868"/>
                    <a:pt x="731773" y="1020948"/>
                    <a:pt x="663708" y="945374"/>
                  </a:cubicBezTo>
                  <a:cubicBezTo>
                    <a:pt x="665958" y="946133"/>
                    <a:pt x="668289" y="946919"/>
                    <a:pt x="670783" y="947732"/>
                  </a:cubicBezTo>
                  <a:cubicBezTo>
                    <a:pt x="755925" y="975842"/>
                    <a:pt x="969391" y="1033227"/>
                    <a:pt x="1125444" y="963373"/>
                  </a:cubicBezTo>
                  <a:cubicBezTo>
                    <a:pt x="1150219" y="952286"/>
                    <a:pt x="1173558" y="938001"/>
                    <a:pt x="1194702" y="919867"/>
                  </a:cubicBezTo>
                  <a:cubicBezTo>
                    <a:pt x="1217579" y="900241"/>
                    <a:pt x="1232841" y="880616"/>
                    <a:pt x="1241948" y="861668"/>
                  </a:cubicBezTo>
                  <a:cubicBezTo>
                    <a:pt x="1284859" y="772487"/>
                    <a:pt x="1191069" y="698486"/>
                    <a:pt x="1107120" y="712744"/>
                  </a:cubicBezTo>
                  <a:cubicBezTo>
                    <a:pt x="1050413" y="722394"/>
                    <a:pt x="1002325" y="738658"/>
                    <a:pt x="960228" y="757877"/>
                  </a:cubicBezTo>
                  <a:cubicBezTo>
                    <a:pt x="816400" y="823556"/>
                    <a:pt x="742561" y="923743"/>
                    <a:pt x="634704" y="912683"/>
                  </a:cubicBezTo>
                  <a:cubicBezTo>
                    <a:pt x="551703" y="817918"/>
                    <a:pt x="476997" y="721174"/>
                    <a:pt x="409962" y="626816"/>
                  </a:cubicBezTo>
                  <a:cubicBezTo>
                    <a:pt x="508739" y="677587"/>
                    <a:pt x="727490" y="768394"/>
                    <a:pt x="895172" y="681653"/>
                  </a:cubicBezTo>
                  <a:cubicBezTo>
                    <a:pt x="932254" y="662461"/>
                    <a:pt x="955458" y="640722"/>
                    <a:pt x="967954" y="618765"/>
                  </a:cubicBezTo>
                  <a:cubicBezTo>
                    <a:pt x="1006825" y="550348"/>
                    <a:pt x="941227" y="479897"/>
                    <a:pt x="864569" y="478407"/>
                  </a:cubicBezTo>
                  <a:cubicBezTo>
                    <a:pt x="788426" y="476943"/>
                    <a:pt x="724183" y="489168"/>
                    <a:pt x="667937" y="505757"/>
                  </a:cubicBezTo>
                  <a:cubicBezTo>
                    <a:pt x="546770" y="541511"/>
                    <a:pt x="462847" y="597622"/>
                    <a:pt x="378112" y="581358"/>
                  </a:cubicBezTo>
                  <a:cubicBezTo>
                    <a:pt x="213736" y="343334"/>
                    <a:pt x="98587" y="125423"/>
                    <a:pt x="23285" y="0"/>
                  </a:cubicBezTo>
                  <a:cubicBezTo>
                    <a:pt x="12686" y="9325"/>
                    <a:pt x="5204" y="20710"/>
                    <a:pt x="0" y="31362"/>
                  </a:cubicBezTo>
                  <a:cubicBezTo>
                    <a:pt x="76305" y="156026"/>
                    <a:pt x="192160" y="371660"/>
                    <a:pt x="356670" y="607272"/>
                  </a:cubicBezTo>
                  <a:cubicBezTo>
                    <a:pt x="376892" y="736788"/>
                    <a:pt x="228645" y="845946"/>
                    <a:pt x="210944" y="1091154"/>
                  </a:cubicBezTo>
                  <a:cubicBezTo>
                    <a:pt x="208261" y="1128182"/>
                    <a:pt x="221950" y="1164098"/>
                    <a:pt x="244909" y="1187654"/>
                  </a:cubicBezTo>
                  <a:cubicBezTo>
                    <a:pt x="284566" y="1228287"/>
                    <a:pt x="351899" y="1231946"/>
                    <a:pt x="410558" y="1140217"/>
                  </a:cubicBezTo>
                  <a:cubicBezTo>
                    <a:pt x="497734" y="1003897"/>
                    <a:pt x="458429" y="818298"/>
                    <a:pt x="419287" y="703175"/>
                  </a:cubicBezTo>
                  <a:cubicBezTo>
                    <a:pt x="417362" y="697483"/>
                    <a:pt x="415410" y="691980"/>
                    <a:pt x="413486" y="686640"/>
                  </a:cubicBezTo>
                  <a:cubicBezTo>
                    <a:pt x="473744" y="768801"/>
                    <a:pt x="539884" y="852398"/>
                    <a:pt x="612232" y="934531"/>
                  </a:cubicBezTo>
                  <a:cubicBezTo>
                    <a:pt x="644869" y="1058978"/>
                    <a:pt x="515028" y="1186271"/>
                    <a:pt x="528988" y="1428958"/>
                  </a:cubicBezTo>
                  <a:cubicBezTo>
                    <a:pt x="529286" y="1433973"/>
                    <a:pt x="529855" y="1438906"/>
                    <a:pt x="530722" y="1443785"/>
                  </a:cubicBezTo>
                  <a:cubicBezTo>
                    <a:pt x="543896" y="1518898"/>
                    <a:pt x="622018" y="1574060"/>
                    <a:pt x="688240" y="1515699"/>
                  </a:cubicBezTo>
                  <a:cubicBezTo>
                    <a:pt x="701576" y="1503962"/>
                    <a:pt x="714397" y="1487644"/>
                    <a:pt x="726135" y="1465931"/>
                  </a:cubicBezTo>
                  <a:cubicBezTo>
                    <a:pt x="728547" y="1461459"/>
                    <a:pt x="730933" y="1456742"/>
                    <a:pt x="733264" y="1451809"/>
                  </a:cubicBezTo>
                  <a:cubicBezTo>
                    <a:pt x="802061" y="1305460"/>
                    <a:pt x="739200" y="1126610"/>
                    <a:pt x="685502" y="1017505"/>
                  </a:cubicBezTo>
                  <a:cubicBezTo>
                    <a:pt x="684553" y="1015580"/>
                    <a:pt x="683604" y="1013737"/>
                    <a:pt x="682683" y="1011867"/>
                  </a:cubicBezTo>
                  <a:cubicBezTo>
                    <a:pt x="751832" y="1085190"/>
                    <a:pt x="826186" y="1156562"/>
                    <a:pt x="906015" y="1223841"/>
                  </a:cubicBezTo>
                  <a:cubicBezTo>
                    <a:pt x="927755" y="1330940"/>
                    <a:pt x="835375" y="1443297"/>
                    <a:pt x="824261" y="1630903"/>
                  </a:cubicBezTo>
                  <a:cubicBezTo>
                    <a:pt x="822797" y="1655624"/>
                    <a:pt x="822662" y="1681565"/>
                    <a:pt x="824451" y="1709052"/>
                  </a:cubicBezTo>
                  <a:cubicBezTo>
                    <a:pt x="829466" y="1785276"/>
                    <a:pt x="902356" y="1847377"/>
                    <a:pt x="968713" y="1806311"/>
                  </a:cubicBezTo>
                  <a:cubicBezTo>
                    <a:pt x="990317" y="1792920"/>
                    <a:pt x="1011243" y="1768632"/>
                    <a:pt x="1028890" y="1730249"/>
                  </a:cubicBezTo>
                  <a:cubicBezTo>
                    <a:pt x="1044449" y="1696474"/>
                    <a:pt x="1052960" y="1661019"/>
                    <a:pt x="1056295" y="1625129"/>
                  </a:cubicBezTo>
                  <a:cubicBezTo>
                    <a:pt x="1068547" y="1492659"/>
                    <a:pt x="1009237" y="1354333"/>
                    <a:pt x="964972" y="1271956"/>
                  </a:cubicBezTo>
                  <a:cubicBezTo>
                    <a:pt x="1044341" y="1334681"/>
                    <a:pt x="1128805" y="1393150"/>
                    <a:pt x="1218691" y="1445439"/>
                  </a:cubicBezTo>
                  <a:cubicBezTo>
                    <a:pt x="1265450" y="1557525"/>
                    <a:pt x="1168571" y="1700649"/>
                    <a:pt x="1223516" y="1925634"/>
                  </a:cubicBezTo>
                  <a:cubicBezTo>
                    <a:pt x="1246313" y="2018990"/>
                    <a:pt x="1374256" y="2070520"/>
                    <a:pt x="1419525" y="1921650"/>
                  </a:cubicBezTo>
                  <a:cubicBezTo>
                    <a:pt x="1420527" y="1918370"/>
                    <a:pt x="1421476" y="1915036"/>
                    <a:pt x="1422398" y="1911566"/>
                  </a:cubicBezTo>
                  <a:cubicBezTo>
                    <a:pt x="1465877" y="1746350"/>
                    <a:pt x="1353655" y="1571837"/>
                    <a:pt x="1282392" y="1481952"/>
                  </a:cubicBezTo>
                  <a:cubicBezTo>
                    <a:pt x="1281904" y="1481355"/>
                    <a:pt x="1281470" y="1480786"/>
                    <a:pt x="1280982" y="1480190"/>
                  </a:cubicBezTo>
                  <a:cubicBezTo>
                    <a:pt x="1309173" y="1495261"/>
                    <a:pt x="1337852" y="1509709"/>
                    <a:pt x="1367046" y="1523506"/>
                  </a:cubicBezTo>
                  <a:cubicBezTo>
                    <a:pt x="1368998" y="1525675"/>
                    <a:pt x="1371546" y="1528467"/>
                    <a:pt x="1374690" y="1531855"/>
                  </a:cubicBezTo>
                  <a:cubicBezTo>
                    <a:pt x="1384205" y="1542128"/>
                    <a:pt x="1399059" y="1557633"/>
                    <a:pt x="1418332" y="1576283"/>
                  </a:cubicBezTo>
                  <a:cubicBezTo>
                    <a:pt x="1521690" y="1676144"/>
                    <a:pt x="1752368" y="1865295"/>
                    <a:pt x="1972556" y="1813006"/>
                  </a:cubicBezTo>
                  <a:cubicBezTo>
                    <a:pt x="1983128" y="1810485"/>
                    <a:pt x="1992940" y="1807585"/>
                    <a:pt x="2002102" y="1804359"/>
                  </a:cubicBezTo>
                  <a:cubicBezTo>
                    <a:pt x="2167643" y="1746025"/>
                    <a:pt x="2105596" y="1578126"/>
                    <a:pt x="1993076" y="1542400"/>
                  </a:cubicBezTo>
                  <a:close/>
                  <a:moveTo>
                    <a:pt x="383994" y="639800"/>
                  </a:moveTo>
                  <a:cubicBezTo>
                    <a:pt x="385512" y="681246"/>
                    <a:pt x="383994" y="722611"/>
                    <a:pt x="381310" y="763894"/>
                  </a:cubicBezTo>
                  <a:cubicBezTo>
                    <a:pt x="378708" y="805178"/>
                    <a:pt x="372555" y="846136"/>
                    <a:pt x="367052" y="887095"/>
                  </a:cubicBezTo>
                  <a:cubicBezTo>
                    <a:pt x="361441" y="928053"/>
                    <a:pt x="355179" y="969011"/>
                    <a:pt x="346559" y="1009536"/>
                  </a:cubicBezTo>
                  <a:cubicBezTo>
                    <a:pt x="337695" y="1050006"/>
                    <a:pt x="332599" y="1064183"/>
                    <a:pt x="311212" y="1128453"/>
                  </a:cubicBezTo>
                  <a:lnTo>
                    <a:pt x="309857" y="1127965"/>
                  </a:lnTo>
                  <a:cubicBezTo>
                    <a:pt x="323221" y="1088931"/>
                    <a:pt x="332545" y="1048705"/>
                    <a:pt x="339457" y="1008153"/>
                  </a:cubicBezTo>
                  <a:cubicBezTo>
                    <a:pt x="346614" y="967629"/>
                    <a:pt x="351412" y="926725"/>
                    <a:pt x="355559" y="885712"/>
                  </a:cubicBezTo>
                  <a:cubicBezTo>
                    <a:pt x="359815" y="844700"/>
                    <a:pt x="362200" y="803524"/>
                    <a:pt x="366917" y="762593"/>
                  </a:cubicBezTo>
                  <a:cubicBezTo>
                    <a:pt x="371552" y="721635"/>
                    <a:pt x="376133" y="680650"/>
                    <a:pt x="382557" y="639692"/>
                  </a:cubicBezTo>
                  <a:lnTo>
                    <a:pt x="383994" y="639800"/>
                  </a:lnTo>
                  <a:close/>
                  <a:moveTo>
                    <a:pt x="402724" y="609359"/>
                  </a:moveTo>
                  <a:lnTo>
                    <a:pt x="402779" y="608085"/>
                  </a:lnTo>
                  <a:cubicBezTo>
                    <a:pt x="439454" y="606215"/>
                    <a:pt x="475967" y="605917"/>
                    <a:pt x="512452" y="605618"/>
                  </a:cubicBezTo>
                  <a:cubicBezTo>
                    <a:pt x="548938" y="605239"/>
                    <a:pt x="585424" y="606892"/>
                    <a:pt x="621936" y="606919"/>
                  </a:cubicBezTo>
                  <a:cubicBezTo>
                    <a:pt x="658449" y="607028"/>
                    <a:pt x="694908" y="606567"/>
                    <a:pt x="731258" y="603992"/>
                  </a:cubicBezTo>
                  <a:cubicBezTo>
                    <a:pt x="767608" y="601634"/>
                    <a:pt x="803904" y="597107"/>
                    <a:pt x="839495" y="588948"/>
                  </a:cubicBezTo>
                  <a:lnTo>
                    <a:pt x="839820" y="590195"/>
                  </a:lnTo>
                  <a:cubicBezTo>
                    <a:pt x="781243" y="603125"/>
                    <a:pt x="768286" y="606323"/>
                    <a:pt x="731827" y="610389"/>
                  </a:cubicBezTo>
                  <a:cubicBezTo>
                    <a:pt x="695342" y="614265"/>
                    <a:pt x="658666" y="616000"/>
                    <a:pt x="622072" y="617193"/>
                  </a:cubicBezTo>
                  <a:cubicBezTo>
                    <a:pt x="585478" y="618277"/>
                    <a:pt x="548857" y="619931"/>
                    <a:pt x="512236" y="618440"/>
                  </a:cubicBezTo>
                  <a:cubicBezTo>
                    <a:pt x="475669" y="616976"/>
                    <a:pt x="439075" y="614509"/>
                    <a:pt x="402724" y="609359"/>
                  </a:cubicBezTo>
                  <a:close/>
                  <a:moveTo>
                    <a:pt x="645519" y="968306"/>
                  </a:moveTo>
                  <a:cubicBezTo>
                    <a:pt x="652702" y="1006066"/>
                    <a:pt x="656986" y="1043880"/>
                    <a:pt x="660103" y="1081639"/>
                  </a:cubicBezTo>
                  <a:cubicBezTo>
                    <a:pt x="663301" y="1119426"/>
                    <a:pt x="663085" y="1157077"/>
                    <a:pt x="663437" y="1194729"/>
                  </a:cubicBezTo>
                  <a:cubicBezTo>
                    <a:pt x="663708" y="1232353"/>
                    <a:pt x="663383" y="1270031"/>
                    <a:pt x="660699" y="1307411"/>
                  </a:cubicBezTo>
                  <a:cubicBezTo>
                    <a:pt x="657799" y="1344737"/>
                    <a:pt x="654844" y="1357911"/>
                    <a:pt x="643215" y="1417573"/>
                  </a:cubicBezTo>
                  <a:lnTo>
                    <a:pt x="641833" y="1417194"/>
                  </a:lnTo>
                  <a:cubicBezTo>
                    <a:pt x="649260" y="1380952"/>
                    <a:pt x="652649" y="1343816"/>
                    <a:pt x="653679" y="1306490"/>
                  </a:cubicBezTo>
                  <a:cubicBezTo>
                    <a:pt x="654953" y="1269191"/>
                    <a:pt x="653895" y="1231621"/>
                    <a:pt x="652215" y="1194024"/>
                  </a:cubicBezTo>
                  <a:cubicBezTo>
                    <a:pt x="650616" y="1156400"/>
                    <a:pt x="647227" y="1118721"/>
                    <a:pt x="646116" y="1081152"/>
                  </a:cubicBezTo>
                  <a:cubicBezTo>
                    <a:pt x="644896" y="1043555"/>
                    <a:pt x="643649" y="1005957"/>
                    <a:pt x="644137" y="968279"/>
                  </a:cubicBezTo>
                  <a:lnTo>
                    <a:pt x="645519" y="968306"/>
                  </a:lnTo>
                  <a:close/>
                  <a:moveTo>
                    <a:pt x="656308" y="930845"/>
                  </a:moveTo>
                  <a:lnTo>
                    <a:pt x="656199" y="929408"/>
                  </a:lnTo>
                  <a:cubicBezTo>
                    <a:pt x="697022" y="922116"/>
                    <a:pt x="737872" y="916641"/>
                    <a:pt x="778722" y="911138"/>
                  </a:cubicBezTo>
                  <a:cubicBezTo>
                    <a:pt x="819544" y="905554"/>
                    <a:pt x="860665" y="902247"/>
                    <a:pt x="901569" y="897124"/>
                  </a:cubicBezTo>
                  <a:cubicBezTo>
                    <a:pt x="942473" y="892082"/>
                    <a:pt x="983269" y="886417"/>
                    <a:pt x="1023631" y="878393"/>
                  </a:cubicBezTo>
                  <a:cubicBezTo>
                    <a:pt x="1064020" y="870614"/>
                    <a:pt x="1104029" y="860422"/>
                    <a:pt x="1142765" y="846218"/>
                  </a:cubicBezTo>
                  <a:lnTo>
                    <a:pt x="1143307" y="847573"/>
                  </a:lnTo>
                  <a:cubicBezTo>
                    <a:pt x="1079498" y="870343"/>
                    <a:pt x="1065429" y="875737"/>
                    <a:pt x="1025176" y="885468"/>
                  </a:cubicBezTo>
                  <a:cubicBezTo>
                    <a:pt x="984841" y="894955"/>
                    <a:pt x="944019" y="902112"/>
                    <a:pt x="903196" y="908590"/>
                  </a:cubicBezTo>
                  <a:cubicBezTo>
                    <a:pt x="862373" y="914987"/>
                    <a:pt x="821550" y="922008"/>
                    <a:pt x="780321" y="925505"/>
                  </a:cubicBezTo>
                  <a:cubicBezTo>
                    <a:pt x="739092" y="929083"/>
                    <a:pt x="697781" y="931468"/>
                    <a:pt x="656308" y="930845"/>
                  </a:cubicBezTo>
                  <a:close/>
                  <a:moveTo>
                    <a:pt x="931116" y="1251572"/>
                  </a:moveTo>
                  <a:lnTo>
                    <a:pt x="932471" y="1251626"/>
                  </a:lnTo>
                  <a:cubicBezTo>
                    <a:pt x="940928" y="1286214"/>
                    <a:pt x="946594" y="1320721"/>
                    <a:pt x="951121" y="1355173"/>
                  </a:cubicBezTo>
                  <a:cubicBezTo>
                    <a:pt x="955756" y="1389626"/>
                    <a:pt x="957057" y="1423835"/>
                    <a:pt x="958954" y="1458016"/>
                  </a:cubicBezTo>
                  <a:cubicBezTo>
                    <a:pt x="960770" y="1492198"/>
                    <a:pt x="961963" y="1526406"/>
                    <a:pt x="960933" y="1560263"/>
                  </a:cubicBezTo>
                  <a:cubicBezTo>
                    <a:pt x="959659" y="1594038"/>
                    <a:pt x="957382" y="1605911"/>
                    <a:pt x="948627" y="1659609"/>
                  </a:cubicBezTo>
                  <a:lnTo>
                    <a:pt x="947298" y="1659202"/>
                  </a:lnTo>
                  <a:cubicBezTo>
                    <a:pt x="952964" y="1626593"/>
                    <a:pt x="954699" y="1593008"/>
                    <a:pt x="954184" y="1559151"/>
                  </a:cubicBezTo>
                  <a:cubicBezTo>
                    <a:pt x="953886" y="1525322"/>
                    <a:pt x="951310" y="1491168"/>
                    <a:pt x="948166" y="1456932"/>
                  </a:cubicBezTo>
                  <a:cubicBezTo>
                    <a:pt x="945103" y="1422696"/>
                    <a:pt x="940305" y="1388352"/>
                    <a:pt x="937675" y="1354170"/>
                  </a:cubicBezTo>
                  <a:cubicBezTo>
                    <a:pt x="934911" y="1319962"/>
                    <a:pt x="932173" y="1285780"/>
                    <a:pt x="931116" y="1251572"/>
                  </a:cubicBezTo>
                  <a:close/>
                  <a:moveTo>
                    <a:pt x="915041" y="1188494"/>
                  </a:moveTo>
                  <a:lnTo>
                    <a:pt x="914825" y="1187003"/>
                  </a:lnTo>
                  <a:cubicBezTo>
                    <a:pt x="957030" y="1176405"/>
                    <a:pt x="999425" y="1167730"/>
                    <a:pt x="1041820" y="1159002"/>
                  </a:cubicBezTo>
                  <a:cubicBezTo>
                    <a:pt x="1084160" y="1150192"/>
                    <a:pt x="1126989" y="1143768"/>
                    <a:pt x="1169438" y="1135446"/>
                  </a:cubicBezTo>
                  <a:cubicBezTo>
                    <a:pt x="1211914" y="1127206"/>
                    <a:pt x="1254228" y="1118315"/>
                    <a:pt x="1295918" y="1107011"/>
                  </a:cubicBezTo>
                  <a:cubicBezTo>
                    <a:pt x="1337662" y="1095925"/>
                    <a:pt x="1378811" y="1082371"/>
                    <a:pt x="1418359" y="1064698"/>
                  </a:cubicBezTo>
                  <a:lnTo>
                    <a:pt x="1419010" y="1066080"/>
                  </a:lnTo>
                  <a:cubicBezTo>
                    <a:pt x="1353845" y="1094542"/>
                    <a:pt x="1339506" y="1101211"/>
                    <a:pt x="1298032" y="1114303"/>
                  </a:cubicBezTo>
                  <a:cubicBezTo>
                    <a:pt x="1256478" y="1127179"/>
                    <a:pt x="1214245" y="1137588"/>
                    <a:pt x="1171959" y="1147346"/>
                  </a:cubicBezTo>
                  <a:cubicBezTo>
                    <a:pt x="1129673" y="1156996"/>
                    <a:pt x="1087440" y="1167297"/>
                    <a:pt x="1044503" y="1173938"/>
                  </a:cubicBezTo>
                  <a:cubicBezTo>
                    <a:pt x="1001620" y="1180660"/>
                    <a:pt x="958521" y="1186163"/>
                    <a:pt x="915041" y="1188494"/>
                  </a:cubicBezTo>
                  <a:close/>
                  <a:moveTo>
                    <a:pt x="1336985" y="1862123"/>
                  </a:moveTo>
                  <a:cubicBezTo>
                    <a:pt x="1337364" y="1829026"/>
                    <a:pt x="1333732" y="1795576"/>
                    <a:pt x="1327796" y="1762235"/>
                  </a:cubicBezTo>
                  <a:cubicBezTo>
                    <a:pt x="1322103" y="1728894"/>
                    <a:pt x="1314106" y="1695580"/>
                    <a:pt x="1305541" y="1662292"/>
                  </a:cubicBezTo>
                  <a:cubicBezTo>
                    <a:pt x="1297057" y="1628978"/>
                    <a:pt x="1286837" y="1595827"/>
                    <a:pt x="1278787" y="1562513"/>
                  </a:cubicBezTo>
                  <a:cubicBezTo>
                    <a:pt x="1270655" y="1529199"/>
                    <a:pt x="1262496" y="1495857"/>
                    <a:pt x="1255990" y="1462272"/>
                  </a:cubicBezTo>
                  <a:lnTo>
                    <a:pt x="1257318" y="1462137"/>
                  </a:lnTo>
                  <a:cubicBezTo>
                    <a:pt x="1271197" y="1494936"/>
                    <a:pt x="1282283" y="1528087"/>
                    <a:pt x="1292259" y="1561374"/>
                  </a:cubicBezTo>
                  <a:cubicBezTo>
                    <a:pt x="1302315" y="1594661"/>
                    <a:pt x="1309092" y="1628192"/>
                    <a:pt x="1316411" y="1661642"/>
                  </a:cubicBezTo>
                  <a:cubicBezTo>
                    <a:pt x="1323648" y="1695119"/>
                    <a:pt x="1330317" y="1728677"/>
                    <a:pt x="1334681" y="1762262"/>
                  </a:cubicBezTo>
                  <a:cubicBezTo>
                    <a:pt x="1338828" y="1795820"/>
                    <a:pt x="1338449" y="1807883"/>
                    <a:pt x="1338394" y="1862286"/>
                  </a:cubicBezTo>
                  <a:lnTo>
                    <a:pt x="1336985" y="1862123"/>
                  </a:lnTo>
                  <a:close/>
                  <a:moveTo>
                    <a:pt x="1236798" y="1421449"/>
                  </a:moveTo>
                  <a:lnTo>
                    <a:pt x="1236500" y="1419959"/>
                  </a:lnTo>
                  <a:cubicBezTo>
                    <a:pt x="1278217" y="1407598"/>
                    <a:pt x="1320205" y="1397107"/>
                    <a:pt x="1362194" y="1386617"/>
                  </a:cubicBezTo>
                  <a:cubicBezTo>
                    <a:pt x="1404128" y="1376018"/>
                    <a:pt x="1446631" y="1367805"/>
                    <a:pt x="1488728" y="1357694"/>
                  </a:cubicBezTo>
                  <a:cubicBezTo>
                    <a:pt x="1530825" y="1347665"/>
                    <a:pt x="1572705" y="1337012"/>
                    <a:pt x="1613880" y="1323919"/>
                  </a:cubicBezTo>
                  <a:cubicBezTo>
                    <a:pt x="1655109" y="1311098"/>
                    <a:pt x="1695661" y="1295810"/>
                    <a:pt x="1734423" y="1276483"/>
                  </a:cubicBezTo>
                  <a:lnTo>
                    <a:pt x="1735128" y="1277811"/>
                  </a:lnTo>
                  <a:cubicBezTo>
                    <a:pt x="1671211" y="1308984"/>
                    <a:pt x="1657169" y="1316275"/>
                    <a:pt x="1616320" y="1331103"/>
                  </a:cubicBezTo>
                  <a:cubicBezTo>
                    <a:pt x="1575361" y="1345713"/>
                    <a:pt x="1533590" y="1357911"/>
                    <a:pt x="1491764" y="1369432"/>
                  </a:cubicBezTo>
                  <a:cubicBezTo>
                    <a:pt x="1449911" y="1380871"/>
                    <a:pt x="1408140" y="1392933"/>
                    <a:pt x="1365555" y="1401390"/>
                  </a:cubicBezTo>
                  <a:cubicBezTo>
                    <a:pt x="1322970" y="1409956"/>
                    <a:pt x="1280142" y="1417275"/>
                    <a:pt x="1236798" y="1421449"/>
                  </a:cubicBezTo>
                  <a:close/>
                  <a:moveTo>
                    <a:pt x="1925417" y="1670370"/>
                  </a:moveTo>
                  <a:lnTo>
                    <a:pt x="1925363" y="1671888"/>
                  </a:lnTo>
                  <a:cubicBezTo>
                    <a:pt x="1881965" y="1671400"/>
                    <a:pt x="1838595" y="1666467"/>
                    <a:pt x="1795766" y="1659013"/>
                  </a:cubicBezTo>
                  <a:cubicBezTo>
                    <a:pt x="1752964" y="1651314"/>
                    <a:pt x="1710678" y="1641122"/>
                    <a:pt x="1668635" y="1630307"/>
                  </a:cubicBezTo>
                  <a:cubicBezTo>
                    <a:pt x="1626647" y="1619410"/>
                    <a:pt x="1584415" y="1609109"/>
                    <a:pt x="1543240" y="1595258"/>
                  </a:cubicBezTo>
                  <a:cubicBezTo>
                    <a:pt x="1502065" y="1581487"/>
                    <a:pt x="1461269" y="1566552"/>
                    <a:pt x="1421585" y="1548607"/>
                  </a:cubicBezTo>
                  <a:lnTo>
                    <a:pt x="1422073" y="1547170"/>
                  </a:lnTo>
                  <a:cubicBezTo>
                    <a:pt x="1464413" y="1557200"/>
                    <a:pt x="1506049" y="1568991"/>
                    <a:pt x="1547685" y="1580783"/>
                  </a:cubicBezTo>
                  <a:cubicBezTo>
                    <a:pt x="1589348" y="1592466"/>
                    <a:pt x="1630306" y="1606480"/>
                    <a:pt x="1671834" y="1618624"/>
                  </a:cubicBezTo>
                  <a:cubicBezTo>
                    <a:pt x="1713334" y="1630876"/>
                    <a:pt x="1754970" y="1642450"/>
                    <a:pt x="1797203" y="1651585"/>
                  </a:cubicBezTo>
                  <a:cubicBezTo>
                    <a:pt x="1839408" y="1660964"/>
                    <a:pt x="1882182" y="1667849"/>
                    <a:pt x="1925417" y="1670370"/>
                  </a:cubicBez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6FBDF0FE-F6BC-FF9E-EBF1-F47A8F04F868}"/>
                </a:ext>
              </a:extLst>
            </p:cNvPr>
            <p:cNvSpPr/>
            <p:nvPr/>
          </p:nvSpPr>
          <p:spPr>
            <a:xfrm>
              <a:off x="5770989" y="1547170"/>
              <a:ext cx="503778" cy="124745"/>
            </a:xfrm>
            <a:custGeom>
              <a:avLst/>
              <a:gdLst>
                <a:gd name="connsiteX0" fmla="*/ 374181 w 503778"/>
                <a:gd name="connsiteY0" fmla="*/ 111842 h 124745"/>
                <a:gd name="connsiteX1" fmla="*/ 247051 w 503778"/>
                <a:gd name="connsiteY1" fmla="*/ 83136 h 124745"/>
                <a:gd name="connsiteX2" fmla="*/ 121655 w 503778"/>
                <a:gd name="connsiteY2" fmla="*/ 48087 h 124745"/>
                <a:gd name="connsiteX3" fmla="*/ 0 w 503778"/>
                <a:gd name="connsiteY3" fmla="*/ 1437 h 124745"/>
                <a:gd name="connsiteX4" fmla="*/ 488 w 503778"/>
                <a:gd name="connsiteY4" fmla="*/ 0 h 124745"/>
                <a:gd name="connsiteX5" fmla="*/ 126101 w 503778"/>
                <a:gd name="connsiteY5" fmla="*/ 33612 h 124745"/>
                <a:gd name="connsiteX6" fmla="*/ 250249 w 503778"/>
                <a:gd name="connsiteY6" fmla="*/ 71453 h 124745"/>
                <a:gd name="connsiteX7" fmla="*/ 375618 w 503778"/>
                <a:gd name="connsiteY7" fmla="*/ 104415 h 124745"/>
                <a:gd name="connsiteX8" fmla="*/ 503778 w 503778"/>
                <a:gd name="connsiteY8" fmla="*/ 123227 h 124745"/>
                <a:gd name="connsiteX9" fmla="*/ 503724 w 503778"/>
                <a:gd name="connsiteY9" fmla="*/ 124745 h 124745"/>
                <a:gd name="connsiteX10" fmla="*/ 374181 w 503778"/>
                <a:gd name="connsiteY10" fmla="*/ 111842 h 12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3778" h="124745">
                  <a:moveTo>
                    <a:pt x="374181" y="111842"/>
                  </a:moveTo>
                  <a:cubicBezTo>
                    <a:pt x="331380" y="104144"/>
                    <a:pt x="289093" y="93952"/>
                    <a:pt x="247051" y="83136"/>
                  </a:cubicBezTo>
                  <a:cubicBezTo>
                    <a:pt x="205062" y="72239"/>
                    <a:pt x="162830" y="61939"/>
                    <a:pt x="121655" y="48087"/>
                  </a:cubicBezTo>
                  <a:cubicBezTo>
                    <a:pt x="80480" y="34317"/>
                    <a:pt x="39684" y="19381"/>
                    <a:pt x="0" y="1437"/>
                  </a:cubicBezTo>
                  <a:lnTo>
                    <a:pt x="488" y="0"/>
                  </a:lnTo>
                  <a:cubicBezTo>
                    <a:pt x="42829" y="10029"/>
                    <a:pt x="84465" y="21821"/>
                    <a:pt x="126101" y="33612"/>
                  </a:cubicBezTo>
                  <a:cubicBezTo>
                    <a:pt x="167764" y="45295"/>
                    <a:pt x="208722" y="59310"/>
                    <a:pt x="250249" y="71453"/>
                  </a:cubicBezTo>
                  <a:cubicBezTo>
                    <a:pt x="291750" y="83706"/>
                    <a:pt x="333386" y="95280"/>
                    <a:pt x="375618" y="104415"/>
                  </a:cubicBezTo>
                  <a:cubicBezTo>
                    <a:pt x="417769" y="113794"/>
                    <a:pt x="460543" y="120706"/>
                    <a:pt x="503778" y="123227"/>
                  </a:cubicBezTo>
                  <a:lnTo>
                    <a:pt x="503724" y="124745"/>
                  </a:lnTo>
                  <a:cubicBezTo>
                    <a:pt x="460354" y="124230"/>
                    <a:pt x="417010" y="119297"/>
                    <a:pt x="374181" y="111842"/>
                  </a:cubicBez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B6F40006-8542-2593-371F-C3A0599D2F01}"/>
                </a:ext>
              </a:extLst>
            </p:cNvPr>
            <p:cNvSpPr/>
            <p:nvPr/>
          </p:nvSpPr>
          <p:spPr>
            <a:xfrm>
              <a:off x="5585878" y="1276482"/>
              <a:ext cx="498627" cy="144939"/>
            </a:xfrm>
            <a:custGeom>
              <a:avLst/>
              <a:gdLst>
                <a:gd name="connsiteX0" fmla="*/ 0 w 498627"/>
                <a:gd name="connsiteY0" fmla="*/ 143476 h 144939"/>
                <a:gd name="connsiteX1" fmla="*/ 125694 w 498627"/>
                <a:gd name="connsiteY1" fmla="*/ 110135 h 144939"/>
                <a:gd name="connsiteX2" fmla="*/ 252228 w 498627"/>
                <a:gd name="connsiteY2" fmla="*/ 81212 h 144939"/>
                <a:gd name="connsiteX3" fmla="*/ 377380 w 498627"/>
                <a:gd name="connsiteY3" fmla="*/ 47437 h 144939"/>
                <a:gd name="connsiteX4" fmla="*/ 497923 w 498627"/>
                <a:gd name="connsiteY4" fmla="*/ 0 h 144939"/>
                <a:gd name="connsiteX5" fmla="*/ 498628 w 498627"/>
                <a:gd name="connsiteY5" fmla="*/ 1328 h 144939"/>
                <a:gd name="connsiteX6" fmla="*/ 379819 w 498627"/>
                <a:gd name="connsiteY6" fmla="*/ 54620 h 144939"/>
                <a:gd name="connsiteX7" fmla="*/ 255264 w 498627"/>
                <a:gd name="connsiteY7" fmla="*/ 92949 h 144939"/>
                <a:gd name="connsiteX8" fmla="*/ 129055 w 498627"/>
                <a:gd name="connsiteY8" fmla="*/ 124908 h 144939"/>
                <a:gd name="connsiteX9" fmla="*/ 325 w 498627"/>
                <a:gd name="connsiteY9" fmla="*/ 144940 h 144939"/>
                <a:gd name="connsiteX10" fmla="*/ 0 w 498627"/>
                <a:gd name="connsiteY10" fmla="*/ 143476 h 14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8627" h="144939">
                  <a:moveTo>
                    <a:pt x="0" y="143476"/>
                  </a:moveTo>
                  <a:cubicBezTo>
                    <a:pt x="41717" y="131115"/>
                    <a:pt x="83705" y="120625"/>
                    <a:pt x="125694" y="110135"/>
                  </a:cubicBezTo>
                  <a:cubicBezTo>
                    <a:pt x="167628" y="99536"/>
                    <a:pt x="210131" y="91323"/>
                    <a:pt x="252228" y="81212"/>
                  </a:cubicBezTo>
                  <a:cubicBezTo>
                    <a:pt x="294325" y="71182"/>
                    <a:pt x="336204" y="60529"/>
                    <a:pt x="377380" y="47437"/>
                  </a:cubicBezTo>
                  <a:cubicBezTo>
                    <a:pt x="418609" y="34615"/>
                    <a:pt x="459160" y="19327"/>
                    <a:pt x="497923" y="0"/>
                  </a:cubicBezTo>
                  <a:lnTo>
                    <a:pt x="498628" y="1328"/>
                  </a:lnTo>
                  <a:cubicBezTo>
                    <a:pt x="434710" y="32501"/>
                    <a:pt x="420669" y="39793"/>
                    <a:pt x="379819" y="54620"/>
                  </a:cubicBezTo>
                  <a:cubicBezTo>
                    <a:pt x="338861" y="69231"/>
                    <a:pt x="297090" y="81429"/>
                    <a:pt x="255264" y="92949"/>
                  </a:cubicBezTo>
                  <a:cubicBezTo>
                    <a:pt x="213411" y="104388"/>
                    <a:pt x="171640" y="116450"/>
                    <a:pt x="129055" y="124908"/>
                  </a:cubicBezTo>
                  <a:cubicBezTo>
                    <a:pt x="86497" y="133446"/>
                    <a:pt x="43669" y="140765"/>
                    <a:pt x="325" y="144940"/>
                  </a:cubicBezTo>
                  <a:lnTo>
                    <a:pt x="0" y="143476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341472DA-9C1C-C925-A5C0-7DA85B4686A2}"/>
                </a:ext>
              </a:extLst>
            </p:cNvPr>
            <p:cNvSpPr/>
            <p:nvPr/>
          </p:nvSpPr>
          <p:spPr>
            <a:xfrm>
              <a:off x="5264175" y="1064697"/>
              <a:ext cx="504184" cy="123823"/>
            </a:xfrm>
            <a:custGeom>
              <a:avLst/>
              <a:gdLst>
                <a:gd name="connsiteX0" fmla="*/ 0 w 504184"/>
                <a:gd name="connsiteY0" fmla="*/ 122306 h 123823"/>
                <a:gd name="connsiteX1" fmla="*/ 126995 w 504184"/>
                <a:gd name="connsiteY1" fmla="*/ 94304 h 123823"/>
                <a:gd name="connsiteX2" fmla="*/ 254614 w 504184"/>
                <a:gd name="connsiteY2" fmla="*/ 70749 h 123823"/>
                <a:gd name="connsiteX3" fmla="*/ 381093 w 504184"/>
                <a:gd name="connsiteY3" fmla="*/ 42314 h 123823"/>
                <a:gd name="connsiteX4" fmla="*/ 503534 w 504184"/>
                <a:gd name="connsiteY4" fmla="*/ 0 h 123823"/>
                <a:gd name="connsiteX5" fmla="*/ 504185 w 504184"/>
                <a:gd name="connsiteY5" fmla="*/ 1382 h 123823"/>
                <a:gd name="connsiteX6" fmla="*/ 383208 w 504184"/>
                <a:gd name="connsiteY6" fmla="*/ 49605 h 123823"/>
                <a:gd name="connsiteX7" fmla="*/ 257134 w 504184"/>
                <a:gd name="connsiteY7" fmla="*/ 82648 h 123823"/>
                <a:gd name="connsiteX8" fmla="*/ 129678 w 504184"/>
                <a:gd name="connsiteY8" fmla="*/ 109240 h 123823"/>
                <a:gd name="connsiteX9" fmla="*/ 217 w 504184"/>
                <a:gd name="connsiteY9" fmla="*/ 123823 h 123823"/>
                <a:gd name="connsiteX10" fmla="*/ 0 w 504184"/>
                <a:gd name="connsiteY10" fmla="*/ 122306 h 12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4184" h="123823">
                  <a:moveTo>
                    <a:pt x="0" y="122306"/>
                  </a:moveTo>
                  <a:cubicBezTo>
                    <a:pt x="42205" y="111707"/>
                    <a:pt x="84600" y="103033"/>
                    <a:pt x="126995" y="94304"/>
                  </a:cubicBezTo>
                  <a:cubicBezTo>
                    <a:pt x="169336" y="85495"/>
                    <a:pt x="212164" y="79070"/>
                    <a:pt x="254614" y="70749"/>
                  </a:cubicBezTo>
                  <a:cubicBezTo>
                    <a:pt x="297090" y="62508"/>
                    <a:pt x="339403" y="53617"/>
                    <a:pt x="381093" y="42314"/>
                  </a:cubicBezTo>
                  <a:cubicBezTo>
                    <a:pt x="422838" y="31227"/>
                    <a:pt x="463986" y="17674"/>
                    <a:pt x="503534" y="0"/>
                  </a:cubicBezTo>
                  <a:lnTo>
                    <a:pt x="504185" y="1382"/>
                  </a:lnTo>
                  <a:cubicBezTo>
                    <a:pt x="439020" y="29845"/>
                    <a:pt x="424681" y="36513"/>
                    <a:pt x="383208" y="49605"/>
                  </a:cubicBezTo>
                  <a:cubicBezTo>
                    <a:pt x="341653" y="62481"/>
                    <a:pt x="299421" y="72890"/>
                    <a:pt x="257134" y="82648"/>
                  </a:cubicBezTo>
                  <a:cubicBezTo>
                    <a:pt x="214848" y="92298"/>
                    <a:pt x="172616" y="102599"/>
                    <a:pt x="129678" y="109240"/>
                  </a:cubicBezTo>
                  <a:cubicBezTo>
                    <a:pt x="86796" y="115990"/>
                    <a:pt x="43696" y="121492"/>
                    <a:pt x="217" y="123823"/>
                  </a:cubicBezTo>
                  <a:lnTo>
                    <a:pt x="0" y="122306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7558CC56-6AC6-D35A-112B-3527069F75F2}"/>
                </a:ext>
              </a:extLst>
            </p:cNvPr>
            <p:cNvSpPr/>
            <p:nvPr/>
          </p:nvSpPr>
          <p:spPr>
            <a:xfrm>
              <a:off x="5005550" y="846217"/>
              <a:ext cx="487107" cy="84733"/>
            </a:xfrm>
            <a:custGeom>
              <a:avLst/>
              <a:gdLst>
                <a:gd name="connsiteX0" fmla="*/ 0 w 487107"/>
                <a:gd name="connsiteY0" fmla="*/ 83191 h 84733"/>
                <a:gd name="connsiteX1" fmla="*/ 122523 w 487107"/>
                <a:gd name="connsiteY1" fmla="*/ 64921 h 84733"/>
                <a:gd name="connsiteX2" fmla="*/ 245370 w 487107"/>
                <a:gd name="connsiteY2" fmla="*/ 50906 h 84733"/>
                <a:gd name="connsiteX3" fmla="*/ 367432 w 487107"/>
                <a:gd name="connsiteY3" fmla="*/ 32176 h 84733"/>
                <a:gd name="connsiteX4" fmla="*/ 486566 w 487107"/>
                <a:gd name="connsiteY4" fmla="*/ 0 h 84733"/>
                <a:gd name="connsiteX5" fmla="*/ 487108 w 487107"/>
                <a:gd name="connsiteY5" fmla="*/ 1355 h 84733"/>
                <a:gd name="connsiteX6" fmla="*/ 368977 w 487107"/>
                <a:gd name="connsiteY6" fmla="*/ 39251 h 84733"/>
                <a:gd name="connsiteX7" fmla="*/ 246996 w 487107"/>
                <a:gd name="connsiteY7" fmla="*/ 62373 h 84733"/>
                <a:gd name="connsiteX8" fmla="*/ 124122 w 487107"/>
                <a:gd name="connsiteY8" fmla="*/ 79287 h 84733"/>
                <a:gd name="connsiteX9" fmla="*/ 109 w 487107"/>
                <a:gd name="connsiteY9" fmla="*/ 84627 h 84733"/>
                <a:gd name="connsiteX10" fmla="*/ 0 w 487107"/>
                <a:gd name="connsiteY10" fmla="*/ 83191 h 8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7107" h="84733">
                  <a:moveTo>
                    <a:pt x="0" y="83191"/>
                  </a:moveTo>
                  <a:cubicBezTo>
                    <a:pt x="40823" y="75899"/>
                    <a:pt x="81673" y="70423"/>
                    <a:pt x="122523" y="64921"/>
                  </a:cubicBezTo>
                  <a:cubicBezTo>
                    <a:pt x="163345" y="59337"/>
                    <a:pt x="204466" y="56030"/>
                    <a:pt x="245370" y="50906"/>
                  </a:cubicBezTo>
                  <a:cubicBezTo>
                    <a:pt x="286274" y="45865"/>
                    <a:pt x="327070" y="40199"/>
                    <a:pt x="367432" y="32176"/>
                  </a:cubicBezTo>
                  <a:cubicBezTo>
                    <a:pt x="407821" y="24396"/>
                    <a:pt x="447830" y="14204"/>
                    <a:pt x="486566" y="0"/>
                  </a:cubicBezTo>
                  <a:lnTo>
                    <a:pt x="487108" y="1355"/>
                  </a:lnTo>
                  <a:cubicBezTo>
                    <a:pt x="423299" y="24125"/>
                    <a:pt x="409230" y="29519"/>
                    <a:pt x="368977" y="39251"/>
                  </a:cubicBezTo>
                  <a:cubicBezTo>
                    <a:pt x="328642" y="48738"/>
                    <a:pt x="287819" y="55894"/>
                    <a:pt x="246996" y="62373"/>
                  </a:cubicBezTo>
                  <a:cubicBezTo>
                    <a:pt x="206174" y="68770"/>
                    <a:pt x="165351" y="75790"/>
                    <a:pt x="124122" y="79287"/>
                  </a:cubicBezTo>
                  <a:cubicBezTo>
                    <a:pt x="82920" y="82865"/>
                    <a:pt x="41582" y="85278"/>
                    <a:pt x="109" y="84627"/>
                  </a:cubicBezTo>
                  <a:lnTo>
                    <a:pt x="0" y="83191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817E3CA4-3C6C-CFB8-6D6B-56B7A3034E85}"/>
                </a:ext>
              </a:extLst>
            </p:cNvPr>
            <p:cNvSpPr/>
            <p:nvPr/>
          </p:nvSpPr>
          <p:spPr>
            <a:xfrm>
              <a:off x="4659207" y="639691"/>
              <a:ext cx="74739" cy="488761"/>
            </a:xfrm>
            <a:custGeom>
              <a:avLst/>
              <a:gdLst>
                <a:gd name="connsiteX0" fmla="*/ 57195 w 74739"/>
                <a:gd name="connsiteY0" fmla="*/ 247403 h 488761"/>
                <a:gd name="connsiteX1" fmla="*/ 36703 w 74739"/>
                <a:gd name="connsiteY1" fmla="*/ 369844 h 488761"/>
                <a:gd name="connsiteX2" fmla="*/ 1355 w 74739"/>
                <a:gd name="connsiteY2" fmla="*/ 488761 h 488761"/>
                <a:gd name="connsiteX3" fmla="*/ 0 w 74739"/>
                <a:gd name="connsiteY3" fmla="*/ 488273 h 488761"/>
                <a:gd name="connsiteX4" fmla="*/ 29601 w 74739"/>
                <a:gd name="connsiteY4" fmla="*/ 368462 h 488761"/>
                <a:gd name="connsiteX5" fmla="*/ 45702 w 74739"/>
                <a:gd name="connsiteY5" fmla="*/ 246021 h 488761"/>
                <a:gd name="connsiteX6" fmla="*/ 57060 w 74739"/>
                <a:gd name="connsiteY6" fmla="*/ 122902 h 488761"/>
                <a:gd name="connsiteX7" fmla="*/ 72700 w 74739"/>
                <a:gd name="connsiteY7" fmla="*/ 0 h 488761"/>
                <a:gd name="connsiteX8" fmla="*/ 74137 w 74739"/>
                <a:gd name="connsiteY8" fmla="*/ 81 h 488761"/>
                <a:gd name="connsiteX9" fmla="*/ 71454 w 74739"/>
                <a:gd name="connsiteY9" fmla="*/ 124176 h 488761"/>
                <a:gd name="connsiteX10" fmla="*/ 57195 w 74739"/>
                <a:gd name="connsiteY10" fmla="*/ 247403 h 488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739" h="488761">
                  <a:moveTo>
                    <a:pt x="57195" y="247403"/>
                  </a:moveTo>
                  <a:cubicBezTo>
                    <a:pt x="51584" y="288361"/>
                    <a:pt x="45323" y="329320"/>
                    <a:pt x="36703" y="369844"/>
                  </a:cubicBezTo>
                  <a:cubicBezTo>
                    <a:pt x="27839" y="410314"/>
                    <a:pt x="22743" y="424491"/>
                    <a:pt x="1355" y="488761"/>
                  </a:cubicBezTo>
                  <a:lnTo>
                    <a:pt x="0" y="488273"/>
                  </a:lnTo>
                  <a:cubicBezTo>
                    <a:pt x="13364" y="449240"/>
                    <a:pt x="22688" y="409013"/>
                    <a:pt x="29601" y="368462"/>
                  </a:cubicBezTo>
                  <a:cubicBezTo>
                    <a:pt x="36757" y="327937"/>
                    <a:pt x="41555" y="287033"/>
                    <a:pt x="45702" y="246021"/>
                  </a:cubicBezTo>
                  <a:cubicBezTo>
                    <a:pt x="49958" y="205008"/>
                    <a:pt x="52343" y="163833"/>
                    <a:pt x="57060" y="122902"/>
                  </a:cubicBezTo>
                  <a:cubicBezTo>
                    <a:pt x="61695" y="81944"/>
                    <a:pt x="66276" y="40958"/>
                    <a:pt x="72700" y="0"/>
                  </a:cubicBezTo>
                  <a:lnTo>
                    <a:pt x="74137" y="81"/>
                  </a:lnTo>
                  <a:cubicBezTo>
                    <a:pt x="75655" y="41527"/>
                    <a:pt x="74137" y="82892"/>
                    <a:pt x="71454" y="124176"/>
                  </a:cubicBezTo>
                  <a:cubicBezTo>
                    <a:pt x="68851" y="165487"/>
                    <a:pt x="62725" y="206445"/>
                    <a:pt x="57195" y="247403"/>
                  </a:cubicBez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D3515CB2-0180-3ECD-E21F-EDACAB17DBEA}"/>
                </a:ext>
              </a:extLst>
            </p:cNvPr>
            <p:cNvSpPr/>
            <p:nvPr/>
          </p:nvSpPr>
          <p:spPr>
            <a:xfrm>
              <a:off x="4991211" y="968279"/>
              <a:ext cx="21682" cy="449293"/>
            </a:xfrm>
            <a:custGeom>
              <a:avLst/>
              <a:gdLst>
                <a:gd name="connsiteX0" fmla="*/ 21604 w 21682"/>
                <a:gd name="connsiteY0" fmla="*/ 226450 h 449293"/>
                <a:gd name="connsiteX1" fmla="*/ 18866 w 21682"/>
                <a:gd name="connsiteY1" fmla="*/ 339132 h 449293"/>
                <a:gd name="connsiteX2" fmla="*/ 1382 w 21682"/>
                <a:gd name="connsiteY2" fmla="*/ 449294 h 449293"/>
                <a:gd name="connsiteX3" fmla="*/ 0 w 21682"/>
                <a:gd name="connsiteY3" fmla="*/ 448914 h 449293"/>
                <a:gd name="connsiteX4" fmla="*/ 11846 w 21682"/>
                <a:gd name="connsiteY4" fmla="*/ 338211 h 449293"/>
                <a:gd name="connsiteX5" fmla="*/ 10382 w 21682"/>
                <a:gd name="connsiteY5" fmla="*/ 225745 h 449293"/>
                <a:gd name="connsiteX6" fmla="*/ 4283 w 21682"/>
                <a:gd name="connsiteY6" fmla="*/ 112872 h 449293"/>
                <a:gd name="connsiteX7" fmla="*/ 2304 w 21682"/>
                <a:gd name="connsiteY7" fmla="*/ 0 h 449293"/>
                <a:gd name="connsiteX8" fmla="*/ 3714 w 21682"/>
                <a:gd name="connsiteY8" fmla="*/ 0 h 449293"/>
                <a:gd name="connsiteX9" fmla="*/ 18297 w 21682"/>
                <a:gd name="connsiteY9" fmla="*/ 113333 h 449293"/>
                <a:gd name="connsiteX10" fmla="*/ 21604 w 21682"/>
                <a:gd name="connsiteY10" fmla="*/ 226450 h 44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" h="449293">
                  <a:moveTo>
                    <a:pt x="21604" y="226450"/>
                  </a:moveTo>
                  <a:cubicBezTo>
                    <a:pt x="21875" y="264074"/>
                    <a:pt x="21550" y="301752"/>
                    <a:pt x="18866" y="339132"/>
                  </a:cubicBezTo>
                  <a:cubicBezTo>
                    <a:pt x="15966" y="376458"/>
                    <a:pt x="13011" y="389632"/>
                    <a:pt x="1382" y="449294"/>
                  </a:cubicBezTo>
                  <a:lnTo>
                    <a:pt x="0" y="448914"/>
                  </a:lnTo>
                  <a:cubicBezTo>
                    <a:pt x="7427" y="412673"/>
                    <a:pt x="10816" y="375537"/>
                    <a:pt x="11846" y="338211"/>
                  </a:cubicBezTo>
                  <a:cubicBezTo>
                    <a:pt x="13120" y="300912"/>
                    <a:pt x="12062" y="263342"/>
                    <a:pt x="10382" y="225745"/>
                  </a:cubicBezTo>
                  <a:cubicBezTo>
                    <a:pt x="8783" y="188121"/>
                    <a:pt x="5394" y="150442"/>
                    <a:pt x="4283" y="112872"/>
                  </a:cubicBezTo>
                  <a:cubicBezTo>
                    <a:pt x="3063" y="75275"/>
                    <a:pt x="1816" y="37678"/>
                    <a:pt x="2304" y="0"/>
                  </a:cubicBezTo>
                  <a:lnTo>
                    <a:pt x="3714" y="0"/>
                  </a:lnTo>
                  <a:cubicBezTo>
                    <a:pt x="10897" y="37760"/>
                    <a:pt x="15180" y="75574"/>
                    <a:pt x="18297" y="113333"/>
                  </a:cubicBezTo>
                  <a:cubicBezTo>
                    <a:pt x="21468" y="151174"/>
                    <a:pt x="21224" y="188825"/>
                    <a:pt x="21604" y="226450"/>
                  </a:cubicBez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740D627C-6FCB-70A3-30EB-1655C124DE2E}"/>
                </a:ext>
              </a:extLst>
            </p:cNvPr>
            <p:cNvSpPr/>
            <p:nvPr/>
          </p:nvSpPr>
          <p:spPr>
            <a:xfrm>
              <a:off x="5280521" y="1251598"/>
              <a:ext cx="30144" cy="408037"/>
            </a:xfrm>
            <a:custGeom>
              <a:avLst/>
              <a:gdLst>
                <a:gd name="connsiteX0" fmla="*/ 1301 w 30144"/>
                <a:gd name="connsiteY0" fmla="*/ 54 h 408037"/>
                <a:gd name="connsiteX1" fmla="*/ 19951 w 30144"/>
                <a:gd name="connsiteY1" fmla="*/ 103602 h 408037"/>
                <a:gd name="connsiteX2" fmla="*/ 27784 w 30144"/>
                <a:gd name="connsiteY2" fmla="*/ 206445 h 408037"/>
                <a:gd name="connsiteX3" fmla="*/ 29763 w 30144"/>
                <a:gd name="connsiteY3" fmla="*/ 308691 h 408037"/>
                <a:gd name="connsiteX4" fmla="*/ 17457 w 30144"/>
                <a:gd name="connsiteY4" fmla="*/ 408037 h 408037"/>
                <a:gd name="connsiteX5" fmla="*/ 16128 w 30144"/>
                <a:gd name="connsiteY5" fmla="*/ 407631 h 408037"/>
                <a:gd name="connsiteX6" fmla="*/ 23014 w 30144"/>
                <a:gd name="connsiteY6" fmla="*/ 307580 h 408037"/>
                <a:gd name="connsiteX7" fmla="*/ 16996 w 30144"/>
                <a:gd name="connsiteY7" fmla="*/ 205360 h 408037"/>
                <a:gd name="connsiteX8" fmla="*/ 6506 w 30144"/>
                <a:gd name="connsiteY8" fmla="*/ 102599 h 408037"/>
                <a:gd name="connsiteX9" fmla="*/ 0 w 30144"/>
                <a:gd name="connsiteY9" fmla="*/ 0 h 408037"/>
                <a:gd name="connsiteX10" fmla="*/ 1301 w 30144"/>
                <a:gd name="connsiteY10" fmla="*/ 54 h 40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144" h="408037">
                  <a:moveTo>
                    <a:pt x="1301" y="54"/>
                  </a:moveTo>
                  <a:cubicBezTo>
                    <a:pt x="9758" y="34642"/>
                    <a:pt x="15424" y="69149"/>
                    <a:pt x="19951" y="103602"/>
                  </a:cubicBezTo>
                  <a:cubicBezTo>
                    <a:pt x="24586" y="138054"/>
                    <a:pt x="25887" y="172263"/>
                    <a:pt x="27784" y="206445"/>
                  </a:cubicBezTo>
                  <a:cubicBezTo>
                    <a:pt x="29600" y="240626"/>
                    <a:pt x="30793" y="274835"/>
                    <a:pt x="29763" y="308691"/>
                  </a:cubicBezTo>
                  <a:cubicBezTo>
                    <a:pt x="28489" y="342466"/>
                    <a:pt x="26212" y="354339"/>
                    <a:pt x="17457" y="408037"/>
                  </a:cubicBezTo>
                  <a:lnTo>
                    <a:pt x="16128" y="407631"/>
                  </a:lnTo>
                  <a:cubicBezTo>
                    <a:pt x="21794" y="375021"/>
                    <a:pt x="23528" y="341436"/>
                    <a:pt x="23014" y="307580"/>
                  </a:cubicBezTo>
                  <a:cubicBezTo>
                    <a:pt x="22715" y="273751"/>
                    <a:pt x="20140" y="239596"/>
                    <a:pt x="16996" y="205360"/>
                  </a:cubicBezTo>
                  <a:cubicBezTo>
                    <a:pt x="13933" y="171125"/>
                    <a:pt x="9135" y="136780"/>
                    <a:pt x="6506" y="102599"/>
                  </a:cubicBezTo>
                  <a:cubicBezTo>
                    <a:pt x="3795" y="68417"/>
                    <a:pt x="1057" y="34209"/>
                    <a:pt x="0" y="0"/>
                  </a:cubicBezTo>
                  <a:lnTo>
                    <a:pt x="1301" y="54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94DC1114-2485-7BA5-5EB1-369B726452A6}"/>
                </a:ext>
              </a:extLst>
            </p:cNvPr>
            <p:cNvSpPr/>
            <p:nvPr/>
          </p:nvSpPr>
          <p:spPr>
            <a:xfrm>
              <a:off x="5605367" y="1462163"/>
              <a:ext cx="82437" cy="400149"/>
            </a:xfrm>
            <a:custGeom>
              <a:avLst/>
              <a:gdLst>
                <a:gd name="connsiteX0" fmla="*/ 49551 w 82437"/>
                <a:gd name="connsiteY0" fmla="*/ 200156 h 400149"/>
                <a:gd name="connsiteX1" fmla="*/ 22797 w 82437"/>
                <a:gd name="connsiteY1" fmla="*/ 100376 h 400149"/>
                <a:gd name="connsiteX2" fmla="*/ 0 w 82437"/>
                <a:gd name="connsiteY2" fmla="*/ 136 h 400149"/>
                <a:gd name="connsiteX3" fmla="*/ 1328 w 82437"/>
                <a:gd name="connsiteY3" fmla="*/ 0 h 400149"/>
                <a:gd name="connsiteX4" fmla="*/ 36269 w 82437"/>
                <a:gd name="connsiteY4" fmla="*/ 99238 h 400149"/>
                <a:gd name="connsiteX5" fmla="*/ 60421 w 82437"/>
                <a:gd name="connsiteY5" fmla="*/ 199506 h 400149"/>
                <a:gd name="connsiteX6" fmla="*/ 78691 w 82437"/>
                <a:gd name="connsiteY6" fmla="*/ 300126 h 400149"/>
                <a:gd name="connsiteX7" fmla="*/ 82404 w 82437"/>
                <a:gd name="connsiteY7" fmla="*/ 400150 h 400149"/>
                <a:gd name="connsiteX8" fmla="*/ 81022 w 82437"/>
                <a:gd name="connsiteY8" fmla="*/ 399960 h 400149"/>
                <a:gd name="connsiteX9" fmla="*/ 71833 w 82437"/>
                <a:gd name="connsiteY9" fmla="*/ 300071 h 400149"/>
                <a:gd name="connsiteX10" fmla="*/ 49551 w 82437"/>
                <a:gd name="connsiteY10" fmla="*/ 200156 h 400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437" h="400149">
                  <a:moveTo>
                    <a:pt x="49551" y="200156"/>
                  </a:moveTo>
                  <a:cubicBezTo>
                    <a:pt x="41067" y="166842"/>
                    <a:pt x="30847" y="133690"/>
                    <a:pt x="22797" y="100376"/>
                  </a:cubicBezTo>
                  <a:cubicBezTo>
                    <a:pt x="14665" y="67062"/>
                    <a:pt x="6506" y="33721"/>
                    <a:pt x="0" y="136"/>
                  </a:cubicBezTo>
                  <a:lnTo>
                    <a:pt x="1328" y="0"/>
                  </a:lnTo>
                  <a:cubicBezTo>
                    <a:pt x="15207" y="32799"/>
                    <a:pt x="26293" y="65951"/>
                    <a:pt x="36269" y="99238"/>
                  </a:cubicBezTo>
                  <a:cubicBezTo>
                    <a:pt x="46325" y="132525"/>
                    <a:pt x="53102" y="166056"/>
                    <a:pt x="60421" y="199506"/>
                  </a:cubicBezTo>
                  <a:cubicBezTo>
                    <a:pt x="67658" y="232982"/>
                    <a:pt x="74327" y="266540"/>
                    <a:pt x="78691" y="300126"/>
                  </a:cubicBezTo>
                  <a:cubicBezTo>
                    <a:pt x="82838" y="333684"/>
                    <a:pt x="82459" y="345746"/>
                    <a:pt x="82404" y="400150"/>
                  </a:cubicBezTo>
                  <a:lnTo>
                    <a:pt x="81022" y="399960"/>
                  </a:lnTo>
                  <a:cubicBezTo>
                    <a:pt x="81402" y="366862"/>
                    <a:pt x="77769" y="333413"/>
                    <a:pt x="71833" y="300071"/>
                  </a:cubicBezTo>
                  <a:cubicBezTo>
                    <a:pt x="66113" y="266757"/>
                    <a:pt x="58144" y="233443"/>
                    <a:pt x="49551" y="200156"/>
                  </a:cubicBez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343E7552-4120-2743-A3FB-70063B5D2F3A}"/>
                </a:ext>
              </a:extLst>
            </p:cNvPr>
            <p:cNvSpPr/>
            <p:nvPr/>
          </p:nvSpPr>
          <p:spPr>
            <a:xfrm>
              <a:off x="4752075" y="588947"/>
              <a:ext cx="437122" cy="30086"/>
            </a:xfrm>
            <a:custGeom>
              <a:avLst/>
              <a:gdLst>
                <a:gd name="connsiteX0" fmla="*/ 81 w 437122"/>
                <a:gd name="connsiteY0" fmla="*/ 19137 h 30086"/>
                <a:gd name="connsiteX1" fmla="*/ 109755 w 437122"/>
                <a:gd name="connsiteY1" fmla="*/ 16671 h 30086"/>
                <a:gd name="connsiteX2" fmla="*/ 219239 w 437122"/>
                <a:gd name="connsiteY2" fmla="*/ 17972 h 30086"/>
                <a:gd name="connsiteX3" fmla="*/ 328561 w 437122"/>
                <a:gd name="connsiteY3" fmla="*/ 15044 h 30086"/>
                <a:gd name="connsiteX4" fmla="*/ 436798 w 437122"/>
                <a:gd name="connsiteY4" fmla="*/ 0 h 30086"/>
                <a:gd name="connsiteX5" fmla="*/ 437123 w 437122"/>
                <a:gd name="connsiteY5" fmla="*/ 1247 h 30086"/>
                <a:gd name="connsiteX6" fmla="*/ 329130 w 437122"/>
                <a:gd name="connsiteY6" fmla="*/ 21441 h 30086"/>
                <a:gd name="connsiteX7" fmla="*/ 219375 w 437122"/>
                <a:gd name="connsiteY7" fmla="*/ 28245 h 30086"/>
                <a:gd name="connsiteX8" fmla="*/ 109538 w 437122"/>
                <a:gd name="connsiteY8" fmla="*/ 29492 h 30086"/>
                <a:gd name="connsiteX9" fmla="*/ 0 w 437122"/>
                <a:gd name="connsiteY9" fmla="*/ 20438 h 30086"/>
                <a:gd name="connsiteX10" fmla="*/ 81 w 437122"/>
                <a:gd name="connsiteY10" fmla="*/ 19137 h 3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7122" h="30086">
                  <a:moveTo>
                    <a:pt x="81" y="19137"/>
                  </a:moveTo>
                  <a:cubicBezTo>
                    <a:pt x="36757" y="17267"/>
                    <a:pt x="73270" y="16969"/>
                    <a:pt x="109755" y="16671"/>
                  </a:cubicBezTo>
                  <a:cubicBezTo>
                    <a:pt x="146241" y="16291"/>
                    <a:pt x="182726" y="17945"/>
                    <a:pt x="219239" y="17972"/>
                  </a:cubicBezTo>
                  <a:cubicBezTo>
                    <a:pt x="255752" y="18080"/>
                    <a:pt x="292211" y="17619"/>
                    <a:pt x="328561" y="15044"/>
                  </a:cubicBezTo>
                  <a:cubicBezTo>
                    <a:pt x="364911" y="12686"/>
                    <a:pt x="401207" y="8159"/>
                    <a:pt x="436798" y="0"/>
                  </a:cubicBezTo>
                  <a:lnTo>
                    <a:pt x="437123" y="1247"/>
                  </a:lnTo>
                  <a:cubicBezTo>
                    <a:pt x="378545" y="14177"/>
                    <a:pt x="365588" y="17375"/>
                    <a:pt x="329130" y="21441"/>
                  </a:cubicBezTo>
                  <a:cubicBezTo>
                    <a:pt x="292644" y="25318"/>
                    <a:pt x="255969" y="27052"/>
                    <a:pt x="219375" y="28245"/>
                  </a:cubicBezTo>
                  <a:cubicBezTo>
                    <a:pt x="182781" y="29329"/>
                    <a:pt x="146160" y="30983"/>
                    <a:pt x="109538" y="29492"/>
                  </a:cubicBezTo>
                  <a:cubicBezTo>
                    <a:pt x="72944" y="28083"/>
                    <a:pt x="36377" y="25616"/>
                    <a:pt x="0" y="20438"/>
                  </a:cubicBezTo>
                  <a:lnTo>
                    <a:pt x="81" y="19137"/>
                  </a:lnTo>
                  <a:close/>
                </a:path>
              </a:pathLst>
            </a:custGeom>
            <a:solidFill>
              <a:schemeClr val="bg1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0" name="图形 9">
            <a:extLst>
              <a:ext uri="{FF2B5EF4-FFF2-40B4-BE49-F238E27FC236}">
                <a16:creationId xmlns:a16="http://schemas.microsoft.com/office/drawing/2014/main" id="{6FEA901A-C9C2-FA81-9D5C-7D76F944BB9F}"/>
              </a:ext>
            </a:extLst>
          </p:cNvPr>
          <p:cNvGrpSpPr/>
          <p:nvPr userDrawn="1"/>
        </p:nvGrpSpPr>
        <p:grpSpPr>
          <a:xfrm>
            <a:off x="-310469" y="-25690"/>
            <a:ext cx="1046782" cy="1041812"/>
            <a:chOff x="1607033" y="670184"/>
            <a:chExt cx="1046782" cy="1041812"/>
          </a:xfrm>
        </p:grpSpPr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319FE4E6-FE9F-B285-FB78-A4ACEEBF1E02}"/>
                </a:ext>
              </a:extLst>
            </p:cNvPr>
            <p:cNvSpPr/>
            <p:nvPr/>
          </p:nvSpPr>
          <p:spPr>
            <a:xfrm>
              <a:off x="1987460" y="670184"/>
              <a:ext cx="418934" cy="530155"/>
            </a:xfrm>
            <a:custGeom>
              <a:avLst/>
              <a:gdLst>
                <a:gd name="connsiteX0" fmla="*/ 141091 w 418934"/>
                <a:gd name="connsiteY0" fmla="*/ 530156 h 530155"/>
                <a:gd name="connsiteX1" fmla="*/ 1004 w 418934"/>
                <a:gd name="connsiteY1" fmla="*/ 150716 h 530155"/>
                <a:gd name="connsiteX2" fmla="*/ 121168 w 418934"/>
                <a:gd name="connsiteY2" fmla="*/ 62429 h 530155"/>
                <a:gd name="connsiteX3" fmla="*/ 242335 w 418934"/>
                <a:gd name="connsiteY3" fmla="*/ 707 h 530155"/>
                <a:gd name="connsiteX4" fmla="*/ 337561 w 418934"/>
                <a:gd name="connsiteY4" fmla="*/ 102710 h 530155"/>
                <a:gd name="connsiteX5" fmla="*/ 417011 w 418934"/>
                <a:gd name="connsiteY5" fmla="*/ 152098 h 530155"/>
                <a:gd name="connsiteX6" fmla="*/ 141091 w 418934"/>
                <a:gd name="connsiteY6" fmla="*/ 530156 h 53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934" h="530155">
                  <a:moveTo>
                    <a:pt x="141091" y="530156"/>
                  </a:moveTo>
                  <a:cubicBezTo>
                    <a:pt x="141091" y="530156"/>
                    <a:pt x="-13851" y="310618"/>
                    <a:pt x="1004" y="150716"/>
                  </a:cubicBezTo>
                  <a:cubicBezTo>
                    <a:pt x="14150" y="9327"/>
                    <a:pt x="121168" y="62429"/>
                    <a:pt x="121168" y="62429"/>
                  </a:cubicBezTo>
                  <a:cubicBezTo>
                    <a:pt x="121168" y="62429"/>
                    <a:pt x="146838" y="-7750"/>
                    <a:pt x="242335" y="707"/>
                  </a:cubicBezTo>
                  <a:cubicBezTo>
                    <a:pt x="337832" y="9165"/>
                    <a:pt x="337561" y="102710"/>
                    <a:pt x="337561" y="102710"/>
                  </a:cubicBezTo>
                  <a:cubicBezTo>
                    <a:pt x="337561" y="102710"/>
                    <a:pt x="402400" y="81540"/>
                    <a:pt x="417011" y="152098"/>
                  </a:cubicBezTo>
                  <a:cubicBezTo>
                    <a:pt x="431702" y="222793"/>
                    <a:pt x="364396" y="374861"/>
                    <a:pt x="141091" y="530156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51B198B8-4932-ACAE-BE10-6856BD266807}"/>
                </a:ext>
              </a:extLst>
            </p:cNvPr>
            <p:cNvSpPr/>
            <p:nvPr/>
          </p:nvSpPr>
          <p:spPr>
            <a:xfrm>
              <a:off x="2127142" y="1190950"/>
              <a:ext cx="450539" cy="447106"/>
            </a:xfrm>
            <a:custGeom>
              <a:avLst/>
              <a:gdLst>
                <a:gd name="connsiteX0" fmla="*/ 0 w 450539"/>
                <a:gd name="connsiteY0" fmla="*/ 2721 h 447106"/>
                <a:gd name="connsiteX1" fmla="*/ 395650 w 450539"/>
                <a:gd name="connsiteY1" fmla="*/ 74174 h 447106"/>
                <a:gd name="connsiteX2" fmla="*/ 410260 w 450539"/>
                <a:gd name="connsiteY2" fmla="*/ 226216 h 447106"/>
                <a:gd name="connsiteX3" fmla="*/ 401613 w 450539"/>
                <a:gd name="connsiteY3" fmla="*/ 365436 h 447106"/>
                <a:gd name="connsiteX4" fmla="*/ 266052 w 450539"/>
                <a:gd name="connsiteY4" fmla="*/ 397259 h 447106"/>
                <a:gd name="connsiteX5" fmla="*/ 183513 w 450539"/>
                <a:gd name="connsiteY5" fmla="*/ 442229 h 447106"/>
                <a:gd name="connsiteX6" fmla="*/ 0 w 450539"/>
                <a:gd name="connsiteY6" fmla="*/ 2721 h 44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539" h="447106">
                  <a:moveTo>
                    <a:pt x="0" y="2721"/>
                  </a:moveTo>
                  <a:cubicBezTo>
                    <a:pt x="0" y="2721"/>
                    <a:pt x="266378" y="-21431"/>
                    <a:pt x="395650" y="74174"/>
                  </a:cubicBezTo>
                  <a:cubicBezTo>
                    <a:pt x="509959" y="158720"/>
                    <a:pt x="410260" y="226216"/>
                    <a:pt x="410260" y="226216"/>
                  </a:cubicBezTo>
                  <a:cubicBezTo>
                    <a:pt x="410260" y="226216"/>
                    <a:pt x="457290" y="285146"/>
                    <a:pt x="401613" y="365436"/>
                  </a:cubicBezTo>
                  <a:cubicBezTo>
                    <a:pt x="345963" y="445726"/>
                    <a:pt x="266052" y="397259"/>
                    <a:pt x="266052" y="397259"/>
                  </a:cubicBezTo>
                  <a:cubicBezTo>
                    <a:pt x="266052" y="397259"/>
                    <a:pt x="251279" y="465623"/>
                    <a:pt x="183513" y="442229"/>
                  </a:cubicBezTo>
                  <a:cubicBezTo>
                    <a:pt x="115583" y="418728"/>
                    <a:pt x="19625" y="280700"/>
                    <a:pt x="0" y="2721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3276046A-3441-73B5-4492-91745E6FDAB2}"/>
                </a:ext>
              </a:extLst>
            </p:cNvPr>
            <p:cNvSpPr/>
            <p:nvPr/>
          </p:nvSpPr>
          <p:spPr>
            <a:xfrm>
              <a:off x="1607033" y="1057366"/>
              <a:ext cx="520217" cy="416826"/>
            </a:xfrm>
            <a:custGeom>
              <a:avLst/>
              <a:gdLst>
                <a:gd name="connsiteX0" fmla="*/ 520218 w 520217"/>
                <a:gd name="connsiteY0" fmla="*/ 130315 h 416826"/>
                <a:gd name="connsiteX1" fmla="*/ 237034 w 520217"/>
                <a:gd name="connsiteY1" fmla="*/ 407508 h 416826"/>
                <a:gd name="connsiteX2" fmla="*/ 110201 w 520217"/>
                <a:gd name="connsiteY2" fmla="*/ 330932 h 416826"/>
                <a:gd name="connsiteX3" fmla="*/ 6708 w 520217"/>
                <a:gd name="connsiteY3" fmla="*/ 243079 h 416826"/>
                <a:gd name="connsiteX4" fmla="*/ 59864 w 520217"/>
                <a:gd name="connsiteY4" fmla="*/ 115379 h 416826"/>
                <a:gd name="connsiteX5" fmla="*/ 72306 w 520217"/>
                <a:gd name="connsiteY5" fmla="*/ 22755 h 416826"/>
                <a:gd name="connsiteX6" fmla="*/ 520218 w 520217"/>
                <a:gd name="connsiteY6" fmla="*/ 130315 h 4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217" h="416826">
                  <a:moveTo>
                    <a:pt x="520218" y="130315"/>
                  </a:moveTo>
                  <a:cubicBezTo>
                    <a:pt x="520218" y="130315"/>
                    <a:pt x="385849" y="358933"/>
                    <a:pt x="237034" y="407508"/>
                  </a:cubicBezTo>
                  <a:cubicBezTo>
                    <a:pt x="105458" y="450472"/>
                    <a:pt x="110201" y="330932"/>
                    <a:pt x="110201" y="330932"/>
                  </a:cubicBezTo>
                  <a:cubicBezTo>
                    <a:pt x="110201" y="330932"/>
                    <a:pt x="37257" y="334564"/>
                    <a:pt x="6708" y="243079"/>
                  </a:cubicBezTo>
                  <a:cubicBezTo>
                    <a:pt x="-23841" y="151594"/>
                    <a:pt x="59864" y="115379"/>
                    <a:pt x="59864" y="115379"/>
                  </a:cubicBezTo>
                  <a:cubicBezTo>
                    <a:pt x="59864" y="115379"/>
                    <a:pt x="15084" y="63768"/>
                    <a:pt x="72306" y="22755"/>
                  </a:cubicBezTo>
                  <a:cubicBezTo>
                    <a:pt x="129637" y="-18311"/>
                    <a:pt x="292358" y="-15411"/>
                    <a:pt x="520218" y="130315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13A12941-1AA4-AA25-C602-62800B6921E9}"/>
                </a:ext>
              </a:extLst>
            </p:cNvPr>
            <p:cNvSpPr/>
            <p:nvPr/>
          </p:nvSpPr>
          <p:spPr>
            <a:xfrm>
              <a:off x="1801780" y="1172555"/>
              <a:ext cx="342222" cy="252038"/>
            </a:xfrm>
            <a:custGeom>
              <a:avLst/>
              <a:gdLst>
                <a:gd name="connsiteX0" fmla="*/ 334768 w 342222"/>
                <a:gd name="connsiteY0" fmla="*/ 0 h 252038"/>
                <a:gd name="connsiteX1" fmla="*/ 342222 w 342222"/>
                <a:gd name="connsiteY1" fmla="*/ 5747 h 252038"/>
                <a:gd name="connsiteX2" fmla="*/ 168902 w 342222"/>
                <a:gd name="connsiteY2" fmla="*/ 165243 h 252038"/>
                <a:gd name="connsiteX3" fmla="*/ 1084 w 342222"/>
                <a:gd name="connsiteY3" fmla="*/ 252038 h 252038"/>
                <a:gd name="connsiteX4" fmla="*/ 0 w 342222"/>
                <a:gd name="connsiteY4" fmla="*/ 242686 h 252038"/>
                <a:gd name="connsiteX5" fmla="*/ 163128 w 342222"/>
                <a:gd name="connsiteY5" fmla="*/ 157788 h 252038"/>
                <a:gd name="connsiteX6" fmla="*/ 334768 w 342222"/>
                <a:gd name="connsiteY6" fmla="*/ 0 h 25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222" h="252038">
                  <a:moveTo>
                    <a:pt x="334768" y="0"/>
                  </a:moveTo>
                  <a:lnTo>
                    <a:pt x="342222" y="5747"/>
                  </a:lnTo>
                  <a:cubicBezTo>
                    <a:pt x="293674" y="68607"/>
                    <a:pt x="230244" y="117724"/>
                    <a:pt x="168902" y="165243"/>
                  </a:cubicBezTo>
                  <a:cubicBezTo>
                    <a:pt x="123390" y="200508"/>
                    <a:pt x="66737" y="244367"/>
                    <a:pt x="1084" y="252038"/>
                  </a:cubicBezTo>
                  <a:lnTo>
                    <a:pt x="0" y="242686"/>
                  </a:lnTo>
                  <a:cubicBezTo>
                    <a:pt x="63050" y="235313"/>
                    <a:pt x="118538" y="192322"/>
                    <a:pt x="163128" y="157788"/>
                  </a:cubicBezTo>
                  <a:cubicBezTo>
                    <a:pt x="224010" y="110677"/>
                    <a:pt x="286952" y="61912"/>
                    <a:pt x="334768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F77480EE-EB14-0A54-A93E-E4B0A04A0113}"/>
                </a:ext>
              </a:extLst>
            </p:cNvPr>
            <p:cNvSpPr/>
            <p:nvPr/>
          </p:nvSpPr>
          <p:spPr>
            <a:xfrm>
              <a:off x="1736154" y="1187545"/>
              <a:ext cx="362687" cy="152685"/>
            </a:xfrm>
            <a:custGeom>
              <a:avLst/>
              <a:gdLst>
                <a:gd name="connsiteX0" fmla="*/ 356047 w 362687"/>
                <a:gd name="connsiteY0" fmla="*/ 0 h 152685"/>
                <a:gd name="connsiteX1" fmla="*/ 362688 w 362687"/>
                <a:gd name="connsiteY1" fmla="*/ 6668 h 152685"/>
                <a:gd name="connsiteX2" fmla="*/ 0 w 362687"/>
                <a:gd name="connsiteY2" fmla="*/ 152611 h 152685"/>
                <a:gd name="connsiteX3" fmla="*/ 163 w 362687"/>
                <a:gd name="connsiteY3" fmla="*/ 143178 h 152685"/>
                <a:gd name="connsiteX4" fmla="*/ 356047 w 362687"/>
                <a:gd name="connsiteY4" fmla="*/ 0 h 15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687" h="152685">
                  <a:moveTo>
                    <a:pt x="356047" y="0"/>
                  </a:moveTo>
                  <a:lnTo>
                    <a:pt x="362688" y="6668"/>
                  </a:lnTo>
                  <a:cubicBezTo>
                    <a:pt x="268492" y="100457"/>
                    <a:pt x="132904" y="154996"/>
                    <a:pt x="0" y="152611"/>
                  </a:cubicBezTo>
                  <a:lnTo>
                    <a:pt x="163" y="143178"/>
                  </a:lnTo>
                  <a:cubicBezTo>
                    <a:pt x="130654" y="145536"/>
                    <a:pt x="263613" y="92000"/>
                    <a:pt x="356047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414DB3E0-D5D0-61B7-310F-73D1E03E48A0}"/>
                </a:ext>
              </a:extLst>
            </p:cNvPr>
            <p:cNvSpPr/>
            <p:nvPr/>
          </p:nvSpPr>
          <p:spPr>
            <a:xfrm>
              <a:off x="1685736" y="1190635"/>
              <a:ext cx="401043" cy="80452"/>
            </a:xfrm>
            <a:custGeom>
              <a:avLst/>
              <a:gdLst>
                <a:gd name="connsiteX0" fmla="*/ 398469 w 401043"/>
                <a:gd name="connsiteY0" fmla="*/ 0 h 80452"/>
                <a:gd name="connsiteX1" fmla="*/ 401044 w 401043"/>
                <a:gd name="connsiteY1" fmla="*/ 9054 h 80452"/>
                <a:gd name="connsiteX2" fmla="*/ 732 w 401043"/>
                <a:gd name="connsiteY2" fmla="*/ 80453 h 80452"/>
                <a:gd name="connsiteX3" fmla="*/ 0 w 401043"/>
                <a:gd name="connsiteY3" fmla="*/ 71074 h 80452"/>
                <a:gd name="connsiteX4" fmla="*/ 398469 w 401043"/>
                <a:gd name="connsiteY4" fmla="*/ 0 h 80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43" h="80452">
                  <a:moveTo>
                    <a:pt x="398469" y="0"/>
                  </a:moveTo>
                  <a:lnTo>
                    <a:pt x="401044" y="9054"/>
                  </a:lnTo>
                  <a:cubicBezTo>
                    <a:pt x="270579" y="46054"/>
                    <a:pt x="135913" y="70071"/>
                    <a:pt x="732" y="80453"/>
                  </a:cubicBezTo>
                  <a:lnTo>
                    <a:pt x="0" y="71074"/>
                  </a:lnTo>
                  <a:cubicBezTo>
                    <a:pt x="134558" y="60746"/>
                    <a:pt x="268600" y="36838"/>
                    <a:pt x="398469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5A345AD3-3B11-0F02-34DA-78B774F1FA42}"/>
                </a:ext>
              </a:extLst>
            </p:cNvPr>
            <p:cNvSpPr/>
            <p:nvPr/>
          </p:nvSpPr>
          <p:spPr>
            <a:xfrm>
              <a:off x="1735937" y="1163555"/>
              <a:ext cx="363934" cy="32609"/>
            </a:xfrm>
            <a:custGeom>
              <a:avLst/>
              <a:gdLst>
                <a:gd name="connsiteX0" fmla="*/ 145807 w 363934"/>
                <a:gd name="connsiteY0" fmla="*/ 0 h 32609"/>
                <a:gd name="connsiteX1" fmla="*/ 299963 w 363934"/>
                <a:gd name="connsiteY1" fmla="*/ 8593 h 32609"/>
                <a:gd name="connsiteX2" fmla="*/ 363935 w 363934"/>
                <a:gd name="connsiteY2" fmla="*/ 24206 h 32609"/>
                <a:gd name="connsiteX3" fmla="*/ 359679 w 363934"/>
                <a:gd name="connsiteY3" fmla="*/ 32609 h 32609"/>
                <a:gd name="connsiteX4" fmla="*/ 298906 w 363934"/>
                <a:gd name="connsiteY4" fmla="*/ 17945 h 32609"/>
                <a:gd name="connsiteX5" fmla="*/ 1003 w 363934"/>
                <a:gd name="connsiteY5" fmla="*/ 17050 h 32609"/>
                <a:gd name="connsiteX6" fmla="*/ 0 w 363934"/>
                <a:gd name="connsiteY6" fmla="*/ 7671 h 32609"/>
                <a:gd name="connsiteX7" fmla="*/ 145807 w 363934"/>
                <a:gd name="connsiteY7" fmla="*/ 0 h 3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3934" h="32609">
                  <a:moveTo>
                    <a:pt x="145807" y="0"/>
                  </a:moveTo>
                  <a:cubicBezTo>
                    <a:pt x="197310" y="0"/>
                    <a:pt x="248813" y="2873"/>
                    <a:pt x="299963" y="8593"/>
                  </a:cubicBezTo>
                  <a:cubicBezTo>
                    <a:pt x="321459" y="11005"/>
                    <a:pt x="344120" y="14177"/>
                    <a:pt x="363935" y="24206"/>
                  </a:cubicBezTo>
                  <a:lnTo>
                    <a:pt x="359679" y="32609"/>
                  </a:lnTo>
                  <a:cubicBezTo>
                    <a:pt x="341247" y="23285"/>
                    <a:pt x="320401" y="20357"/>
                    <a:pt x="298906" y="17945"/>
                  </a:cubicBezTo>
                  <a:cubicBezTo>
                    <a:pt x="200102" y="6885"/>
                    <a:pt x="99888" y="6560"/>
                    <a:pt x="1003" y="17050"/>
                  </a:cubicBezTo>
                  <a:lnTo>
                    <a:pt x="0" y="7671"/>
                  </a:lnTo>
                  <a:cubicBezTo>
                    <a:pt x="48386" y="2575"/>
                    <a:pt x="97096" y="0"/>
                    <a:pt x="145807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2A9AC941-9D36-983C-8BB4-DEE783C16844}"/>
                </a:ext>
              </a:extLst>
            </p:cNvPr>
            <p:cNvSpPr/>
            <p:nvPr/>
          </p:nvSpPr>
          <p:spPr>
            <a:xfrm>
              <a:off x="2126518" y="1257074"/>
              <a:ext cx="188879" cy="311456"/>
            </a:xfrm>
            <a:custGeom>
              <a:avLst/>
              <a:gdLst>
                <a:gd name="connsiteX0" fmla="*/ 8322 w 188879"/>
                <a:gd name="connsiteY0" fmla="*/ 0 h 311456"/>
                <a:gd name="connsiteX1" fmla="*/ 106204 w 188879"/>
                <a:gd name="connsiteY1" fmla="*/ 184543 h 311456"/>
                <a:gd name="connsiteX2" fmla="*/ 188880 w 188879"/>
                <a:gd name="connsiteY2" fmla="*/ 304463 h 311456"/>
                <a:gd name="connsiteX3" fmla="*/ 182564 w 188879"/>
                <a:gd name="connsiteY3" fmla="*/ 311456 h 311456"/>
                <a:gd name="connsiteX4" fmla="*/ 97882 w 188879"/>
                <a:gd name="connsiteY4" fmla="*/ 188961 h 311456"/>
                <a:gd name="connsiteX5" fmla="*/ 0 w 188879"/>
                <a:gd name="connsiteY5" fmla="*/ 4418 h 311456"/>
                <a:gd name="connsiteX6" fmla="*/ 8322 w 188879"/>
                <a:gd name="connsiteY6" fmla="*/ 0 h 31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879" h="311456">
                  <a:moveTo>
                    <a:pt x="8322" y="0"/>
                  </a:moveTo>
                  <a:lnTo>
                    <a:pt x="106204" y="184543"/>
                  </a:lnTo>
                  <a:cubicBezTo>
                    <a:pt x="128892" y="227344"/>
                    <a:pt x="152367" y="271582"/>
                    <a:pt x="188880" y="304463"/>
                  </a:cubicBezTo>
                  <a:lnTo>
                    <a:pt x="182564" y="311456"/>
                  </a:lnTo>
                  <a:cubicBezTo>
                    <a:pt x="144831" y="277464"/>
                    <a:pt x="119893" y="230434"/>
                    <a:pt x="97882" y="188961"/>
                  </a:cubicBezTo>
                  <a:lnTo>
                    <a:pt x="0" y="4418"/>
                  </a:lnTo>
                  <a:lnTo>
                    <a:pt x="8322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3033044E-4460-A7E8-72E8-554D928F645A}"/>
                </a:ext>
              </a:extLst>
            </p:cNvPr>
            <p:cNvSpPr/>
            <p:nvPr/>
          </p:nvSpPr>
          <p:spPr>
            <a:xfrm>
              <a:off x="2143568" y="1237448"/>
              <a:ext cx="265347" cy="304110"/>
            </a:xfrm>
            <a:custGeom>
              <a:avLst/>
              <a:gdLst>
                <a:gd name="connsiteX0" fmla="*/ 8240 w 265347"/>
                <a:gd name="connsiteY0" fmla="*/ 0 h 304110"/>
                <a:gd name="connsiteX1" fmla="*/ 265348 w 265347"/>
                <a:gd name="connsiteY1" fmla="*/ 296629 h 304110"/>
                <a:gd name="connsiteX2" fmla="*/ 259628 w 265347"/>
                <a:gd name="connsiteY2" fmla="*/ 304110 h 304110"/>
                <a:gd name="connsiteX3" fmla="*/ 0 w 265347"/>
                <a:gd name="connsiteY3" fmla="*/ 4581 h 304110"/>
                <a:gd name="connsiteX4" fmla="*/ 8240 w 265347"/>
                <a:gd name="connsiteY4" fmla="*/ 0 h 30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347" h="304110">
                  <a:moveTo>
                    <a:pt x="8240" y="0"/>
                  </a:moveTo>
                  <a:cubicBezTo>
                    <a:pt x="72077" y="114580"/>
                    <a:pt x="160987" y="217152"/>
                    <a:pt x="265348" y="296629"/>
                  </a:cubicBezTo>
                  <a:lnTo>
                    <a:pt x="259628" y="304110"/>
                  </a:lnTo>
                  <a:cubicBezTo>
                    <a:pt x="154237" y="223874"/>
                    <a:pt x="64460" y="120300"/>
                    <a:pt x="0" y="4581"/>
                  </a:cubicBezTo>
                  <a:lnTo>
                    <a:pt x="8240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C8195BCC-9947-1735-8D66-74879E08465E}"/>
                </a:ext>
              </a:extLst>
            </p:cNvPr>
            <p:cNvSpPr/>
            <p:nvPr/>
          </p:nvSpPr>
          <p:spPr>
            <a:xfrm>
              <a:off x="2147390" y="1228205"/>
              <a:ext cx="337776" cy="217721"/>
            </a:xfrm>
            <a:custGeom>
              <a:avLst/>
              <a:gdLst>
                <a:gd name="connsiteX0" fmla="*/ 3090 w 337776"/>
                <a:gd name="connsiteY0" fmla="*/ 0 h 217721"/>
                <a:gd name="connsiteX1" fmla="*/ 263017 w 337776"/>
                <a:gd name="connsiteY1" fmla="*/ 137323 h 217721"/>
                <a:gd name="connsiteX2" fmla="*/ 337777 w 337776"/>
                <a:gd name="connsiteY2" fmla="*/ 212896 h 217721"/>
                <a:gd name="connsiteX3" fmla="*/ 329672 w 337776"/>
                <a:gd name="connsiteY3" fmla="*/ 217721 h 217721"/>
                <a:gd name="connsiteX4" fmla="*/ 257378 w 337776"/>
                <a:gd name="connsiteY4" fmla="*/ 144885 h 217721"/>
                <a:gd name="connsiteX5" fmla="*/ 0 w 337776"/>
                <a:gd name="connsiteY5" fmla="*/ 8918 h 217721"/>
                <a:gd name="connsiteX6" fmla="*/ 3090 w 337776"/>
                <a:gd name="connsiteY6" fmla="*/ 0 h 21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776" h="217721">
                  <a:moveTo>
                    <a:pt x="3090" y="0"/>
                  </a:moveTo>
                  <a:cubicBezTo>
                    <a:pt x="96419" y="32149"/>
                    <a:pt x="183865" y="78338"/>
                    <a:pt x="263017" y="137323"/>
                  </a:cubicBezTo>
                  <a:cubicBezTo>
                    <a:pt x="290828" y="158032"/>
                    <a:pt x="319127" y="181534"/>
                    <a:pt x="337777" y="212896"/>
                  </a:cubicBezTo>
                  <a:lnTo>
                    <a:pt x="329672" y="217721"/>
                  </a:lnTo>
                  <a:cubicBezTo>
                    <a:pt x="311863" y="187795"/>
                    <a:pt x="284404" y="165026"/>
                    <a:pt x="257378" y="144885"/>
                  </a:cubicBezTo>
                  <a:cubicBezTo>
                    <a:pt x="179013" y="86498"/>
                    <a:pt x="92407" y="40741"/>
                    <a:pt x="0" y="8918"/>
                  </a:cubicBezTo>
                  <a:lnTo>
                    <a:pt x="3090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DBB2AC0E-51B7-87A2-4D77-99C58DF19A3E}"/>
                </a:ext>
              </a:extLst>
            </p:cNvPr>
            <p:cNvSpPr/>
            <p:nvPr/>
          </p:nvSpPr>
          <p:spPr>
            <a:xfrm>
              <a:off x="2153272" y="1195894"/>
              <a:ext cx="324928" cy="123633"/>
            </a:xfrm>
            <a:custGeom>
              <a:avLst/>
              <a:gdLst>
                <a:gd name="connsiteX0" fmla="*/ 33829 w 324928"/>
                <a:gd name="connsiteY0" fmla="*/ 0 h 123633"/>
                <a:gd name="connsiteX1" fmla="*/ 206038 w 324928"/>
                <a:gd name="connsiteY1" fmla="*/ 51259 h 123633"/>
                <a:gd name="connsiteX2" fmla="*/ 324928 w 324928"/>
                <a:gd name="connsiteY2" fmla="*/ 115502 h 123633"/>
                <a:gd name="connsiteX3" fmla="*/ 320157 w 324928"/>
                <a:gd name="connsiteY3" fmla="*/ 123634 h 123633"/>
                <a:gd name="connsiteX4" fmla="*/ 201864 w 324928"/>
                <a:gd name="connsiteY4" fmla="*/ 59716 h 123633"/>
                <a:gd name="connsiteX5" fmla="*/ 1545 w 324928"/>
                <a:gd name="connsiteY5" fmla="*/ 12063 h 123633"/>
                <a:gd name="connsiteX6" fmla="*/ 0 w 324928"/>
                <a:gd name="connsiteY6" fmla="*/ 2765 h 123633"/>
                <a:gd name="connsiteX7" fmla="*/ 33829 w 324928"/>
                <a:gd name="connsiteY7" fmla="*/ 0 h 12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928" h="123633">
                  <a:moveTo>
                    <a:pt x="33829" y="0"/>
                  </a:moveTo>
                  <a:cubicBezTo>
                    <a:pt x="93112" y="0"/>
                    <a:pt x="151310" y="24206"/>
                    <a:pt x="206038" y="51259"/>
                  </a:cubicBezTo>
                  <a:cubicBezTo>
                    <a:pt x="246237" y="71128"/>
                    <a:pt x="286247" y="92759"/>
                    <a:pt x="324928" y="115502"/>
                  </a:cubicBezTo>
                  <a:lnTo>
                    <a:pt x="320157" y="123634"/>
                  </a:lnTo>
                  <a:cubicBezTo>
                    <a:pt x="281666" y="101000"/>
                    <a:pt x="241873" y="79477"/>
                    <a:pt x="201864" y="59716"/>
                  </a:cubicBezTo>
                  <a:cubicBezTo>
                    <a:pt x="138163" y="28218"/>
                    <a:pt x="69800" y="651"/>
                    <a:pt x="1545" y="12063"/>
                  </a:cubicBezTo>
                  <a:lnTo>
                    <a:pt x="0" y="2765"/>
                  </a:lnTo>
                  <a:cubicBezTo>
                    <a:pt x="11303" y="867"/>
                    <a:pt x="22580" y="0"/>
                    <a:pt x="33829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B0CE1C9-09BC-AF7D-8808-B7C1FB2D6DEA}"/>
                </a:ext>
              </a:extLst>
            </p:cNvPr>
            <p:cNvSpPr/>
            <p:nvPr/>
          </p:nvSpPr>
          <p:spPr>
            <a:xfrm>
              <a:off x="2197755" y="828083"/>
              <a:ext cx="136916" cy="330241"/>
            </a:xfrm>
            <a:custGeom>
              <a:avLst/>
              <a:gdLst>
                <a:gd name="connsiteX0" fmla="*/ 127537 w 136916"/>
                <a:gd name="connsiteY0" fmla="*/ 0 h 330241"/>
                <a:gd name="connsiteX1" fmla="*/ 136916 w 136916"/>
                <a:gd name="connsiteY1" fmla="*/ 732 h 330241"/>
                <a:gd name="connsiteX2" fmla="*/ 7373 w 136916"/>
                <a:gd name="connsiteY2" fmla="*/ 330241 h 330241"/>
                <a:gd name="connsiteX3" fmla="*/ 0 w 136916"/>
                <a:gd name="connsiteY3" fmla="*/ 324386 h 330241"/>
                <a:gd name="connsiteX4" fmla="*/ 127537 w 136916"/>
                <a:gd name="connsiteY4" fmla="*/ 0 h 33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916" h="330241">
                  <a:moveTo>
                    <a:pt x="127537" y="0"/>
                  </a:moveTo>
                  <a:lnTo>
                    <a:pt x="136916" y="732"/>
                  </a:lnTo>
                  <a:cubicBezTo>
                    <a:pt x="127537" y="119703"/>
                    <a:pt x="81537" y="236723"/>
                    <a:pt x="7373" y="330241"/>
                  </a:cubicBezTo>
                  <a:lnTo>
                    <a:pt x="0" y="324386"/>
                  </a:lnTo>
                  <a:cubicBezTo>
                    <a:pt x="72998" y="232332"/>
                    <a:pt x="118294" y="117128"/>
                    <a:pt x="127537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D1542E23-D72C-7989-E06F-A1CCBF782C4D}"/>
                </a:ext>
              </a:extLst>
            </p:cNvPr>
            <p:cNvSpPr/>
            <p:nvPr/>
          </p:nvSpPr>
          <p:spPr>
            <a:xfrm>
              <a:off x="2054627" y="805747"/>
              <a:ext cx="74032" cy="332192"/>
            </a:xfrm>
            <a:custGeom>
              <a:avLst/>
              <a:gdLst>
                <a:gd name="connsiteX0" fmla="*/ 31 w 74032"/>
                <a:gd name="connsiteY0" fmla="*/ 0 h 332192"/>
                <a:gd name="connsiteX1" fmla="*/ 9464 w 74032"/>
                <a:gd name="connsiteY1" fmla="*/ 108 h 332192"/>
                <a:gd name="connsiteX2" fmla="*/ 74032 w 74032"/>
                <a:gd name="connsiteY2" fmla="*/ 329455 h 332192"/>
                <a:gd name="connsiteX3" fmla="*/ 65033 w 74032"/>
                <a:gd name="connsiteY3" fmla="*/ 332193 h 332192"/>
                <a:gd name="connsiteX4" fmla="*/ 31 w 74032"/>
                <a:gd name="connsiteY4" fmla="*/ 0 h 33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32" h="332192">
                  <a:moveTo>
                    <a:pt x="31" y="0"/>
                  </a:moveTo>
                  <a:lnTo>
                    <a:pt x="9464" y="108"/>
                  </a:lnTo>
                  <a:cubicBezTo>
                    <a:pt x="8298" y="113198"/>
                    <a:pt x="41721" y="223143"/>
                    <a:pt x="74032" y="329455"/>
                  </a:cubicBezTo>
                  <a:lnTo>
                    <a:pt x="65033" y="332193"/>
                  </a:lnTo>
                  <a:cubicBezTo>
                    <a:pt x="32478" y="225176"/>
                    <a:pt x="-1162" y="114553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E047C51-366D-B558-CBA8-D8A5C0DE7E22}"/>
                </a:ext>
              </a:extLst>
            </p:cNvPr>
            <p:cNvSpPr/>
            <p:nvPr/>
          </p:nvSpPr>
          <p:spPr>
            <a:xfrm>
              <a:off x="2166473" y="752807"/>
              <a:ext cx="87688" cy="401586"/>
            </a:xfrm>
            <a:custGeom>
              <a:avLst/>
              <a:gdLst>
                <a:gd name="connsiteX0" fmla="*/ 86606 w 87688"/>
                <a:gd name="connsiteY0" fmla="*/ 0 h 401586"/>
                <a:gd name="connsiteX1" fmla="*/ 8539 w 87688"/>
                <a:gd name="connsiteY1" fmla="*/ 401586 h 401586"/>
                <a:gd name="connsiteX2" fmla="*/ 0 w 87688"/>
                <a:gd name="connsiteY2" fmla="*/ 397628 h 401586"/>
                <a:gd name="connsiteX3" fmla="*/ 77200 w 87688"/>
                <a:gd name="connsiteY3" fmla="*/ 488 h 401586"/>
                <a:gd name="connsiteX4" fmla="*/ 86606 w 87688"/>
                <a:gd name="connsiteY4" fmla="*/ 0 h 40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8" h="401586">
                  <a:moveTo>
                    <a:pt x="86606" y="0"/>
                  </a:moveTo>
                  <a:cubicBezTo>
                    <a:pt x="93600" y="137675"/>
                    <a:pt x="66601" y="276543"/>
                    <a:pt x="8539" y="401586"/>
                  </a:cubicBezTo>
                  <a:lnTo>
                    <a:pt x="0" y="397628"/>
                  </a:lnTo>
                  <a:cubicBezTo>
                    <a:pt x="57412" y="273968"/>
                    <a:pt x="84112" y="136645"/>
                    <a:pt x="77200" y="488"/>
                  </a:cubicBezTo>
                  <a:lnTo>
                    <a:pt x="86606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6AC4559-A0B2-6B66-39CF-0C80DC4A97C9}"/>
                </a:ext>
              </a:extLst>
            </p:cNvPr>
            <p:cNvSpPr/>
            <p:nvPr/>
          </p:nvSpPr>
          <p:spPr>
            <a:xfrm>
              <a:off x="2133854" y="763569"/>
              <a:ext cx="34462" cy="382855"/>
            </a:xfrm>
            <a:custGeom>
              <a:avLst/>
              <a:gdLst>
                <a:gd name="connsiteX0" fmla="*/ 25490 w 34462"/>
                <a:gd name="connsiteY0" fmla="*/ 0 h 382855"/>
                <a:gd name="connsiteX1" fmla="*/ 34463 w 34462"/>
                <a:gd name="connsiteY1" fmla="*/ 2900 h 382855"/>
                <a:gd name="connsiteX2" fmla="*/ 25247 w 34462"/>
                <a:gd name="connsiteY2" fmla="*/ 381744 h 382855"/>
                <a:gd name="connsiteX3" fmla="*/ 15895 w 34462"/>
                <a:gd name="connsiteY3" fmla="*/ 382855 h 382855"/>
                <a:gd name="connsiteX4" fmla="*/ 25490 w 34462"/>
                <a:gd name="connsiteY4" fmla="*/ 0 h 38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62" h="382855">
                  <a:moveTo>
                    <a:pt x="25490" y="0"/>
                  </a:moveTo>
                  <a:lnTo>
                    <a:pt x="34463" y="2900"/>
                  </a:lnTo>
                  <a:cubicBezTo>
                    <a:pt x="-5384" y="125965"/>
                    <a:pt x="10880" y="261851"/>
                    <a:pt x="25247" y="381744"/>
                  </a:cubicBezTo>
                  <a:lnTo>
                    <a:pt x="15895" y="382855"/>
                  </a:lnTo>
                  <a:cubicBezTo>
                    <a:pt x="1420" y="262014"/>
                    <a:pt x="-15007" y="125016"/>
                    <a:pt x="25490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8B81430E-7324-EAB9-DA50-9E37E906434E}"/>
                </a:ext>
              </a:extLst>
            </p:cNvPr>
            <p:cNvSpPr/>
            <p:nvPr/>
          </p:nvSpPr>
          <p:spPr>
            <a:xfrm>
              <a:off x="2142620" y="833322"/>
              <a:ext cx="511195" cy="420366"/>
            </a:xfrm>
            <a:custGeom>
              <a:avLst/>
              <a:gdLst>
                <a:gd name="connsiteX0" fmla="*/ 0 w 511195"/>
                <a:gd name="connsiteY0" fmla="*/ 340914 h 420366"/>
                <a:gd name="connsiteX1" fmla="*/ 241548 w 511195"/>
                <a:gd name="connsiteY1" fmla="*/ 18533 h 420366"/>
                <a:gd name="connsiteX2" fmla="*/ 380361 w 511195"/>
                <a:gd name="connsiteY2" fmla="*/ 75593 h 420366"/>
                <a:gd name="connsiteX3" fmla="*/ 497490 w 511195"/>
                <a:gd name="connsiteY3" fmla="*/ 147588 h 420366"/>
                <a:gd name="connsiteX4" fmla="*/ 463688 w 511195"/>
                <a:gd name="connsiteY4" fmla="*/ 284017 h 420366"/>
                <a:gd name="connsiteX5" fmla="*/ 465341 w 511195"/>
                <a:gd name="connsiteY5" fmla="*/ 378917 h 420366"/>
                <a:gd name="connsiteX6" fmla="*/ 0 w 511195"/>
                <a:gd name="connsiteY6" fmla="*/ 340914 h 42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1195" h="420366">
                  <a:moveTo>
                    <a:pt x="0" y="340914"/>
                  </a:moveTo>
                  <a:cubicBezTo>
                    <a:pt x="0" y="340914"/>
                    <a:pt x="99807" y="90502"/>
                    <a:pt x="241548" y="18533"/>
                  </a:cubicBezTo>
                  <a:cubicBezTo>
                    <a:pt x="366889" y="-45113"/>
                    <a:pt x="380361" y="75593"/>
                    <a:pt x="380361" y="75593"/>
                  </a:cubicBezTo>
                  <a:cubicBezTo>
                    <a:pt x="380361" y="75593"/>
                    <a:pt x="452926" y="60549"/>
                    <a:pt x="497490" y="147588"/>
                  </a:cubicBezTo>
                  <a:cubicBezTo>
                    <a:pt x="542053" y="234628"/>
                    <a:pt x="463688" y="284017"/>
                    <a:pt x="463688" y="284017"/>
                  </a:cubicBezTo>
                  <a:cubicBezTo>
                    <a:pt x="463688" y="284017"/>
                    <a:pt x="516437" y="328824"/>
                    <a:pt x="465341" y="378917"/>
                  </a:cubicBezTo>
                  <a:cubicBezTo>
                    <a:pt x="414164" y="429092"/>
                    <a:pt x="250629" y="451563"/>
                    <a:pt x="0" y="340914"/>
                  </a:cubicBezTo>
                  <a:close/>
                </a:path>
              </a:pathLst>
            </a:custGeom>
            <a:solidFill>
              <a:srgbClr val="E4554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9A127795-44FA-B807-B849-8B059A7F7129}"/>
                </a:ext>
              </a:extLst>
            </p:cNvPr>
            <p:cNvSpPr/>
            <p:nvPr/>
          </p:nvSpPr>
          <p:spPr>
            <a:xfrm>
              <a:off x="1662996" y="739749"/>
              <a:ext cx="450971" cy="435186"/>
            </a:xfrm>
            <a:custGeom>
              <a:avLst/>
              <a:gdLst>
                <a:gd name="connsiteX0" fmla="*/ 450972 w 450971"/>
                <a:gd name="connsiteY0" fmla="*/ 428333 h 435186"/>
                <a:gd name="connsiteX1" fmla="*/ 57951 w 450971"/>
                <a:gd name="connsiteY1" fmla="*/ 374852 h 435186"/>
                <a:gd name="connsiteX2" fmla="*/ 36591 w 450971"/>
                <a:gd name="connsiteY2" fmla="*/ 225900 h 435186"/>
                <a:gd name="connsiteX3" fmla="*/ 38706 w 450971"/>
                <a:gd name="connsiteY3" fmla="*/ 88578 h 435186"/>
                <a:gd name="connsiteX4" fmla="*/ 170770 w 450971"/>
                <a:gd name="connsiteY4" fmla="*/ 51496 h 435186"/>
                <a:gd name="connsiteX5" fmla="*/ 250030 w 450971"/>
                <a:gd name="connsiteY5" fmla="*/ 3734 h 435186"/>
                <a:gd name="connsiteX6" fmla="*/ 450972 w 450971"/>
                <a:gd name="connsiteY6" fmla="*/ 428333 h 43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971" h="435186">
                  <a:moveTo>
                    <a:pt x="450972" y="428333"/>
                  </a:moveTo>
                  <a:cubicBezTo>
                    <a:pt x="450972" y="428333"/>
                    <a:pt x="189663" y="463409"/>
                    <a:pt x="57951" y="374852"/>
                  </a:cubicBezTo>
                  <a:cubicBezTo>
                    <a:pt x="-58526" y="296540"/>
                    <a:pt x="36591" y="225900"/>
                    <a:pt x="36591" y="225900"/>
                  </a:cubicBezTo>
                  <a:cubicBezTo>
                    <a:pt x="36591" y="225900"/>
                    <a:pt x="-12445" y="169925"/>
                    <a:pt x="38706" y="88578"/>
                  </a:cubicBezTo>
                  <a:cubicBezTo>
                    <a:pt x="89829" y="7230"/>
                    <a:pt x="170770" y="51496"/>
                    <a:pt x="170770" y="51496"/>
                  </a:cubicBezTo>
                  <a:cubicBezTo>
                    <a:pt x="170770" y="51496"/>
                    <a:pt x="182182" y="-16407"/>
                    <a:pt x="250030" y="3734"/>
                  </a:cubicBezTo>
                  <a:cubicBezTo>
                    <a:pt x="317959" y="23955"/>
                    <a:pt x="418823" y="155667"/>
                    <a:pt x="450972" y="428333"/>
                  </a:cubicBezTo>
                  <a:close/>
                </a:path>
              </a:pathLst>
            </a:custGeom>
            <a:solidFill>
              <a:srgbClr val="E4554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FF49BFB0-962F-84AA-8D77-F9E7EEC82438}"/>
                </a:ext>
              </a:extLst>
            </p:cNvPr>
            <p:cNvSpPr/>
            <p:nvPr/>
          </p:nvSpPr>
          <p:spPr>
            <a:xfrm>
              <a:off x="1817072" y="1201424"/>
              <a:ext cx="412964" cy="510572"/>
            </a:xfrm>
            <a:custGeom>
              <a:avLst/>
              <a:gdLst>
                <a:gd name="connsiteX0" fmla="*/ 310855 w 412964"/>
                <a:gd name="connsiteY0" fmla="*/ 0 h 510572"/>
                <a:gd name="connsiteX1" fmla="*/ 408006 w 412964"/>
                <a:gd name="connsiteY1" fmla="*/ 386759 h 510572"/>
                <a:gd name="connsiteX2" fmla="*/ 280875 w 412964"/>
                <a:gd name="connsiteY2" fmla="*/ 460055 h 510572"/>
                <a:gd name="connsiteX3" fmla="*/ 155588 w 412964"/>
                <a:gd name="connsiteY3" fmla="*/ 507221 h 510572"/>
                <a:gd name="connsiteX4" fmla="*/ 73048 w 412964"/>
                <a:gd name="connsiteY4" fmla="*/ 396951 h 510572"/>
                <a:gd name="connsiteX5" fmla="*/ 402 w 412964"/>
                <a:gd name="connsiteY5" fmla="*/ 339918 h 510572"/>
                <a:gd name="connsiteX6" fmla="*/ 310855 w 412964"/>
                <a:gd name="connsiteY6" fmla="*/ 0 h 51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2964" h="510572">
                  <a:moveTo>
                    <a:pt x="310855" y="0"/>
                  </a:moveTo>
                  <a:cubicBezTo>
                    <a:pt x="310855" y="0"/>
                    <a:pt x="439477" y="231871"/>
                    <a:pt x="408006" y="386759"/>
                  </a:cubicBezTo>
                  <a:cubicBezTo>
                    <a:pt x="380167" y="523729"/>
                    <a:pt x="280875" y="460055"/>
                    <a:pt x="280875" y="460055"/>
                  </a:cubicBezTo>
                  <a:cubicBezTo>
                    <a:pt x="280875" y="460055"/>
                    <a:pt x="248293" y="525952"/>
                    <a:pt x="155588" y="507221"/>
                  </a:cubicBezTo>
                  <a:cubicBezTo>
                    <a:pt x="62883" y="488517"/>
                    <a:pt x="73048" y="396951"/>
                    <a:pt x="73048" y="396951"/>
                  </a:cubicBezTo>
                  <a:cubicBezTo>
                    <a:pt x="73048" y="396951"/>
                    <a:pt x="7260" y="410585"/>
                    <a:pt x="402" y="339918"/>
                  </a:cubicBezTo>
                  <a:cubicBezTo>
                    <a:pt x="-6537" y="269143"/>
                    <a:pt x="75515" y="127646"/>
                    <a:pt x="310855" y="0"/>
                  </a:cubicBezTo>
                  <a:close/>
                </a:path>
              </a:pathLst>
            </a:custGeom>
            <a:solidFill>
              <a:srgbClr val="E4554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C6AE8FDD-F6F3-0AF5-3FB5-54851F36ABF3}"/>
                </a:ext>
              </a:extLst>
            </p:cNvPr>
            <p:cNvSpPr/>
            <p:nvPr/>
          </p:nvSpPr>
          <p:spPr>
            <a:xfrm>
              <a:off x="2127060" y="1235226"/>
              <a:ext cx="59749" cy="359814"/>
            </a:xfrm>
            <a:custGeom>
              <a:avLst/>
              <a:gdLst>
                <a:gd name="connsiteX0" fmla="*/ 8864 w 59749"/>
                <a:gd name="connsiteY0" fmla="*/ 0 h 359814"/>
                <a:gd name="connsiteX1" fmla="*/ 57493 w 59749"/>
                <a:gd name="connsiteY1" fmla="*/ 359815 h 359814"/>
                <a:gd name="connsiteX2" fmla="*/ 48087 w 59749"/>
                <a:gd name="connsiteY2" fmla="*/ 359137 h 359814"/>
                <a:gd name="connsiteX3" fmla="*/ 0 w 59749"/>
                <a:gd name="connsiteY3" fmla="*/ 3144 h 359814"/>
                <a:gd name="connsiteX4" fmla="*/ 8864 w 59749"/>
                <a:gd name="connsiteY4" fmla="*/ 0 h 35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49" h="359814">
                  <a:moveTo>
                    <a:pt x="8864" y="0"/>
                  </a:moveTo>
                  <a:cubicBezTo>
                    <a:pt x="49416" y="114363"/>
                    <a:pt x="66249" y="238783"/>
                    <a:pt x="57493" y="359815"/>
                  </a:cubicBezTo>
                  <a:lnTo>
                    <a:pt x="48087" y="359137"/>
                  </a:lnTo>
                  <a:cubicBezTo>
                    <a:pt x="56761" y="239407"/>
                    <a:pt x="40118" y="116288"/>
                    <a:pt x="0" y="3144"/>
                  </a:cubicBezTo>
                  <a:lnTo>
                    <a:pt x="8864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9329A694-5417-5D50-8079-C8C72949DD0F}"/>
                </a:ext>
              </a:extLst>
            </p:cNvPr>
            <p:cNvSpPr/>
            <p:nvPr/>
          </p:nvSpPr>
          <p:spPr>
            <a:xfrm>
              <a:off x="2066179" y="1222431"/>
              <a:ext cx="74378" cy="423000"/>
            </a:xfrm>
            <a:custGeom>
              <a:avLst/>
              <a:gdLst>
                <a:gd name="connsiteX0" fmla="*/ 55894 w 74378"/>
                <a:gd name="connsiteY0" fmla="*/ 0 h 423000"/>
                <a:gd name="connsiteX1" fmla="*/ 74354 w 74378"/>
                <a:gd name="connsiteY1" fmla="*/ 190913 h 423000"/>
                <a:gd name="connsiteX2" fmla="*/ 63972 w 74378"/>
                <a:gd name="connsiteY2" fmla="*/ 313733 h 423000"/>
                <a:gd name="connsiteX3" fmla="*/ 6533 w 74378"/>
                <a:gd name="connsiteY3" fmla="*/ 423000 h 423000"/>
                <a:gd name="connsiteX4" fmla="*/ 0 w 74378"/>
                <a:gd name="connsiteY4" fmla="*/ 416224 h 423000"/>
                <a:gd name="connsiteX5" fmla="*/ 54810 w 74378"/>
                <a:gd name="connsiteY5" fmla="*/ 311646 h 423000"/>
                <a:gd name="connsiteX6" fmla="*/ 64948 w 74378"/>
                <a:gd name="connsiteY6" fmla="*/ 190886 h 423000"/>
                <a:gd name="connsiteX7" fmla="*/ 46813 w 74378"/>
                <a:gd name="connsiteY7" fmla="*/ 2467 h 423000"/>
                <a:gd name="connsiteX8" fmla="*/ 55894 w 74378"/>
                <a:gd name="connsiteY8" fmla="*/ 0 h 42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378" h="423000">
                  <a:moveTo>
                    <a:pt x="55894" y="0"/>
                  </a:moveTo>
                  <a:cubicBezTo>
                    <a:pt x="73378" y="64378"/>
                    <a:pt x="74598" y="132308"/>
                    <a:pt x="74354" y="190913"/>
                  </a:cubicBezTo>
                  <a:cubicBezTo>
                    <a:pt x="74191" y="230705"/>
                    <a:pt x="73242" y="272965"/>
                    <a:pt x="63972" y="313733"/>
                  </a:cubicBezTo>
                  <a:cubicBezTo>
                    <a:pt x="53698" y="358866"/>
                    <a:pt x="33829" y="396653"/>
                    <a:pt x="6533" y="423000"/>
                  </a:cubicBezTo>
                  <a:lnTo>
                    <a:pt x="0" y="416224"/>
                  </a:lnTo>
                  <a:cubicBezTo>
                    <a:pt x="25968" y="391123"/>
                    <a:pt x="44943" y="354962"/>
                    <a:pt x="54810" y="311646"/>
                  </a:cubicBezTo>
                  <a:cubicBezTo>
                    <a:pt x="63891" y="271826"/>
                    <a:pt x="64785" y="230163"/>
                    <a:pt x="64948" y="190886"/>
                  </a:cubicBezTo>
                  <a:cubicBezTo>
                    <a:pt x="65192" y="132877"/>
                    <a:pt x="63999" y="65707"/>
                    <a:pt x="46813" y="2467"/>
                  </a:cubicBezTo>
                  <a:lnTo>
                    <a:pt x="55894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4F862C8D-D17A-1E8E-F6FD-973D5D43A560}"/>
                </a:ext>
              </a:extLst>
            </p:cNvPr>
            <p:cNvSpPr/>
            <p:nvPr/>
          </p:nvSpPr>
          <p:spPr>
            <a:xfrm>
              <a:off x="1987650" y="1225982"/>
              <a:ext cx="129542" cy="366184"/>
            </a:xfrm>
            <a:custGeom>
              <a:avLst/>
              <a:gdLst>
                <a:gd name="connsiteX0" fmla="*/ 125884 w 129542"/>
                <a:gd name="connsiteY0" fmla="*/ 0 h 366184"/>
                <a:gd name="connsiteX1" fmla="*/ 129543 w 129542"/>
                <a:gd name="connsiteY1" fmla="*/ 759 h 366184"/>
                <a:gd name="connsiteX2" fmla="*/ 125856 w 129542"/>
                <a:gd name="connsiteY2" fmla="*/ 9433 h 366184"/>
                <a:gd name="connsiteX3" fmla="*/ 125802 w 129542"/>
                <a:gd name="connsiteY3" fmla="*/ 9406 h 366184"/>
                <a:gd name="connsiteX4" fmla="*/ 122793 w 129542"/>
                <a:gd name="connsiteY4" fmla="*/ 16074 h 366184"/>
                <a:gd name="connsiteX5" fmla="*/ 113848 w 129542"/>
                <a:gd name="connsiteY5" fmla="*/ 75926 h 366184"/>
                <a:gd name="connsiteX6" fmla="*/ 91892 w 129542"/>
                <a:gd name="connsiteY6" fmla="*/ 200156 h 366184"/>
                <a:gd name="connsiteX7" fmla="*/ 6695 w 129542"/>
                <a:gd name="connsiteY7" fmla="*/ 366185 h 366184"/>
                <a:gd name="connsiteX8" fmla="*/ 0 w 129542"/>
                <a:gd name="connsiteY8" fmla="*/ 359571 h 366184"/>
                <a:gd name="connsiteX9" fmla="*/ 82757 w 129542"/>
                <a:gd name="connsiteY9" fmla="*/ 197879 h 366184"/>
                <a:gd name="connsiteX10" fmla="*/ 104524 w 129542"/>
                <a:gd name="connsiteY10" fmla="*/ 74598 h 366184"/>
                <a:gd name="connsiteX11" fmla="*/ 113496 w 129542"/>
                <a:gd name="connsiteY11" fmla="*/ 14502 h 366184"/>
                <a:gd name="connsiteX12" fmla="*/ 121465 w 129542"/>
                <a:gd name="connsiteY12" fmla="*/ 1111 h 366184"/>
                <a:gd name="connsiteX13" fmla="*/ 125884 w 129542"/>
                <a:gd name="connsiteY13" fmla="*/ 0 h 36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9542" h="366184">
                  <a:moveTo>
                    <a:pt x="125884" y="0"/>
                  </a:moveTo>
                  <a:cubicBezTo>
                    <a:pt x="127103" y="0"/>
                    <a:pt x="128350" y="244"/>
                    <a:pt x="129543" y="759"/>
                  </a:cubicBezTo>
                  <a:lnTo>
                    <a:pt x="125856" y="9433"/>
                  </a:lnTo>
                  <a:lnTo>
                    <a:pt x="125802" y="9406"/>
                  </a:lnTo>
                  <a:cubicBezTo>
                    <a:pt x="125233" y="9704"/>
                    <a:pt x="123390" y="12469"/>
                    <a:pt x="122793" y="16074"/>
                  </a:cubicBezTo>
                  <a:cubicBezTo>
                    <a:pt x="119486" y="35944"/>
                    <a:pt x="116640" y="56274"/>
                    <a:pt x="113848" y="75926"/>
                  </a:cubicBezTo>
                  <a:cubicBezTo>
                    <a:pt x="108074" y="116884"/>
                    <a:pt x="102084" y="159252"/>
                    <a:pt x="91892" y="200156"/>
                  </a:cubicBezTo>
                  <a:cubicBezTo>
                    <a:pt x="74272" y="270959"/>
                    <a:pt x="45593" y="326826"/>
                    <a:pt x="6695" y="366185"/>
                  </a:cubicBezTo>
                  <a:lnTo>
                    <a:pt x="0" y="359571"/>
                  </a:lnTo>
                  <a:cubicBezTo>
                    <a:pt x="37705" y="321431"/>
                    <a:pt x="65544" y="267028"/>
                    <a:pt x="82757" y="197879"/>
                  </a:cubicBezTo>
                  <a:cubicBezTo>
                    <a:pt x="92813" y="157436"/>
                    <a:pt x="98777" y="115312"/>
                    <a:pt x="104524" y="74598"/>
                  </a:cubicBezTo>
                  <a:cubicBezTo>
                    <a:pt x="107315" y="54891"/>
                    <a:pt x="110189" y="34507"/>
                    <a:pt x="113496" y="14502"/>
                  </a:cubicBezTo>
                  <a:cubicBezTo>
                    <a:pt x="114255" y="9921"/>
                    <a:pt x="116803" y="3687"/>
                    <a:pt x="121465" y="1111"/>
                  </a:cubicBezTo>
                  <a:cubicBezTo>
                    <a:pt x="122875" y="380"/>
                    <a:pt x="124366" y="0"/>
                    <a:pt x="125884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2625D5F3-0C64-448E-152A-29EE2B8D612A}"/>
                </a:ext>
              </a:extLst>
            </p:cNvPr>
            <p:cNvSpPr/>
            <p:nvPr/>
          </p:nvSpPr>
          <p:spPr>
            <a:xfrm>
              <a:off x="1891286" y="1226009"/>
              <a:ext cx="235909" cy="293077"/>
            </a:xfrm>
            <a:custGeom>
              <a:avLst/>
              <a:gdLst>
                <a:gd name="connsiteX0" fmla="*/ 230244 w 235909"/>
                <a:gd name="connsiteY0" fmla="*/ 0 h 293077"/>
                <a:gd name="connsiteX1" fmla="*/ 235910 w 235909"/>
                <a:gd name="connsiteY1" fmla="*/ 7536 h 293077"/>
                <a:gd name="connsiteX2" fmla="*/ 8620 w 235909"/>
                <a:gd name="connsiteY2" fmla="*/ 293078 h 293077"/>
                <a:gd name="connsiteX3" fmla="*/ 0 w 235909"/>
                <a:gd name="connsiteY3" fmla="*/ 289256 h 293077"/>
                <a:gd name="connsiteX4" fmla="*/ 230244 w 235909"/>
                <a:gd name="connsiteY4" fmla="*/ 0 h 2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909" h="293077">
                  <a:moveTo>
                    <a:pt x="230244" y="0"/>
                  </a:moveTo>
                  <a:lnTo>
                    <a:pt x="235910" y="7536"/>
                  </a:lnTo>
                  <a:cubicBezTo>
                    <a:pt x="137241" y="81591"/>
                    <a:pt x="58659" y="180314"/>
                    <a:pt x="8620" y="293078"/>
                  </a:cubicBezTo>
                  <a:lnTo>
                    <a:pt x="0" y="289256"/>
                  </a:lnTo>
                  <a:cubicBezTo>
                    <a:pt x="50690" y="175028"/>
                    <a:pt x="130302" y="75004"/>
                    <a:pt x="230244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id="{D54B2DA0-5681-037A-10BB-A6FFB1C2DBF3}"/>
                </a:ext>
              </a:extLst>
            </p:cNvPr>
            <p:cNvSpPr/>
            <p:nvPr/>
          </p:nvSpPr>
          <p:spPr>
            <a:xfrm>
              <a:off x="1774836" y="1056240"/>
              <a:ext cx="328994" cy="124555"/>
            </a:xfrm>
            <a:custGeom>
              <a:avLst/>
              <a:gdLst>
                <a:gd name="connsiteX0" fmla="*/ 5259 w 328994"/>
                <a:gd name="connsiteY0" fmla="*/ 0 h 124555"/>
                <a:gd name="connsiteX1" fmla="*/ 328994 w 328994"/>
                <a:gd name="connsiteY1" fmla="*/ 115176 h 124555"/>
                <a:gd name="connsiteX2" fmla="*/ 328154 w 328994"/>
                <a:gd name="connsiteY2" fmla="*/ 124555 h 124555"/>
                <a:gd name="connsiteX3" fmla="*/ 0 w 328994"/>
                <a:gd name="connsiteY3" fmla="*/ 7807 h 124555"/>
                <a:gd name="connsiteX4" fmla="*/ 5259 w 328994"/>
                <a:gd name="connsiteY4" fmla="*/ 0 h 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994" h="124555">
                  <a:moveTo>
                    <a:pt x="5259" y="0"/>
                  </a:moveTo>
                  <a:cubicBezTo>
                    <a:pt x="101488" y="64839"/>
                    <a:pt x="213438" y="104659"/>
                    <a:pt x="328994" y="115176"/>
                  </a:cubicBezTo>
                  <a:lnTo>
                    <a:pt x="328154" y="124555"/>
                  </a:lnTo>
                  <a:cubicBezTo>
                    <a:pt x="211026" y="113902"/>
                    <a:pt x="97557" y="73541"/>
                    <a:pt x="0" y="7807"/>
                  </a:cubicBezTo>
                  <a:lnTo>
                    <a:pt x="5259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F3935B6D-FA2E-DC2D-C798-327B7C570579}"/>
                </a:ext>
              </a:extLst>
            </p:cNvPr>
            <p:cNvSpPr/>
            <p:nvPr/>
          </p:nvSpPr>
          <p:spPr>
            <a:xfrm>
              <a:off x="1763722" y="954807"/>
              <a:ext cx="340731" cy="210537"/>
            </a:xfrm>
            <a:custGeom>
              <a:avLst/>
              <a:gdLst>
                <a:gd name="connsiteX0" fmla="*/ 7400 w 340731"/>
                <a:gd name="connsiteY0" fmla="*/ 0 h 210537"/>
                <a:gd name="connsiteX1" fmla="*/ 111544 w 340731"/>
                <a:gd name="connsiteY1" fmla="*/ 97232 h 210537"/>
                <a:gd name="connsiteX2" fmla="*/ 340731 w 340731"/>
                <a:gd name="connsiteY2" fmla="*/ 201647 h 210537"/>
                <a:gd name="connsiteX3" fmla="*/ 337587 w 340731"/>
                <a:gd name="connsiteY3" fmla="*/ 210538 h 210537"/>
                <a:gd name="connsiteX4" fmla="*/ 106204 w 340731"/>
                <a:gd name="connsiteY4" fmla="*/ 105011 h 210537"/>
                <a:gd name="connsiteX5" fmla="*/ 0 w 340731"/>
                <a:gd name="connsiteY5" fmla="*/ 5855 h 210537"/>
                <a:gd name="connsiteX6" fmla="*/ 7400 w 340731"/>
                <a:gd name="connsiteY6" fmla="*/ 0 h 21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31" h="210537">
                  <a:moveTo>
                    <a:pt x="7400" y="0"/>
                  </a:moveTo>
                  <a:cubicBezTo>
                    <a:pt x="37109" y="37434"/>
                    <a:pt x="72158" y="70152"/>
                    <a:pt x="111544" y="97232"/>
                  </a:cubicBezTo>
                  <a:cubicBezTo>
                    <a:pt x="181236" y="145129"/>
                    <a:pt x="262312" y="173863"/>
                    <a:pt x="340731" y="201647"/>
                  </a:cubicBezTo>
                  <a:lnTo>
                    <a:pt x="337587" y="210538"/>
                  </a:lnTo>
                  <a:cubicBezTo>
                    <a:pt x="258598" y="182564"/>
                    <a:pt x="176926" y="153614"/>
                    <a:pt x="106204" y="105011"/>
                  </a:cubicBezTo>
                  <a:cubicBezTo>
                    <a:pt x="66032" y="77390"/>
                    <a:pt x="30305" y="44048"/>
                    <a:pt x="0" y="5855"/>
                  </a:cubicBezTo>
                  <a:lnTo>
                    <a:pt x="7400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id="{0061C32A-0B7C-2A75-008B-27941ABA9D77}"/>
                </a:ext>
              </a:extLst>
            </p:cNvPr>
            <p:cNvSpPr/>
            <p:nvPr/>
          </p:nvSpPr>
          <p:spPr>
            <a:xfrm>
              <a:off x="1794651" y="903710"/>
              <a:ext cx="306278" cy="269684"/>
            </a:xfrm>
            <a:custGeom>
              <a:avLst/>
              <a:gdLst>
                <a:gd name="connsiteX0" fmla="*/ 4337 w 306278"/>
                <a:gd name="connsiteY0" fmla="*/ 0 h 269684"/>
                <a:gd name="connsiteX1" fmla="*/ 83922 w 306278"/>
                <a:gd name="connsiteY1" fmla="*/ 52966 h 269684"/>
                <a:gd name="connsiteX2" fmla="*/ 306279 w 306278"/>
                <a:gd name="connsiteY2" fmla="*/ 263531 h 269684"/>
                <a:gd name="connsiteX3" fmla="*/ 299150 w 306278"/>
                <a:gd name="connsiteY3" fmla="*/ 269685 h 269684"/>
                <a:gd name="connsiteX4" fmla="*/ 78122 w 306278"/>
                <a:gd name="connsiteY4" fmla="*/ 60394 h 269684"/>
                <a:gd name="connsiteX5" fmla="*/ 0 w 306278"/>
                <a:gd name="connsiteY5" fmla="*/ 8349 h 269684"/>
                <a:gd name="connsiteX6" fmla="*/ 4337 w 306278"/>
                <a:gd name="connsiteY6" fmla="*/ 0 h 269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6278" h="269684">
                  <a:moveTo>
                    <a:pt x="4337" y="0"/>
                  </a:moveTo>
                  <a:cubicBezTo>
                    <a:pt x="33612" y="15071"/>
                    <a:pt x="59879" y="34371"/>
                    <a:pt x="83922" y="52966"/>
                  </a:cubicBezTo>
                  <a:cubicBezTo>
                    <a:pt x="164646" y="115502"/>
                    <a:pt x="239461" y="186332"/>
                    <a:pt x="306279" y="263531"/>
                  </a:cubicBezTo>
                  <a:lnTo>
                    <a:pt x="299150" y="269685"/>
                  </a:lnTo>
                  <a:cubicBezTo>
                    <a:pt x="232711" y="192973"/>
                    <a:pt x="158357" y="122549"/>
                    <a:pt x="78122" y="60394"/>
                  </a:cubicBezTo>
                  <a:cubicBezTo>
                    <a:pt x="54457" y="42070"/>
                    <a:pt x="28598" y="23068"/>
                    <a:pt x="0" y="8349"/>
                  </a:cubicBezTo>
                  <a:lnTo>
                    <a:pt x="4337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F65DABDF-72E2-070B-3229-962EE29CEBB4}"/>
                </a:ext>
              </a:extLst>
            </p:cNvPr>
            <p:cNvSpPr/>
            <p:nvPr/>
          </p:nvSpPr>
          <p:spPr>
            <a:xfrm>
              <a:off x="1896301" y="847139"/>
              <a:ext cx="216230" cy="333981"/>
            </a:xfrm>
            <a:custGeom>
              <a:avLst/>
              <a:gdLst>
                <a:gd name="connsiteX0" fmla="*/ 7048 w 216230"/>
                <a:gd name="connsiteY0" fmla="*/ 0 h 333981"/>
                <a:gd name="connsiteX1" fmla="*/ 55569 w 216230"/>
                <a:gd name="connsiteY1" fmla="*/ 54295 h 333981"/>
                <a:gd name="connsiteX2" fmla="*/ 84573 w 216230"/>
                <a:gd name="connsiteY2" fmla="*/ 87473 h 333981"/>
                <a:gd name="connsiteX3" fmla="*/ 216230 w 216230"/>
                <a:gd name="connsiteY3" fmla="*/ 331271 h 333981"/>
                <a:gd name="connsiteX4" fmla="*/ 207204 w 216230"/>
                <a:gd name="connsiteY4" fmla="*/ 333982 h 333981"/>
                <a:gd name="connsiteX5" fmla="*/ 77336 w 216230"/>
                <a:gd name="connsiteY5" fmla="*/ 93491 h 333981"/>
                <a:gd name="connsiteX6" fmla="*/ 48521 w 216230"/>
                <a:gd name="connsiteY6" fmla="*/ 60556 h 333981"/>
                <a:gd name="connsiteX7" fmla="*/ 0 w 216230"/>
                <a:gd name="connsiteY7" fmla="*/ 6262 h 333981"/>
                <a:gd name="connsiteX8" fmla="*/ 7048 w 216230"/>
                <a:gd name="connsiteY8" fmla="*/ 0 h 33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230" h="333981">
                  <a:moveTo>
                    <a:pt x="7048" y="0"/>
                  </a:moveTo>
                  <a:lnTo>
                    <a:pt x="55569" y="54295"/>
                  </a:lnTo>
                  <a:cubicBezTo>
                    <a:pt x="65165" y="65056"/>
                    <a:pt x="75113" y="76170"/>
                    <a:pt x="84573" y="87473"/>
                  </a:cubicBezTo>
                  <a:cubicBezTo>
                    <a:pt x="143991" y="158385"/>
                    <a:pt x="189503" y="242714"/>
                    <a:pt x="216230" y="331271"/>
                  </a:cubicBezTo>
                  <a:lnTo>
                    <a:pt x="207204" y="333982"/>
                  </a:lnTo>
                  <a:cubicBezTo>
                    <a:pt x="180856" y="246617"/>
                    <a:pt x="135940" y="163454"/>
                    <a:pt x="77336" y="93491"/>
                  </a:cubicBezTo>
                  <a:cubicBezTo>
                    <a:pt x="67957" y="82296"/>
                    <a:pt x="58090" y="71236"/>
                    <a:pt x="48521" y="60556"/>
                  </a:cubicBezTo>
                  <a:lnTo>
                    <a:pt x="0" y="6262"/>
                  </a:lnTo>
                  <a:lnTo>
                    <a:pt x="7048" y="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866AA171-9DE4-FE72-8005-68D70E22824D}"/>
                </a:ext>
              </a:extLst>
            </p:cNvPr>
            <p:cNvSpPr/>
            <p:nvPr/>
          </p:nvSpPr>
          <p:spPr>
            <a:xfrm>
              <a:off x="2134867" y="1160004"/>
              <a:ext cx="413594" cy="43764"/>
            </a:xfrm>
            <a:custGeom>
              <a:avLst/>
              <a:gdLst>
                <a:gd name="connsiteX0" fmla="*/ 409040 w 413594"/>
                <a:gd name="connsiteY0" fmla="*/ 0 h 43764"/>
                <a:gd name="connsiteX1" fmla="*/ 413594 w 413594"/>
                <a:gd name="connsiteY1" fmla="*/ 8240 h 43764"/>
                <a:gd name="connsiteX2" fmla="*/ 167194 w 413594"/>
                <a:gd name="connsiteY2" fmla="*/ 41121 h 43764"/>
                <a:gd name="connsiteX3" fmla="*/ 0 w 413594"/>
                <a:gd name="connsiteY3" fmla="*/ 32094 h 43764"/>
                <a:gd name="connsiteX4" fmla="*/ 515 w 413594"/>
                <a:gd name="connsiteY4" fmla="*/ 22688 h 43764"/>
                <a:gd name="connsiteX5" fmla="*/ 167709 w 413594"/>
                <a:gd name="connsiteY5" fmla="*/ 31715 h 43764"/>
                <a:gd name="connsiteX6" fmla="*/ 409040 w 413594"/>
                <a:gd name="connsiteY6" fmla="*/ 0 h 4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594" h="43764">
                  <a:moveTo>
                    <a:pt x="409040" y="0"/>
                  </a:moveTo>
                  <a:lnTo>
                    <a:pt x="413594" y="8240"/>
                  </a:lnTo>
                  <a:cubicBezTo>
                    <a:pt x="337397" y="50283"/>
                    <a:pt x="243012" y="45187"/>
                    <a:pt x="167194" y="41121"/>
                  </a:cubicBezTo>
                  <a:lnTo>
                    <a:pt x="0" y="32094"/>
                  </a:lnTo>
                  <a:lnTo>
                    <a:pt x="515" y="22688"/>
                  </a:lnTo>
                  <a:lnTo>
                    <a:pt x="167709" y="31715"/>
                  </a:lnTo>
                  <a:cubicBezTo>
                    <a:pt x="242334" y="35754"/>
                    <a:pt x="335202" y="40741"/>
                    <a:pt x="409040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EDF1BD1A-B1E9-C115-8005-C79F6B1505B7}"/>
                </a:ext>
              </a:extLst>
            </p:cNvPr>
            <p:cNvSpPr/>
            <p:nvPr/>
          </p:nvSpPr>
          <p:spPr>
            <a:xfrm>
              <a:off x="2155848" y="1032955"/>
              <a:ext cx="419557" cy="158408"/>
            </a:xfrm>
            <a:custGeom>
              <a:avLst/>
              <a:gdLst>
                <a:gd name="connsiteX0" fmla="*/ 412998 w 419557"/>
                <a:gd name="connsiteY0" fmla="*/ 0 h 158408"/>
                <a:gd name="connsiteX1" fmla="*/ 419558 w 419557"/>
                <a:gd name="connsiteY1" fmla="*/ 6750 h 158408"/>
                <a:gd name="connsiteX2" fmla="*/ 102382 w 419557"/>
                <a:gd name="connsiteY2" fmla="*/ 146268 h 158408"/>
                <a:gd name="connsiteX3" fmla="*/ 0 w 419557"/>
                <a:gd name="connsiteY3" fmla="*/ 156297 h 158408"/>
                <a:gd name="connsiteX4" fmla="*/ 1654 w 419557"/>
                <a:gd name="connsiteY4" fmla="*/ 147027 h 158408"/>
                <a:gd name="connsiteX5" fmla="*/ 100186 w 419557"/>
                <a:gd name="connsiteY5" fmla="*/ 137106 h 158408"/>
                <a:gd name="connsiteX6" fmla="*/ 412998 w 419557"/>
                <a:gd name="connsiteY6" fmla="*/ 0 h 15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9557" h="158408">
                  <a:moveTo>
                    <a:pt x="412998" y="0"/>
                  </a:moveTo>
                  <a:lnTo>
                    <a:pt x="419558" y="6750"/>
                  </a:lnTo>
                  <a:cubicBezTo>
                    <a:pt x="332979" y="90862"/>
                    <a:pt x="205117" y="121574"/>
                    <a:pt x="102382" y="146268"/>
                  </a:cubicBezTo>
                  <a:cubicBezTo>
                    <a:pt x="70749" y="153858"/>
                    <a:pt x="34886" y="162478"/>
                    <a:pt x="0" y="156297"/>
                  </a:cubicBezTo>
                  <a:lnTo>
                    <a:pt x="1654" y="147027"/>
                  </a:lnTo>
                  <a:cubicBezTo>
                    <a:pt x="34615" y="152855"/>
                    <a:pt x="69447" y="144506"/>
                    <a:pt x="100186" y="137106"/>
                  </a:cubicBezTo>
                  <a:cubicBezTo>
                    <a:pt x="201810" y="112710"/>
                    <a:pt x="328290" y="82323"/>
                    <a:pt x="412998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CBC150D9-180B-109A-A632-388609FECBA4}"/>
                </a:ext>
              </a:extLst>
            </p:cNvPr>
            <p:cNvSpPr/>
            <p:nvPr/>
          </p:nvSpPr>
          <p:spPr>
            <a:xfrm>
              <a:off x="2185123" y="944560"/>
              <a:ext cx="364395" cy="238620"/>
            </a:xfrm>
            <a:custGeom>
              <a:avLst/>
              <a:gdLst>
                <a:gd name="connsiteX0" fmla="*/ 359218 w 364395"/>
                <a:gd name="connsiteY0" fmla="*/ 0 h 238620"/>
                <a:gd name="connsiteX1" fmla="*/ 364396 w 364395"/>
                <a:gd name="connsiteY1" fmla="*/ 7888 h 238620"/>
                <a:gd name="connsiteX2" fmla="*/ 297334 w 364395"/>
                <a:gd name="connsiteY2" fmla="*/ 41500 h 238620"/>
                <a:gd name="connsiteX3" fmla="*/ 281124 w 364395"/>
                <a:gd name="connsiteY3" fmla="*/ 48548 h 238620"/>
                <a:gd name="connsiteX4" fmla="*/ 6722 w 364395"/>
                <a:gd name="connsiteY4" fmla="*/ 238620 h 238620"/>
                <a:gd name="connsiteX5" fmla="*/ 0 w 364395"/>
                <a:gd name="connsiteY5" fmla="*/ 232034 h 238620"/>
                <a:gd name="connsiteX6" fmla="*/ 277302 w 364395"/>
                <a:gd name="connsiteY6" fmla="*/ 39955 h 238620"/>
                <a:gd name="connsiteX7" fmla="*/ 293593 w 364395"/>
                <a:gd name="connsiteY7" fmla="*/ 32880 h 238620"/>
                <a:gd name="connsiteX8" fmla="*/ 359218 w 364395"/>
                <a:gd name="connsiteY8" fmla="*/ 0 h 23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4395" h="238620">
                  <a:moveTo>
                    <a:pt x="359218" y="0"/>
                  </a:moveTo>
                  <a:lnTo>
                    <a:pt x="364396" y="7888"/>
                  </a:lnTo>
                  <a:cubicBezTo>
                    <a:pt x="343334" y="21713"/>
                    <a:pt x="319941" y="31769"/>
                    <a:pt x="297334" y="41500"/>
                  </a:cubicBezTo>
                  <a:cubicBezTo>
                    <a:pt x="291912" y="43832"/>
                    <a:pt x="286491" y="46163"/>
                    <a:pt x="281124" y="48548"/>
                  </a:cubicBezTo>
                  <a:cubicBezTo>
                    <a:pt x="179419" y="93491"/>
                    <a:pt x="84546" y="159225"/>
                    <a:pt x="6722" y="238620"/>
                  </a:cubicBezTo>
                  <a:lnTo>
                    <a:pt x="0" y="232034"/>
                  </a:lnTo>
                  <a:cubicBezTo>
                    <a:pt x="78637" y="151798"/>
                    <a:pt x="174540" y="85359"/>
                    <a:pt x="277302" y="39955"/>
                  </a:cubicBezTo>
                  <a:cubicBezTo>
                    <a:pt x="282723" y="37570"/>
                    <a:pt x="288172" y="35212"/>
                    <a:pt x="293593" y="32880"/>
                  </a:cubicBezTo>
                  <a:cubicBezTo>
                    <a:pt x="315848" y="23258"/>
                    <a:pt x="338861" y="13364"/>
                    <a:pt x="359218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4CC19AA1-A5E9-5B06-6C87-025EC1D80CFC}"/>
                </a:ext>
              </a:extLst>
            </p:cNvPr>
            <p:cNvSpPr/>
            <p:nvPr/>
          </p:nvSpPr>
          <p:spPr>
            <a:xfrm>
              <a:off x="2178482" y="912303"/>
              <a:ext cx="273479" cy="261769"/>
            </a:xfrm>
            <a:custGeom>
              <a:avLst/>
              <a:gdLst>
                <a:gd name="connsiteX0" fmla="*/ 268546 w 273479"/>
                <a:gd name="connsiteY0" fmla="*/ 0 h 261769"/>
                <a:gd name="connsiteX1" fmla="*/ 273480 w 273479"/>
                <a:gd name="connsiteY1" fmla="*/ 8024 h 261769"/>
                <a:gd name="connsiteX2" fmla="*/ 119486 w 273479"/>
                <a:gd name="connsiteY2" fmla="*/ 114580 h 261769"/>
                <a:gd name="connsiteX3" fmla="*/ 8755 w 273479"/>
                <a:gd name="connsiteY3" fmla="*/ 261770 h 261769"/>
                <a:gd name="connsiteX4" fmla="*/ 0 w 273479"/>
                <a:gd name="connsiteY4" fmla="*/ 258300 h 261769"/>
                <a:gd name="connsiteX5" fmla="*/ 113333 w 273479"/>
                <a:gd name="connsiteY5" fmla="*/ 107451 h 261769"/>
                <a:gd name="connsiteX6" fmla="*/ 268546 w 273479"/>
                <a:gd name="connsiteY6" fmla="*/ 0 h 26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479" h="261769">
                  <a:moveTo>
                    <a:pt x="268546" y="0"/>
                  </a:moveTo>
                  <a:lnTo>
                    <a:pt x="273480" y="8024"/>
                  </a:lnTo>
                  <a:cubicBezTo>
                    <a:pt x="221028" y="40308"/>
                    <a:pt x="166788" y="73730"/>
                    <a:pt x="119486" y="114580"/>
                  </a:cubicBezTo>
                  <a:cubicBezTo>
                    <a:pt x="66628" y="160255"/>
                    <a:pt x="29357" y="209779"/>
                    <a:pt x="8755" y="261770"/>
                  </a:cubicBezTo>
                  <a:lnTo>
                    <a:pt x="0" y="258300"/>
                  </a:lnTo>
                  <a:cubicBezTo>
                    <a:pt x="21170" y="204873"/>
                    <a:pt x="59282" y="154129"/>
                    <a:pt x="113333" y="107451"/>
                  </a:cubicBezTo>
                  <a:cubicBezTo>
                    <a:pt x="161204" y="66086"/>
                    <a:pt x="215770" y="32501"/>
                    <a:pt x="268546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30B936C5-2AFF-6166-75DD-4B414439C855}"/>
                </a:ext>
              </a:extLst>
            </p:cNvPr>
            <p:cNvSpPr/>
            <p:nvPr/>
          </p:nvSpPr>
          <p:spPr>
            <a:xfrm rot="-1321809">
              <a:off x="2038802" y="1108155"/>
              <a:ext cx="177931" cy="177931"/>
            </a:xfrm>
            <a:custGeom>
              <a:avLst/>
              <a:gdLst>
                <a:gd name="connsiteX0" fmla="*/ 177931 w 177931"/>
                <a:gd name="connsiteY0" fmla="*/ 88966 h 177931"/>
                <a:gd name="connsiteX1" fmla="*/ 88966 w 177931"/>
                <a:gd name="connsiteY1" fmla="*/ 177931 h 177931"/>
                <a:gd name="connsiteX2" fmla="*/ 0 w 177931"/>
                <a:gd name="connsiteY2" fmla="*/ 88966 h 177931"/>
                <a:gd name="connsiteX3" fmla="*/ 88966 w 177931"/>
                <a:gd name="connsiteY3" fmla="*/ 0 h 177931"/>
                <a:gd name="connsiteX4" fmla="*/ 177931 w 177931"/>
                <a:gd name="connsiteY4" fmla="*/ 88966 h 17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931" h="177931">
                  <a:moveTo>
                    <a:pt x="177931" y="88966"/>
                  </a:moveTo>
                  <a:cubicBezTo>
                    <a:pt x="177931" y="138100"/>
                    <a:pt x="138100" y="177931"/>
                    <a:pt x="88966" y="177931"/>
                  </a:cubicBezTo>
                  <a:cubicBezTo>
                    <a:pt x="39831" y="177931"/>
                    <a:pt x="0" y="138100"/>
                    <a:pt x="0" y="88966"/>
                  </a:cubicBezTo>
                  <a:cubicBezTo>
                    <a:pt x="0" y="39831"/>
                    <a:pt x="39831" y="0"/>
                    <a:pt x="88966" y="0"/>
                  </a:cubicBezTo>
                  <a:cubicBezTo>
                    <a:pt x="138100" y="0"/>
                    <a:pt x="177931" y="39831"/>
                    <a:pt x="177931" y="88966"/>
                  </a:cubicBez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1" name="组合 500">
            <a:extLst>
              <a:ext uri="{FF2B5EF4-FFF2-40B4-BE49-F238E27FC236}">
                <a16:creationId xmlns:a16="http://schemas.microsoft.com/office/drawing/2014/main" id="{2CA37216-D212-7850-F5A1-502F7870C637}"/>
              </a:ext>
            </a:extLst>
          </p:cNvPr>
          <p:cNvGrpSpPr/>
          <p:nvPr userDrawn="1"/>
        </p:nvGrpSpPr>
        <p:grpSpPr>
          <a:xfrm>
            <a:off x="8127649" y="5730564"/>
            <a:ext cx="1268594" cy="673208"/>
            <a:chOff x="7682714" y="5424793"/>
            <a:chExt cx="1268594" cy="673208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5DA3E18-CC11-CE44-26D7-9CA5AE6BA9B8}"/>
                </a:ext>
              </a:extLst>
            </p:cNvPr>
            <p:cNvSpPr/>
            <p:nvPr/>
          </p:nvSpPr>
          <p:spPr>
            <a:xfrm>
              <a:off x="7682714" y="5424793"/>
              <a:ext cx="1268594" cy="673208"/>
            </a:xfrm>
            <a:custGeom>
              <a:avLst/>
              <a:gdLst>
                <a:gd name="connsiteX0" fmla="*/ 1267646 w 1268594"/>
                <a:gd name="connsiteY0" fmla="*/ 383473 h 673208"/>
                <a:gd name="connsiteX1" fmla="*/ 1179332 w 1268594"/>
                <a:gd name="connsiteY1" fmla="*/ 564925 h 673208"/>
                <a:gd name="connsiteX2" fmla="*/ 652188 w 1268594"/>
                <a:gd name="connsiteY2" fmla="*/ 646137 h 673208"/>
                <a:gd name="connsiteX3" fmla="*/ 0 w 1268594"/>
                <a:gd name="connsiteY3" fmla="*/ 104843 h 673208"/>
                <a:gd name="connsiteX4" fmla="*/ 980586 w 1268594"/>
                <a:gd name="connsiteY4" fmla="*/ 35260 h 673208"/>
                <a:gd name="connsiteX5" fmla="*/ 1267646 w 1268594"/>
                <a:gd name="connsiteY5" fmla="*/ 383473 h 67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594" h="673208">
                  <a:moveTo>
                    <a:pt x="1267646" y="383473"/>
                  </a:moveTo>
                  <a:cubicBezTo>
                    <a:pt x="1274856" y="455739"/>
                    <a:pt x="1240539" y="525810"/>
                    <a:pt x="1179332" y="564925"/>
                  </a:cubicBezTo>
                  <a:cubicBezTo>
                    <a:pt x="1074158" y="632150"/>
                    <a:pt x="881646" y="717726"/>
                    <a:pt x="652188" y="646137"/>
                  </a:cubicBezTo>
                  <a:cubicBezTo>
                    <a:pt x="302755" y="537114"/>
                    <a:pt x="0" y="104843"/>
                    <a:pt x="0" y="104843"/>
                  </a:cubicBezTo>
                  <a:cubicBezTo>
                    <a:pt x="0" y="104843"/>
                    <a:pt x="631126" y="-73764"/>
                    <a:pt x="980586" y="35260"/>
                  </a:cubicBezTo>
                  <a:cubicBezTo>
                    <a:pt x="1200258" y="103786"/>
                    <a:pt x="1256288" y="269706"/>
                    <a:pt x="1267646" y="383473"/>
                  </a:cubicBezTo>
                  <a:close/>
                </a:path>
              </a:pathLst>
            </a:custGeom>
            <a:solidFill>
              <a:srgbClr val="34474E">
                <a:alpha val="22000"/>
              </a:srgbClr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7" name="组合 496">
              <a:extLst>
                <a:ext uri="{FF2B5EF4-FFF2-40B4-BE49-F238E27FC236}">
                  <a16:creationId xmlns:a16="http://schemas.microsoft.com/office/drawing/2014/main" id="{73331EB7-BA98-81A9-A361-97ECB2E8DF86}"/>
                </a:ext>
              </a:extLst>
            </p:cNvPr>
            <p:cNvGrpSpPr/>
            <p:nvPr/>
          </p:nvGrpSpPr>
          <p:grpSpPr>
            <a:xfrm>
              <a:off x="7787562" y="5480229"/>
              <a:ext cx="1103006" cy="560737"/>
              <a:chOff x="7787562" y="5480229"/>
              <a:chExt cx="1103006" cy="560737"/>
            </a:xfrm>
            <a:solidFill>
              <a:srgbClr val="34474E"/>
            </a:solidFill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8E7C356-A2B0-7694-BB0C-1B28979FDBA9}"/>
                  </a:ext>
                </a:extLst>
              </p:cNvPr>
              <p:cNvSpPr/>
              <p:nvPr/>
            </p:nvSpPr>
            <p:spPr>
              <a:xfrm>
                <a:off x="8540428" y="5480229"/>
                <a:ext cx="91560" cy="38256"/>
              </a:xfrm>
              <a:custGeom>
                <a:avLst/>
                <a:gdLst>
                  <a:gd name="connsiteX0" fmla="*/ 87443 w 91560"/>
                  <a:gd name="connsiteY0" fmla="*/ 36802 h 38256"/>
                  <a:gd name="connsiteX1" fmla="*/ 26833 w 91560"/>
                  <a:gd name="connsiteY1" fmla="*/ 26420 h 38256"/>
                  <a:gd name="connsiteX2" fmla="*/ 4117 w 91560"/>
                  <a:gd name="connsiteY2" fmla="*/ 1455 h 38256"/>
                  <a:gd name="connsiteX3" fmla="*/ 64728 w 91560"/>
                  <a:gd name="connsiteY3" fmla="*/ 11836 h 38256"/>
                  <a:gd name="connsiteX4" fmla="*/ 87443 w 91560"/>
                  <a:gd name="connsiteY4" fmla="*/ 36802 h 38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560" h="38256">
                    <a:moveTo>
                      <a:pt x="87443" y="36802"/>
                    </a:moveTo>
                    <a:cubicBezTo>
                      <a:pt x="76980" y="40841"/>
                      <a:pt x="49846" y="36178"/>
                      <a:pt x="26833" y="26420"/>
                    </a:cubicBezTo>
                    <a:cubicBezTo>
                      <a:pt x="3819" y="16662"/>
                      <a:pt x="-6346" y="5494"/>
                      <a:pt x="4117" y="1455"/>
                    </a:cubicBezTo>
                    <a:cubicBezTo>
                      <a:pt x="14581" y="-2584"/>
                      <a:pt x="41714" y="2078"/>
                      <a:pt x="64728" y="11836"/>
                    </a:cubicBezTo>
                    <a:cubicBezTo>
                      <a:pt x="87742" y="21595"/>
                      <a:pt x="97907" y="32790"/>
                      <a:pt x="87443" y="36802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055F943-7325-3EC9-B5D8-E394769D09F0}"/>
                  </a:ext>
                </a:extLst>
              </p:cNvPr>
              <p:cNvSpPr/>
              <p:nvPr/>
            </p:nvSpPr>
            <p:spPr>
              <a:xfrm rot="18679855">
                <a:off x="8720312" y="5522079"/>
                <a:ext cx="26781" cy="95523"/>
              </a:xfrm>
              <a:custGeom>
                <a:avLst/>
                <a:gdLst>
                  <a:gd name="connsiteX0" fmla="*/ 26781 w 26781"/>
                  <a:gd name="connsiteY0" fmla="*/ 47762 h 95523"/>
                  <a:gd name="connsiteX1" fmla="*/ 13391 w 26781"/>
                  <a:gd name="connsiteY1" fmla="*/ 95523 h 95523"/>
                  <a:gd name="connsiteX2" fmla="*/ 0 w 26781"/>
                  <a:gd name="connsiteY2" fmla="*/ 47762 h 95523"/>
                  <a:gd name="connsiteX3" fmla="*/ 13391 w 26781"/>
                  <a:gd name="connsiteY3" fmla="*/ 0 h 95523"/>
                  <a:gd name="connsiteX4" fmla="*/ 26781 w 26781"/>
                  <a:gd name="connsiteY4" fmla="*/ 47762 h 9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81" h="95523">
                    <a:moveTo>
                      <a:pt x="26781" y="47762"/>
                    </a:moveTo>
                    <a:cubicBezTo>
                      <a:pt x="26781" y="74140"/>
                      <a:pt x="20786" y="95523"/>
                      <a:pt x="13391" y="95523"/>
                    </a:cubicBezTo>
                    <a:cubicBezTo>
                      <a:pt x="5995" y="95523"/>
                      <a:pt x="0" y="74140"/>
                      <a:pt x="0" y="47762"/>
                    </a:cubicBezTo>
                    <a:cubicBezTo>
                      <a:pt x="0" y="21384"/>
                      <a:pt x="5995" y="0"/>
                      <a:pt x="13391" y="0"/>
                    </a:cubicBezTo>
                    <a:cubicBezTo>
                      <a:pt x="20786" y="0"/>
                      <a:pt x="26781" y="21384"/>
                      <a:pt x="26781" y="47762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DB178FF-2D6F-0800-28B0-4C16D68CDD98}"/>
                  </a:ext>
                </a:extLst>
              </p:cNvPr>
              <p:cNvSpPr/>
              <p:nvPr/>
            </p:nvSpPr>
            <p:spPr>
              <a:xfrm>
                <a:off x="8823305" y="5663365"/>
                <a:ext cx="67263" cy="72921"/>
              </a:xfrm>
              <a:custGeom>
                <a:avLst/>
                <a:gdLst>
                  <a:gd name="connsiteX0" fmla="*/ 60644 w 67263"/>
                  <a:gd name="connsiteY0" fmla="*/ 72770 h 72921"/>
                  <a:gd name="connsiteX1" fmla="*/ 13586 w 67263"/>
                  <a:gd name="connsiteY1" fmla="*/ 33167 h 72921"/>
                  <a:gd name="connsiteX2" fmla="*/ 6620 w 67263"/>
                  <a:gd name="connsiteY2" fmla="*/ 151 h 72921"/>
                  <a:gd name="connsiteX3" fmla="*/ 53677 w 67263"/>
                  <a:gd name="connsiteY3" fmla="*/ 39754 h 72921"/>
                  <a:gd name="connsiteX4" fmla="*/ 60644 w 67263"/>
                  <a:gd name="connsiteY4" fmla="*/ 72770 h 72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63" h="72921">
                    <a:moveTo>
                      <a:pt x="60644" y="72770"/>
                    </a:moveTo>
                    <a:cubicBezTo>
                      <a:pt x="49584" y="70954"/>
                      <a:pt x="28495" y="53226"/>
                      <a:pt x="13586" y="33167"/>
                    </a:cubicBezTo>
                    <a:cubicBezTo>
                      <a:pt x="-1323" y="13108"/>
                      <a:pt x="-4440" y="-1665"/>
                      <a:pt x="6620" y="151"/>
                    </a:cubicBezTo>
                    <a:cubicBezTo>
                      <a:pt x="17679" y="1967"/>
                      <a:pt x="38768" y="19695"/>
                      <a:pt x="53677" y="39754"/>
                    </a:cubicBezTo>
                    <a:cubicBezTo>
                      <a:pt x="68586" y="59813"/>
                      <a:pt x="71703" y="74586"/>
                      <a:pt x="60644" y="72770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1219AED-4F61-4540-6100-74EBD7834890}"/>
                  </a:ext>
                </a:extLst>
              </p:cNvPr>
              <p:cNvSpPr/>
              <p:nvPr/>
            </p:nvSpPr>
            <p:spPr>
              <a:xfrm>
                <a:off x="8450959" y="6011603"/>
                <a:ext cx="94781" cy="29363"/>
              </a:xfrm>
              <a:custGeom>
                <a:avLst/>
                <a:gdLst>
                  <a:gd name="connsiteX0" fmla="*/ 91445 w 94781"/>
                  <a:gd name="connsiteY0" fmla="*/ 25037 h 29363"/>
                  <a:gd name="connsiteX1" fmla="*/ 29939 w 94781"/>
                  <a:gd name="connsiteY1" fmla="*/ 25091 h 29363"/>
                  <a:gd name="connsiteX2" fmla="*/ 3348 w 94781"/>
                  <a:gd name="connsiteY2" fmla="*/ 4327 h 29363"/>
                  <a:gd name="connsiteX3" fmla="*/ 64853 w 94781"/>
                  <a:gd name="connsiteY3" fmla="*/ 4273 h 29363"/>
                  <a:gd name="connsiteX4" fmla="*/ 91445 w 94781"/>
                  <a:gd name="connsiteY4" fmla="*/ 25037 h 29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781" h="29363">
                    <a:moveTo>
                      <a:pt x="91445" y="25037"/>
                    </a:moveTo>
                    <a:cubicBezTo>
                      <a:pt x="81822" y="30783"/>
                      <a:pt x="54281" y="30810"/>
                      <a:pt x="29939" y="25091"/>
                    </a:cubicBezTo>
                    <a:cubicBezTo>
                      <a:pt x="5625" y="19371"/>
                      <a:pt x="-6302" y="10074"/>
                      <a:pt x="3348" y="4327"/>
                    </a:cubicBezTo>
                    <a:cubicBezTo>
                      <a:pt x="12971" y="-1420"/>
                      <a:pt x="40511" y="-1447"/>
                      <a:pt x="64853" y="4273"/>
                    </a:cubicBezTo>
                    <a:cubicBezTo>
                      <a:pt x="89167" y="9992"/>
                      <a:pt x="101067" y="19290"/>
                      <a:pt x="91445" y="25037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3C5B262D-2409-F43A-E2B1-9336B7E1F33F}"/>
                  </a:ext>
                </a:extLst>
              </p:cNvPr>
              <p:cNvSpPr/>
              <p:nvPr/>
            </p:nvSpPr>
            <p:spPr>
              <a:xfrm>
                <a:off x="8633749" y="5997652"/>
                <a:ext cx="95464" cy="27089"/>
              </a:xfrm>
              <a:custGeom>
                <a:avLst/>
                <a:gdLst>
                  <a:gd name="connsiteX0" fmla="*/ 92926 w 95464"/>
                  <a:gd name="connsiteY0" fmla="*/ 15974 h 27089"/>
                  <a:gd name="connsiteX1" fmla="*/ 32396 w 95464"/>
                  <a:gd name="connsiteY1" fmla="*/ 26871 h 27089"/>
                  <a:gd name="connsiteX2" fmla="*/ 2552 w 95464"/>
                  <a:gd name="connsiteY2" fmla="*/ 11122 h 27089"/>
                  <a:gd name="connsiteX3" fmla="*/ 63081 w 95464"/>
                  <a:gd name="connsiteY3" fmla="*/ 225 h 27089"/>
                  <a:gd name="connsiteX4" fmla="*/ 92926 w 95464"/>
                  <a:gd name="connsiteY4" fmla="*/ 15974 h 27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464" h="27089">
                    <a:moveTo>
                      <a:pt x="92926" y="15974"/>
                    </a:moveTo>
                    <a:cubicBezTo>
                      <a:pt x="84469" y="23320"/>
                      <a:pt x="57362" y="28199"/>
                      <a:pt x="32396" y="26871"/>
                    </a:cubicBezTo>
                    <a:cubicBezTo>
                      <a:pt x="7431" y="25543"/>
                      <a:pt x="-5933" y="18495"/>
                      <a:pt x="2552" y="11122"/>
                    </a:cubicBezTo>
                    <a:cubicBezTo>
                      <a:pt x="11009" y="3776"/>
                      <a:pt x="38116" y="-1130"/>
                      <a:pt x="63081" y="225"/>
                    </a:cubicBezTo>
                    <a:cubicBezTo>
                      <a:pt x="88019" y="1553"/>
                      <a:pt x="101383" y="8601"/>
                      <a:pt x="92926" y="1597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F0CDAAD7-90B4-A3EA-A7D5-ADFA29209745}"/>
                  </a:ext>
                </a:extLst>
              </p:cNvPr>
              <p:cNvSpPr/>
              <p:nvPr/>
            </p:nvSpPr>
            <p:spPr>
              <a:xfrm rot="16314160">
                <a:off x="8381334" y="5448465"/>
                <a:ext cx="26780" cy="95519"/>
              </a:xfrm>
              <a:custGeom>
                <a:avLst/>
                <a:gdLst>
                  <a:gd name="connsiteX0" fmla="*/ 26780 w 26780"/>
                  <a:gd name="connsiteY0" fmla="*/ 47760 h 95519"/>
                  <a:gd name="connsiteX1" fmla="*/ 13390 w 26780"/>
                  <a:gd name="connsiteY1" fmla="*/ 95519 h 95519"/>
                  <a:gd name="connsiteX2" fmla="*/ 0 w 26780"/>
                  <a:gd name="connsiteY2" fmla="*/ 47760 h 95519"/>
                  <a:gd name="connsiteX3" fmla="*/ 13390 w 26780"/>
                  <a:gd name="connsiteY3" fmla="*/ 0 h 95519"/>
                  <a:gd name="connsiteX4" fmla="*/ 26780 w 26780"/>
                  <a:gd name="connsiteY4" fmla="*/ 47760 h 95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80" h="95519">
                    <a:moveTo>
                      <a:pt x="26780" y="47760"/>
                    </a:moveTo>
                    <a:cubicBezTo>
                      <a:pt x="26780" y="74137"/>
                      <a:pt x="20785" y="95519"/>
                      <a:pt x="13390" y="95519"/>
                    </a:cubicBezTo>
                    <a:cubicBezTo>
                      <a:pt x="5995" y="95519"/>
                      <a:pt x="0" y="74137"/>
                      <a:pt x="0" y="47760"/>
                    </a:cubicBezTo>
                    <a:cubicBezTo>
                      <a:pt x="0" y="21383"/>
                      <a:pt x="5995" y="0"/>
                      <a:pt x="13390" y="0"/>
                    </a:cubicBezTo>
                    <a:cubicBezTo>
                      <a:pt x="20785" y="0"/>
                      <a:pt x="26780" y="21383"/>
                      <a:pt x="26780" y="47760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60F29513-66F1-F1D8-A851-382D77F9AAEB}"/>
                  </a:ext>
                </a:extLst>
              </p:cNvPr>
              <p:cNvSpPr/>
              <p:nvPr/>
            </p:nvSpPr>
            <p:spPr>
              <a:xfrm>
                <a:off x="8169283" y="5497836"/>
                <a:ext cx="95477" cy="26924"/>
              </a:xfrm>
              <a:custGeom>
                <a:avLst/>
                <a:gdLst>
                  <a:gd name="connsiteX0" fmla="*/ 92594 w 95477"/>
                  <a:gd name="connsiteY0" fmla="*/ 19412 h 26924"/>
                  <a:gd name="connsiteX1" fmla="*/ 31414 w 95477"/>
                  <a:gd name="connsiteY1" fmla="*/ 25538 h 26924"/>
                  <a:gd name="connsiteX2" fmla="*/ 2898 w 95477"/>
                  <a:gd name="connsiteY2" fmla="*/ 7512 h 26924"/>
                  <a:gd name="connsiteX3" fmla="*/ 64078 w 95477"/>
                  <a:gd name="connsiteY3" fmla="*/ 1386 h 26924"/>
                  <a:gd name="connsiteX4" fmla="*/ 92594 w 95477"/>
                  <a:gd name="connsiteY4" fmla="*/ 19412 h 26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477" h="26924">
                    <a:moveTo>
                      <a:pt x="92594" y="19412"/>
                    </a:moveTo>
                    <a:cubicBezTo>
                      <a:pt x="83567" y="26080"/>
                      <a:pt x="56189" y="28818"/>
                      <a:pt x="31414" y="25538"/>
                    </a:cubicBezTo>
                    <a:cubicBezTo>
                      <a:pt x="6638" y="22258"/>
                      <a:pt x="-6129" y="14181"/>
                      <a:pt x="2898" y="7512"/>
                    </a:cubicBezTo>
                    <a:cubicBezTo>
                      <a:pt x="11924" y="844"/>
                      <a:pt x="39302" y="-1894"/>
                      <a:pt x="64078" y="1386"/>
                    </a:cubicBezTo>
                    <a:cubicBezTo>
                      <a:pt x="88826" y="4666"/>
                      <a:pt x="101593" y="12744"/>
                      <a:pt x="92594" y="19412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DF877B8D-2FFD-EEBE-A35B-7BEA6DA7FFC6}"/>
                  </a:ext>
                </a:extLst>
              </p:cNvPr>
              <p:cNvSpPr/>
              <p:nvPr/>
            </p:nvSpPr>
            <p:spPr>
              <a:xfrm>
                <a:off x="8231228" y="5581794"/>
                <a:ext cx="94459" cy="30348"/>
              </a:xfrm>
              <a:custGeom>
                <a:avLst/>
                <a:gdLst>
                  <a:gd name="connsiteX0" fmla="*/ 91014 w 94459"/>
                  <a:gd name="connsiteY0" fmla="*/ 26614 h 30348"/>
                  <a:gd name="connsiteX1" fmla="*/ 29537 w 94459"/>
                  <a:gd name="connsiteY1" fmla="*/ 25150 h 30348"/>
                  <a:gd name="connsiteX2" fmla="*/ 3460 w 94459"/>
                  <a:gd name="connsiteY2" fmla="*/ 3735 h 30348"/>
                  <a:gd name="connsiteX3" fmla="*/ 64938 w 94459"/>
                  <a:gd name="connsiteY3" fmla="*/ 5199 h 30348"/>
                  <a:gd name="connsiteX4" fmla="*/ 91014 w 94459"/>
                  <a:gd name="connsiteY4" fmla="*/ 26614 h 30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59" h="30348">
                    <a:moveTo>
                      <a:pt x="91014" y="26614"/>
                    </a:moveTo>
                    <a:cubicBezTo>
                      <a:pt x="81229" y="32116"/>
                      <a:pt x="53715" y="31466"/>
                      <a:pt x="29537" y="25150"/>
                    </a:cubicBezTo>
                    <a:cubicBezTo>
                      <a:pt x="5357" y="18834"/>
                      <a:pt x="-6326" y="9265"/>
                      <a:pt x="3460" y="3735"/>
                    </a:cubicBezTo>
                    <a:cubicBezTo>
                      <a:pt x="13245" y="-1767"/>
                      <a:pt x="40759" y="-1116"/>
                      <a:pt x="64938" y="5199"/>
                    </a:cubicBezTo>
                    <a:cubicBezTo>
                      <a:pt x="89090" y="11515"/>
                      <a:pt x="100773" y="21111"/>
                      <a:pt x="91014" y="2661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B7B5C36-7F03-9526-B5BC-C520A4BE8D51}"/>
                  </a:ext>
                </a:extLst>
              </p:cNvPr>
              <p:cNvSpPr/>
              <p:nvPr/>
            </p:nvSpPr>
            <p:spPr>
              <a:xfrm rot="16618717">
                <a:off x="8472288" y="5564656"/>
                <a:ext cx="26781" cy="95524"/>
              </a:xfrm>
              <a:custGeom>
                <a:avLst/>
                <a:gdLst>
                  <a:gd name="connsiteX0" fmla="*/ 26782 w 26781"/>
                  <a:gd name="connsiteY0" fmla="*/ 47762 h 95524"/>
                  <a:gd name="connsiteX1" fmla="*/ 13391 w 26781"/>
                  <a:gd name="connsiteY1" fmla="*/ 95525 h 95524"/>
                  <a:gd name="connsiteX2" fmla="*/ 0 w 26781"/>
                  <a:gd name="connsiteY2" fmla="*/ 47762 h 95524"/>
                  <a:gd name="connsiteX3" fmla="*/ 13391 w 26781"/>
                  <a:gd name="connsiteY3" fmla="*/ 0 h 95524"/>
                  <a:gd name="connsiteX4" fmla="*/ 26782 w 26781"/>
                  <a:gd name="connsiteY4" fmla="*/ 47762 h 95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81" h="95524">
                    <a:moveTo>
                      <a:pt x="26782" y="47762"/>
                    </a:moveTo>
                    <a:cubicBezTo>
                      <a:pt x="26782" y="74141"/>
                      <a:pt x="20786" y="95525"/>
                      <a:pt x="13391" y="95525"/>
                    </a:cubicBezTo>
                    <a:cubicBezTo>
                      <a:pt x="5995" y="95525"/>
                      <a:pt x="0" y="74141"/>
                      <a:pt x="0" y="47762"/>
                    </a:cubicBezTo>
                    <a:cubicBezTo>
                      <a:pt x="0" y="21384"/>
                      <a:pt x="5995" y="0"/>
                      <a:pt x="13391" y="0"/>
                    </a:cubicBezTo>
                    <a:cubicBezTo>
                      <a:pt x="20786" y="0"/>
                      <a:pt x="26782" y="21384"/>
                      <a:pt x="26782" y="47762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5AE17E9-8DEA-49C2-3AD9-813723FE07CA}"/>
                  </a:ext>
                </a:extLst>
              </p:cNvPr>
              <p:cNvSpPr/>
              <p:nvPr/>
            </p:nvSpPr>
            <p:spPr>
              <a:xfrm>
                <a:off x="8611001" y="5642173"/>
                <a:ext cx="86295" cy="48920"/>
              </a:xfrm>
              <a:custGeom>
                <a:avLst/>
                <a:gdLst>
                  <a:gd name="connsiteX0" fmla="*/ 81438 w 86295"/>
                  <a:gd name="connsiteY0" fmla="*/ 48558 h 48920"/>
                  <a:gd name="connsiteX1" fmla="*/ 23267 w 86295"/>
                  <a:gd name="connsiteY1" fmla="*/ 28635 h 48920"/>
                  <a:gd name="connsiteX2" fmla="*/ 4862 w 86295"/>
                  <a:gd name="connsiteY2" fmla="*/ 363 h 48920"/>
                  <a:gd name="connsiteX3" fmla="*/ 63033 w 86295"/>
                  <a:gd name="connsiteY3" fmla="*/ 20286 h 48920"/>
                  <a:gd name="connsiteX4" fmla="*/ 81438 w 86295"/>
                  <a:gd name="connsiteY4" fmla="*/ 48558 h 4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295" h="48920">
                    <a:moveTo>
                      <a:pt x="81438" y="48558"/>
                    </a:moveTo>
                    <a:cubicBezTo>
                      <a:pt x="70460" y="50862"/>
                      <a:pt x="44411" y="41944"/>
                      <a:pt x="23267" y="28635"/>
                    </a:cubicBezTo>
                    <a:cubicBezTo>
                      <a:pt x="2124" y="15326"/>
                      <a:pt x="-6116" y="2667"/>
                      <a:pt x="4862" y="363"/>
                    </a:cubicBezTo>
                    <a:cubicBezTo>
                      <a:pt x="15840" y="-1941"/>
                      <a:pt x="41890" y="6976"/>
                      <a:pt x="63033" y="20286"/>
                    </a:cubicBezTo>
                    <a:cubicBezTo>
                      <a:pt x="84149" y="33595"/>
                      <a:pt x="92416" y="46254"/>
                      <a:pt x="81438" y="4855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2EBA2E5-8ED9-A117-9549-4C3A41E94175}"/>
                  </a:ext>
                </a:extLst>
              </p:cNvPr>
              <p:cNvSpPr/>
              <p:nvPr/>
            </p:nvSpPr>
            <p:spPr>
              <a:xfrm>
                <a:off x="8756954" y="5721580"/>
                <a:ext cx="81037" cy="57245"/>
              </a:xfrm>
              <a:custGeom>
                <a:avLst/>
                <a:gdLst>
                  <a:gd name="connsiteX0" fmla="*/ 75600 w 81037"/>
                  <a:gd name="connsiteY0" fmla="*/ 57193 h 57245"/>
                  <a:gd name="connsiteX1" fmla="*/ 20275 w 81037"/>
                  <a:gd name="connsiteY1" fmla="*/ 30358 h 57245"/>
                  <a:gd name="connsiteX2" fmla="*/ 5420 w 81037"/>
                  <a:gd name="connsiteY2" fmla="*/ 53 h 57245"/>
                  <a:gd name="connsiteX3" fmla="*/ 60745 w 81037"/>
                  <a:gd name="connsiteY3" fmla="*/ 26888 h 57245"/>
                  <a:gd name="connsiteX4" fmla="*/ 75600 w 81037"/>
                  <a:gd name="connsiteY4" fmla="*/ 57193 h 57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037" h="57245">
                    <a:moveTo>
                      <a:pt x="75600" y="57193"/>
                    </a:moveTo>
                    <a:cubicBezTo>
                      <a:pt x="64432" y="58142"/>
                      <a:pt x="39656" y="46134"/>
                      <a:pt x="20275" y="30358"/>
                    </a:cubicBezTo>
                    <a:cubicBezTo>
                      <a:pt x="894" y="14582"/>
                      <a:pt x="-5748" y="1001"/>
                      <a:pt x="5420" y="53"/>
                    </a:cubicBezTo>
                    <a:cubicBezTo>
                      <a:pt x="16588" y="-896"/>
                      <a:pt x="41364" y="11112"/>
                      <a:pt x="60745" y="26888"/>
                    </a:cubicBezTo>
                    <a:cubicBezTo>
                      <a:pt x="80154" y="42664"/>
                      <a:pt x="86795" y="56245"/>
                      <a:pt x="75600" y="57193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9E3165B-252E-77F1-A07F-C741EC0EDDF2}"/>
                  </a:ext>
                </a:extLst>
              </p:cNvPr>
              <p:cNvSpPr/>
              <p:nvPr/>
            </p:nvSpPr>
            <p:spPr>
              <a:xfrm rot="17741014">
                <a:off x="8203221" y="5747851"/>
                <a:ext cx="26781" cy="95523"/>
              </a:xfrm>
              <a:custGeom>
                <a:avLst/>
                <a:gdLst>
                  <a:gd name="connsiteX0" fmla="*/ 26782 w 26781"/>
                  <a:gd name="connsiteY0" fmla="*/ 47762 h 95523"/>
                  <a:gd name="connsiteX1" fmla="*/ 13391 w 26781"/>
                  <a:gd name="connsiteY1" fmla="*/ 95524 h 95523"/>
                  <a:gd name="connsiteX2" fmla="*/ 0 w 26781"/>
                  <a:gd name="connsiteY2" fmla="*/ 47762 h 95523"/>
                  <a:gd name="connsiteX3" fmla="*/ 13391 w 26781"/>
                  <a:gd name="connsiteY3" fmla="*/ 0 h 95523"/>
                  <a:gd name="connsiteX4" fmla="*/ 26782 w 26781"/>
                  <a:gd name="connsiteY4" fmla="*/ 47762 h 9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81" h="95523">
                    <a:moveTo>
                      <a:pt x="26782" y="47762"/>
                    </a:moveTo>
                    <a:cubicBezTo>
                      <a:pt x="26782" y="74140"/>
                      <a:pt x="20786" y="95524"/>
                      <a:pt x="13391" y="95524"/>
                    </a:cubicBezTo>
                    <a:cubicBezTo>
                      <a:pt x="5996" y="95524"/>
                      <a:pt x="0" y="74140"/>
                      <a:pt x="0" y="47762"/>
                    </a:cubicBezTo>
                    <a:cubicBezTo>
                      <a:pt x="0" y="21384"/>
                      <a:pt x="5996" y="0"/>
                      <a:pt x="13391" y="0"/>
                    </a:cubicBezTo>
                    <a:cubicBezTo>
                      <a:pt x="20786" y="0"/>
                      <a:pt x="26782" y="21384"/>
                      <a:pt x="26782" y="47762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E8DEE4B-D8F0-810E-0784-F862E96468B5}"/>
                  </a:ext>
                </a:extLst>
              </p:cNvPr>
              <p:cNvSpPr/>
              <p:nvPr/>
            </p:nvSpPr>
            <p:spPr>
              <a:xfrm>
                <a:off x="8355188" y="5865508"/>
                <a:ext cx="90896" cy="39758"/>
              </a:xfrm>
              <a:custGeom>
                <a:avLst/>
                <a:gdLst>
                  <a:gd name="connsiteX0" fmla="*/ 89524 w 90896"/>
                  <a:gd name="connsiteY0" fmla="*/ 30095 h 39758"/>
                  <a:gd name="connsiteX1" fmla="*/ 34415 w 90896"/>
                  <a:gd name="connsiteY1" fmla="*/ 2826 h 39758"/>
                  <a:gd name="connsiteX2" fmla="*/ 1372 w 90896"/>
                  <a:gd name="connsiteY2" fmla="*/ 9657 h 39758"/>
                  <a:gd name="connsiteX3" fmla="*/ 56480 w 90896"/>
                  <a:gd name="connsiteY3" fmla="*/ 36926 h 39758"/>
                  <a:gd name="connsiteX4" fmla="*/ 89524 w 90896"/>
                  <a:gd name="connsiteY4" fmla="*/ 30095 h 39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896" h="39758">
                    <a:moveTo>
                      <a:pt x="89524" y="30095"/>
                    </a:moveTo>
                    <a:cubicBezTo>
                      <a:pt x="83425" y="20689"/>
                      <a:pt x="58758" y="8464"/>
                      <a:pt x="34415" y="2826"/>
                    </a:cubicBezTo>
                    <a:cubicBezTo>
                      <a:pt x="10074" y="-2812"/>
                      <a:pt x="-4727" y="251"/>
                      <a:pt x="1372" y="9657"/>
                    </a:cubicBezTo>
                    <a:cubicBezTo>
                      <a:pt x="7471" y="19063"/>
                      <a:pt x="32139" y="31288"/>
                      <a:pt x="56480" y="36926"/>
                    </a:cubicBezTo>
                    <a:cubicBezTo>
                      <a:pt x="80822" y="42564"/>
                      <a:pt x="95623" y="39528"/>
                      <a:pt x="89524" y="3009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528B2B0-0930-70E8-C96B-230915AD09C7}"/>
                  </a:ext>
                </a:extLst>
              </p:cNvPr>
              <p:cNvSpPr/>
              <p:nvPr/>
            </p:nvSpPr>
            <p:spPr>
              <a:xfrm>
                <a:off x="8532986" y="5906857"/>
                <a:ext cx="94680" cy="29755"/>
              </a:xfrm>
              <a:custGeom>
                <a:avLst/>
                <a:gdLst>
                  <a:gd name="connsiteX0" fmla="*/ 92554 w 94680"/>
                  <a:gd name="connsiteY0" fmla="*/ 16829 h 29755"/>
                  <a:gd name="connsiteX1" fmla="*/ 33353 w 94680"/>
                  <a:gd name="connsiteY1" fmla="*/ 131 h 29755"/>
                  <a:gd name="connsiteX2" fmla="*/ 2126 w 94680"/>
                  <a:gd name="connsiteY2" fmla="*/ 12926 h 29755"/>
                  <a:gd name="connsiteX3" fmla="*/ 61327 w 94680"/>
                  <a:gd name="connsiteY3" fmla="*/ 29623 h 29755"/>
                  <a:gd name="connsiteX4" fmla="*/ 92554 w 94680"/>
                  <a:gd name="connsiteY4" fmla="*/ 16829 h 2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80" h="29755">
                    <a:moveTo>
                      <a:pt x="92554" y="16829"/>
                    </a:moveTo>
                    <a:cubicBezTo>
                      <a:pt x="84829" y="8697"/>
                      <a:pt x="58346" y="1216"/>
                      <a:pt x="33353" y="131"/>
                    </a:cubicBezTo>
                    <a:cubicBezTo>
                      <a:pt x="8388" y="-953"/>
                      <a:pt x="-5599" y="4794"/>
                      <a:pt x="2126" y="12926"/>
                    </a:cubicBezTo>
                    <a:cubicBezTo>
                      <a:pt x="9852" y="21058"/>
                      <a:pt x="36335" y="28539"/>
                      <a:pt x="61327" y="29623"/>
                    </a:cubicBezTo>
                    <a:cubicBezTo>
                      <a:pt x="86293" y="30708"/>
                      <a:pt x="100280" y="24988"/>
                      <a:pt x="92554" y="16829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9776C312-899C-5E49-9E2F-9B91AFF1A9A7}"/>
                  </a:ext>
                </a:extLst>
              </p:cNvPr>
              <p:cNvSpPr/>
              <p:nvPr/>
            </p:nvSpPr>
            <p:spPr>
              <a:xfrm>
                <a:off x="8693580" y="5916728"/>
                <a:ext cx="95519" cy="26817"/>
              </a:xfrm>
              <a:custGeom>
                <a:avLst/>
                <a:gdLst>
                  <a:gd name="connsiteX0" fmla="*/ 92865 w 95519"/>
                  <a:gd name="connsiteY0" fmla="*/ 9859 h 26817"/>
                  <a:gd name="connsiteX1" fmla="*/ 32092 w 95519"/>
                  <a:gd name="connsiteY1" fmla="*/ 480 h 26817"/>
                  <a:gd name="connsiteX2" fmla="*/ 2654 w 95519"/>
                  <a:gd name="connsiteY2" fmla="*/ 16961 h 26817"/>
                  <a:gd name="connsiteX3" fmla="*/ 63427 w 95519"/>
                  <a:gd name="connsiteY3" fmla="*/ 26340 h 26817"/>
                  <a:gd name="connsiteX4" fmla="*/ 92865 w 95519"/>
                  <a:gd name="connsiteY4" fmla="*/ 9859 h 26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19" h="26817">
                    <a:moveTo>
                      <a:pt x="92865" y="9859"/>
                    </a:moveTo>
                    <a:cubicBezTo>
                      <a:pt x="84218" y="2703"/>
                      <a:pt x="57003" y="-1472"/>
                      <a:pt x="32092" y="480"/>
                    </a:cubicBezTo>
                    <a:cubicBezTo>
                      <a:pt x="7181" y="2432"/>
                      <a:pt x="-5993" y="9832"/>
                      <a:pt x="2654" y="16961"/>
                    </a:cubicBezTo>
                    <a:cubicBezTo>
                      <a:pt x="11301" y="24090"/>
                      <a:pt x="38517" y="28291"/>
                      <a:pt x="63427" y="26340"/>
                    </a:cubicBezTo>
                    <a:cubicBezTo>
                      <a:pt x="88339" y="24388"/>
                      <a:pt x="101513" y="17015"/>
                      <a:pt x="92865" y="9859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BEDD3E3-A703-2084-31E1-20C19B1BA71F}"/>
                  </a:ext>
                </a:extLst>
              </p:cNvPr>
              <p:cNvSpPr/>
              <p:nvPr/>
            </p:nvSpPr>
            <p:spPr>
              <a:xfrm>
                <a:off x="7976771" y="5514560"/>
                <a:ext cx="95491" cy="26924"/>
              </a:xfrm>
              <a:custGeom>
                <a:avLst/>
                <a:gdLst>
                  <a:gd name="connsiteX0" fmla="*/ 92594 w 95491"/>
                  <a:gd name="connsiteY0" fmla="*/ 19412 h 26924"/>
                  <a:gd name="connsiteX1" fmla="*/ 31414 w 95491"/>
                  <a:gd name="connsiteY1" fmla="*/ 25538 h 26924"/>
                  <a:gd name="connsiteX2" fmla="*/ 2898 w 95491"/>
                  <a:gd name="connsiteY2" fmla="*/ 7512 h 26924"/>
                  <a:gd name="connsiteX3" fmla="*/ 64078 w 95491"/>
                  <a:gd name="connsiteY3" fmla="*/ 1386 h 26924"/>
                  <a:gd name="connsiteX4" fmla="*/ 92594 w 95491"/>
                  <a:gd name="connsiteY4" fmla="*/ 19412 h 26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491" h="26924">
                    <a:moveTo>
                      <a:pt x="92594" y="19412"/>
                    </a:moveTo>
                    <a:cubicBezTo>
                      <a:pt x="83567" y="26081"/>
                      <a:pt x="56189" y="28818"/>
                      <a:pt x="31414" y="25538"/>
                    </a:cubicBezTo>
                    <a:cubicBezTo>
                      <a:pt x="6638" y="22259"/>
                      <a:pt x="-6129" y="14181"/>
                      <a:pt x="2898" y="7512"/>
                    </a:cubicBezTo>
                    <a:cubicBezTo>
                      <a:pt x="11924" y="844"/>
                      <a:pt x="39302" y="-1894"/>
                      <a:pt x="64078" y="1386"/>
                    </a:cubicBezTo>
                    <a:cubicBezTo>
                      <a:pt x="88853" y="4666"/>
                      <a:pt x="101620" y="12744"/>
                      <a:pt x="92594" y="19412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D6DB89B-8316-DF1D-EC9B-B37A3254F09E}"/>
                  </a:ext>
                </a:extLst>
              </p:cNvPr>
              <p:cNvSpPr/>
              <p:nvPr/>
            </p:nvSpPr>
            <p:spPr>
              <a:xfrm>
                <a:off x="8025040" y="5700859"/>
                <a:ext cx="83878" cy="53012"/>
              </a:xfrm>
              <a:custGeom>
                <a:avLst/>
                <a:gdLst>
                  <a:gd name="connsiteX0" fmla="*/ 78750 w 83878"/>
                  <a:gd name="connsiteY0" fmla="*/ 52841 h 53012"/>
                  <a:gd name="connsiteX1" fmla="*/ 21853 w 83878"/>
                  <a:gd name="connsiteY1" fmla="*/ 29502 h 53012"/>
                  <a:gd name="connsiteX2" fmla="*/ 5128 w 83878"/>
                  <a:gd name="connsiteY2" fmla="*/ 172 h 53012"/>
                  <a:gd name="connsiteX3" fmla="*/ 62025 w 83878"/>
                  <a:gd name="connsiteY3" fmla="*/ 23511 h 53012"/>
                  <a:gd name="connsiteX4" fmla="*/ 78750 w 83878"/>
                  <a:gd name="connsiteY4" fmla="*/ 52841 h 5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878" h="53012">
                    <a:moveTo>
                      <a:pt x="78750" y="52841"/>
                    </a:moveTo>
                    <a:cubicBezTo>
                      <a:pt x="67664" y="54494"/>
                      <a:pt x="42183" y="44058"/>
                      <a:pt x="21853" y="29502"/>
                    </a:cubicBezTo>
                    <a:cubicBezTo>
                      <a:pt x="1523" y="14973"/>
                      <a:pt x="-5958" y="1826"/>
                      <a:pt x="5128" y="172"/>
                    </a:cubicBezTo>
                    <a:cubicBezTo>
                      <a:pt x="16215" y="-1481"/>
                      <a:pt x="41695" y="8955"/>
                      <a:pt x="62025" y="23511"/>
                    </a:cubicBezTo>
                    <a:cubicBezTo>
                      <a:pt x="82355" y="38067"/>
                      <a:pt x="89837" y="51187"/>
                      <a:pt x="78750" y="5284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D3783F9-3D72-2A4F-571B-9057FEA6F44F}"/>
                  </a:ext>
                </a:extLst>
              </p:cNvPr>
              <p:cNvSpPr/>
              <p:nvPr/>
            </p:nvSpPr>
            <p:spPr>
              <a:xfrm>
                <a:off x="8156823" y="5660396"/>
                <a:ext cx="91812" cy="37655"/>
              </a:xfrm>
              <a:custGeom>
                <a:avLst/>
                <a:gdLst>
                  <a:gd name="connsiteX0" fmla="*/ 87732 w 91812"/>
                  <a:gd name="connsiteY0" fmla="*/ 36108 h 37655"/>
                  <a:gd name="connsiteX1" fmla="*/ 27013 w 91812"/>
                  <a:gd name="connsiteY1" fmla="*/ 26296 h 37655"/>
                  <a:gd name="connsiteX2" fmla="*/ 4080 w 91812"/>
                  <a:gd name="connsiteY2" fmla="*/ 1547 h 37655"/>
                  <a:gd name="connsiteX3" fmla="*/ 64800 w 91812"/>
                  <a:gd name="connsiteY3" fmla="*/ 11360 h 37655"/>
                  <a:gd name="connsiteX4" fmla="*/ 87732 w 91812"/>
                  <a:gd name="connsiteY4" fmla="*/ 36108 h 3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12" h="37655">
                    <a:moveTo>
                      <a:pt x="87732" y="36108"/>
                    </a:moveTo>
                    <a:cubicBezTo>
                      <a:pt x="77296" y="40229"/>
                      <a:pt x="50108" y="35837"/>
                      <a:pt x="27013" y="26296"/>
                    </a:cubicBezTo>
                    <a:cubicBezTo>
                      <a:pt x="3918" y="16754"/>
                      <a:pt x="-6356" y="5668"/>
                      <a:pt x="4080" y="1547"/>
                    </a:cubicBezTo>
                    <a:cubicBezTo>
                      <a:pt x="14517" y="-2573"/>
                      <a:pt x="41705" y="1818"/>
                      <a:pt x="64800" y="11360"/>
                    </a:cubicBezTo>
                    <a:cubicBezTo>
                      <a:pt x="87895" y="20902"/>
                      <a:pt x="98168" y="31988"/>
                      <a:pt x="87732" y="3610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FD894A0-2E26-258B-A730-847086A1F672}"/>
                  </a:ext>
                </a:extLst>
              </p:cNvPr>
              <p:cNvSpPr/>
              <p:nvPr/>
            </p:nvSpPr>
            <p:spPr>
              <a:xfrm>
                <a:off x="8324478" y="5717158"/>
                <a:ext cx="91812" cy="37655"/>
              </a:xfrm>
              <a:custGeom>
                <a:avLst/>
                <a:gdLst>
                  <a:gd name="connsiteX0" fmla="*/ 87732 w 91812"/>
                  <a:gd name="connsiteY0" fmla="*/ 36108 h 37655"/>
                  <a:gd name="connsiteX1" fmla="*/ 27013 w 91812"/>
                  <a:gd name="connsiteY1" fmla="*/ 26296 h 37655"/>
                  <a:gd name="connsiteX2" fmla="*/ 4081 w 91812"/>
                  <a:gd name="connsiteY2" fmla="*/ 1547 h 37655"/>
                  <a:gd name="connsiteX3" fmla="*/ 64799 w 91812"/>
                  <a:gd name="connsiteY3" fmla="*/ 11360 h 37655"/>
                  <a:gd name="connsiteX4" fmla="*/ 87732 w 91812"/>
                  <a:gd name="connsiteY4" fmla="*/ 36108 h 3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12" h="37655">
                    <a:moveTo>
                      <a:pt x="87732" y="36108"/>
                    </a:moveTo>
                    <a:cubicBezTo>
                      <a:pt x="77296" y="40229"/>
                      <a:pt x="50108" y="35837"/>
                      <a:pt x="27013" y="26296"/>
                    </a:cubicBezTo>
                    <a:cubicBezTo>
                      <a:pt x="3918" y="16754"/>
                      <a:pt x="-6356" y="5668"/>
                      <a:pt x="4081" y="1547"/>
                    </a:cubicBezTo>
                    <a:cubicBezTo>
                      <a:pt x="14517" y="-2573"/>
                      <a:pt x="41705" y="1818"/>
                      <a:pt x="64799" y="11360"/>
                    </a:cubicBezTo>
                    <a:cubicBezTo>
                      <a:pt x="87894" y="20902"/>
                      <a:pt x="98168" y="31988"/>
                      <a:pt x="87732" y="3610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824DD51-EFA6-DF87-1F7D-86386F4FFC3B}"/>
                  </a:ext>
                </a:extLst>
              </p:cNvPr>
              <p:cNvSpPr/>
              <p:nvPr/>
            </p:nvSpPr>
            <p:spPr>
              <a:xfrm>
                <a:off x="8488535" y="5762074"/>
                <a:ext cx="92959" cy="34699"/>
              </a:xfrm>
              <a:custGeom>
                <a:avLst/>
                <a:gdLst>
                  <a:gd name="connsiteX0" fmla="*/ 89107 w 92959"/>
                  <a:gd name="connsiteY0" fmla="*/ 32529 h 34699"/>
                  <a:gd name="connsiteX1" fmla="*/ 27981 w 92959"/>
                  <a:gd name="connsiteY1" fmla="*/ 25753 h 34699"/>
                  <a:gd name="connsiteX2" fmla="*/ 3856 w 92959"/>
                  <a:gd name="connsiteY2" fmla="*/ 2170 h 34699"/>
                  <a:gd name="connsiteX3" fmla="*/ 64982 w 92959"/>
                  <a:gd name="connsiteY3" fmla="*/ 8947 h 34699"/>
                  <a:gd name="connsiteX4" fmla="*/ 89107 w 92959"/>
                  <a:gd name="connsiteY4" fmla="*/ 32529 h 34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959" h="34699">
                    <a:moveTo>
                      <a:pt x="89107" y="32529"/>
                    </a:moveTo>
                    <a:cubicBezTo>
                      <a:pt x="78888" y="37164"/>
                      <a:pt x="51537" y="34129"/>
                      <a:pt x="27981" y="25753"/>
                    </a:cubicBezTo>
                    <a:cubicBezTo>
                      <a:pt x="4426" y="17377"/>
                      <a:pt x="-6363" y="6805"/>
                      <a:pt x="3856" y="2170"/>
                    </a:cubicBezTo>
                    <a:cubicBezTo>
                      <a:pt x="14076" y="-2466"/>
                      <a:pt x="41426" y="570"/>
                      <a:pt x="64982" y="8947"/>
                    </a:cubicBezTo>
                    <a:cubicBezTo>
                      <a:pt x="88511" y="17322"/>
                      <a:pt x="99326" y="27867"/>
                      <a:pt x="89107" y="32529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8E0B5A9-F8B3-95B6-F7FF-8B639E620BB5}"/>
                  </a:ext>
                </a:extLst>
              </p:cNvPr>
              <p:cNvSpPr/>
              <p:nvPr/>
            </p:nvSpPr>
            <p:spPr>
              <a:xfrm rot="17053764">
                <a:off x="8673081" y="5772959"/>
                <a:ext cx="26780" cy="95522"/>
              </a:xfrm>
              <a:custGeom>
                <a:avLst/>
                <a:gdLst>
                  <a:gd name="connsiteX0" fmla="*/ 26781 w 26780"/>
                  <a:gd name="connsiteY0" fmla="*/ 47761 h 95522"/>
                  <a:gd name="connsiteX1" fmla="*/ 13390 w 26780"/>
                  <a:gd name="connsiteY1" fmla="*/ 95522 h 95522"/>
                  <a:gd name="connsiteX2" fmla="*/ 0 w 26780"/>
                  <a:gd name="connsiteY2" fmla="*/ 47761 h 95522"/>
                  <a:gd name="connsiteX3" fmla="*/ 13390 w 26780"/>
                  <a:gd name="connsiteY3" fmla="*/ 0 h 95522"/>
                  <a:gd name="connsiteX4" fmla="*/ 26781 w 26780"/>
                  <a:gd name="connsiteY4" fmla="*/ 47761 h 9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80" h="95522">
                    <a:moveTo>
                      <a:pt x="26781" y="47761"/>
                    </a:moveTo>
                    <a:cubicBezTo>
                      <a:pt x="26781" y="74139"/>
                      <a:pt x="20786" y="95522"/>
                      <a:pt x="13390" y="95522"/>
                    </a:cubicBezTo>
                    <a:cubicBezTo>
                      <a:pt x="5995" y="95522"/>
                      <a:pt x="0" y="74139"/>
                      <a:pt x="0" y="47761"/>
                    </a:cubicBezTo>
                    <a:cubicBezTo>
                      <a:pt x="0" y="21383"/>
                      <a:pt x="5995" y="0"/>
                      <a:pt x="13390" y="0"/>
                    </a:cubicBezTo>
                    <a:cubicBezTo>
                      <a:pt x="20786" y="0"/>
                      <a:pt x="26781" y="21383"/>
                      <a:pt x="26781" y="4776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218BCC1-9144-C1C5-3A00-D9F32AB79363}"/>
                  </a:ext>
                </a:extLst>
              </p:cNvPr>
              <p:cNvSpPr/>
              <p:nvPr/>
            </p:nvSpPr>
            <p:spPr>
              <a:xfrm>
                <a:off x="8794648" y="5832695"/>
                <a:ext cx="94891" cy="28936"/>
              </a:xfrm>
              <a:custGeom>
                <a:avLst/>
                <a:gdLst>
                  <a:gd name="connsiteX0" fmla="*/ 91604 w 94891"/>
                  <a:gd name="connsiteY0" fmla="*/ 24308 h 28936"/>
                  <a:gd name="connsiteX1" fmla="*/ 30126 w 94891"/>
                  <a:gd name="connsiteY1" fmla="*/ 25067 h 28936"/>
                  <a:gd name="connsiteX2" fmla="*/ 3290 w 94891"/>
                  <a:gd name="connsiteY2" fmla="*/ 4629 h 28936"/>
                  <a:gd name="connsiteX3" fmla="*/ 64769 w 94891"/>
                  <a:gd name="connsiteY3" fmla="*/ 3870 h 28936"/>
                  <a:gd name="connsiteX4" fmla="*/ 91604 w 94891"/>
                  <a:gd name="connsiteY4" fmla="*/ 24308 h 2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891" h="28936">
                    <a:moveTo>
                      <a:pt x="91604" y="24308"/>
                    </a:moveTo>
                    <a:cubicBezTo>
                      <a:pt x="82036" y="30163"/>
                      <a:pt x="54495" y="30516"/>
                      <a:pt x="30126" y="25067"/>
                    </a:cubicBezTo>
                    <a:cubicBezTo>
                      <a:pt x="5730" y="19619"/>
                      <a:pt x="-6278" y="10484"/>
                      <a:pt x="3290" y="4629"/>
                    </a:cubicBezTo>
                    <a:cubicBezTo>
                      <a:pt x="12859" y="-1227"/>
                      <a:pt x="40400" y="-1579"/>
                      <a:pt x="64769" y="3870"/>
                    </a:cubicBezTo>
                    <a:cubicBezTo>
                      <a:pt x="89138" y="9291"/>
                      <a:pt x="101173" y="18453"/>
                      <a:pt x="91604" y="2430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FBEF819-248B-7C39-C889-B988E184B8BD}"/>
                  </a:ext>
                </a:extLst>
              </p:cNvPr>
              <p:cNvSpPr/>
              <p:nvPr/>
            </p:nvSpPr>
            <p:spPr>
              <a:xfrm>
                <a:off x="7975479" y="5603825"/>
                <a:ext cx="91800" cy="37655"/>
              </a:xfrm>
              <a:custGeom>
                <a:avLst/>
                <a:gdLst>
                  <a:gd name="connsiteX0" fmla="*/ 87732 w 91800"/>
                  <a:gd name="connsiteY0" fmla="*/ 36108 h 37655"/>
                  <a:gd name="connsiteX1" fmla="*/ 27013 w 91800"/>
                  <a:gd name="connsiteY1" fmla="*/ 26296 h 37655"/>
                  <a:gd name="connsiteX2" fmla="*/ 4081 w 91800"/>
                  <a:gd name="connsiteY2" fmla="*/ 1547 h 37655"/>
                  <a:gd name="connsiteX3" fmla="*/ 64799 w 91800"/>
                  <a:gd name="connsiteY3" fmla="*/ 11360 h 37655"/>
                  <a:gd name="connsiteX4" fmla="*/ 87732 w 91800"/>
                  <a:gd name="connsiteY4" fmla="*/ 36108 h 3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00" h="37655">
                    <a:moveTo>
                      <a:pt x="87732" y="36108"/>
                    </a:moveTo>
                    <a:cubicBezTo>
                      <a:pt x="77296" y="40228"/>
                      <a:pt x="50108" y="35837"/>
                      <a:pt x="27013" y="26296"/>
                    </a:cubicBezTo>
                    <a:cubicBezTo>
                      <a:pt x="3918" y="16754"/>
                      <a:pt x="-6356" y="5667"/>
                      <a:pt x="4081" y="1547"/>
                    </a:cubicBezTo>
                    <a:cubicBezTo>
                      <a:pt x="14517" y="-2573"/>
                      <a:pt x="41705" y="1818"/>
                      <a:pt x="64799" y="11360"/>
                    </a:cubicBezTo>
                    <a:cubicBezTo>
                      <a:pt x="87894" y="20902"/>
                      <a:pt x="98141" y="31988"/>
                      <a:pt x="87732" y="3610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EA0DAE3-20D5-8209-9DE0-7E3CC407CBB5}"/>
                  </a:ext>
                </a:extLst>
              </p:cNvPr>
              <p:cNvSpPr/>
              <p:nvPr/>
            </p:nvSpPr>
            <p:spPr>
              <a:xfrm rot="17207486">
                <a:off x="7821935" y="5535209"/>
                <a:ext cx="26782" cy="95527"/>
              </a:xfrm>
              <a:custGeom>
                <a:avLst/>
                <a:gdLst>
                  <a:gd name="connsiteX0" fmla="*/ 26783 w 26782"/>
                  <a:gd name="connsiteY0" fmla="*/ 47764 h 95527"/>
                  <a:gd name="connsiteX1" fmla="*/ 13392 w 26782"/>
                  <a:gd name="connsiteY1" fmla="*/ 95528 h 95527"/>
                  <a:gd name="connsiteX2" fmla="*/ 1 w 26782"/>
                  <a:gd name="connsiteY2" fmla="*/ 47764 h 95527"/>
                  <a:gd name="connsiteX3" fmla="*/ 13392 w 26782"/>
                  <a:gd name="connsiteY3" fmla="*/ 0 h 95527"/>
                  <a:gd name="connsiteX4" fmla="*/ 26783 w 26782"/>
                  <a:gd name="connsiteY4" fmla="*/ 47764 h 9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82" h="95527">
                    <a:moveTo>
                      <a:pt x="26783" y="47764"/>
                    </a:moveTo>
                    <a:cubicBezTo>
                      <a:pt x="26783" y="74143"/>
                      <a:pt x="20787" y="95528"/>
                      <a:pt x="13392" y="95528"/>
                    </a:cubicBezTo>
                    <a:cubicBezTo>
                      <a:pt x="5996" y="95528"/>
                      <a:pt x="1" y="74143"/>
                      <a:pt x="1" y="47764"/>
                    </a:cubicBezTo>
                    <a:cubicBezTo>
                      <a:pt x="1" y="21385"/>
                      <a:pt x="5996" y="0"/>
                      <a:pt x="13392" y="0"/>
                    </a:cubicBezTo>
                    <a:cubicBezTo>
                      <a:pt x="20787" y="0"/>
                      <a:pt x="26783" y="21385"/>
                      <a:pt x="26783" y="4776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005C193-D32B-A169-17C0-AF4E271494BF}"/>
                  </a:ext>
                </a:extLst>
              </p:cNvPr>
              <p:cNvSpPr/>
              <p:nvPr/>
            </p:nvSpPr>
            <p:spPr>
              <a:xfrm>
                <a:off x="8231685" y="5929024"/>
                <a:ext cx="83185" cy="54053"/>
              </a:xfrm>
              <a:custGeom>
                <a:avLst/>
                <a:gdLst>
                  <a:gd name="connsiteX0" fmla="*/ 77981 w 83185"/>
                  <a:gd name="connsiteY0" fmla="*/ 53917 h 54053"/>
                  <a:gd name="connsiteX1" fmla="*/ 21463 w 83185"/>
                  <a:gd name="connsiteY1" fmla="*/ 29711 h 54053"/>
                  <a:gd name="connsiteX2" fmla="*/ 5199 w 83185"/>
                  <a:gd name="connsiteY2" fmla="*/ 137 h 54053"/>
                  <a:gd name="connsiteX3" fmla="*/ 61717 w 83185"/>
                  <a:gd name="connsiteY3" fmla="*/ 24371 h 54053"/>
                  <a:gd name="connsiteX4" fmla="*/ 77981 w 83185"/>
                  <a:gd name="connsiteY4" fmla="*/ 53917 h 54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185" h="54053">
                    <a:moveTo>
                      <a:pt x="77981" y="53917"/>
                    </a:moveTo>
                    <a:cubicBezTo>
                      <a:pt x="66867" y="55408"/>
                      <a:pt x="41549" y="44565"/>
                      <a:pt x="21463" y="29711"/>
                    </a:cubicBezTo>
                    <a:cubicBezTo>
                      <a:pt x="1377" y="14856"/>
                      <a:pt x="-5914" y="1601"/>
                      <a:pt x="5199" y="137"/>
                    </a:cubicBezTo>
                    <a:cubicBezTo>
                      <a:pt x="16313" y="-1354"/>
                      <a:pt x="41631" y="9489"/>
                      <a:pt x="61717" y="24371"/>
                    </a:cubicBezTo>
                    <a:cubicBezTo>
                      <a:pt x="81830" y="39198"/>
                      <a:pt x="89095" y="52453"/>
                      <a:pt x="77981" y="53917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72FB9A9-124E-136A-E123-A02950D2A42C}"/>
                  </a:ext>
                </a:extLst>
              </p:cNvPr>
              <p:cNvSpPr/>
              <p:nvPr/>
            </p:nvSpPr>
            <p:spPr>
              <a:xfrm rot="18049041">
                <a:off x="8083922" y="5809465"/>
                <a:ext cx="26781" cy="95523"/>
              </a:xfrm>
              <a:custGeom>
                <a:avLst/>
                <a:gdLst>
                  <a:gd name="connsiteX0" fmla="*/ 26781 w 26781"/>
                  <a:gd name="connsiteY0" fmla="*/ 47762 h 95523"/>
                  <a:gd name="connsiteX1" fmla="*/ 13391 w 26781"/>
                  <a:gd name="connsiteY1" fmla="*/ 95524 h 95523"/>
                  <a:gd name="connsiteX2" fmla="*/ 0 w 26781"/>
                  <a:gd name="connsiteY2" fmla="*/ 47762 h 95523"/>
                  <a:gd name="connsiteX3" fmla="*/ 13391 w 26781"/>
                  <a:gd name="connsiteY3" fmla="*/ 0 h 95523"/>
                  <a:gd name="connsiteX4" fmla="*/ 26781 w 26781"/>
                  <a:gd name="connsiteY4" fmla="*/ 47762 h 9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81" h="95523">
                    <a:moveTo>
                      <a:pt x="26781" y="47762"/>
                    </a:moveTo>
                    <a:cubicBezTo>
                      <a:pt x="26781" y="74140"/>
                      <a:pt x="20786" y="95524"/>
                      <a:pt x="13391" y="95524"/>
                    </a:cubicBezTo>
                    <a:cubicBezTo>
                      <a:pt x="5996" y="95524"/>
                      <a:pt x="0" y="74140"/>
                      <a:pt x="0" y="47762"/>
                    </a:cubicBezTo>
                    <a:cubicBezTo>
                      <a:pt x="0" y="21384"/>
                      <a:pt x="5996" y="0"/>
                      <a:pt x="13391" y="0"/>
                    </a:cubicBezTo>
                    <a:cubicBezTo>
                      <a:pt x="20786" y="0"/>
                      <a:pt x="26781" y="21384"/>
                      <a:pt x="26781" y="47762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0992745-0A08-9269-4FBE-EF97F564157C}"/>
                  </a:ext>
                </a:extLst>
              </p:cNvPr>
              <p:cNvSpPr/>
              <p:nvPr/>
            </p:nvSpPr>
            <p:spPr>
              <a:xfrm>
                <a:off x="7888757" y="5721929"/>
                <a:ext cx="83185" cy="54080"/>
              </a:xfrm>
              <a:custGeom>
                <a:avLst/>
                <a:gdLst>
                  <a:gd name="connsiteX0" fmla="*/ 77981 w 83185"/>
                  <a:gd name="connsiteY0" fmla="*/ 53944 h 54080"/>
                  <a:gd name="connsiteX1" fmla="*/ 21463 w 83185"/>
                  <a:gd name="connsiteY1" fmla="*/ 29711 h 54080"/>
                  <a:gd name="connsiteX2" fmla="*/ 5199 w 83185"/>
                  <a:gd name="connsiteY2" fmla="*/ 137 h 54080"/>
                  <a:gd name="connsiteX3" fmla="*/ 61717 w 83185"/>
                  <a:gd name="connsiteY3" fmla="*/ 24371 h 54080"/>
                  <a:gd name="connsiteX4" fmla="*/ 77981 w 83185"/>
                  <a:gd name="connsiteY4" fmla="*/ 53944 h 54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185" h="54080">
                    <a:moveTo>
                      <a:pt x="77981" y="53944"/>
                    </a:moveTo>
                    <a:cubicBezTo>
                      <a:pt x="66867" y="55435"/>
                      <a:pt x="41549" y="44592"/>
                      <a:pt x="21463" y="29711"/>
                    </a:cubicBezTo>
                    <a:cubicBezTo>
                      <a:pt x="1377" y="14856"/>
                      <a:pt x="-5914" y="1601"/>
                      <a:pt x="5199" y="137"/>
                    </a:cubicBezTo>
                    <a:cubicBezTo>
                      <a:pt x="16313" y="-1354"/>
                      <a:pt x="41631" y="9489"/>
                      <a:pt x="61717" y="24371"/>
                    </a:cubicBezTo>
                    <a:cubicBezTo>
                      <a:pt x="81830" y="39225"/>
                      <a:pt x="89095" y="52453"/>
                      <a:pt x="77981" y="5394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图形 9">
            <a:extLst>
              <a:ext uri="{FF2B5EF4-FFF2-40B4-BE49-F238E27FC236}">
                <a16:creationId xmlns:a16="http://schemas.microsoft.com/office/drawing/2014/main" id="{CBF0DFD0-D470-82D0-605D-7D4A07879BFE}"/>
              </a:ext>
            </a:extLst>
          </p:cNvPr>
          <p:cNvGrpSpPr/>
          <p:nvPr userDrawn="1"/>
        </p:nvGrpSpPr>
        <p:grpSpPr>
          <a:xfrm>
            <a:off x="6041396" y="5866276"/>
            <a:ext cx="2095816" cy="1195798"/>
            <a:chOff x="4135933" y="5471276"/>
            <a:chExt cx="2095816" cy="1195798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D2EA955-B4F8-338F-5C27-C3C6453728A8}"/>
                </a:ext>
              </a:extLst>
            </p:cNvPr>
            <p:cNvSpPr/>
            <p:nvPr/>
          </p:nvSpPr>
          <p:spPr>
            <a:xfrm>
              <a:off x="4226720" y="5560970"/>
              <a:ext cx="2005029" cy="1032309"/>
            </a:xfrm>
            <a:custGeom>
              <a:avLst/>
              <a:gdLst>
                <a:gd name="connsiteX0" fmla="*/ 1637842 w 2005029"/>
                <a:gd name="connsiteY0" fmla="*/ 892706 h 1032309"/>
                <a:gd name="connsiteX1" fmla="*/ 1622852 w 2005029"/>
                <a:gd name="connsiteY1" fmla="*/ 879613 h 1032309"/>
                <a:gd name="connsiteX2" fmla="*/ 1567419 w 2005029"/>
                <a:gd name="connsiteY2" fmla="*/ 823258 h 1032309"/>
                <a:gd name="connsiteX3" fmla="*/ 1517515 w 2005029"/>
                <a:gd name="connsiteY3" fmla="*/ 762105 h 1032309"/>
                <a:gd name="connsiteX4" fmla="*/ 1505724 w 2005029"/>
                <a:gd name="connsiteY4" fmla="*/ 746140 h 1032309"/>
                <a:gd name="connsiteX5" fmla="*/ 1494204 w 2005029"/>
                <a:gd name="connsiteY5" fmla="*/ 729930 h 1032309"/>
                <a:gd name="connsiteX6" fmla="*/ 1472437 w 2005029"/>
                <a:gd name="connsiteY6" fmla="*/ 696426 h 1032309"/>
                <a:gd name="connsiteX7" fmla="*/ 1391551 w 2005029"/>
                <a:gd name="connsiteY7" fmla="*/ 556907 h 1032309"/>
                <a:gd name="connsiteX8" fmla="*/ 1299604 w 2005029"/>
                <a:gd name="connsiteY8" fmla="*/ 423597 h 1032309"/>
                <a:gd name="connsiteX9" fmla="*/ 1297544 w 2005029"/>
                <a:gd name="connsiteY9" fmla="*/ 425196 h 1032309"/>
                <a:gd name="connsiteX10" fmla="*/ 1380112 w 2005029"/>
                <a:gd name="connsiteY10" fmla="*/ 563278 h 1032309"/>
                <a:gd name="connsiteX11" fmla="*/ 1454357 w 2005029"/>
                <a:gd name="connsiteY11" fmla="*/ 706998 h 1032309"/>
                <a:gd name="connsiteX12" fmla="*/ 1474633 w 2005029"/>
                <a:gd name="connsiteY12" fmla="*/ 742399 h 1032309"/>
                <a:gd name="connsiteX13" fmla="*/ 1485367 w 2005029"/>
                <a:gd name="connsiteY13" fmla="*/ 759856 h 1032309"/>
                <a:gd name="connsiteX14" fmla="*/ 1496399 w 2005029"/>
                <a:gd name="connsiteY14" fmla="*/ 777150 h 1032309"/>
                <a:gd name="connsiteX15" fmla="*/ 1508245 w 2005029"/>
                <a:gd name="connsiteY15" fmla="*/ 793983 h 1032309"/>
                <a:gd name="connsiteX16" fmla="*/ 1520768 w 2005029"/>
                <a:gd name="connsiteY16" fmla="*/ 810355 h 1032309"/>
                <a:gd name="connsiteX17" fmla="*/ 1534159 w 2005029"/>
                <a:gd name="connsiteY17" fmla="*/ 826077 h 1032309"/>
                <a:gd name="connsiteX18" fmla="*/ 1540963 w 2005029"/>
                <a:gd name="connsiteY18" fmla="*/ 833830 h 1032309"/>
                <a:gd name="connsiteX19" fmla="*/ 1548281 w 2005029"/>
                <a:gd name="connsiteY19" fmla="*/ 841149 h 1032309"/>
                <a:gd name="connsiteX20" fmla="*/ 1624235 w 2005029"/>
                <a:gd name="connsiteY20" fmla="*/ 902437 h 1032309"/>
                <a:gd name="connsiteX21" fmla="*/ 1452080 w 2005029"/>
                <a:gd name="connsiteY21" fmla="*/ 854322 h 1032309"/>
                <a:gd name="connsiteX22" fmla="*/ 1418467 w 2005029"/>
                <a:gd name="connsiteY22" fmla="*/ 843995 h 1032309"/>
                <a:gd name="connsiteX23" fmla="*/ 1385208 w 2005029"/>
                <a:gd name="connsiteY23" fmla="*/ 832501 h 1032309"/>
                <a:gd name="connsiteX24" fmla="*/ 1351893 w 2005029"/>
                <a:gd name="connsiteY24" fmla="*/ 821171 h 1032309"/>
                <a:gd name="connsiteX25" fmla="*/ 1335223 w 2005029"/>
                <a:gd name="connsiteY25" fmla="*/ 815533 h 1032309"/>
                <a:gd name="connsiteX26" fmla="*/ 1318742 w 2005029"/>
                <a:gd name="connsiteY26" fmla="*/ 809353 h 1032309"/>
                <a:gd name="connsiteX27" fmla="*/ 1292475 w 2005029"/>
                <a:gd name="connsiteY27" fmla="*/ 799703 h 1032309"/>
                <a:gd name="connsiteX28" fmla="*/ 1287000 w 2005029"/>
                <a:gd name="connsiteY28" fmla="*/ 794579 h 1032309"/>
                <a:gd name="connsiteX29" fmla="*/ 1270899 w 2005029"/>
                <a:gd name="connsiteY29" fmla="*/ 779833 h 1032309"/>
                <a:gd name="connsiteX30" fmla="*/ 1262848 w 2005029"/>
                <a:gd name="connsiteY30" fmla="*/ 772514 h 1032309"/>
                <a:gd name="connsiteX31" fmla="*/ 1254878 w 2005029"/>
                <a:gd name="connsiteY31" fmla="*/ 765114 h 1032309"/>
                <a:gd name="connsiteX32" fmla="*/ 1239536 w 2005029"/>
                <a:gd name="connsiteY32" fmla="*/ 749664 h 1032309"/>
                <a:gd name="connsiteX33" fmla="*/ 1224031 w 2005029"/>
                <a:gd name="connsiteY33" fmla="*/ 734484 h 1032309"/>
                <a:gd name="connsiteX34" fmla="*/ 1209285 w 2005029"/>
                <a:gd name="connsiteY34" fmla="*/ 718545 h 1032309"/>
                <a:gd name="connsiteX35" fmla="*/ 1151033 w 2005029"/>
                <a:gd name="connsiteY35" fmla="*/ 654167 h 1032309"/>
                <a:gd name="connsiteX36" fmla="*/ 1122977 w 2005029"/>
                <a:gd name="connsiteY36" fmla="*/ 620825 h 1032309"/>
                <a:gd name="connsiteX37" fmla="*/ 1096331 w 2005029"/>
                <a:gd name="connsiteY37" fmla="*/ 586237 h 1032309"/>
                <a:gd name="connsiteX38" fmla="*/ 999289 w 2005029"/>
                <a:gd name="connsiteY38" fmla="*/ 440078 h 1032309"/>
                <a:gd name="connsiteX39" fmla="*/ 951906 w 2005029"/>
                <a:gd name="connsiteY39" fmla="*/ 365697 h 1032309"/>
                <a:gd name="connsiteX40" fmla="*/ 900214 w 2005029"/>
                <a:gd name="connsiteY40" fmla="*/ 294081 h 1032309"/>
                <a:gd name="connsiteX41" fmla="*/ 898154 w 2005029"/>
                <a:gd name="connsiteY41" fmla="*/ 295707 h 1032309"/>
                <a:gd name="connsiteX42" fmla="*/ 988013 w 2005029"/>
                <a:gd name="connsiteY42" fmla="*/ 446746 h 1032309"/>
                <a:gd name="connsiteX43" fmla="*/ 1079200 w 2005029"/>
                <a:gd name="connsiteY43" fmla="*/ 598272 h 1032309"/>
                <a:gd name="connsiteX44" fmla="*/ 1104463 w 2005029"/>
                <a:gd name="connsiteY44" fmla="*/ 634812 h 1032309"/>
                <a:gd name="connsiteX45" fmla="*/ 1131001 w 2005029"/>
                <a:gd name="connsiteY45" fmla="*/ 670593 h 1032309"/>
                <a:gd name="connsiteX46" fmla="*/ 1190663 w 2005029"/>
                <a:gd name="connsiteY46" fmla="*/ 736950 h 1032309"/>
                <a:gd name="connsiteX47" fmla="*/ 1206900 w 2005029"/>
                <a:gd name="connsiteY47" fmla="*/ 752293 h 1032309"/>
                <a:gd name="connsiteX48" fmla="*/ 1223950 w 2005029"/>
                <a:gd name="connsiteY48" fmla="*/ 766767 h 1032309"/>
                <a:gd name="connsiteX49" fmla="*/ 1240241 w 2005029"/>
                <a:gd name="connsiteY49" fmla="*/ 780213 h 1032309"/>
                <a:gd name="connsiteX50" fmla="*/ 1187084 w 2005029"/>
                <a:gd name="connsiteY50" fmla="*/ 759232 h 1032309"/>
                <a:gd name="connsiteX51" fmla="*/ 929896 w 2005029"/>
                <a:gd name="connsiteY51" fmla="*/ 643107 h 1032309"/>
                <a:gd name="connsiteX52" fmla="*/ 884601 w 2005029"/>
                <a:gd name="connsiteY52" fmla="*/ 619714 h 1032309"/>
                <a:gd name="connsiteX53" fmla="*/ 878963 w 2005029"/>
                <a:gd name="connsiteY53" fmla="*/ 603721 h 1032309"/>
                <a:gd name="connsiteX54" fmla="*/ 872077 w 2005029"/>
                <a:gd name="connsiteY54" fmla="*/ 585424 h 1032309"/>
                <a:gd name="connsiteX55" fmla="*/ 864514 w 2005029"/>
                <a:gd name="connsiteY55" fmla="*/ 567425 h 1032309"/>
                <a:gd name="connsiteX56" fmla="*/ 856762 w 2005029"/>
                <a:gd name="connsiteY56" fmla="*/ 549480 h 1032309"/>
                <a:gd name="connsiteX57" fmla="*/ 848522 w 2005029"/>
                <a:gd name="connsiteY57" fmla="*/ 531725 h 1032309"/>
                <a:gd name="connsiteX58" fmla="*/ 830794 w 2005029"/>
                <a:gd name="connsiteY58" fmla="*/ 496785 h 1032309"/>
                <a:gd name="connsiteX59" fmla="*/ 810952 w 2005029"/>
                <a:gd name="connsiteY59" fmla="*/ 462902 h 1032309"/>
                <a:gd name="connsiteX60" fmla="*/ 788670 w 2005029"/>
                <a:gd name="connsiteY60" fmla="*/ 430455 h 1032309"/>
                <a:gd name="connsiteX61" fmla="*/ 764410 w 2005029"/>
                <a:gd name="connsiteY61" fmla="*/ 399471 h 1032309"/>
                <a:gd name="connsiteX62" fmla="*/ 751968 w 2005029"/>
                <a:gd name="connsiteY62" fmla="*/ 384265 h 1032309"/>
                <a:gd name="connsiteX63" fmla="*/ 739092 w 2005029"/>
                <a:gd name="connsiteY63" fmla="*/ 369492 h 1032309"/>
                <a:gd name="connsiteX64" fmla="*/ 686451 w 2005029"/>
                <a:gd name="connsiteY64" fmla="*/ 312026 h 1032309"/>
                <a:gd name="connsiteX65" fmla="*/ 660022 w 2005029"/>
                <a:gd name="connsiteY65" fmla="*/ 283699 h 1032309"/>
                <a:gd name="connsiteX66" fmla="*/ 633972 w 2005029"/>
                <a:gd name="connsiteY66" fmla="*/ 255102 h 1032309"/>
                <a:gd name="connsiteX67" fmla="*/ 534246 w 2005029"/>
                <a:gd name="connsiteY67" fmla="*/ 136618 h 1032309"/>
                <a:gd name="connsiteX68" fmla="*/ 532132 w 2005029"/>
                <a:gd name="connsiteY68" fmla="*/ 138163 h 1032309"/>
                <a:gd name="connsiteX69" fmla="*/ 624024 w 2005029"/>
                <a:gd name="connsiteY69" fmla="*/ 263586 h 1032309"/>
                <a:gd name="connsiteX70" fmla="*/ 648745 w 2005029"/>
                <a:gd name="connsiteY70" fmla="*/ 293647 h 1032309"/>
                <a:gd name="connsiteX71" fmla="*/ 673792 w 2005029"/>
                <a:gd name="connsiteY71" fmla="*/ 323356 h 1032309"/>
                <a:gd name="connsiteX72" fmla="*/ 723017 w 2005029"/>
                <a:gd name="connsiteY72" fmla="*/ 382882 h 1032309"/>
                <a:gd name="connsiteX73" fmla="*/ 808241 w 2005029"/>
                <a:gd name="connsiteY73" fmla="*/ 509958 h 1032309"/>
                <a:gd name="connsiteX74" fmla="*/ 848223 w 2005029"/>
                <a:gd name="connsiteY74" fmla="*/ 575801 h 1032309"/>
                <a:gd name="connsiteX75" fmla="*/ 870342 w 2005029"/>
                <a:gd name="connsiteY75" fmla="*/ 612178 h 1032309"/>
                <a:gd name="connsiteX76" fmla="*/ 444089 w 2005029"/>
                <a:gd name="connsiteY76" fmla="*/ 354014 h 1032309"/>
                <a:gd name="connsiteX77" fmla="*/ 215363 w 2005029"/>
                <a:gd name="connsiteY77" fmla="*/ 187009 h 1032309"/>
                <a:gd name="connsiteX78" fmla="*/ 105798 w 2005029"/>
                <a:gd name="connsiteY78" fmla="*/ 97231 h 1032309"/>
                <a:gd name="connsiteX79" fmla="*/ 52885 w 2005029"/>
                <a:gd name="connsiteY79" fmla="*/ 50202 h 1032309"/>
                <a:gd name="connsiteX80" fmla="*/ 27405 w 2005029"/>
                <a:gd name="connsiteY80" fmla="*/ 25697 h 1032309"/>
                <a:gd name="connsiteX81" fmla="*/ 15017 w 2005029"/>
                <a:gd name="connsiteY81" fmla="*/ 13093 h 1032309"/>
                <a:gd name="connsiteX82" fmla="*/ 3253 w 2005029"/>
                <a:gd name="connsiteY82" fmla="*/ 0 h 1032309"/>
                <a:gd name="connsiteX83" fmla="*/ 0 w 2005029"/>
                <a:gd name="connsiteY83" fmla="*/ 2629 h 1032309"/>
                <a:gd name="connsiteX84" fmla="*/ 11493 w 2005029"/>
                <a:gd name="connsiteY84" fmla="*/ 16318 h 1032309"/>
                <a:gd name="connsiteX85" fmla="*/ 23556 w 2005029"/>
                <a:gd name="connsiteY85" fmla="*/ 29438 h 1032309"/>
                <a:gd name="connsiteX86" fmla="*/ 48385 w 2005029"/>
                <a:gd name="connsiteY86" fmla="*/ 54945 h 1032309"/>
                <a:gd name="connsiteX87" fmla="*/ 99942 w 2005029"/>
                <a:gd name="connsiteY87" fmla="*/ 103900 h 1032309"/>
                <a:gd name="connsiteX88" fmla="*/ 207285 w 2005029"/>
                <a:gd name="connsiteY88" fmla="*/ 197093 h 1032309"/>
                <a:gd name="connsiteX89" fmla="*/ 432081 w 2005029"/>
                <a:gd name="connsiteY89" fmla="*/ 371199 h 1032309"/>
                <a:gd name="connsiteX90" fmla="*/ 758473 w 2005029"/>
                <a:gd name="connsiteY90" fmla="*/ 584828 h 1032309"/>
                <a:gd name="connsiteX91" fmla="*/ 757660 w 2005029"/>
                <a:gd name="connsiteY91" fmla="*/ 584610 h 1032309"/>
                <a:gd name="connsiteX92" fmla="*/ 716322 w 2005029"/>
                <a:gd name="connsiteY92" fmla="*/ 574391 h 1032309"/>
                <a:gd name="connsiteX93" fmla="*/ 674740 w 2005029"/>
                <a:gd name="connsiteY93" fmla="*/ 565907 h 1032309"/>
                <a:gd name="connsiteX94" fmla="*/ 591306 w 2005029"/>
                <a:gd name="connsiteY94" fmla="*/ 553031 h 1032309"/>
                <a:gd name="connsiteX95" fmla="*/ 549643 w 2005029"/>
                <a:gd name="connsiteY95" fmla="*/ 547393 h 1032309"/>
                <a:gd name="connsiteX96" fmla="*/ 528879 w 2005029"/>
                <a:gd name="connsiteY96" fmla="*/ 544249 h 1032309"/>
                <a:gd name="connsiteX97" fmla="*/ 508251 w 2005029"/>
                <a:gd name="connsiteY97" fmla="*/ 540643 h 1032309"/>
                <a:gd name="connsiteX98" fmla="*/ 346749 w 2005029"/>
                <a:gd name="connsiteY98" fmla="*/ 497408 h 1032309"/>
                <a:gd name="connsiteX99" fmla="*/ 195467 w 2005029"/>
                <a:gd name="connsiteY99" fmla="*/ 424627 h 1032309"/>
                <a:gd name="connsiteX100" fmla="*/ 194030 w 2005029"/>
                <a:gd name="connsiteY100" fmla="*/ 426822 h 1032309"/>
                <a:gd name="connsiteX101" fmla="*/ 341897 w 2005029"/>
                <a:gd name="connsiteY101" fmla="*/ 509579 h 1032309"/>
                <a:gd name="connsiteX102" fmla="*/ 504022 w 2005029"/>
                <a:gd name="connsiteY102" fmla="*/ 561163 h 1032309"/>
                <a:gd name="connsiteX103" fmla="*/ 524759 w 2005029"/>
                <a:gd name="connsiteY103" fmla="*/ 565961 h 1032309"/>
                <a:gd name="connsiteX104" fmla="*/ 545577 w 2005029"/>
                <a:gd name="connsiteY104" fmla="*/ 570271 h 1032309"/>
                <a:gd name="connsiteX105" fmla="*/ 566395 w 2005029"/>
                <a:gd name="connsiteY105" fmla="*/ 574608 h 1032309"/>
                <a:gd name="connsiteX106" fmla="*/ 587213 w 2005029"/>
                <a:gd name="connsiteY106" fmla="*/ 578647 h 1032309"/>
                <a:gd name="connsiteX107" fmla="*/ 670647 w 2005029"/>
                <a:gd name="connsiteY107" fmla="*/ 591767 h 1032309"/>
                <a:gd name="connsiteX108" fmla="*/ 753973 w 2005029"/>
                <a:gd name="connsiteY108" fmla="*/ 602664 h 1032309"/>
                <a:gd name="connsiteX109" fmla="*/ 795582 w 2005029"/>
                <a:gd name="connsiteY109" fmla="*/ 608682 h 1032309"/>
                <a:gd name="connsiteX110" fmla="*/ 800705 w 2005029"/>
                <a:gd name="connsiteY110" fmla="*/ 609522 h 1032309"/>
                <a:gd name="connsiteX111" fmla="*/ 914581 w 2005029"/>
                <a:gd name="connsiteY111" fmla="*/ 672924 h 1032309"/>
                <a:gd name="connsiteX112" fmla="*/ 1062421 w 2005029"/>
                <a:gd name="connsiteY112" fmla="*/ 747576 h 1032309"/>
                <a:gd name="connsiteX113" fmla="*/ 1049816 w 2005029"/>
                <a:gd name="connsiteY113" fmla="*/ 747359 h 1032309"/>
                <a:gd name="connsiteX114" fmla="*/ 1029920 w 2005029"/>
                <a:gd name="connsiteY114" fmla="*/ 747685 h 1032309"/>
                <a:gd name="connsiteX115" fmla="*/ 1010078 w 2005029"/>
                <a:gd name="connsiteY115" fmla="*/ 748660 h 1032309"/>
                <a:gd name="connsiteX116" fmla="*/ 970637 w 2005029"/>
                <a:gd name="connsiteY116" fmla="*/ 752266 h 1032309"/>
                <a:gd name="connsiteX117" fmla="*/ 892949 w 2005029"/>
                <a:gd name="connsiteY117" fmla="*/ 764870 h 1032309"/>
                <a:gd name="connsiteX118" fmla="*/ 816156 w 2005029"/>
                <a:gd name="connsiteY118" fmla="*/ 779670 h 1032309"/>
                <a:gd name="connsiteX119" fmla="*/ 661648 w 2005029"/>
                <a:gd name="connsiteY119" fmla="*/ 795365 h 1032309"/>
                <a:gd name="connsiteX120" fmla="*/ 508576 w 2005029"/>
                <a:gd name="connsiteY120" fmla="*/ 772297 h 1032309"/>
                <a:gd name="connsiteX121" fmla="*/ 507628 w 2005029"/>
                <a:gd name="connsiteY121" fmla="*/ 774737 h 1032309"/>
                <a:gd name="connsiteX122" fmla="*/ 661350 w 2005029"/>
                <a:gd name="connsiteY122" fmla="*/ 808458 h 1032309"/>
                <a:gd name="connsiteX123" fmla="*/ 819192 w 2005029"/>
                <a:gd name="connsiteY123" fmla="*/ 800380 h 1032309"/>
                <a:gd name="connsiteX124" fmla="*/ 897232 w 2005029"/>
                <a:gd name="connsiteY124" fmla="*/ 790405 h 1032309"/>
                <a:gd name="connsiteX125" fmla="*/ 974378 w 2005029"/>
                <a:gd name="connsiteY125" fmla="*/ 778153 h 1032309"/>
                <a:gd name="connsiteX126" fmla="*/ 1090910 w 2005029"/>
                <a:gd name="connsiteY126" fmla="*/ 761048 h 1032309"/>
                <a:gd name="connsiteX127" fmla="*/ 1171227 w 2005029"/>
                <a:gd name="connsiteY127" fmla="*/ 797561 h 1032309"/>
                <a:gd name="connsiteX128" fmla="*/ 1237124 w 2005029"/>
                <a:gd name="connsiteY128" fmla="*/ 825210 h 1032309"/>
                <a:gd name="connsiteX129" fmla="*/ 1304023 w 2005029"/>
                <a:gd name="connsiteY129" fmla="*/ 850446 h 1032309"/>
                <a:gd name="connsiteX130" fmla="*/ 1320775 w 2005029"/>
                <a:gd name="connsiteY130" fmla="*/ 856654 h 1032309"/>
                <a:gd name="connsiteX131" fmla="*/ 1337744 w 2005029"/>
                <a:gd name="connsiteY131" fmla="*/ 862319 h 1032309"/>
                <a:gd name="connsiteX132" fmla="*/ 1371708 w 2005029"/>
                <a:gd name="connsiteY132" fmla="*/ 873568 h 1032309"/>
                <a:gd name="connsiteX133" fmla="*/ 1405727 w 2005029"/>
                <a:gd name="connsiteY133" fmla="*/ 884601 h 1032309"/>
                <a:gd name="connsiteX134" fmla="*/ 1440126 w 2005029"/>
                <a:gd name="connsiteY134" fmla="*/ 894468 h 1032309"/>
                <a:gd name="connsiteX135" fmla="*/ 1506049 w 2005029"/>
                <a:gd name="connsiteY135" fmla="*/ 912141 h 1032309"/>
                <a:gd name="connsiteX136" fmla="*/ 1497456 w 2005029"/>
                <a:gd name="connsiteY136" fmla="*/ 913009 h 1032309"/>
                <a:gd name="connsiteX137" fmla="*/ 1476828 w 2005029"/>
                <a:gd name="connsiteY137" fmla="*/ 915448 h 1032309"/>
                <a:gd name="connsiteX138" fmla="*/ 1456363 w 2005029"/>
                <a:gd name="connsiteY138" fmla="*/ 918945 h 1032309"/>
                <a:gd name="connsiteX139" fmla="*/ 1435924 w 2005029"/>
                <a:gd name="connsiteY139" fmla="*/ 922740 h 1032309"/>
                <a:gd name="connsiteX140" fmla="*/ 1415703 w 2005029"/>
                <a:gd name="connsiteY140" fmla="*/ 927375 h 1032309"/>
                <a:gd name="connsiteX141" fmla="*/ 1395562 w 2005029"/>
                <a:gd name="connsiteY141" fmla="*/ 932390 h 1032309"/>
                <a:gd name="connsiteX142" fmla="*/ 1375693 w 2005029"/>
                <a:gd name="connsiteY142" fmla="*/ 938217 h 1032309"/>
                <a:gd name="connsiteX143" fmla="*/ 1355959 w 2005029"/>
                <a:gd name="connsiteY143" fmla="*/ 944479 h 1032309"/>
                <a:gd name="connsiteX144" fmla="*/ 1336497 w 2005029"/>
                <a:gd name="connsiteY144" fmla="*/ 951337 h 1032309"/>
                <a:gd name="connsiteX145" fmla="*/ 1259487 w 2005029"/>
                <a:gd name="connsiteY145" fmla="*/ 979691 h 1032309"/>
                <a:gd name="connsiteX146" fmla="*/ 1102620 w 2005029"/>
                <a:gd name="connsiteY146" fmla="*/ 1018833 h 1032309"/>
                <a:gd name="connsiteX147" fmla="*/ 1082453 w 2005029"/>
                <a:gd name="connsiteY147" fmla="*/ 1020297 h 1032309"/>
                <a:gd name="connsiteX148" fmla="*/ 1062231 w 2005029"/>
                <a:gd name="connsiteY148" fmla="*/ 1021164 h 1032309"/>
                <a:gd name="connsiteX149" fmla="*/ 1041955 w 2005029"/>
                <a:gd name="connsiteY149" fmla="*/ 1020893 h 1032309"/>
                <a:gd name="connsiteX150" fmla="*/ 1021652 w 2005029"/>
                <a:gd name="connsiteY150" fmla="*/ 1019945 h 1032309"/>
                <a:gd name="connsiteX151" fmla="*/ 1001403 w 2005029"/>
                <a:gd name="connsiteY151" fmla="*/ 1017912 h 1032309"/>
                <a:gd name="connsiteX152" fmla="*/ 981182 w 2005029"/>
                <a:gd name="connsiteY152" fmla="*/ 1015418 h 1032309"/>
                <a:gd name="connsiteX153" fmla="*/ 940928 w 2005029"/>
                <a:gd name="connsiteY153" fmla="*/ 1008234 h 1032309"/>
                <a:gd name="connsiteX154" fmla="*/ 940278 w 2005029"/>
                <a:gd name="connsiteY154" fmla="*/ 1010782 h 1032309"/>
                <a:gd name="connsiteX155" fmla="*/ 1103623 w 2005029"/>
                <a:gd name="connsiteY155" fmla="*/ 1031898 h 1032309"/>
                <a:gd name="connsiteX156" fmla="*/ 1266019 w 2005029"/>
                <a:gd name="connsiteY156" fmla="*/ 999615 h 1032309"/>
                <a:gd name="connsiteX157" fmla="*/ 1422452 w 2005029"/>
                <a:gd name="connsiteY157" fmla="*/ 952693 h 1032309"/>
                <a:gd name="connsiteX158" fmla="*/ 1441860 w 2005029"/>
                <a:gd name="connsiteY158" fmla="*/ 946756 h 1032309"/>
                <a:gd name="connsiteX159" fmla="*/ 1461432 w 2005029"/>
                <a:gd name="connsiteY159" fmla="*/ 941525 h 1032309"/>
                <a:gd name="connsiteX160" fmla="*/ 1480976 w 2005029"/>
                <a:gd name="connsiteY160" fmla="*/ 936022 h 1032309"/>
                <a:gd name="connsiteX161" fmla="*/ 1500709 w 2005029"/>
                <a:gd name="connsiteY161" fmla="*/ 931197 h 1032309"/>
                <a:gd name="connsiteX162" fmla="*/ 1520470 w 2005029"/>
                <a:gd name="connsiteY162" fmla="*/ 926264 h 1032309"/>
                <a:gd name="connsiteX163" fmla="*/ 1530364 w 2005029"/>
                <a:gd name="connsiteY163" fmla="*/ 923689 h 1032309"/>
                <a:gd name="connsiteX164" fmla="*/ 1540339 w 2005029"/>
                <a:gd name="connsiteY164" fmla="*/ 921601 h 1032309"/>
                <a:gd name="connsiteX165" fmla="*/ 1542752 w 2005029"/>
                <a:gd name="connsiteY165" fmla="*/ 921059 h 1032309"/>
                <a:gd name="connsiteX166" fmla="*/ 1578858 w 2005029"/>
                <a:gd name="connsiteY166" fmla="*/ 929435 h 1032309"/>
                <a:gd name="connsiteX167" fmla="*/ 1649227 w 2005029"/>
                <a:gd name="connsiteY167" fmla="*/ 942636 h 1032309"/>
                <a:gd name="connsiteX168" fmla="*/ 1684574 w 2005029"/>
                <a:gd name="connsiteY168" fmla="*/ 948220 h 1032309"/>
                <a:gd name="connsiteX169" fmla="*/ 1720030 w 2005029"/>
                <a:gd name="connsiteY169" fmla="*/ 952991 h 1032309"/>
                <a:gd name="connsiteX170" fmla="*/ 2005030 w 2005029"/>
                <a:gd name="connsiteY170" fmla="*/ 961692 h 1032309"/>
                <a:gd name="connsiteX171" fmla="*/ 2004949 w 2005029"/>
                <a:gd name="connsiteY171" fmla="*/ 957518 h 1032309"/>
                <a:gd name="connsiteX172" fmla="*/ 1658931 w 2005029"/>
                <a:gd name="connsiteY172" fmla="*/ 910460 h 1032309"/>
                <a:gd name="connsiteX173" fmla="*/ 1653103 w 2005029"/>
                <a:gd name="connsiteY173" fmla="*/ 905852 h 1032309"/>
                <a:gd name="connsiteX174" fmla="*/ 1637842 w 2005029"/>
                <a:gd name="connsiteY174" fmla="*/ 892706 h 103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2005029" h="1032309">
                  <a:moveTo>
                    <a:pt x="1637842" y="892706"/>
                  </a:moveTo>
                  <a:cubicBezTo>
                    <a:pt x="1632882" y="888233"/>
                    <a:pt x="1627840" y="883978"/>
                    <a:pt x="1622852" y="879613"/>
                  </a:cubicBezTo>
                  <a:cubicBezTo>
                    <a:pt x="1603363" y="861668"/>
                    <a:pt x="1584659" y="843128"/>
                    <a:pt x="1567419" y="823258"/>
                  </a:cubicBezTo>
                  <a:cubicBezTo>
                    <a:pt x="1550016" y="803579"/>
                    <a:pt x="1533590" y="783086"/>
                    <a:pt x="1517515" y="762105"/>
                  </a:cubicBezTo>
                  <a:cubicBezTo>
                    <a:pt x="1513287" y="757037"/>
                    <a:pt x="1509600" y="751507"/>
                    <a:pt x="1505724" y="746140"/>
                  </a:cubicBezTo>
                  <a:lnTo>
                    <a:pt x="1494204" y="729930"/>
                  </a:lnTo>
                  <a:cubicBezTo>
                    <a:pt x="1486695" y="718951"/>
                    <a:pt x="1479729" y="707594"/>
                    <a:pt x="1472437" y="696426"/>
                  </a:cubicBezTo>
                  <a:cubicBezTo>
                    <a:pt x="1444354" y="650995"/>
                    <a:pt x="1418983" y="603423"/>
                    <a:pt x="1391551" y="556907"/>
                  </a:cubicBezTo>
                  <a:cubicBezTo>
                    <a:pt x="1363820" y="510582"/>
                    <a:pt x="1334193" y="465070"/>
                    <a:pt x="1299604" y="423597"/>
                  </a:cubicBezTo>
                  <a:lnTo>
                    <a:pt x="1297544" y="425196"/>
                  </a:lnTo>
                  <a:cubicBezTo>
                    <a:pt x="1328690" y="469082"/>
                    <a:pt x="1355607" y="515515"/>
                    <a:pt x="1380112" y="563278"/>
                  </a:cubicBezTo>
                  <a:cubicBezTo>
                    <a:pt x="1405104" y="610769"/>
                    <a:pt x="1428090" y="659452"/>
                    <a:pt x="1454357" y="706998"/>
                  </a:cubicBezTo>
                  <a:cubicBezTo>
                    <a:pt x="1461134" y="718789"/>
                    <a:pt x="1467585" y="730743"/>
                    <a:pt x="1474633" y="742399"/>
                  </a:cubicBezTo>
                  <a:lnTo>
                    <a:pt x="1485367" y="759856"/>
                  </a:lnTo>
                  <a:cubicBezTo>
                    <a:pt x="1488972" y="765656"/>
                    <a:pt x="1492387" y="771593"/>
                    <a:pt x="1496399" y="777150"/>
                  </a:cubicBezTo>
                  <a:lnTo>
                    <a:pt x="1508245" y="793983"/>
                  </a:lnTo>
                  <a:cubicBezTo>
                    <a:pt x="1512230" y="799567"/>
                    <a:pt x="1516214" y="805178"/>
                    <a:pt x="1520768" y="810355"/>
                  </a:cubicBezTo>
                  <a:lnTo>
                    <a:pt x="1534159" y="826077"/>
                  </a:lnTo>
                  <a:lnTo>
                    <a:pt x="1540963" y="833830"/>
                  </a:lnTo>
                  <a:lnTo>
                    <a:pt x="1548281" y="841149"/>
                  </a:lnTo>
                  <a:cubicBezTo>
                    <a:pt x="1571268" y="864352"/>
                    <a:pt x="1596803" y="885034"/>
                    <a:pt x="1624235" y="902437"/>
                  </a:cubicBezTo>
                  <a:cubicBezTo>
                    <a:pt x="1566253" y="888667"/>
                    <a:pt x="1508841" y="872592"/>
                    <a:pt x="1452080" y="854322"/>
                  </a:cubicBezTo>
                  <a:lnTo>
                    <a:pt x="1418467" y="843995"/>
                  </a:lnTo>
                  <a:lnTo>
                    <a:pt x="1385208" y="832501"/>
                  </a:lnTo>
                  <a:lnTo>
                    <a:pt x="1351893" y="821171"/>
                  </a:lnTo>
                  <a:lnTo>
                    <a:pt x="1335223" y="815533"/>
                  </a:lnTo>
                  <a:lnTo>
                    <a:pt x="1318742" y="809353"/>
                  </a:lnTo>
                  <a:lnTo>
                    <a:pt x="1292475" y="799703"/>
                  </a:lnTo>
                  <a:lnTo>
                    <a:pt x="1287000" y="794579"/>
                  </a:lnTo>
                  <a:lnTo>
                    <a:pt x="1270899" y="779833"/>
                  </a:lnTo>
                  <a:lnTo>
                    <a:pt x="1262848" y="772514"/>
                  </a:lnTo>
                  <a:cubicBezTo>
                    <a:pt x="1260164" y="770075"/>
                    <a:pt x="1257372" y="767771"/>
                    <a:pt x="1254878" y="765114"/>
                  </a:cubicBezTo>
                  <a:lnTo>
                    <a:pt x="1239536" y="749664"/>
                  </a:lnTo>
                  <a:lnTo>
                    <a:pt x="1224031" y="734484"/>
                  </a:lnTo>
                  <a:cubicBezTo>
                    <a:pt x="1218908" y="729388"/>
                    <a:pt x="1214218" y="723831"/>
                    <a:pt x="1209285" y="718545"/>
                  </a:cubicBezTo>
                  <a:cubicBezTo>
                    <a:pt x="1189280" y="697672"/>
                    <a:pt x="1170278" y="675852"/>
                    <a:pt x="1151033" y="654167"/>
                  </a:cubicBezTo>
                  <a:cubicBezTo>
                    <a:pt x="1141708" y="643053"/>
                    <a:pt x="1132112" y="632129"/>
                    <a:pt x="1122977" y="620825"/>
                  </a:cubicBezTo>
                  <a:lnTo>
                    <a:pt x="1096331" y="586237"/>
                  </a:lnTo>
                  <a:cubicBezTo>
                    <a:pt x="1061743" y="539315"/>
                    <a:pt x="1030218" y="489954"/>
                    <a:pt x="999289" y="440078"/>
                  </a:cubicBezTo>
                  <a:cubicBezTo>
                    <a:pt x="983622" y="415248"/>
                    <a:pt x="968089" y="390283"/>
                    <a:pt x="951906" y="365697"/>
                  </a:cubicBezTo>
                  <a:cubicBezTo>
                    <a:pt x="936022" y="340948"/>
                    <a:pt x="918728" y="316959"/>
                    <a:pt x="900214" y="294081"/>
                  </a:cubicBezTo>
                  <a:lnTo>
                    <a:pt x="898154" y="295707"/>
                  </a:lnTo>
                  <a:cubicBezTo>
                    <a:pt x="931929" y="343605"/>
                    <a:pt x="959496" y="395405"/>
                    <a:pt x="988013" y="446746"/>
                  </a:cubicBezTo>
                  <a:cubicBezTo>
                    <a:pt x="1016746" y="498005"/>
                    <a:pt x="1046238" y="549101"/>
                    <a:pt x="1079200" y="598272"/>
                  </a:cubicBezTo>
                  <a:lnTo>
                    <a:pt x="1104463" y="634812"/>
                  </a:lnTo>
                  <a:cubicBezTo>
                    <a:pt x="1113110" y="646847"/>
                    <a:pt x="1122137" y="658639"/>
                    <a:pt x="1131001" y="670593"/>
                  </a:cubicBezTo>
                  <a:cubicBezTo>
                    <a:pt x="1149433" y="693905"/>
                    <a:pt x="1168950" y="716485"/>
                    <a:pt x="1190663" y="736950"/>
                  </a:cubicBezTo>
                  <a:cubicBezTo>
                    <a:pt x="1196084" y="742046"/>
                    <a:pt x="1201288" y="747386"/>
                    <a:pt x="1206900" y="752293"/>
                  </a:cubicBezTo>
                  <a:lnTo>
                    <a:pt x="1223950" y="766767"/>
                  </a:lnTo>
                  <a:lnTo>
                    <a:pt x="1240241" y="780213"/>
                  </a:lnTo>
                  <a:lnTo>
                    <a:pt x="1187084" y="759232"/>
                  </a:lnTo>
                  <a:cubicBezTo>
                    <a:pt x="1099855" y="724264"/>
                    <a:pt x="1014117" y="685285"/>
                    <a:pt x="929896" y="643107"/>
                  </a:cubicBezTo>
                  <a:cubicBezTo>
                    <a:pt x="914743" y="635408"/>
                    <a:pt x="899645" y="627602"/>
                    <a:pt x="884601" y="619714"/>
                  </a:cubicBezTo>
                  <a:cubicBezTo>
                    <a:pt x="882758" y="614374"/>
                    <a:pt x="880860" y="609061"/>
                    <a:pt x="878963" y="603721"/>
                  </a:cubicBezTo>
                  <a:cubicBezTo>
                    <a:pt x="876685" y="597622"/>
                    <a:pt x="874463" y="591496"/>
                    <a:pt x="872077" y="585424"/>
                  </a:cubicBezTo>
                  <a:cubicBezTo>
                    <a:pt x="869638" y="579379"/>
                    <a:pt x="867036" y="573416"/>
                    <a:pt x="864514" y="567425"/>
                  </a:cubicBezTo>
                  <a:cubicBezTo>
                    <a:pt x="861994" y="561408"/>
                    <a:pt x="859445" y="555416"/>
                    <a:pt x="856762" y="549480"/>
                  </a:cubicBezTo>
                  <a:cubicBezTo>
                    <a:pt x="854187" y="543490"/>
                    <a:pt x="851395" y="537608"/>
                    <a:pt x="848522" y="531725"/>
                  </a:cubicBezTo>
                  <a:cubicBezTo>
                    <a:pt x="842694" y="520043"/>
                    <a:pt x="836974" y="508305"/>
                    <a:pt x="830794" y="496785"/>
                  </a:cubicBezTo>
                  <a:cubicBezTo>
                    <a:pt x="824288" y="485427"/>
                    <a:pt x="818000" y="473934"/>
                    <a:pt x="810952" y="462902"/>
                  </a:cubicBezTo>
                  <a:cubicBezTo>
                    <a:pt x="803660" y="451977"/>
                    <a:pt x="796612" y="440918"/>
                    <a:pt x="788670" y="430455"/>
                  </a:cubicBezTo>
                  <a:cubicBezTo>
                    <a:pt x="780674" y="420046"/>
                    <a:pt x="772894" y="409474"/>
                    <a:pt x="764410" y="399471"/>
                  </a:cubicBezTo>
                  <a:lnTo>
                    <a:pt x="751968" y="384265"/>
                  </a:lnTo>
                  <a:lnTo>
                    <a:pt x="739092" y="369492"/>
                  </a:lnTo>
                  <a:cubicBezTo>
                    <a:pt x="721960" y="349785"/>
                    <a:pt x="704151" y="330865"/>
                    <a:pt x="686451" y="312026"/>
                  </a:cubicBezTo>
                  <a:lnTo>
                    <a:pt x="660022" y="283699"/>
                  </a:lnTo>
                  <a:cubicBezTo>
                    <a:pt x="651212" y="274266"/>
                    <a:pt x="642537" y="264751"/>
                    <a:pt x="633972" y="255102"/>
                  </a:cubicBezTo>
                  <a:cubicBezTo>
                    <a:pt x="599167" y="217017"/>
                    <a:pt x="566422" y="177116"/>
                    <a:pt x="534246" y="136618"/>
                  </a:cubicBezTo>
                  <a:lnTo>
                    <a:pt x="532132" y="138163"/>
                  </a:lnTo>
                  <a:cubicBezTo>
                    <a:pt x="560973" y="181154"/>
                    <a:pt x="591686" y="222980"/>
                    <a:pt x="624024" y="263586"/>
                  </a:cubicBezTo>
                  <a:cubicBezTo>
                    <a:pt x="632129" y="273724"/>
                    <a:pt x="640396" y="283726"/>
                    <a:pt x="648745" y="293647"/>
                  </a:cubicBezTo>
                  <a:lnTo>
                    <a:pt x="673792" y="323356"/>
                  </a:lnTo>
                  <a:cubicBezTo>
                    <a:pt x="690517" y="343090"/>
                    <a:pt x="707214" y="362715"/>
                    <a:pt x="723017" y="382882"/>
                  </a:cubicBezTo>
                  <a:cubicBezTo>
                    <a:pt x="755004" y="423028"/>
                    <a:pt x="781107" y="466642"/>
                    <a:pt x="808241" y="509958"/>
                  </a:cubicBezTo>
                  <a:cubicBezTo>
                    <a:pt x="821659" y="531725"/>
                    <a:pt x="835022" y="553655"/>
                    <a:pt x="848223" y="575801"/>
                  </a:cubicBezTo>
                  <a:cubicBezTo>
                    <a:pt x="855705" y="587837"/>
                    <a:pt x="862942" y="600035"/>
                    <a:pt x="870342" y="612178"/>
                  </a:cubicBezTo>
                  <a:cubicBezTo>
                    <a:pt x="723560" y="534599"/>
                    <a:pt x="581331" y="447966"/>
                    <a:pt x="444089" y="354014"/>
                  </a:cubicBezTo>
                  <a:cubicBezTo>
                    <a:pt x="366076" y="300857"/>
                    <a:pt x="289690" y="245262"/>
                    <a:pt x="215363" y="187009"/>
                  </a:cubicBezTo>
                  <a:cubicBezTo>
                    <a:pt x="178118" y="157978"/>
                    <a:pt x="141633" y="127998"/>
                    <a:pt x="105798" y="97231"/>
                  </a:cubicBezTo>
                  <a:cubicBezTo>
                    <a:pt x="87853" y="81889"/>
                    <a:pt x="70206" y="66194"/>
                    <a:pt x="52885" y="50202"/>
                  </a:cubicBezTo>
                  <a:cubicBezTo>
                    <a:pt x="44401" y="42043"/>
                    <a:pt x="35537" y="34182"/>
                    <a:pt x="27405" y="25697"/>
                  </a:cubicBezTo>
                  <a:cubicBezTo>
                    <a:pt x="23285" y="21495"/>
                    <a:pt x="19056" y="17375"/>
                    <a:pt x="15017" y="13093"/>
                  </a:cubicBezTo>
                  <a:lnTo>
                    <a:pt x="3253" y="0"/>
                  </a:lnTo>
                  <a:lnTo>
                    <a:pt x="0" y="2629"/>
                  </a:lnTo>
                  <a:lnTo>
                    <a:pt x="11493" y="16318"/>
                  </a:lnTo>
                  <a:cubicBezTo>
                    <a:pt x="15424" y="20791"/>
                    <a:pt x="19544" y="25047"/>
                    <a:pt x="23556" y="29438"/>
                  </a:cubicBezTo>
                  <a:cubicBezTo>
                    <a:pt x="31498" y="38274"/>
                    <a:pt x="40091" y="46433"/>
                    <a:pt x="48385" y="54945"/>
                  </a:cubicBezTo>
                  <a:cubicBezTo>
                    <a:pt x="65273" y="71589"/>
                    <a:pt x="82431" y="87934"/>
                    <a:pt x="99942" y="103900"/>
                  </a:cubicBezTo>
                  <a:cubicBezTo>
                    <a:pt x="134991" y="135805"/>
                    <a:pt x="170745" y="166923"/>
                    <a:pt x="207285" y="197093"/>
                  </a:cubicBezTo>
                  <a:cubicBezTo>
                    <a:pt x="280175" y="257650"/>
                    <a:pt x="355261" y="315630"/>
                    <a:pt x="432081" y="371199"/>
                  </a:cubicBezTo>
                  <a:cubicBezTo>
                    <a:pt x="537689" y="446990"/>
                    <a:pt x="646522" y="518470"/>
                    <a:pt x="758473" y="584828"/>
                  </a:cubicBezTo>
                  <a:cubicBezTo>
                    <a:pt x="758202" y="584746"/>
                    <a:pt x="757931" y="584665"/>
                    <a:pt x="757660" y="584610"/>
                  </a:cubicBezTo>
                  <a:cubicBezTo>
                    <a:pt x="743971" y="580951"/>
                    <a:pt x="730147" y="577482"/>
                    <a:pt x="716322" y="574391"/>
                  </a:cubicBezTo>
                  <a:cubicBezTo>
                    <a:pt x="702471" y="571491"/>
                    <a:pt x="688592" y="568509"/>
                    <a:pt x="674740" y="565907"/>
                  </a:cubicBezTo>
                  <a:cubicBezTo>
                    <a:pt x="646956" y="560703"/>
                    <a:pt x="619090" y="556690"/>
                    <a:pt x="591306" y="553031"/>
                  </a:cubicBezTo>
                  <a:cubicBezTo>
                    <a:pt x="577373" y="551323"/>
                    <a:pt x="563467" y="549507"/>
                    <a:pt x="549643" y="547393"/>
                  </a:cubicBezTo>
                  <a:lnTo>
                    <a:pt x="528879" y="544249"/>
                  </a:lnTo>
                  <a:lnTo>
                    <a:pt x="508251" y="540643"/>
                  </a:lnTo>
                  <a:cubicBezTo>
                    <a:pt x="453306" y="530723"/>
                    <a:pt x="399065" y="516979"/>
                    <a:pt x="346749" y="497408"/>
                  </a:cubicBezTo>
                  <a:cubicBezTo>
                    <a:pt x="294216" y="478379"/>
                    <a:pt x="243852" y="453306"/>
                    <a:pt x="195467" y="424627"/>
                  </a:cubicBezTo>
                  <a:lnTo>
                    <a:pt x="194030" y="426822"/>
                  </a:lnTo>
                  <a:cubicBezTo>
                    <a:pt x="240301" y="459106"/>
                    <a:pt x="289852" y="486945"/>
                    <a:pt x="341897" y="509579"/>
                  </a:cubicBezTo>
                  <a:cubicBezTo>
                    <a:pt x="394078" y="531915"/>
                    <a:pt x="448724" y="548505"/>
                    <a:pt x="504022" y="561163"/>
                  </a:cubicBezTo>
                  <a:lnTo>
                    <a:pt x="524759" y="565961"/>
                  </a:lnTo>
                  <a:lnTo>
                    <a:pt x="545577" y="570271"/>
                  </a:lnTo>
                  <a:lnTo>
                    <a:pt x="566395" y="574608"/>
                  </a:lnTo>
                  <a:lnTo>
                    <a:pt x="587213" y="578647"/>
                  </a:lnTo>
                  <a:cubicBezTo>
                    <a:pt x="614997" y="583987"/>
                    <a:pt x="642836" y="588107"/>
                    <a:pt x="670647" y="591767"/>
                  </a:cubicBezTo>
                  <a:lnTo>
                    <a:pt x="753973" y="602664"/>
                  </a:lnTo>
                  <a:lnTo>
                    <a:pt x="795582" y="608682"/>
                  </a:lnTo>
                  <a:cubicBezTo>
                    <a:pt x="797290" y="608952"/>
                    <a:pt x="798998" y="609224"/>
                    <a:pt x="800705" y="609522"/>
                  </a:cubicBezTo>
                  <a:cubicBezTo>
                    <a:pt x="838330" y="631234"/>
                    <a:pt x="876279" y="652404"/>
                    <a:pt x="914581" y="672924"/>
                  </a:cubicBezTo>
                  <a:cubicBezTo>
                    <a:pt x="963291" y="698839"/>
                    <a:pt x="1012598" y="723722"/>
                    <a:pt x="1062421" y="747576"/>
                  </a:cubicBezTo>
                  <a:cubicBezTo>
                    <a:pt x="1058219" y="747468"/>
                    <a:pt x="1054018" y="747386"/>
                    <a:pt x="1049816" y="747359"/>
                  </a:cubicBezTo>
                  <a:cubicBezTo>
                    <a:pt x="1043175" y="747251"/>
                    <a:pt x="1036534" y="747359"/>
                    <a:pt x="1029920" y="747685"/>
                  </a:cubicBezTo>
                  <a:cubicBezTo>
                    <a:pt x="1023279" y="747874"/>
                    <a:pt x="1016692" y="748254"/>
                    <a:pt x="1010078" y="748660"/>
                  </a:cubicBezTo>
                  <a:cubicBezTo>
                    <a:pt x="996877" y="749528"/>
                    <a:pt x="983730" y="750883"/>
                    <a:pt x="970637" y="752266"/>
                  </a:cubicBezTo>
                  <a:cubicBezTo>
                    <a:pt x="944452" y="755301"/>
                    <a:pt x="918593" y="759720"/>
                    <a:pt x="892949" y="764870"/>
                  </a:cubicBezTo>
                  <a:cubicBezTo>
                    <a:pt x="867334" y="770156"/>
                    <a:pt x="841772" y="775225"/>
                    <a:pt x="816156" y="779670"/>
                  </a:cubicBezTo>
                  <a:cubicBezTo>
                    <a:pt x="764952" y="788453"/>
                    <a:pt x="713394" y="795203"/>
                    <a:pt x="661648" y="795365"/>
                  </a:cubicBezTo>
                  <a:cubicBezTo>
                    <a:pt x="609955" y="796043"/>
                    <a:pt x="557910" y="789375"/>
                    <a:pt x="508576" y="772297"/>
                  </a:cubicBezTo>
                  <a:lnTo>
                    <a:pt x="507628" y="774737"/>
                  </a:lnTo>
                  <a:cubicBezTo>
                    <a:pt x="555823" y="795881"/>
                    <a:pt x="608681" y="805612"/>
                    <a:pt x="661350" y="808458"/>
                  </a:cubicBezTo>
                  <a:cubicBezTo>
                    <a:pt x="714181" y="810924"/>
                    <a:pt x="767012" y="806669"/>
                    <a:pt x="819192" y="800380"/>
                  </a:cubicBezTo>
                  <a:cubicBezTo>
                    <a:pt x="845296" y="797290"/>
                    <a:pt x="871291" y="793766"/>
                    <a:pt x="897232" y="790405"/>
                  </a:cubicBezTo>
                  <a:cubicBezTo>
                    <a:pt x="923146" y="786908"/>
                    <a:pt x="948843" y="782625"/>
                    <a:pt x="974378" y="778153"/>
                  </a:cubicBezTo>
                  <a:cubicBezTo>
                    <a:pt x="1013195" y="771268"/>
                    <a:pt x="1051687" y="764843"/>
                    <a:pt x="1090910" y="761048"/>
                  </a:cubicBezTo>
                  <a:cubicBezTo>
                    <a:pt x="1117529" y="773518"/>
                    <a:pt x="1144283" y="785716"/>
                    <a:pt x="1171227" y="797561"/>
                  </a:cubicBezTo>
                  <a:lnTo>
                    <a:pt x="1237124" y="825210"/>
                  </a:lnTo>
                  <a:lnTo>
                    <a:pt x="1304023" y="850446"/>
                  </a:lnTo>
                  <a:lnTo>
                    <a:pt x="1320775" y="856654"/>
                  </a:lnTo>
                  <a:lnTo>
                    <a:pt x="1337744" y="862319"/>
                  </a:lnTo>
                  <a:lnTo>
                    <a:pt x="1371708" y="873568"/>
                  </a:lnTo>
                  <a:lnTo>
                    <a:pt x="1405727" y="884601"/>
                  </a:lnTo>
                  <a:lnTo>
                    <a:pt x="1440126" y="894468"/>
                  </a:lnTo>
                  <a:cubicBezTo>
                    <a:pt x="1461947" y="900892"/>
                    <a:pt x="1483957" y="906666"/>
                    <a:pt x="1506049" y="912141"/>
                  </a:cubicBezTo>
                  <a:cubicBezTo>
                    <a:pt x="1503176" y="912440"/>
                    <a:pt x="1500330" y="912737"/>
                    <a:pt x="1497456" y="913009"/>
                  </a:cubicBezTo>
                  <a:cubicBezTo>
                    <a:pt x="1490571" y="913768"/>
                    <a:pt x="1483659" y="914337"/>
                    <a:pt x="1476828" y="915448"/>
                  </a:cubicBezTo>
                  <a:lnTo>
                    <a:pt x="1456363" y="918945"/>
                  </a:lnTo>
                  <a:lnTo>
                    <a:pt x="1435924" y="922740"/>
                  </a:lnTo>
                  <a:cubicBezTo>
                    <a:pt x="1429148" y="924149"/>
                    <a:pt x="1422452" y="925830"/>
                    <a:pt x="1415703" y="927375"/>
                  </a:cubicBezTo>
                  <a:lnTo>
                    <a:pt x="1395562" y="932390"/>
                  </a:lnTo>
                  <a:cubicBezTo>
                    <a:pt x="1388840" y="934071"/>
                    <a:pt x="1382334" y="936293"/>
                    <a:pt x="1375693" y="938217"/>
                  </a:cubicBezTo>
                  <a:lnTo>
                    <a:pt x="1355959" y="944479"/>
                  </a:lnTo>
                  <a:cubicBezTo>
                    <a:pt x="1349399" y="946621"/>
                    <a:pt x="1343002" y="949060"/>
                    <a:pt x="1336497" y="951337"/>
                  </a:cubicBezTo>
                  <a:cubicBezTo>
                    <a:pt x="1310637" y="960743"/>
                    <a:pt x="1285130" y="970638"/>
                    <a:pt x="1259487" y="979691"/>
                  </a:cubicBezTo>
                  <a:cubicBezTo>
                    <a:pt x="1208282" y="997744"/>
                    <a:pt x="1156427" y="1014063"/>
                    <a:pt x="1102620" y="1018833"/>
                  </a:cubicBezTo>
                  <a:lnTo>
                    <a:pt x="1082453" y="1020297"/>
                  </a:lnTo>
                  <a:cubicBezTo>
                    <a:pt x="1075730" y="1020758"/>
                    <a:pt x="1068981" y="1021517"/>
                    <a:pt x="1062231" y="1021164"/>
                  </a:cubicBezTo>
                  <a:lnTo>
                    <a:pt x="1041955" y="1020893"/>
                  </a:lnTo>
                  <a:cubicBezTo>
                    <a:pt x="1035179" y="1020839"/>
                    <a:pt x="1028402" y="1020866"/>
                    <a:pt x="1021652" y="1019945"/>
                  </a:cubicBezTo>
                  <a:lnTo>
                    <a:pt x="1001403" y="1017912"/>
                  </a:lnTo>
                  <a:cubicBezTo>
                    <a:pt x="994654" y="1017098"/>
                    <a:pt x="987823" y="1016881"/>
                    <a:pt x="981182" y="1015418"/>
                  </a:cubicBezTo>
                  <a:lnTo>
                    <a:pt x="940928" y="1008234"/>
                  </a:lnTo>
                  <a:lnTo>
                    <a:pt x="940278" y="1010782"/>
                  </a:lnTo>
                  <a:cubicBezTo>
                    <a:pt x="992865" y="1026152"/>
                    <a:pt x="1048109" y="1034284"/>
                    <a:pt x="1103623" y="1031898"/>
                  </a:cubicBezTo>
                  <a:cubicBezTo>
                    <a:pt x="1159246" y="1029622"/>
                    <a:pt x="1213513" y="1015337"/>
                    <a:pt x="1266019" y="999615"/>
                  </a:cubicBezTo>
                  <a:cubicBezTo>
                    <a:pt x="1318606" y="983486"/>
                    <a:pt x="1370787" y="968333"/>
                    <a:pt x="1422452" y="952693"/>
                  </a:cubicBezTo>
                  <a:cubicBezTo>
                    <a:pt x="1428904" y="950714"/>
                    <a:pt x="1435355" y="948600"/>
                    <a:pt x="1441860" y="946756"/>
                  </a:cubicBezTo>
                  <a:lnTo>
                    <a:pt x="1461432" y="941525"/>
                  </a:lnTo>
                  <a:lnTo>
                    <a:pt x="1480976" y="936022"/>
                  </a:lnTo>
                  <a:cubicBezTo>
                    <a:pt x="1487536" y="934314"/>
                    <a:pt x="1494122" y="932878"/>
                    <a:pt x="1500709" y="931197"/>
                  </a:cubicBezTo>
                  <a:lnTo>
                    <a:pt x="1520470" y="926264"/>
                  </a:lnTo>
                  <a:lnTo>
                    <a:pt x="1530364" y="923689"/>
                  </a:lnTo>
                  <a:lnTo>
                    <a:pt x="1540339" y="921601"/>
                  </a:lnTo>
                  <a:cubicBezTo>
                    <a:pt x="1541152" y="921411"/>
                    <a:pt x="1541966" y="921222"/>
                    <a:pt x="1542752" y="921059"/>
                  </a:cubicBezTo>
                  <a:cubicBezTo>
                    <a:pt x="1554787" y="923879"/>
                    <a:pt x="1566823" y="926671"/>
                    <a:pt x="1578858" y="929435"/>
                  </a:cubicBezTo>
                  <a:lnTo>
                    <a:pt x="1649227" y="942636"/>
                  </a:lnTo>
                  <a:cubicBezTo>
                    <a:pt x="1660910" y="945048"/>
                    <a:pt x="1672756" y="946594"/>
                    <a:pt x="1684574" y="948220"/>
                  </a:cubicBezTo>
                  <a:lnTo>
                    <a:pt x="1720030" y="952991"/>
                  </a:lnTo>
                  <a:cubicBezTo>
                    <a:pt x="1814632" y="964864"/>
                    <a:pt x="1910319" y="968957"/>
                    <a:pt x="2005030" y="961692"/>
                  </a:cubicBezTo>
                  <a:lnTo>
                    <a:pt x="2004949" y="957518"/>
                  </a:lnTo>
                  <a:cubicBezTo>
                    <a:pt x="1887902" y="951582"/>
                    <a:pt x="1772346" y="935480"/>
                    <a:pt x="1658931" y="910460"/>
                  </a:cubicBezTo>
                  <a:cubicBezTo>
                    <a:pt x="1656980" y="908943"/>
                    <a:pt x="1655028" y="907370"/>
                    <a:pt x="1653103" y="905852"/>
                  </a:cubicBezTo>
                  <a:cubicBezTo>
                    <a:pt x="1647573" y="901895"/>
                    <a:pt x="1642884" y="897043"/>
                    <a:pt x="1637842" y="892706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CB58D63-BAF8-ACDE-A292-5021503EA435}"/>
                </a:ext>
              </a:extLst>
            </p:cNvPr>
            <p:cNvSpPr/>
            <p:nvPr/>
          </p:nvSpPr>
          <p:spPr>
            <a:xfrm>
              <a:off x="4141809" y="5471621"/>
              <a:ext cx="183322" cy="186306"/>
            </a:xfrm>
            <a:custGeom>
              <a:avLst/>
              <a:gdLst>
                <a:gd name="connsiteX0" fmla="*/ 160267 w 183322"/>
                <a:gd name="connsiteY0" fmla="*/ 23833 h 186306"/>
                <a:gd name="connsiteX1" fmla="*/ 147635 w 183322"/>
                <a:gd name="connsiteY1" fmla="*/ 142587 h 186306"/>
                <a:gd name="connsiteX2" fmla="*/ 30995 w 183322"/>
                <a:gd name="connsiteY2" fmla="*/ 168149 h 186306"/>
                <a:gd name="connsiteX3" fmla="*/ 25764 w 183322"/>
                <a:gd name="connsiteY3" fmla="*/ 33401 h 186306"/>
                <a:gd name="connsiteX4" fmla="*/ 160267 w 183322"/>
                <a:gd name="connsiteY4" fmla="*/ 23833 h 18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322" h="186306">
                  <a:moveTo>
                    <a:pt x="160267" y="23833"/>
                  </a:moveTo>
                  <a:cubicBezTo>
                    <a:pt x="200114" y="59532"/>
                    <a:pt x="183335" y="102740"/>
                    <a:pt x="147635" y="142587"/>
                  </a:cubicBezTo>
                  <a:cubicBezTo>
                    <a:pt x="111936" y="182434"/>
                    <a:pt x="70842" y="203848"/>
                    <a:pt x="30995" y="168149"/>
                  </a:cubicBezTo>
                  <a:cubicBezTo>
                    <a:pt x="-8852" y="132449"/>
                    <a:pt x="-9936" y="73248"/>
                    <a:pt x="25764" y="33401"/>
                  </a:cubicBezTo>
                  <a:cubicBezTo>
                    <a:pt x="61463" y="-6473"/>
                    <a:pt x="120420" y="-11867"/>
                    <a:pt x="160267" y="2383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A557628-201C-C921-057F-459A9FADD1D5}"/>
                </a:ext>
              </a:extLst>
            </p:cNvPr>
            <p:cNvSpPr/>
            <p:nvPr/>
          </p:nvSpPr>
          <p:spPr>
            <a:xfrm>
              <a:off x="4175072" y="5504209"/>
              <a:ext cx="133955" cy="136110"/>
            </a:xfrm>
            <a:custGeom>
              <a:avLst/>
              <a:gdLst>
                <a:gd name="connsiteX0" fmla="*/ 117110 w 133955"/>
                <a:gd name="connsiteY0" fmla="*/ 17402 h 136110"/>
                <a:gd name="connsiteX1" fmla="*/ 107867 w 133955"/>
                <a:gd name="connsiteY1" fmla="*/ 104171 h 136110"/>
                <a:gd name="connsiteX2" fmla="*/ 22643 w 133955"/>
                <a:gd name="connsiteY2" fmla="*/ 122847 h 136110"/>
                <a:gd name="connsiteX3" fmla="*/ 18821 w 133955"/>
                <a:gd name="connsiteY3" fmla="*/ 24396 h 136110"/>
                <a:gd name="connsiteX4" fmla="*/ 117110 w 133955"/>
                <a:gd name="connsiteY4" fmla="*/ 17402 h 13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955" h="136110">
                  <a:moveTo>
                    <a:pt x="117110" y="17402"/>
                  </a:moveTo>
                  <a:cubicBezTo>
                    <a:pt x="146223" y="43479"/>
                    <a:pt x="133970" y="75058"/>
                    <a:pt x="107867" y="104171"/>
                  </a:cubicBezTo>
                  <a:cubicBezTo>
                    <a:pt x="81763" y="133284"/>
                    <a:pt x="51756" y="148924"/>
                    <a:pt x="22643" y="122847"/>
                  </a:cubicBezTo>
                  <a:cubicBezTo>
                    <a:pt x="-6469" y="96771"/>
                    <a:pt x="-7256" y="53509"/>
                    <a:pt x="18821" y="24396"/>
                  </a:cubicBezTo>
                  <a:cubicBezTo>
                    <a:pt x="44898" y="-4717"/>
                    <a:pt x="87997" y="-8674"/>
                    <a:pt x="117110" y="1740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C86BDB3-B462-045E-9D5D-51D43D3E8220}"/>
                </a:ext>
              </a:extLst>
            </p:cNvPr>
            <p:cNvSpPr/>
            <p:nvPr/>
          </p:nvSpPr>
          <p:spPr>
            <a:xfrm>
              <a:off x="4135933" y="5471276"/>
              <a:ext cx="63253" cy="67469"/>
            </a:xfrm>
            <a:custGeom>
              <a:avLst/>
              <a:gdLst>
                <a:gd name="connsiteX0" fmla="*/ 59072 w 63253"/>
                <a:gd name="connsiteY0" fmla="*/ 3088 h 67469"/>
                <a:gd name="connsiteX1" fmla="*/ 47335 w 63253"/>
                <a:gd name="connsiteY1" fmla="*/ 47815 h 67469"/>
                <a:gd name="connsiteX2" fmla="*/ 4181 w 63253"/>
                <a:gd name="connsiteY2" fmla="*/ 64377 h 67469"/>
                <a:gd name="connsiteX3" fmla="*/ 15918 w 63253"/>
                <a:gd name="connsiteY3" fmla="*/ 19651 h 67469"/>
                <a:gd name="connsiteX4" fmla="*/ 59072 w 63253"/>
                <a:gd name="connsiteY4" fmla="*/ 3088 h 6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53" h="67469">
                  <a:moveTo>
                    <a:pt x="59072" y="3088"/>
                  </a:moveTo>
                  <a:cubicBezTo>
                    <a:pt x="67746" y="10868"/>
                    <a:pt x="62488" y="30873"/>
                    <a:pt x="47335" y="47815"/>
                  </a:cubicBezTo>
                  <a:cubicBezTo>
                    <a:pt x="32182" y="64756"/>
                    <a:pt x="12855" y="72156"/>
                    <a:pt x="4181" y="64377"/>
                  </a:cubicBezTo>
                  <a:cubicBezTo>
                    <a:pt x="-4493" y="56597"/>
                    <a:pt x="766" y="36592"/>
                    <a:pt x="15918" y="19651"/>
                  </a:cubicBezTo>
                  <a:cubicBezTo>
                    <a:pt x="31071" y="2736"/>
                    <a:pt x="50398" y="-4691"/>
                    <a:pt x="59072" y="3088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13DF920-2D4D-D40D-9199-68BB70AC5437}"/>
                </a:ext>
              </a:extLst>
            </p:cNvPr>
            <p:cNvSpPr/>
            <p:nvPr/>
          </p:nvSpPr>
          <p:spPr>
            <a:xfrm>
              <a:off x="4325274" y="5888734"/>
              <a:ext cx="179958" cy="188824"/>
            </a:xfrm>
            <a:custGeom>
              <a:avLst/>
              <a:gdLst>
                <a:gd name="connsiteX0" fmla="*/ 151505 w 179958"/>
                <a:gd name="connsiteY0" fmla="*/ 17413 h 188824"/>
                <a:gd name="connsiteX1" fmla="*/ 152129 w 179958"/>
                <a:gd name="connsiteY1" fmla="*/ 136818 h 188824"/>
                <a:gd name="connsiteX2" fmla="*/ 39039 w 179958"/>
                <a:gd name="connsiteY2" fmla="*/ 175174 h 188824"/>
                <a:gd name="connsiteX3" fmla="*/ 18872 w 179958"/>
                <a:gd name="connsiteY3" fmla="*/ 41836 h 188824"/>
                <a:gd name="connsiteX4" fmla="*/ 151505 w 179958"/>
                <a:gd name="connsiteY4" fmla="*/ 17413 h 1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58" h="188824">
                  <a:moveTo>
                    <a:pt x="151505" y="17413"/>
                  </a:moveTo>
                  <a:cubicBezTo>
                    <a:pt x="195066" y="48477"/>
                    <a:pt x="183193" y="93258"/>
                    <a:pt x="152129" y="136818"/>
                  </a:cubicBezTo>
                  <a:cubicBezTo>
                    <a:pt x="121064" y="180378"/>
                    <a:pt x="82600" y="206238"/>
                    <a:pt x="39039" y="175174"/>
                  </a:cubicBezTo>
                  <a:cubicBezTo>
                    <a:pt x="-4521" y="144110"/>
                    <a:pt x="-12192" y="85396"/>
                    <a:pt x="18872" y="41836"/>
                  </a:cubicBezTo>
                  <a:cubicBezTo>
                    <a:pt x="49936" y="-1724"/>
                    <a:pt x="107944" y="-13652"/>
                    <a:pt x="151505" y="1741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C80AFD3-BADF-BD5D-1228-99248FC8750B}"/>
                </a:ext>
              </a:extLst>
            </p:cNvPr>
            <p:cNvSpPr/>
            <p:nvPr/>
          </p:nvSpPr>
          <p:spPr>
            <a:xfrm>
              <a:off x="4359159" y="5920508"/>
              <a:ext cx="131467" cy="137972"/>
            </a:xfrm>
            <a:custGeom>
              <a:avLst/>
              <a:gdLst>
                <a:gd name="connsiteX0" fmla="*/ 110681 w 131467"/>
                <a:gd name="connsiteY0" fmla="*/ 12719 h 137972"/>
                <a:gd name="connsiteX1" fmla="*/ 111142 w 131467"/>
                <a:gd name="connsiteY1" fmla="*/ 99976 h 137972"/>
                <a:gd name="connsiteX2" fmla="*/ 28520 w 131467"/>
                <a:gd name="connsiteY2" fmla="*/ 128004 h 137972"/>
                <a:gd name="connsiteX3" fmla="*/ 13801 w 131467"/>
                <a:gd name="connsiteY3" fmla="*/ 30582 h 137972"/>
                <a:gd name="connsiteX4" fmla="*/ 110681 w 131467"/>
                <a:gd name="connsiteY4" fmla="*/ 12719 h 13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467" h="137972">
                  <a:moveTo>
                    <a:pt x="110681" y="12719"/>
                  </a:moveTo>
                  <a:cubicBezTo>
                    <a:pt x="142504" y="35407"/>
                    <a:pt x="133830" y="68125"/>
                    <a:pt x="111142" y="99976"/>
                  </a:cubicBezTo>
                  <a:cubicBezTo>
                    <a:pt x="88453" y="131799"/>
                    <a:pt x="60344" y="150692"/>
                    <a:pt x="28520" y="128004"/>
                  </a:cubicBezTo>
                  <a:cubicBezTo>
                    <a:pt x="-3303" y="105316"/>
                    <a:pt x="-8914" y="62405"/>
                    <a:pt x="13801" y="30582"/>
                  </a:cubicBezTo>
                  <a:cubicBezTo>
                    <a:pt x="36462" y="-1268"/>
                    <a:pt x="78857" y="-9969"/>
                    <a:pt x="110681" y="12719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BCF88D1-614C-E871-B48B-B48940E104AA}"/>
                </a:ext>
              </a:extLst>
            </p:cNvPr>
            <p:cNvSpPr/>
            <p:nvPr/>
          </p:nvSpPr>
          <p:spPr>
            <a:xfrm>
              <a:off x="4314728" y="5894881"/>
              <a:ext cx="58836" cy="71377"/>
            </a:xfrm>
            <a:custGeom>
              <a:avLst/>
              <a:gdLst>
                <a:gd name="connsiteX0" fmla="*/ 53299 w 58836"/>
                <a:gd name="connsiteY0" fmla="*/ 2185 h 71377"/>
                <a:gd name="connsiteX1" fmla="*/ 46604 w 58836"/>
                <a:gd name="connsiteY1" fmla="*/ 47941 h 71377"/>
                <a:gd name="connsiteX2" fmla="*/ 5537 w 58836"/>
                <a:gd name="connsiteY2" fmla="*/ 69193 h 71377"/>
                <a:gd name="connsiteX3" fmla="*/ 12232 w 58836"/>
                <a:gd name="connsiteY3" fmla="*/ 23437 h 71377"/>
                <a:gd name="connsiteX4" fmla="*/ 53299 w 58836"/>
                <a:gd name="connsiteY4" fmla="*/ 2185 h 7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36" h="71377">
                  <a:moveTo>
                    <a:pt x="53299" y="2185"/>
                  </a:moveTo>
                  <a:cubicBezTo>
                    <a:pt x="62787" y="8934"/>
                    <a:pt x="59778" y="29427"/>
                    <a:pt x="46604" y="47941"/>
                  </a:cubicBezTo>
                  <a:cubicBezTo>
                    <a:pt x="33403" y="66455"/>
                    <a:pt x="15024" y="75969"/>
                    <a:pt x="5537" y="69193"/>
                  </a:cubicBezTo>
                  <a:cubicBezTo>
                    <a:pt x="-3950" y="62443"/>
                    <a:pt x="-941" y="41950"/>
                    <a:pt x="12232" y="23437"/>
                  </a:cubicBezTo>
                  <a:cubicBezTo>
                    <a:pt x="25433" y="4923"/>
                    <a:pt x="43812" y="-4592"/>
                    <a:pt x="53299" y="2185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A562E71-437B-FBAB-041A-420E98A0F1F0}"/>
                </a:ext>
              </a:extLst>
            </p:cNvPr>
            <p:cNvSpPr/>
            <p:nvPr/>
          </p:nvSpPr>
          <p:spPr>
            <a:xfrm>
              <a:off x="4662915" y="5598737"/>
              <a:ext cx="186548" cy="183067"/>
            </a:xfrm>
            <a:custGeom>
              <a:avLst/>
              <a:gdLst>
                <a:gd name="connsiteX0" fmla="*/ 168800 w 186548"/>
                <a:gd name="connsiteY0" fmla="*/ 31680 h 183067"/>
                <a:gd name="connsiteX1" fmla="*/ 142100 w 186548"/>
                <a:gd name="connsiteY1" fmla="*/ 148077 h 183067"/>
                <a:gd name="connsiteX2" fmla="*/ 23237 w 186548"/>
                <a:gd name="connsiteY2" fmla="*/ 159570 h 183067"/>
                <a:gd name="connsiteX3" fmla="*/ 34106 w 186548"/>
                <a:gd name="connsiteY3" fmla="*/ 25147 h 183067"/>
                <a:gd name="connsiteX4" fmla="*/ 168800 w 186548"/>
                <a:gd name="connsiteY4" fmla="*/ 31680 h 18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48" h="183067">
                  <a:moveTo>
                    <a:pt x="168800" y="31680"/>
                  </a:moveTo>
                  <a:cubicBezTo>
                    <a:pt x="204120" y="71879"/>
                    <a:pt x="182299" y="112756"/>
                    <a:pt x="142100" y="148077"/>
                  </a:cubicBezTo>
                  <a:cubicBezTo>
                    <a:pt x="101900" y="183397"/>
                    <a:pt x="58557" y="199741"/>
                    <a:pt x="23237" y="159570"/>
                  </a:cubicBezTo>
                  <a:cubicBezTo>
                    <a:pt x="-12084" y="119370"/>
                    <a:pt x="-6093" y="60467"/>
                    <a:pt x="34106" y="25147"/>
                  </a:cubicBezTo>
                  <a:cubicBezTo>
                    <a:pt x="74306" y="-10200"/>
                    <a:pt x="133480" y="-8519"/>
                    <a:pt x="168800" y="31680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473BF24-CCB0-6CD7-2890-5DD0EF21C604}"/>
                </a:ext>
              </a:extLst>
            </p:cNvPr>
            <p:cNvSpPr/>
            <p:nvPr/>
          </p:nvSpPr>
          <p:spPr>
            <a:xfrm>
              <a:off x="4695410" y="5632057"/>
              <a:ext cx="136316" cy="133735"/>
            </a:xfrm>
            <a:custGeom>
              <a:avLst/>
              <a:gdLst>
                <a:gd name="connsiteX0" fmla="*/ 123348 w 136316"/>
                <a:gd name="connsiteY0" fmla="*/ 23136 h 133735"/>
                <a:gd name="connsiteX1" fmla="*/ 103831 w 136316"/>
                <a:gd name="connsiteY1" fmla="*/ 108170 h 133735"/>
                <a:gd name="connsiteX2" fmla="*/ 16981 w 136316"/>
                <a:gd name="connsiteY2" fmla="*/ 116546 h 133735"/>
                <a:gd name="connsiteX3" fmla="*/ 24923 w 136316"/>
                <a:gd name="connsiteY3" fmla="*/ 18338 h 133735"/>
                <a:gd name="connsiteX4" fmla="*/ 123348 w 136316"/>
                <a:gd name="connsiteY4" fmla="*/ 23136 h 133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316" h="133735">
                  <a:moveTo>
                    <a:pt x="123348" y="23136"/>
                  </a:moveTo>
                  <a:cubicBezTo>
                    <a:pt x="149153" y="52493"/>
                    <a:pt x="133215" y="82391"/>
                    <a:pt x="103831" y="108170"/>
                  </a:cubicBezTo>
                  <a:cubicBezTo>
                    <a:pt x="74475" y="133975"/>
                    <a:pt x="42787" y="145930"/>
                    <a:pt x="16981" y="116546"/>
                  </a:cubicBezTo>
                  <a:cubicBezTo>
                    <a:pt x="-8824" y="87189"/>
                    <a:pt x="-4460" y="44117"/>
                    <a:pt x="24923" y="18338"/>
                  </a:cubicBezTo>
                  <a:cubicBezTo>
                    <a:pt x="54307" y="-7440"/>
                    <a:pt x="97542" y="-6220"/>
                    <a:pt x="123348" y="23136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AA6C6CF-A938-1D72-FC78-C2BC030A1A2E}"/>
                </a:ext>
              </a:extLst>
            </p:cNvPr>
            <p:cNvSpPr/>
            <p:nvPr/>
          </p:nvSpPr>
          <p:spPr>
            <a:xfrm>
              <a:off x="4663090" y="5592405"/>
              <a:ext cx="67835" cy="62878"/>
            </a:xfrm>
            <a:custGeom>
              <a:avLst/>
              <a:gdLst>
                <a:gd name="connsiteX0" fmla="*/ 64833 w 67835"/>
                <a:gd name="connsiteY0" fmla="*/ 4292 h 62878"/>
                <a:gd name="connsiteX1" fmla="*/ 47837 w 67835"/>
                <a:gd name="connsiteY1" fmla="*/ 47283 h 62878"/>
                <a:gd name="connsiteX2" fmla="*/ 3003 w 67835"/>
                <a:gd name="connsiteY2" fmla="*/ 58587 h 62878"/>
                <a:gd name="connsiteX3" fmla="*/ 19999 w 67835"/>
                <a:gd name="connsiteY3" fmla="*/ 15596 h 62878"/>
                <a:gd name="connsiteX4" fmla="*/ 64833 w 67835"/>
                <a:gd name="connsiteY4" fmla="*/ 4292 h 62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835" h="62878">
                  <a:moveTo>
                    <a:pt x="64833" y="4292"/>
                  </a:moveTo>
                  <a:cubicBezTo>
                    <a:pt x="72531" y="13047"/>
                    <a:pt x="64914" y="32293"/>
                    <a:pt x="47837" y="47283"/>
                  </a:cubicBezTo>
                  <a:cubicBezTo>
                    <a:pt x="30760" y="62273"/>
                    <a:pt x="10701" y="67342"/>
                    <a:pt x="3003" y="58587"/>
                  </a:cubicBezTo>
                  <a:cubicBezTo>
                    <a:pt x="-4696" y="49831"/>
                    <a:pt x="2921" y="30585"/>
                    <a:pt x="19999" y="15596"/>
                  </a:cubicBezTo>
                  <a:cubicBezTo>
                    <a:pt x="37076" y="606"/>
                    <a:pt x="57135" y="-4464"/>
                    <a:pt x="64833" y="4292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A3B43BE-8E80-2691-99B8-523A8AF55E45}"/>
                </a:ext>
              </a:extLst>
            </p:cNvPr>
            <p:cNvSpPr/>
            <p:nvPr/>
          </p:nvSpPr>
          <p:spPr>
            <a:xfrm>
              <a:off x="5435781" y="5910381"/>
              <a:ext cx="188879" cy="179816"/>
            </a:xfrm>
            <a:custGeom>
              <a:avLst/>
              <a:gdLst>
                <a:gd name="connsiteX0" fmla="*/ 175387 w 188879"/>
                <a:gd name="connsiteY0" fmla="*/ 39327 h 179816"/>
                <a:gd name="connsiteX1" fmla="*/ 136598 w 188879"/>
                <a:gd name="connsiteY1" fmla="*/ 152254 h 179816"/>
                <a:gd name="connsiteX2" fmla="*/ 17193 w 188879"/>
                <a:gd name="connsiteY2" fmla="*/ 151169 h 179816"/>
                <a:gd name="connsiteX3" fmla="*/ 42131 w 188879"/>
                <a:gd name="connsiteY3" fmla="*/ 18645 h 179816"/>
                <a:gd name="connsiteX4" fmla="*/ 175387 w 188879"/>
                <a:gd name="connsiteY4" fmla="*/ 39327 h 179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879" h="179816">
                  <a:moveTo>
                    <a:pt x="175387" y="39327"/>
                  </a:moveTo>
                  <a:cubicBezTo>
                    <a:pt x="206262" y="83023"/>
                    <a:pt x="180266" y="121379"/>
                    <a:pt x="136598" y="152254"/>
                  </a:cubicBezTo>
                  <a:cubicBezTo>
                    <a:pt x="92902" y="183128"/>
                    <a:pt x="48067" y="194865"/>
                    <a:pt x="17193" y="151169"/>
                  </a:cubicBezTo>
                  <a:cubicBezTo>
                    <a:pt x="-13682" y="107473"/>
                    <a:pt x="-1538" y="49519"/>
                    <a:pt x="42131" y="18645"/>
                  </a:cubicBezTo>
                  <a:cubicBezTo>
                    <a:pt x="85800" y="-12230"/>
                    <a:pt x="144486" y="-4369"/>
                    <a:pt x="175387" y="39327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DA4039F-A4B4-8713-7F9B-E021704EF147}"/>
                </a:ext>
              </a:extLst>
            </p:cNvPr>
            <p:cNvSpPr/>
            <p:nvPr/>
          </p:nvSpPr>
          <p:spPr>
            <a:xfrm>
              <a:off x="5467481" y="5944264"/>
              <a:ext cx="138052" cy="131382"/>
            </a:xfrm>
            <a:custGeom>
              <a:avLst/>
              <a:gdLst>
                <a:gd name="connsiteX0" fmla="*/ 128183 w 138052"/>
                <a:gd name="connsiteY0" fmla="*/ 28729 h 131382"/>
                <a:gd name="connsiteX1" fmla="*/ 99829 w 138052"/>
                <a:gd name="connsiteY1" fmla="*/ 111241 h 131382"/>
                <a:gd name="connsiteX2" fmla="*/ 12572 w 138052"/>
                <a:gd name="connsiteY2" fmla="*/ 110455 h 131382"/>
                <a:gd name="connsiteX3" fmla="*/ 30788 w 138052"/>
                <a:gd name="connsiteY3" fmla="*/ 13630 h 131382"/>
                <a:gd name="connsiteX4" fmla="*/ 128183 w 138052"/>
                <a:gd name="connsiteY4" fmla="*/ 28729 h 13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52" h="131382">
                  <a:moveTo>
                    <a:pt x="128183" y="28729"/>
                  </a:moveTo>
                  <a:cubicBezTo>
                    <a:pt x="150762" y="60660"/>
                    <a:pt x="131761" y="88688"/>
                    <a:pt x="99829" y="111241"/>
                  </a:cubicBezTo>
                  <a:cubicBezTo>
                    <a:pt x="67897" y="133821"/>
                    <a:pt x="35152" y="142360"/>
                    <a:pt x="12572" y="110455"/>
                  </a:cubicBezTo>
                  <a:cubicBezTo>
                    <a:pt x="-10008" y="78523"/>
                    <a:pt x="-1117" y="36183"/>
                    <a:pt x="30788" y="13630"/>
                  </a:cubicBezTo>
                  <a:cubicBezTo>
                    <a:pt x="62747" y="-8950"/>
                    <a:pt x="105630" y="-3176"/>
                    <a:pt x="128183" y="28729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B9B4F7E-2D2A-1DBE-5F49-7B012E0ACD7E}"/>
                </a:ext>
              </a:extLst>
            </p:cNvPr>
            <p:cNvSpPr/>
            <p:nvPr/>
          </p:nvSpPr>
          <p:spPr>
            <a:xfrm>
              <a:off x="5442180" y="5899690"/>
              <a:ext cx="71463" cy="58670"/>
            </a:xfrm>
            <a:custGeom>
              <a:avLst/>
              <a:gdLst>
                <a:gd name="connsiteX0" fmla="*/ 69317 w 71463"/>
                <a:gd name="connsiteY0" fmla="*/ 5590 h 58670"/>
                <a:gd name="connsiteX1" fmla="*/ 47903 w 71463"/>
                <a:gd name="connsiteY1" fmla="*/ 46547 h 58670"/>
                <a:gd name="connsiteX2" fmla="*/ 2146 w 71463"/>
                <a:gd name="connsiteY2" fmla="*/ 53081 h 58670"/>
                <a:gd name="connsiteX3" fmla="*/ 23561 w 71463"/>
                <a:gd name="connsiteY3" fmla="*/ 12122 h 58670"/>
                <a:gd name="connsiteX4" fmla="*/ 69317 w 71463"/>
                <a:gd name="connsiteY4" fmla="*/ 5590 h 5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63" h="58670">
                  <a:moveTo>
                    <a:pt x="69317" y="5590"/>
                  </a:moveTo>
                  <a:cubicBezTo>
                    <a:pt x="76039" y="15104"/>
                    <a:pt x="66444" y="33455"/>
                    <a:pt x="47903" y="46547"/>
                  </a:cubicBezTo>
                  <a:cubicBezTo>
                    <a:pt x="29362" y="59667"/>
                    <a:pt x="8869" y="62595"/>
                    <a:pt x="2146" y="53081"/>
                  </a:cubicBezTo>
                  <a:cubicBezTo>
                    <a:pt x="-4576" y="43566"/>
                    <a:pt x="5020" y="25215"/>
                    <a:pt x="23561" y="12122"/>
                  </a:cubicBezTo>
                  <a:cubicBezTo>
                    <a:pt x="42102" y="-997"/>
                    <a:pt x="62595" y="-3925"/>
                    <a:pt x="69317" y="559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F448DB1-A576-749D-A251-87AE89882766}"/>
                </a:ext>
              </a:extLst>
            </p:cNvPr>
            <p:cNvSpPr/>
            <p:nvPr/>
          </p:nvSpPr>
          <p:spPr>
            <a:xfrm>
              <a:off x="5070208" y="6474213"/>
              <a:ext cx="170468" cy="192861"/>
            </a:xfrm>
            <a:custGeom>
              <a:avLst/>
              <a:gdLst>
                <a:gd name="connsiteX0" fmla="*/ 125848 w 170468"/>
                <a:gd name="connsiteY0" fmla="*/ 5188 h 192861"/>
                <a:gd name="connsiteX1" fmla="*/ 160382 w 170468"/>
                <a:gd name="connsiteY1" fmla="*/ 119496 h 192861"/>
                <a:gd name="connsiteX2" fmla="*/ 62852 w 170468"/>
                <a:gd name="connsiteY2" fmla="*/ 188401 h 192861"/>
                <a:gd name="connsiteX3" fmla="*/ 5630 w 170468"/>
                <a:gd name="connsiteY3" fmla="*/ 66286 h 192861"/>
                <a:gd name="connsiteX4" fmla="*/ 125848 w 170468"/>
                <a:gd name="connsiteY4" fmla="*/ 5188 h 192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468" h="192861">
                  <a:moveTo>
                    <a:pt x="125848" y="5188"/>
                  </a:moveTo>
                  <a:cubicBezTo>
                    <a:pt x="176456" y="22590"/>
                    <a:pt x="177785" y="68915"/>
                    <a:pt x="160382" y="119496"/>
                  </a:cubicBezTo>
                  <a:cubicBezTo>
                    <a:pt x="142979" y="170077"/>
                    <a:pt x="113460" y="205804"/>
                    <a:pt x="62852" y="188401"/>
                  </a:cubicBezTo>
                  <a:cubicBezTo>
                    <a:pt x="12244" y="170999"/>
                    <a:pt x="-11773" y="116867"/>
                    <a:pt x="5630" y="66286"/>
                  </a:cubicBezTo>
                  <a:cubicBezTo>
                    <a:pt x="23005" y="15678"/>
                    <a:pt x="75240" y="-12215"/>
                    <a:pt x="125848" y="5188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71B3471-E42E-08DD-D316-392D685BD3AD}"/>
                </a:ext>
              </a:extLst>
            </p:cNvPr>
            <p:cNvSpPr/>
            <p:nvPr/>
          </p:nvSpPr>
          <p:spPr>
            <a:xfrm>
              <a:off x="5105147" y="6503558"/>
              <a:ext cx="124542" cy="140902"/>
            </a:xfrm>
            <a:custGeom>
              <a:avLst/>
              <a:gdLst>
                <a:gd name="connsiteX0" fmla="*/ 91939 w 124542"/>
                <a:gd name="connsiteY0" fmla="*/ 3789 h 140902"/>
                <a:gd name="connsiteX1" fmla="*/ 117175 w 124542"/>
                <a:gd name="connsiteY1" fmla="*/ 87305 h 140902"/>
                <a:gd name="connsiteX2" fmla="*/ 45912 w 124542"/>
                <a:gd name="connsiteY2" fmla="*/ 137642 h 140902"/>
                <a:gd name="connsiteX3" fmla="*/ 4113 w 124542"/>
                <a:gd name="connsiteY3" fmla="*/ 48407 h 140902"/>
                <a:gd name="connsiteX4" fmla="*/ 91939 w 124542"/>
                <a:gd name="connsiteY4" fmla="*/ 3789 h 140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542" h="140902">
                  <a:moveTo>
                    <a:pt x="91939" y="3789"/>
                  </a:moveTo>
                  <a:cubicBezTo>
                    <a:pt x="128913" y="16502"/>
                    <a:pt x="129889" y="50359"/>
                    <a:pt x="117175" y="87305"/>
                  </a:cubicBezTo>
                  <a:cubicBezTo>
                    <a:pt x="104463" y="124279"/>
                    <a:pt x="82886" y="150355"/>
                    <a:pt x="45912" y="137642"/>
                  </a:cubicBezTo>
                  <a:cubicBezTo>
                    <a:pt x="8938" y="124929"/>
                    <a:pt x="-8600" y="85380"/>
                    <a:pt x="4113" y="48407"/>
                  </a:cubicBezTo>
                  <a:cubicBezTo>
                    <a:pt x="16827" y="11460"/>
                    <a:pt x="54993" y="-8924"/>
                    <a:pt x="91939" y="3789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30E17E0D-ED15-DA77-2C04-AC95389567B1}"/>
                </a:ext>
              </a:extLst>
            </p:cNvPr>
            <p:cNvSpPr/>
            <p:nvPr/>
          </p:nvSpPr>
          <p:spPr>
            <a:xfrm>
              <a:off x="5051809" y="6500992"/>
              <a:ext cx="48030" cy="79013"/>
            </a:xfrm>
            <a:custGeom>
              <a:avLst/>
              <a:gdLst>
                <a:gd name="connsiteX0" fmla="*/ 37392 w 48030"/>
                <a:gd name="connsiteY0" fmla="*/ 609 h 79013"/>
                <a:gd name="connsiteX1" fmla="*/ 43952 w 48030"/>
                <a:gd name="connsiteY1" fmla="*/ 46365 h 79013"/>
                <a:gd name="connsiteX2" fmla="*/ 10638 w 48030"/>
                <a:gd name="connsiteY2" fmla="*/ 78405 h 79013"/>
                <a:gd name="connsiteX3" fmla="*/ 4078 w 48030"/>
                <a:gd name="connsiteY3" fmla="*/ 32649 h 79013"/>
                <a:gd name="connsiteX4" fmla="*/ 37392 w 48030"/>
                <a:gd name="connsiteY4" fmla="*/ 609 h 7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0" h="79013">
                  <a:moveTo>
                    <a:pt x="37392" y="609"/>
                  </a:moveTo>
                  <a:cubicBezTo>
                    <a:pt x="48398" y="4403"/>
                    <a:pt x="51352" y="24896"/>
                    <a:pt x="43952" y="46365"/>
                  </a:cubicBezTo>
                  <a:cubicBezTo>
                    <a:pt x="36552" y="67861"/>
                    <a:pt x="21643" y="82200"/>
                    <a:pt x="10638" y="78405"/>
                  </a:cubicBezTo>
                  <a:cubicBezTo>
                    <a:pt x="-367" y="74610"/>
                    <a:pt x="-3322" y="54117"/>
                    <a:pt x="4078" y="32649"/>
                  </a:cubicBezTo>
                  <a:cubicBezTo>
                    <a:pt x="11451" y="11153"/>
                    <a:pt x="26387" y="-3186"/>
                    <a:pt x="37392" y="609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11B0C7A-E796-F275-DCAD-BF00C82D2E99}"/>
                </a:ext>
              </a:extLst>
            </p:cNvPr>
            <p:cNvSpPr/>
            <p:nvPr/>
          </p:nvSpPr>
          <p:spPr>
            <a:xfrm>
              <a:off x="5024818" y="5750853"/>
              <a:ext cx="185760" cy="183932"/>
            </a:xfrm>
            <a:custGeom>
              <a:avLst/>
              <a:gdLst>
                <a:gd name="connsiteX0" fmla="*/ 166711 w 185760"/>
                <a:gd name="connsiteY0" fmla="*/ 29573 h 183932"/>
                <a:gd name="connsiteX1" fmla="*/ 143589 w 185760"/>
                <a:gd name="connsiteY1" fmla="*/ 146728 h 183932"/>
                <a:gd name="connsiteX2" fmla="*/ 25132 w 185760"/>
                <a:gd name="connsiteY2" fmla="*/ 161854 h 183932"/>
                <a:gd name="connsiteX3" fmla="*/ 31882 w 185760"/>
                <a:gd name="connsiteY3" fmla="*/ 27161 h 183932"/>
                <a:gd name="connsiteX4" fmla="*/ 166711 w 185760"/>
                <a:gd name="connsiteY4" fmla="*/ 29573 h 18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760" h="183932">
                  <a:moveTo>
                    <a:pt x="166711" y="29573"/>
                  </a:moveTo>
                  <a:cubicBezTo>
                    <a:pt x="203224" y="68661"/>
                    <a:pt x="182677" y="110188"/>
                    <a:pt x="143589" y="146728"/>
                  </a:cubicBezTo>
                  <a:cubicBezTo>
                    <a:pt x="104501" y="183241"/>
                    <a:pt x="61672" y="200941"/>
                    <a:pt x="25132" y="161854"/>
                  </a:cubicBezTo>
                  <a:cubicBezTo>
                    <a:pt x="-11380" y="122766"/>
                    <a:pt x="-7233" y="63700"/>
                    <a:pt x="31882" y="27161"/>
                  </a:cubicBezTo>
                  <a:cubicBezTo>
                    <a:pt x="70970" y="-9379"/>
                    <a:pt x="130198" y="-9515"/>
                    <a:pt x="166711" y="2957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740266A-62A3-A6CD-8DD3-49446EC46524}"/>
                </a:ext>
              </a:extLst>
            </p:cNvPr>
            <p:cNvSpPr/>
            <p:nvPr/>
          </p:nvSpPr>
          <p:spPr>
            <a:xfrm>
              <a:off x="5057524" y="5783993"/>
              <a:ext cx="135733" cy="134400"/>
            </a:xfrm>
            <a:custGeom>
              <a:avLst/>
              <a:gdLst>
                <a:gd name="connsiteX0" fmla="*/ 121807 w 135733"/>
                <a:gd name="connsiteY0" fmla="*/ 21616 h 134400"/>
                <a:gd name="connsiteX1" fmla="*/ 104920 w 135733"/>
                <a:gd name="connsiteY1" fmla="*/ 107219 h 134400"/>
                <a:gd name="connsiteX2" fmla="*/ 18368 w 135733"/>
                <a:gd name="connsiteY2" fmla="*/ 118251 h 134400"/>
                <a:gd name="connsiteX3" fmla="*/ 23302 w 135733"/>
                <a:gd name="connsiteY3" fmla="*/ 19827 h 134400"/>
                <a:gd name="connsiteX4" fmla="*/ 121807 w 135733"/>
                <a:gd name="connsiteY4" fmla="*/ 21616 h 13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733" h="134400">
                  <a:moveTo>
                    <a:pt x="121807" y="21616"/>
                  </a:moveTo>
                  <a:cubicBezTo>
                    <a:pt x="148508" y="50186"/>
                    <a:pt x="133463" y="80518"/>
                    <a:pt x="104920" y="107219"/>
                  </a:cubicBezTo>
                  <a:cubicBezTo>
                    <a:pt x="76350" y="133919"/>
                    <a:pt x="45068" y="146821"/>
                    <a:pt x="18368" y="118251"/>
                  </a:cubicBezTo>
                  <a:cubicBezTo>
                    <a:pt x="-8332" y="89681"/>
                    <a:pt x="-5269" y="46527"/>
                    <a:pt x="23302" y="19827"/>
                  </a:cubicBezTo>
                  <a:cubicBezTo>
                    <a:pt x="51872" y="-6846"/>
                    <a:pt x="95134" y="-6955"/>
                    <a:pt x="121807" y="21616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CBE10FD-2061-B620-778F-AEBAF5D13616}"/>
                </a:ext>
              </a:extLst>
            </p:cNvPr>
            <p:cNvSpPr/>
            <p:nvPr/>
          </p:nvSpPr>
          <p:spPr>
            <a:xfrm rot="-2583297">
              <a:off x="5015657" y="5756629"/>
              <a:ext cx="82296" cy="42178"/>
            </a:xfrm>
            <a:custGeom>
              <a:avLst/>
              <a:gdLst>
                <a:gd name="connsiteX0" fmla="*/ 82296 w 82296"/>
                <a:gd name="connsiteY0" fmla="*/ 21089 h 42178"/>
                <a:gd name="connsiteX1" fmla="*/ 41148 w 82296"/>
                <a:gd name="connsiteY1" fmla="*/ 42178 h 42178"/>
                <a:gd name="connsiteX2" fmla="*/ 0 w 82296"/>
                <a:gd name="connsiteY2" fmla="*/ 21089 h 42178"/>
                <a:gd name="connsiteX3" fmla="*/ 41148 w 82296"/>
                <a:gd name="connsiteY3" fmla="*/ 0 h 42178"/>
                <a:gd name="connsiteX4" fmla="*/ 82296 w 82296"/>
                <a:gd name="connsiteY4" fmla="*/ 21089 h 42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" h="42178">
                  <a:moveTo>
                    <a:pt x="82296" y="21089"/>
                  </a:moveTo>
                  <a:cubicBezTo>
                    <a:pt x="82296" y="32737"/>
                    <a:pt x="63874" y="42178"/>
                    <a:pt x="41148" y="42178"/>
                  </a:cubicBezTo>
                  <a:cubicBezTo>
                    <a:pt x="18423" y="42178"/>
                    <a:pt x="0" y="32737"/>
                    <a:pt x="0" y="21089"/>
                  </a:cubicBezTo>
                  <a:cubicBezTo>
                    <a:pt x="0" y="9442"/>
                    <a:pt x="18422" y="0"/>
                    <a:pt x="41148" y="0"/>
                  </a:cubicBezTo>
                  <a:cubicBezTo>
                    <a:pt x="63873" y="0"/>
                    <a:pt x="82296" y="9442"/>
                    <a:pt x="82296" y="21089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B10CB73-467E-50BF-17BD-C9C8A49C5A5C}"/>
                </a:ext>
              </a:extLst>
            </p:cNvPr>
            <p:cNvSpPr/>
            <p:nvPr/>
          </p:nvSpPr>
          <p:spPr>
            <a:xfrm>
              <a:off x="4645094" y="6242840"/>
              <a:ext cx="169022" cy="193184"/>
            </a:xfrm>
            <a:custGeom>
              <a:avLst/>
              <a:gdLst>
                <a:gd name="connsiteX0" fmla="*/ 121483 w 169022"/>
                <a:gd name="connsiteY0" fmla="*/ 3876 h 193184"/>
                <a:gd name="connsiteX1" fmla="*/ 161222 w 169022"/>
                <a:gd name="connsiteY1" fmla="*/ 116478 h 193184"/>
                <a:gd name="connsiteX2" fmla="*/ 66971 w 169022"/>
                <a:gd name="connsiteY2" fmla="*/ 189801 h 193184"/>
                <a:gd name="connsiteX3" fmla="*/ 4193 w 169022"/>
                <a:gd name="connsiteY3" fmla="*/ 70450 h 193184"/>
                <a:gd name="connsiteX4" fmla="*/ 121483 w 169022"/>
                <a:gd name="connsiteY4" fmla="*/ 3876 h 193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022" h="193184">
                  <a:moveTo>
                    <a:pt x="121483" y="3876"/>
                  </a:moveTo>
                  <a:cubicBezTo>
                    <a:pt x="172823" y="18920"/>
                    <a:pt x="176266" y="65138"/>
                    <a:pt x="161222" y="116478"/>
                  </a:cubicBezTo>
                  <a:cubicBezTo>
                    <a:pt x="146178" y="167817"/>
                    <a:pt x="118312" y="204845"/>
                    <a:pt x="66971" y="189801"/>
                  </a:cubicBezTo>
                  <a:cubicBezTo>
                    <a:pt x="15631" y="174757"/>
                    <a:pt x="-10852" y="121790"/>
                    <a:pt x="4193" y="70450"/>
                  </a:cubicBezTo>
                  <a:cubicBezTo>
                    <a:pt x="19264" y="19083"/>
                    <a:pt x="70143" y="-11195"/>
                    <a:pt x="121483" y="3876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2FF4008-3B56-D01E-972F-08BE8012F411}"/>
                </a:ext>
              </a:extLst>
            </p:cNvPr>
            <p:cNvSpPr/>
            <p:nvPr/>
          </p:nvSpPr>
          <p:spPr>
            <a:xfrm>
              <a:off x="4680128" y="6271752"/>
              <a:ext cx="123518" cy="141138"/>
            </a:xfrm>
            <a:custGeom>
              <a:avLst/>
              <a:gdLst>
                <a:gd name="connsiteX0" fmla="*/ 88780 w 123518"/>
                <a:gd name="connsiteY0" fmla="*/ 2830 h 141138"/>
                <a:gd name="connsiteX1" fmla="*/ 117812 w 123518"/>
                <a:gd name="connsiteY1" fmla="*/ 85099 h 141138"/>
                <a:gd name="connsiteX2" fmla="*/ 48933 w 123518"/>
                <a:gd name="connsiteY2" fmla="*/ 138661 h 141138"/>
                <a:gd name="connsiteX3" fmla="*/ 3069 w 123518"/>
                <a:gd name="connsiteY3" fmla="*/ 51459 h 141138"/>
                <a:gd name="connsiteX4" fmla="*/ 88780 w 123518"/>
                <a:gd name="connsiteY4" fmla="*/ 2830 h 14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518" h="141138">
                  <a:moveTo>
                    <a:pt x="88780" y="2830"/>
                  </a:moveTo>
                  <a:cubicBezTo>
                    <a:pt x="126296" y="13835"/>
                    <a:pt x="128817" y="47583"/>
                    <a:pt x="117812" y="85099"/>
                  </a:cubicBezTo>
                  <a:cubicBezTo>
                    <a:pt x="106806" y="122614"/>
                    <a:pt x="86449" y="149666"/>
                    <a:pt x="48933" y="138661"/>
                  </a:cubicBezTo>
                  <a:cubicBezTo>
                    <a:pt x="11418" y="127656"/>
                    <a:pt x="-7936" y="88948"/>
                    <a:pt x="3069" y="51459"/>
                  </a:cubicBezTo>
                  <a:cubicBezTo>
                    <a:pt x="14074" y="13944"/>
                    <a:pt x="51265" y="-8176"/>
                    <a:pt x="88780" y="283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1BBAB2C-D72B-F620-1A09-38153C9B58F4}"/>
                </a:ext>
              </a:extLst>
            </p:cNvPr>
            <p:cNvSpPr/>
            <p:nvPr/>
          </p:nvSpPr>
          <p:spPr>
            <a:xfrm rot="-4419382">
              <a:off x="4608176" y="6292072"/>
              <a:ext cx="82296" cy="42178"/>
            </a:xfrm>
            <a:custGeom>
              <a:avLst/>
              <a:gdLst>
                <a:gd name="connsiteX0" fmla="*/ 82297 w 82296"/>
                <a:gd name="connsiteY0" fmla="*/ 21089 h 42178"/>
                <a:gd name="connsiteX1" fmla="*/ 41148 w 82296"/>
                <a:gd name="connsiteY1" fmla="*/ 42179 h 42178"/>
                <a:gd name="connsiteX2" fmla="*/ 0 w 82296"/>
                <a:gd name="connsiteY2" fmla="*/ 21089 h 42178"/>
                <a:gd name="connsiteX3" fmla="*/ 41148 w 82296"/>
                <a:gd name="connsiteY3" fmla="*/ 0 h 42178"/>
                <a:gd name="connsiteX4" fmla="*/ 82297 w 82296"/>
                <a:gd name="connsiteY4" fmla="*/ 21089 h 42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" h="42178">
                  <a:moveTo>
                    <a:pt x="82297" y="21089"/>
                  </a:moveTo>
                  <a:cubicBezTo>
                    <a:pt x="82297" y="32737"/>
                    <a:pt x="63874" y="42179"/>
                    <a:pt x="41148" y="42179"/>
                  </a:cubicBezTo>
                  <a:cubicBezTo>
                    <a:pt x="18423" y="42179"/>
                    <a:pt x="0" y="32737"/>
                    <a:pt x="0" y="21089"/>
                  </a:cubicBezTo>
                  <a:cubicBezTo>
                    <a:pt x="0" y="9442"/>
                    <a:pt x="18422" y="0"/>
                    <a:pt x="41148" y="0"/>
                  </a:cubicBezTo>
                  <a:cubicBezTo>
                    <a:pt x="63874" y="0"/>
                    <a:pt x="82297" y="9442"/>
                    <a:pt x="82297" y="21089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7" name="图形 9">
            <a:extLst>
              <a:ext uri="{FF2B5EF4-FFF2-40B4-BE49-F238E27FC236}">
                <a16:creationId xmlns:a16="http://schemas.microsoft.com/office/drawing/2014/main" id="{2277C12F-02E2-CBCA-8C0F-81E3394850BD}"/>
              </a:ext>
            </a:extLst>
          </p:cNvPr>
          <p:cNvGrpSpPr/>
          <p:nvPr userDrawn="1"/>
        </p:nvGrpSpPr>
        <p:grpSpPr>
          <a:xfrm>
            <a:off x="8920483" y="5914882"/>
            <a:ext cx="1857530" cy="1168182"/>
            <a:chOff x="7015020" y="5519882"/>
            <a:chExt cx="1857530" cy="1168182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AE4B889-8A00-CB32-EC4F-E424861BE900}"/>
                </a:ext>
              </a:extLst>
            </p:cNvPr>
            <p:cNvSpPr/>
            <p:nvPr/>
          </p:nvSpPr>
          <p:spPr>
            <a:xfrm>
              <a:off x="7926856" y="6087721"/>
              <a:ext cx="467037" cy="600343"/>
            </a:xfrm>
            <a:custGeom>
              <a:avLst/>
              <a:gdLst>
                <a:gd name="connsiteX0" fmla="*/ 143272 w 467037"/>
                <a:gd name="connsiteY0" fmla="*/ 446679 h 600343"/>
                <a:gd name="connsiteX1" fmla="*/ 395906 w 467037"/>
                <a:gd name="connsiteY1" fmla="*/ 590425 h 600343"/>
                <a:gd name="connsiteX2" fmla="*/ 420411 w 467037"/>
                <a:gd name="connsiteY2" fmla="*/ 338902 h 600343"/>
                <a:gd name="connsiteX3" fmla="*/ 231531 w 467037"/>
                <a:gd name="connsiteY3" fmla="*/ 90523 h 600343"/>
                <a:gd name="connsiteX4" fmla="*/ 32270 w 467037"/>
                <a:gd name="connsiteY4" fmla="*/ 5327 h 600343"/>
                <a:gd name="connsiteX5" fmla="*/ 143272 w 467037"/>
                <a:gd name="connsiteY5" fmla="*/ 446679 h 60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037" h="600343">
                  <a:moveTo>
                    <a:pt x="143272" y="446679"/>
                  </a:moveTo>
                  <a:cubicBezTo>
                    <a:pt x="239229" y="603572"/>
                    <a:pt x="321553" y="614875"/>
                    <a:pt x="395906" y="590425"/>
                  </a:cubicBezTo>
                  <a:cubicBezTo>
                    <a:pt x="466112" y="566517"/>
                    <a:pt x="501487" y="511030"/>
                    <a:pt x="420411" y="338902"/>
                  </a:cubicBezTo>
                  <a:cubicBezTo>
                    <a:pt x="379100" y="253435"/>
                    <a:pt x="308026" y="157314"/>
                    <a:pt x="231531" y="90523"/>
                  </a:cubicBezTo>
                  <a:cubicBezTo>
                    <a:pt x="155849" y="23271"/>
                    <a:pt x="74691" y="-14651"/>
                    <a:pt x="32270" y="5327"/>
                  </a:cubicBezTo>
                  <a:cubicBezTo>
                    <a:pt x="-53551" y="46339"/>
                    <a:pt x="48561" y="289866"/>
                    <a:pt x="143272" y="446679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FBC46BB-6C67-5073-5D04-2542E31D79CB}"/>
                </a:ext>
              </a:extLst>
            </p:cNvPr>
            <p:cNvSpPr/>
            <p:nvPr/>
          </p:nvSpPr>
          <p:spPr>
            <a:xfrm>
              <a:off x="7444208" y="6084454"/>
              <a:ext cx="519133" cy="556437"/>
            </a:xfrm>
            <a:custGeom>
              <a:avLst/>
              <a:gdLst>
                <a:gd name="connsiteX0" fmla="*/ 48004 w 519133"/>
                <a:gd name="connsiteY0" fmla="*/ 286248 h 556437"/>
                <a:gd name="connsiteX1" fmla="*/ 85546 w 519133"/>
                <a:gd name="connsiteY1" fmla="*/ 545198 h 556437"/>
                <a:gd name="connsiteX2" fmla="*/ 311237 w 519133"/>
                <a:gd name="connsiteY2" fmla="*/ 405544 h 556437"/>
                <a:gd name="connsiteX3" fmla="*/ 499954 w 519133"/>
                <a:gd name="connsiteY3" fmla="*/ 9190 h 556437"/>
                <a:gd name="connsiteX4" fmla="*/ 48004 w 519133"/>
                <a:gd name="connsiteY4" fmla="*/ 286248 h 55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9133" h="556437">
                  <a:moveTo>
                    <a:pt x="48004" y="286248"/>
                  </a:moveTo>
                  <a:cubicBezTo>
                    <a:pt x="-48171" y="448590"/>
                    <a:pt x="19026" y="516682"/>
                    <a:pt x="85546" y="545198"/>
                  </a:cubicBezTo>
                  <a:cubicBezTo>
                    <a:pt x="156376" y="574636"/>
                    <a:pt x="205792" y="552246"/>
                    <a:pt x="311237" y="405544"/>
                  </a:cubicBezTo>
                  <a:cubicBezTo>
                    <a:pt x="414053" y="258273"/>
                    <a:pt x="574660" y="54295"/>
                    <a:pt x="499954" y="9190"/>
                  </a:cubicBezTo>
                  <a:cubicBezTo>
                    <a:pt x="420044" y="-40551"/>
                    <a:pt x="141142" y="120138"/>
                    <a:pt x="48004" y="286248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784EC1E-96A3-370B-7A90-219E8BE5F1FB}"/>
                </a:ext>
              </a:extLst>
            </p:cNvPr>
            <p:cNvSpPr/>
            <p:nvPr/>
          </p:nvSpPr>
          <p:spPr>
            <a:xfrm>
              <a:off x="7015020" y="5960154"/>
              <a:ext cx="839251" cy="298781"/>
            </a:xfrm>
            <a:custGeom>
              <a:avLst/>
              <a:gdLst>
                <a:gd name="connsiteX0" fmla="*/ 273457 w 839251"/>
                <a:gd name="connsiteY0" fmla="*/ 20076 h 298781"/>
                <a:gd name="connsiteX1" fmla="*/ 3963 w 839251"/>
                <a:gd name="connsiteY1" fmla="*/ 241077 h 298781"/>
                <a:gd name="connsiteX2" fmla="*/ 308317 w 839251"/>
                <a:gd name="connsiteY2" fmla="*/ 265745 h 298781"/>
                <a:gd name="connsiteX3" fmla="*/ 838958 w 839251"/>
                <a:gd name="connsiteY3" fmla="*/ 112103 h 298781"/>
                <a:gd name="connsiteX4" fmla="*/ 273457 w 839251"/>
                <a:gd name="connsiteY4" fmla="*/ 20076 h 298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251" h="298781">
                  <a:moveTo>
                    <a:pt x="273457" y="20076"/>
                  </a:moveTo>
                  <a:cubicBezTo>
                    <a:pt x="26868" y="75021"/>
                    <a:pt x="-14876" y="178108"/>
                    <a:pt x="3963" y="241077"/>
                  </a:cubicBezTo>
                  <a:cubicBezTo>
                    <a:pt x="23073" y="309522"/>
                    <a:pt x="89105" y="316217"/>
                    <a:pt x="308317" y="265745"/>
                  </a:cubicBezTo>
                  <a:cubicBezTo>
                    <a:pt x="527231" y="211937"/>
                    <a:pt x="830230" y="176916"/>
                    <a:pt x="838958" y="112103"/>
                  </a:cubicBezTo>
                  <a:cubicBezTo>
                    <a:pt x="850424" y="40975"/>
                    <a:pt x="523165" y="-37851"/>
                    <a:pt x="273457" y="20076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2F618EA-3B77-E2AF-AA6D-261098006192}"/>
                </a:ext>
              </a:extLst>
            </p:cNvPr>
            <p:cNvSpPr/>
            <p:nvPr/>
          </p:nvSpPr>
          <p:spPr>
            <a:xfrm>
              <a:off x="7320963" y="5519882"/>
              <a:ext cx="603051" cy="491918"/>
            </a:xfrm>
            <a:custGeom>
              <a:avLst/>
              <a:gdLst>
                <a:gd name="connsiteX0" fmla="*/ 444268 w 603051"/>
                <a:gd name="connsiteY0" fmla="*/ 98527 h 491918"/>
                <a:gd name="connsiteX1" fmla="*/ 63391 w 603051"/>
                <a:gd name="connsiteY1" fmla="*/ 39461 h 491918"/>
                <a:gd name="connsiteX2" fmla="*/ 123459 w 603051"/>
                <a:gd name="connsiteY2" fmla="*/ 256505 h 491918"/>
                <a:gd name="connsiteX3" fmla="*/ 567386 w 603051"/>
                <a:gd name="connsiteY3" fmla="*/ 487753 h 491918"/>
                <a:gd name="connsiteX4" fmla="*/ 444268 w 603051"/>
                <a:gd name="connsiteY4" fmla="*/ 98527 h 49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051" h="491918">
                  <a:moveTo>
                    <a:pt x="444268" y="98527"/>
                  </a:moveTo>
                  <a:cubicBezTo>
                    <a:pt x="302716" y="-32046"/>
                    <a:pt x="153358" y="-11824"/>
                    <a:pt x="63391" y="39461"/>
                  </a:cubicBezTo>
                  <a:cubicBezTo>
                    <a:pt x="-29368" y="92130"/>
                    <a:pt x="-29179" y="146506"/>
                    <a:pt x="123459" y="256505"/>
                  </a:cubicBezTo>
                  <a:cubicBezTo>
                    <a:pt x="278998" y="365582"/>
                    <a:pt x="490132" y="519223"/>
                    <a:pt x="567386" y="487753"/>
                  </a:cubicBezTo>
                  <a:cubicBezTo>
                    <a:pt x="647622" y="455442"/>
                    <a:pt x="586442" y="229480"/>
                    <a:pt x="444268" y="98527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E96A141-DF7C-4BE4-8AAA-7AAB25F8151F}"/>
                </a:ext>
              </a:extLst>
            </p:cNvPr>
            <p:cNvSpPr/>
            <p:nvPr/>
          </p:nvSpPr>
          <p:spPr>
            <a:xfrm>
              <a:off x="8029482" y="5520568"/>
              <a:ext cx="540448" cy="488204"/>
            </a:xfrm>
            <a:custGeom>
              <a:avLst/>
              <a:gdLst>
                <a:gd name="connsiteX0" fmla="*/ 466572 w 540448"/>
                <a:gd name="connsiteY0" fmla="*/ 261810 h 488204"/>
                <a:gd name="connsiteX1" fmla="*/ 440740 w 540448"/>
                <a:gd name="connsiteY1" fmla="*/ 23189 h 488204"/>
                <a:gd name="connsiteX2" fmla="*/ 141482 w 540448"/>
                <a:gd name="connsiteY2" fmla="*/ 120394 h 488204"/>
                <a:gd name="connsiteX3" fmla="*/ 34275 w 540448"/>
                <a:gd name="connsiteY3" fmla="*/ 484871 h 488204"/>
                <a:gd name="connsiteX4" fmla="*/ 466572 w 540448"/>
                <a:gd name="connsiteY4" fmla="*/ 261810 h 48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448" h="488204">
                  <a:moveTo>
                    <a:pt x="466572" y="261810"/>
                  </a:moveTo>
                  <a:cubicBezTo>
                    <a:pt x="594083" y="147365"/>
                    <a:pt x="537348" y="67726"/>
                    <a:pt x="440740" y="23189"/>
                  </a:cubicBezTo>
                  <a:cubicBezTo>
                    <a:pt x="346571" y="-20209"/>
                    <a:pt x="254435" y="-10559"/>
                    <a:pt x="141482" y="120394"/>
                  </a:cubicBezTo>
                  <a:cubicBezTo>
                    <a:pt x="27389" y="251943"/>
                    <a:pt x="-47018" y="456463"/>
                    <a:pt x="34275" y="484871"/>
                  </a:cubicBezTo>
                  <a:cubicBezTo>
                    <a:pt x="112125" y="511381"/>
                    <a:pt x="336460" y="374465"/>
                    <a:pt x="466572" y="26181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81C0061-F0A3-60F0-B0B4-6BA8510D03F5}"/>
                </a:ext>
              </a:extLst>
            </p:cNvPr>
            <p:cNvSpPr/>
            <p:nvPr/>
          </p:nvSpPr>
          <p:spPr>
            <a:xfrm>
              <a:off x="8015798" y="6000891"/>
              <a:ext cx="856751" cy="300188"/>
            </a:xfrm>
            <a:custGeom>
              <a:avLst/>
              <a:gdLst>
                <a:gd name="connsiteX0" fmla="*/ 771572 w 856751"/>
                <a:gd name="connsiteY0" fmla="*/ 292259 h 300188"/>
                <a:gd name="connsiteX1" fmla="*/ 853218 w 856751"/>
                <a:gd name="connsiteY1" fmla="*/ 216739 h 300188"/>
                <a:gd name="connsiteX2" fmla="*/ 856742 w 856751"/>
                <a:gd name="connsiteY2" fmla="*/ 191123 h 300188"/>
                <a:gd name="connsiteX3" fmla="*/ 217945 w 856751"/>
                <a:gd name="connsiteY3" fmla="*/ 65538 h 300188"/>
                <a:gd name="connsiteX4" fmla="*/ 159367 w 856751"/>
                <a:gd name="connsiteY4" fmla="*/ 68140 h 300188"/>
                <a:gd name="connsiteX5" fmla="*/ 157849 w 856751"/>
                <a:gd name="connsiteY5" fmla="*/ 60442 h 300188"/>
                <a:gd name="connsiteX6" fmla="*/ 216589 w 856751"/>
                <a:gd name="connsiteY6" fmla="*/ 57812 h 300188"/>
                <a:gd name="connsiteX7" fmla="*/ 856010 w 856751"/>
                <a:gd name="connsiteY7" fmla="*/ 181934 h 300188"/>
                <a:gd name="connsiteX8" fmla="*/ 573178 w 856751"/>
                <a:gd name="connsiteY8" fmla="*/ 25908 h 300188"/>
                <a:gd name="connsiteX9" fmla="*/ 278 w 856751"/>
                <a:gd name="connsiteY9" fmla="*/ 88931 h 300188"/>
                <a:gd name="connsiteX10" fmla="*/ 712 w 856751"/>
                <a:gd name="connsiteY10" fmla="*/ 91398 h 300188"/>
                <a:gd name="connsiteX11" fmla="*/ 132993 w 856751"/>
                <a:gd name="connsiteY11" fmla="*/ 169058 h 300188"/>
                <a:gd name="connsiteX12" fmla="*/ 536883 w 856751"/>
                <a:gd name="connsiteY12" fmla="*/ 278190 h 300188"/>
                <a:gd name="connsiteX13" fmla="*/ 757071 w 856751"/>
                <a:gd name="connsiteY13" fmla="*/ 295593 h 300188"/>
                <a:gd name="connsiteX14" fmla="*/ 422845 w 856751"/>
                <a:gd name="connsiteY14" fmla="*/ 201180 h 300188"/>
                <a:gd name="connsiteX15" fmla="*/ 147956 w 856751"/>
                <a:gd name="connsiteY15" fmla="*/ 121134 h 300188"/>
                <a:gd name="connsiteX16" fmla="*/ 152753 w 856751"/>
                <a:gd name="connsiteY16" fmla="*/ 114520 h 300188"/>
                <a:gd name="connsiteX17" fmla="*/ 441196 w 856751"/>
                <a:gd name="connsiteY17" fmla="*/ 198361 h 300188"/>
                <a:gd name="connsiteX18" fmla="*/ 771572 w 856751"/>
                <a:gd name="connsiteY18" fmla="*/ 292259 h 30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6751" h="300188">
                  <a:moveTo>
                    <a:pt x="771572" y="292259"/>
                  </a:moveTo>
                  <a:cubicBezTo>
                    <a:pt x="819524" y="279247"/>
                    <a:pt x="843975" y="250324"/>
                    <a:pt x="853218" y="216739"/>
                  </a:cubicBezTo>
                  <a:cubicBezTo>
                    <a:pt x="855630" y="208092"/>
                    <a:pt x="856878" y="199553"/>
                    <a:pt x="856742" y="191123"/>
                  </a:cubicBezTo>
                  <a:cubicBezTo>
                    <a:pt x="665775" y="86139"/>
                    <a:pt x="449599" y="58382"/>
                    <a:pt x="217945" y="65538"/>
                  </a:cubicBezTo>
                  <a:cubicBezTo>
                    <a:pt x="198564" y="66161"/>
                    <a:pt x="179047" y="67029"/>
                    <a:pt x="159367" y="68140"/>
                  </a:cubicBezTo>
                  <a:cubicBezTo>
                    <a:pt x="158852" y="65565"/>
                    <a:pt x="158364" y="63017"/>
                    <a:pt x="157849" y="60442"/>
                  </a:cubicBezTo>
                  <a:cubicBezTo>
                    <a:pt x="177583" y="59330"/>
                    <a:pt x="197154" y="58436"/>
                    <a:pt x="216589" y="57812"/>
                  </a:cubicBezTo>
                  <a:cubicBezTo>
                    <a:pt x="448000" y="50575"/>
                    <a:pt x="664040" y="77980"/>
                    <a:pt x="856010" y="181934"/>
                  </a:cubicBezTo>
                  <a:cubicBezTo>
                    <a:pt x="848718" y="129347"/>
                    <a:pt x="777780" y="69929"/>
                    <a:pt x="573178" y="25908"/>
                  </a:cubicBezTo>
                  <a:cubicBezTo>
                    <a:pt x="322983" y="-32291"/>
                    <a:pt x="-10999" y="15770"/>
                    <a:pt x="278" y="88931"/>
                  </a:cubicBezTo>
                  <a:cubicBezTo>
                    <a:pt x="360" y="89771"/>
                    <a:pt x="522" y="90584"/>
                    <a:pt x="712" y="91398"/>
                  </a:cubicBezTo>
                  <a:cubicBezTo>
                    <a:pt x="6512" y="118776"/>
                    <a:pt x="59560" y="143984"/>
                    <a:pt x="132993" y="169058"/>
                  </a:cubicBezTo>
                  <a:cubicBezTo>
                    <a:pt x="245892" y="206384"/>
                    <a:pt x="405089" y="249050"/>
                    <a:pt x="536883" y="278190"/>
                  </a:cubicBezTo>
                  <a:cubicBezTo>
                    <a:pt x="638343" y="299930"/>
                    <a:pt x="707980" y="305188"/>
                    <a:pt x="757071" y="295593"/>
                  </a:cubicBezTo>
                  <a:cubicBezTo>
                    <a:pt x="659026" y="265368"/>
                    <a:pt x="536883" y="230455"/>
                    <a:pt x="422845" y="201180"/>
                  </a:cubicBezTo>
                  <a:cubicBezTo>
                    <a:pt x="313686" y="172528"/>
                    <a:pt x="211900" y="148295"/>
                    <a:pt x="147956" y="121134"/>
                  </a:cubicBezTo>
                  <a:cubicBezTo>
                    <a:pt x="149554" y="118911"/>
                    <a:pt x="151154" y="116716"/>
                    <a:pt x="152753" y="114520"/>
                  </a:cubicBezTo>
                  <a:cubicBezTo>
                    <a:pt x="219273" y="142928"/>
                    <a:pt x="326968" y="167974"/>
                    <a:pt x="441196" y="198361"/>
                  </a:cubicBezTo>
                  <a:cubicBezTo>
                    <a:pt x="555505" y="227961"/>
                    <a:pt x="676347" y="262902"/>
                    <a:pt x="771572" y="292259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406E1C7-6062-3412-16C9-0D49F078F4BF}"/>
                </a:ext>
              </a:extLst>
            </p:cNvPr>
            <p:cNvSpPr/>
            <p:nvPr/>
          </p:nvSpPr>
          <p:spPr>
            <a:xfrm>
              <a:off x="8059799" y="5538444"/>
              <a:ext cx="410748" cy="450649"/>
            </a:xfrm>
            <a:custGeom>
              <a:avLst/>
              <a:gdLst>
                <a:gd name="connsiteX0" fmla="*/ 10924 w 410748"/>
                <a:gd name="connsiteY0" fmla="*/ 450649 h 450649"/>
                <a:gd name="connsiteX1" fmla="*/ 410748 w 410748"/>
                <a:gd name="connsiteY1" fmla="*/ 5448 h 450649"/>
                <a:gd name="connsiteX2" fmla="*/ 410423 w 410748"/>
                <a:gd name="connsiteY2" fmla="*/ 5286 h 450649"/>
                <a:gd name="connsiteX3" fmla="*/ 398225 w 410748"/>
                <a:gd name="connsiteY3" fmla="*/ 0 h 450649"/>
                <a:gd name="connsiteX4" fmla="*/ 0 w 410748"/>
                <a:gd name="connsiteY4" fmla="*/ 449511 h 450649"/>
                <a:gd name="connsiteX5" fmla="*/ 10924 w 410748"/>
                <a:gd name="connsiteY5" fmla="*/ 450649 h 45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748" h="450649">
                  <a:moveTo>
                    <a:pt x="10924" y="450649"/>
                  </a:moveTo>
                  <a:cubicBezTo>
                    <a:pt x="27270" y="338156"/>
                    <a:pt x="164213" y="92109"/>
                    <a:pt x="410748" y="5448"/>
                  </a:cubicBezTo>
                  <a:cubicBezTo>
                    <a:pt x="410640" y="5394"/>
                    <a:pt x="410531" y="5340"/>
                    <a:pt x="410423" y="5286"/>
                  </a:cubicBezTo>
                  <a:cubicBezTo>
                    <a:pt x="406357" y="3415"/>
                    <a:pt x="402291" y="1654"/>
                    <a:pt x="398225" y="0"/>
                  </a:cubicBezTo>
                  <a:cubicBezTo>
                    <a:pt x="151500" y="89994"/>
                    <a:pt x="15939" y="336611"/>
                    <a:pt x="0" y="449511"/>
                  </a:cubicBezTo>
                  <a:cubicBezTo>
                    <a:pt x="3660" y="449890"/>
                    <a:pt x="7292" y="450270"/>
                    <a:pt x="10924" y="450649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BC71D92-0822-6D4E-DF7F-92A73A6EFAFA}"/>
                </a:ext>
              </a:extLst>
            </p:cNvPr>
            <p:cNvSpPr/>
            <p:nvPr/>
          </p:nvSpPr>
          <p:spPr>
            <a:xfrm>
              <a:off x="8113525" y="5608624"/>
              <a:ext cx="446908" cy="375563"/>
            </a:xfrm>
            <a:custGeom>
              <a:avLst/>
              <a:gdLst>
                <a:gd name="connsiteX0" fmla="*/ 8620 w 446908"/>
                <a:gd name="connsiteY0" fmla="*/ 375563 h 375563"/>
                <a:gd name="connsiteX1" fmla="*/ 446908 w 446908"/>
                <a:gd name="connsiteY1" fmla="*/ 10354 h 375563"/>
                <a:gd name="connsiteX2" fmla="*/ 440972 w 446908"/>
                <a:gd name="connsiteY2" fmla="*/ 0 h 375563"/>
                <a:gd name="connsiteX3" fmla="*/ 0 w 446908"/>
                <a:gd name="connsiteY3" fmla="*/ 370440 h 375563"/>
                <a:gd name="connsiteX4" fmla="*/ 8620 w 446908"/>
                <a:gd name="connsiteY4" fmla="*/ 375563 h 375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908" h="375563">
                  <a:moveTo>
                    <a:pt x="8620" y="375563"/>
                  </a:moveTo>
                  <a:cubicBezTo>
                    <a:pt x="104984" y="288470"/>
                    <a:pt x="322543" y="118293"/>
                    <a:pt x="446908" y="10354"/>
                  </a:cubicBezTo>
                  <a:cubicBezTo>
                    <a:pt x="445119" y="6831"/>
                    <a:pt x="443195" y="3361"/>
                    <a:pt x="440972" y="0"/>
                  </a:cubicBezTo>
                  <a:cubicBezTo>
                    <a:pt x="319425" y="107857"/>
                    <a:pt x="97177" y="281801"/>
                    <a:pt x="0" y="370440"/>
                  </a:cubicBezTo>
                  <a:cubicBezTo>
                    <a:pt x="2846" y="372148"/>
                    <a:pt x="5746" y="373856"/>
                    <a:pt x="8620" y="37556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FEA0C3D-367B-364A-B70C-A6796A55AC84}"/>
                </a:ext>
              </a:extLst>
            </p:cNvPr>
            <p:cNvSpPr/>
            <p:nvPr/>
          </p:nvSpPr>
          <p:spPr>
            <a:xfrm>
              <a:off x="8173648" y="6057587"/>
              <a:ext cx="698892" cy="134400"/>
            </a:xfrm>
            <a:custGeom>
              <a:avLst/>
              <a:gdLst>
                <a:gd name="connsiteX0" fmla="*/ 58740 w 698892"/>
                <a:gd name="connsiteY0" fmla="*/ 1090 h 134400"/>
                <a:gd name="connsiteX1" fmla="*/ 0 w 698892"/>
                <a:gd name="connsiteY1" fmla="*/ 3719 h 134400"/>
                <a:gd name="connsiteX2" fmla="*/ 1518 w 698892"/>
                <a:gd name="connsiteY2" fmla="*/ 11417 h 134400"/>
                <a:gd name="connsiteX3" fmla="*/ 60095 w 698892"/>
                <a:gd name="connsiteY3" fmla="*/ 8815 h 134400"/>
                <a:gd name="connsiteX4" fmla="*/ 698893 w 698892"/>
                <a:gd name="connsiteY4" fmla="*/ 134400 h 134400"/>
                <a:gd name="connsiteX5" fmla="*/ 698161 w 698892"/>
                <a:gd name="connsiteY5" fmla="*/ 125184 h 134400"/>
                <a:gd name="connsiteX6" fmla="*/ 58740 w 698892"/>
                <a:gd name="connsiteY6" fmla="*/ 1090 h 13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8892" h="134400">
                  <a:moveTo>
                    <a:pt x="58740" y="1090"/>
                  </a:moveTo>
                  <a:cubicBezTo>
                    <a:pt x="39305" y="1713"/>
                    <a:pt x="19734" y="2607"/>
                    <a:pt x="0" y="3719"/>
                  </a:cubicBezTo>
                  <a:cubicBezTo>
                    <a:pt x="515" y="6294"/>
                    <a:pt x="1030" y="8842"/>
                    <a:pt x="1518" y="11417"/>
                  </a:cubicBezTo>
                  <a:cubicBezTo>
                    <a:pt x="21198" y="10306"/>
                    <a:pt x="40714" y="9438"/>
                    <a:pt x="60095" y="8815"/>
                  </a:cubicBezTo>
                  <a:cubicBezTo>
                    <a:pt x="291750" y="1659"/>
                    <a:pt x="507953" y="29416"/>
                    <a:pt x="698893" y="134400"/>
                  </a:cubicBezTo>
                  <a:cubicBezTo>
                    <a:pt x="698839" y="131310"/>
                    <a:pt x="698567" y="128247"/>
                    <a:pt x="698161" y="125184"/>
                  </a:cubicBezTo>
                  <a:cubicBezTo>
                    <a:pt x="506191" y="21284"/>
                    <a:pt x="290150" y="-6148"/>
                    <a:pt x="58740" y="109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547148E-7E0E-3426-DB86-1FE287E86C5A}"/>
                </a:ext>
              </a:extLst>
            </p:cNvPr>
            <p:cNvSpPr/>
            <p:nvPr/>
          </p:nvSpPr>
          <p:spPr>
            <a:xfrm>
              <a:off x="8163754" y="6115411"/>
              <a:ext cx="623590" cy="181073"/>
            </a:xfrm>
            <a:custGeom>
              <a:avLst/>
              <a:gdLst>
                <a:gd name="connsiteX0" fmla="*/ 4798 w 623590"/>
                <a:gd name="connsiteY0" fmla="*/ 0 h 181073"/>
                <a:gd name="connsiteX1" fmla="*/ 0 w 623590"/>
                <a:gd name="connsiteY1" fmla="*/ 6614 h 181073"/>
                <a:gd name="connsiteX2" fmla="*/ 274889 w 623590"/>
                <a:gd name="connsiteY2" fmla="*/ 86660 h 181073"/>
                <a:gd name="connsiteX3" fmla="*/ 609115 w 623590"/>
                <a:gd name="connsiteY3" fmla="*/ 181073 h 181073"/>
                <a:gd name="connsiteX4" fmla="*/ 623590 w 623590"/>
                <a:gd name="connsiteY4" fmla="*/ 177739 h 181073"/>
                <a:gd name="connsiteX5" fmla="*/ 293213 w 623590"/>
                <a:gd name="connsiteY5" fmla="*/ 83841 h 181073"/>
                <a:gd name="connsiteX6" fmla="*/ 4798 w 623590"/>
                <a:gd name="connsiteY6" fmla="*/ 0 h 18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590" h="181073">
                  <a:moveTo>
                    <a:pt x="4798" y="0"/>
                  </a:moveTo>
                  <a:cubicBezTo>
                    <a:pt x="3198" y="2196"/>
                    <a:pt x="1599" y="4418"/>
                    <a:pt x="0" y="6614"/>
                  </a:cubicBezTo>
                  <a:cubicBezTo>
                    <a:pt x="63971" y="33775"/>
                    <a:pt x="165730" y="57981"/>
                    <a:pt x="274889" y="86660"/>
                  </a:cubicBezTo>
                  <a:cubicBezTo>
                    <a:pt x="388954" y="115935"/>
                    <a:pt x="511070" y="150849"/>
                    <a:pt x="609115" y="181073"/>
                  </a:cubicBezTo>
                  <a:cubicBezTo>
                    <a:pt x="614156" y="180097"/>
                    <a:pt x="618982" y="179013"/>
                    <a:pt x="623590" y="177739"/>
                  </a:cubicBezTo>
                  <a:cubicBezTo>
                    <a:pt x="528391" y="148382"/>
                    <a:pt x="407549" y="113441"/>
                    <a:pt x="293213" y="83841"/>
                  </a:cubicBezTo>
                  <a:cubicBezTo>
                    <a:pt x="179013" y="53454"/>
                    <a:pt x="71317" y="28408"/>
                    <a:pt x="4798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830D476-9628-A642-20E4-A563C114751C}"/>
                </a:ext>
              </a:extLst>
            </p:cNvPr>
            <p:cNvSpPr/>
            <p:nvPr/>
          </p:nvSpPr>
          <p:spPr>
            <a:xfrm>
              <a:off x="8059582" y="6197734"/>
              <a:ext cx="297767" cy="468268"/>
            </a:xfrm>
            <a:custGeom>
              <a:avLst/>
              <a:gdLst>
                <a:gd name="connsiteX0" fmla="*/ 226016 w 297767"/>
                <a:gd name="connsiteY0" fmla="*/ 267137 h 468268"/>
                <a:gd name="connsiteX1" fmla="*/ 6506 w 297767"/>
                <a:gd name="connsiteY1" fmla="*/ 0 h 468268"/>
                <a:gd name="connsiteX2" fmla="*/ 0 w 297767"/>
                <a:gd name="connsiteY2" fmla="*/ 5720 h 468268"/>
                <a:gd name="connsiteX3" fmla="*/ 290530 w 297767"/>
                <a:gd name="connsiteY3" fmla="*/ 468269 h 468268"/>
                <a:gd name="connsiteX4" fmla="*/ 297768 w 297767"/>
                <a:gd name="connsiteY4" fmla="*/ 463688 h 468268"/>
                <a:gd name="connsiteX5" fmla="*/ 226016 w 297767"/>
                <a:gd name="connsiteY5" fmla="*/ 267137 h 4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767" h="468268">
                  <a:moveTo>
                    <a:pt x="226016" y="267137"/>
                  </a:moveTo>
                  <a:cubicBezTo>
                    <a:pt x="166598" y="148789"/>
                    <a:pt x="82161" y="50988"/>
                    <a:pt x="6506" y="0"/>
                  </a:cubicBezTo>
                  <a:cubicBezTo>
                    <a:pt x="4337" y="1898"/>
                    <a:pt x="2169" y="3795"/>
                    <a:pt x="0" y="5720"/>
                  </a:cubicBezTo>
                  <a:cubicBezTo>
                    <a:pt x="117156" y="81591"/>
                    <a:pt x="251686" y="282344"/>
                    <a:pt x="290530" y="468269"/>
                  </a:cubicBezTo>
                  <a:cubicBezTo>
                    <a:pt x="293024" y="466805"/>
                    <a:pt x="295463" y="465287"/>
                    <a:pt x="297768" y="463688"/>
                  </a:cubicBezTo>
                  <a:cubicBezTo>
                    <a:pt x="283428" y="401071"/>
                    <a:pt x="259954" y="334063"/>
                    <a:pt x="226016" y="267137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23AED04-40D1-F657-8EBE-8B0E2D1BB4BE}"/>
                </a:ext>
              </a:extLst>
            </p:cNvPr>
            <p:cNvSpPr/>
            <p:nvPr/>
          </p:nvSpPr>
          <p:spPr>
            <a:xfrm>
              <a:off x="8000436" y="6216709"/>
              <a:ext cx="261986" cy="471331"/>
            </a:xfrm>
            <a:custGeom>
              <a:avLst/>
              <a:gdLst>
                <a:gd name="connsiteX0" fmla="*/ 9569 w 261986"/>
                <a:gd name="connsiteY0" fmla="*/ 0 h 471331"/>
                <a:gd name="connsiteX1" fmla="*/ 0 w 261986"/>
                <a:gd name="connsiteY1" fmla="*/ 1898 h 471331"/>
                <a:gd name="connsiteX2" fmla="*/ 161285 w 261986"/>
                <a:gd name="connsiteY2" fmla="*/ 331949 h 471331"/>
                <a:gd name="connsiteX3" fmla="*/ 251713 w 261986"/>
                <a:gd name="connsiteY3" fmla="*/ 470681 h 471331"/>
                <a:gd name="connsiteX4" fmla="*/ 261986 w 261986"/>
                <a:gd name="connsiteY4" fmla="*/ 471332 h 471331"/>
                <a:gd name="connsiteX5" fmla="*/ 9569 w 261986"/>
                <a:gd name="connsiteY5" fmla="*/ 0 h 471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86" h="471331">
                  <a:moveTo>
                    <a:pt x="9569" y="0"/>
                  </a:moveTo>
                  <a:cubicBezTo>
                    <a:pt x="6370" y="623"/>
                    <a:pt x="3171" y="1247"/>
                    <a:pt x="0" y="1898"/>
                  </a:cubicBezTo>
                  <a:cubicBezTo>
                    <a:pt x="38871" y="113659"/>
                    <a:pt x="97720" y="226395"/>
                    <a:pt x="161285" y="331949"/>
                  </a:cubicBezTo>
                  <a:cubicBezTo>
                    <a:pt x="191130" y="381284"/>
                    <a:pt x="221733" y="428151"/>
                    <a:pt x="251713" y="470681"/>
                  </a:cubicBezTo>
                  <a:cubicBezTo>
                    <a:pt x="255155" y="471006"/>
                    <a:pt x="258571" y="471223"/>
                    <a:pt x="261986" y="471332"/>
                  </a:cubicBezTo>
                  <a:cubicBezTo>
                    <a:pt x="178904" y="350626"/>
                    <a:pt x="74896" y="185437"/>
                    <a:pt x="9569" y="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7F9AC54-12BF-AD11-F894-88FB6CA0027B}"/>
                </a:ext>
              </a:extLst>
            </p:cNvPr>
            <p:cNvSpPr/>
            <p:nvPr/>
          </p:nvSpPr>
          <p:spPr>
            <a:xfrm>
              <a:off x="7461012" y="6134196"/>
              <a:ext cx="395134" cy="449049"/>
            </a:xfrm>
            <a:custGeom>
              <a:avLst/>
              <a:gdLst>
                <a:gd name="connsiteX0" fmla="*/ 395135 w 395134"/>
                <a:gd name="connsiteY0" fmla="*/ 6235 h 449049"/>
                <a:gd name="connsiteX1" fmla="*/ 389306 w 395134"/>
                <a:gd name="connsiteY1" fmla="*/ 0 h 449049"/>
                <a:gd name="connsiteX2" fmla="*/ 112140 w 395134"/>
                <a:gd name="connsiteY2" fmla="*/ 232846 h 449049"/>
                <a:gd name="connsiteX3" fmla="*/ 0 w 395134"/>
                <a:gd name="connsiteY3" fmla="*/ 440024 h 449049"/>
                <a:gd name="connsiteX4" fmla="*/ 6018 w 395134"/>
                <a:gd name="connsiteY4" fmla="*/ 449050 h 449049"/>
                <a:gd name="connsiteX5" fmla="*/ 395135 w 395134"/>
                <a:gd name="connsiteY5" fmla="*/ 6235 h 44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134" h="449049">
                  <a:moveTo>
                    <a:pt x="395135" y="6235"/>
                  </a:moveTo>
                  <a:cubicBezTo>
                    <a:pt x="393183" y="4147"/>
                    <a:pt x="391258" y="2087"/>
                    <a:pt x="389306" y="0"/>
                  </a:cubicBezTo>
                  <a:cubicBezTo>
                    <a:pt x="351465" y="19652"/>
                    <a:pt x="216392" y="98370"/>
                    <a:pt x="112140" y="232846"/>
                  </a:cubicBezTo>
                  <a:cubicBezTo>
                    <a:pt x="56707" y="303650"/>
                    <a:pt x="20601" y="373829"/>
                    <a:pt x="0" y="440024"/>
                  </a:cubicBezTo>
                  <a:cubicBezTo>
                    <a:pt x="1897" y="443168"/>
                    <a:pt x="3876" y="446177"/>
                    <a:pt x="6018" y="449050"/>
                  </a:cubicBezTo>
                  <a:cubicBezTo>
                    <a:pt x="59093" y="253990"/>
                    <a:pt x="255101" y="76170"/>
                    <a:pt x="395135" y="6235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C58B36C-B042-3A14-86D9-DE508C96EFE6}"/>
                </a:ext>
              </a:extLst>
            </p:cNvPr>
            <p:cNvSpPr/>
            <p:nvPr/>
          </p:nvSpPr>
          <p:spPr>
            <a:xfrm>
              <a:off x="7544907" y="6170384"/>
              <a:ext cx="358215" cy="467211"/>
            </a:xfrm>
            <a:custGeom>
              <a:avLst/>
              <a:gdLst>
                <a:gd name="connsiteX0" fmla="*/ 358215 w 358215"/>
                <a:gd name="connsiteY0" fmla="*/ 2900 h 467211"/>
                <a:gd name="connsiteX1" fmla="*/ 348890 w 358215"/>
                <a:gd name="connsiteY1" fmla="*/ 0 h 467211"/>
                <a:gd name="connsiteX2" fmla="*/ 0 w 358215"/>
                <a:gd name="connsiteY2" fmla="*/ 464826 h 467211"/>
                <a:gd name="connsiteX3" fmla="*/ 8457 w 358215"/>
                <a:gd name="connsiteY3" fmla="*/ 467211 h 467211"/>
                <a:gd name="connsiteX4" fmla="*/ 358215 w 358215"/>
                <a:gd name="connsiteY4" fmla="*/ 2900 h 46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215" h="467211">
                  <a:moveTo>
                    <a:pt x="358215" y="2900"/>
                  </a:moveTo>
                  <a:cubicBezTo>
                    <a:pt x="355098" y="1924"/>
                    <a:pt x="352008" y="975"/>
                    <a:pt x="348890" y="0"/>
                  </a:cubicBezTo>
                  <a:cubicBezTo>
                    <a:pt x="224091" y="232332"/>
                    <a:pt x="121438" y="334063"/>
                    <a:pt x="0" y="464826"/>
                  </a:cubicBezTo>
                  <a:cubicBezTo>
                    <a:pt x="2846" y="465720"/>
                    <a:pt x="5666" y="466506"/>
                    <a:pt x="8457" y="467211"/>
                  </a:cubicBezTo>
                  <a:cubicBezTo>
                    <a:pt x="129706" y="337234"/>
                    <a:pt x="232413" y="235042"/>
                    <a:pt x="358215" y="290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73629B0-5E59-B9FD-FBED-67ECA310A9BC}"/>
                </a:ext>
              </a:extLst>
            </p:cNvPr>
            <p:cNvSpPr/>
            <p:nvPr/>
          </p:nvSpPr>
          <p:spPr>
            <a:xfrm>
              <a:off x="7882955" y="6007608"/>
              <a:ext cx="5394" cy="3008"/>
            </a:xfrm>
            <a:custGeom>
              <a:avLst/>
              <a:gdLst>
                <a:gd name="connsiteX0" fmla="*/ 0 w 5394"/>
                <a:gd name="connsiteY0" fmla="*/ 1897 h 3008"/>
                <a:gd name="connsiteX1" fmla="*/ 1924 w 5394"/>
                <a:gd name="connsiteY1" fmla="*/ 3008 h 3008"/>
                <a:gd name="connsiteX2" fmla="*/ 5394 w 5394"/>
                <a:gd name="connsiteY2" fmla="*/ 0 h 3008"/>
                <a:gd name="connsiteX3" fmla="*/ 5394 w 5394"/>
                <a:gd name="connsiteY3" fmla="*/ 0 h 3008"/>
                <a:gd name="connsiteX4" fmla="*/ 0 w 5394"/>
                <a:gd name="connsiteY4" fmla="*/ 1897 h 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94" h="3008">
                  <a:moveTo>
                    <a:pt x="0" y="1897"/>
                  </a:moveTo>
                  <a:cubicBezTo>
                    <a:pt x="651" y="2277"/>
                    <a:pt x="1274" y="2656"/>
                    <a:pt x="1924" y="3008"/>
                  </a:cubicBezTo>
                  <a:cubicBezTo>
                    <a:pt x="3091" y="2006"/>
                    <a:pt x="4229" y="1003"/>
                    <a:pt x="5394" y="0"/>
                  </a:cubicBezTo>
                  <a:cubicBezTo>
                    <a:pt x="5394" y="0"/>
                    <a:pt x="5394" y="0"/>
                    <a:pt x="5394" y="0"/>
                  </a:cubicBezTo>
                  <a:cubicBezTo>
                    <a:pt x="3660" y="732"/>
                    <a:pt x="1843" y="1355"/>
                    <a:pt x="0" y="1897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5B6FD3BC-9EED-C9A0-2ABB-C332402C0CB0}"/>
                </a:ext>
              </a:extLst>
            </p:cNvPr>
            <p:cNvSpPr/>
            <p:nvPr/>
          </p:nvSpPr>
          <p:spPr>
            <a:xfrm>
              <a:off x="7360988" y="5566690"/>
              <a:ext cx="530831" cy="442814"/>
            </a:xfrm>
            <a:custGeom>
              <a:avLst/>
              <a:gdLst>
                <a:gd name="connsiteX0" fmla="*/ 521967 w 530831"/>
                <a:gd name="connsiteY0" fmla="*/ 442815 h 442814"/>
                <a:gd name="connsiteX1" fmla="*/ 527361 w 530831"/>
                <a:gd name="connsiteY1" fmla="*/ 440918 h 442814"/>
                <a:gd name="connsiteX2" fmla="*/ 527361 w 530831"/>
                <a:gd name="connsiteY2" fmla="*/ 440918 h 442814"/>
                <a:gd name="connsiteX3" fmla="*/ 530831 w 530831"/>
                <a:gd name="connsiteY3" fmla="*/ 437909 h 442814"/>
                <a:gd name="connsiteX4" fmla="*/ 10924 w 530831"/>
                <a:gd name="connsiteY4" fmla="*/ 0 h 442814"/>
                <a:gd name="connsiteX5" fmla="*/ 0 w 530831"/>
                <a:gd name="connsiteY5" fmla="*/ 7237 h 442814"/>
                <a:gd name="connsiteX6" fmla="*/ 521967 w 530831"/>
                <a:gd name="connsiteY6" fmla="*/ 442815 h 44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831" h="442814">
                  <a:moveTo>
                    <a:pt x="521967" y="442815"/>
                  </a:moveTo>
                  <a:cubicBezTo>
                    <a:pt x="523810" y="442273"/>
                    <a:pt x="525627" y="441650"/>
                    <a:pt x="527361" y="440918"/>
                  </a:cubicBezTo>
                  <a:cubicBezTo>
                    <a:pt x="527361" y="440918"/>
                    <a:pt x="527361" y="440918"/>
                    <a:pt x="527361" y="440918"/>
                  </a:cubicBezTo>
                  <a:cubicBezTo>
                    <a:pt x="528527" y="439914"/>
                    <a:pt x="529666" y="438912"/>
                    <a:pt x="530831" y="437909"/>
                  </a:cubicBezTo>
                  <a:cubicBezTo>
                    <a:pt x="282560" y="296439"/>
                    <a:pt x="94739" y="172886"/>
                    <a:pt x="10924" y="0"/>
                  </a:cubicBezTo>
                  <a:cubicBezTo>
                    <a:pt x="7102" y="2385"/>
                    <a:pt x="3415" y="4797"/>
                    <a:pt x="0" y="7237"/>
                  </a:cubicBezTo>
                  <a:cubicBezTo>
                    <a:pt x="86037" y="179284"/>
                    <a:pt x="274374" y="302266"/>
                    <a:pt x="521967" y="442815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39DC8BAE-9986-5FF6-F5A1-B8AEDB8F1817}"/>
                </a:ext>
              </a:extLst>
            </p:cNvPr>
            <p:cNvSpPr/>
            <p:nvPr/>
          </p:nvSpPr>
          <p:spPr>
            <a:xfrm>
              <a:off x="7913992" y="5969170"/>
              <a:ext cx="37922" cy="79232"/>
            </a:xfrm>
            <a:custGeom>
              <a:avLst/>
              <a:gdLst>
                <a:gd name="connsiteX0" fmla="*/ 27622 w 37922"/>
                <a:gd name="connsiteY0" fmla="*/ 79233 h 79232"/>
                <a:gd name="connsiteX1" fmla="*/ 37922 w 37922"/>
                <a:gd name="connsiteY1" fmla="*/ 77146 h 79232"/>
                <a:gd name="connsiteX2" fmla="*/ 5340 w 37922"/>
                <a:gd name="connsiteY2" fmla="*/ 0 h 79232"/>
                <a:gd name="connsiteX3" fmla="*/ 0 w 37922"/>
                <a:gd name="connsiteY3" fmla="*/ 13797 h 79232"/>
                <a:gd name="connsiteX4" fmla="*/ 27622 w 37922"/>
                <a:gd name="connsiteY4" fmla="*/ 79233 h 7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22" h="79232">
                  <a:moveTo>
                    <a:pt x="27622" y="79233"/>
                  </a:moveTo>
                  <a:cubicBezTo>
                    <a:pt x="31037" y="78528"/>
                    <a:pt x="34480" y="77823"/>
                    <a:pt x="37922" y="77146"/>
                  </a:cubicBezTo>
                  <a:cubicBezTo>
                    <a:pt x="27351" y="50147"/>
                    <a:pt x="16590" y="24558"/>
                    <a:pt x="5340" y="0"/>
                  </a:cubicBezTo>
                  <a:cubicBezTo>
                    <a:pt x="3904" y="4960"/>
                    <a:pt x="2142" y="9595"/>
                    <a:pt x="0" y="13797"/>
                  </a:cubicBezTo>
                  <a:cubicBezTo>
                    <a:pt x="9460" y="34777"/>
                    <a:pt x="18623" y="56490"/>
                    <a:pt x="27622" y="7923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46576C7-F9D1-8ECA-B892-E965B8C1B0DA}"/>
                </a:ext>
              </a:extLst>
            </p:cNvPr>
            <p:cNvSpPr/>
            <p:nvPr/>
          </p:nvSpPr>
          <p:spPr>
            <a:xfrm>
              <a:off x="7470770" y="5523644"/>
              <a:ext cx="448561" cy="459323"/>
            </a:xfrm>
            <a:custGeom>
              <a:avLst/>
              <a:gdLst>
                <a:gd name="connsiteX0" fmla="*/ 448562 w 448561"/>
                <a:gd name="connsiteY0" fmla="*/ 445526 h 459323"/>
                <a:gd name="connsiteX1" fmla="*/ 15858 w 448561"/>
                <a:gd name="connsiteY1" fmla="*/ 0 h 459323"/>
                <a:gd name="connsiteX2" fmla="*/ 0 w 448561"/>
                <a:gd name="connsiteY2" fmla="*/ 2982 h 459323"/>
                <a:gd name="connsiteX3" fmla="*/ 443249 w 448561"/>
                <a:gd name="connsiteY3" fmla="*/ 459323 h 459323"/>
                <a:gd name="connsiteX4" fmla="*/ 448562 w 448561"/>
                <a:gd name="connsiteY4" fmla="*/ 445526 h 459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561" h="459323">
                  <a:moveTo>
                    <a:pt x="448562" y="445526"/>
                  </a:moveTo>
                  <a:cubicBezTo>
                    <a:pt x="367513" y="275947"/>
                    <a:pt x="276543" y="148165"/>
                    <a:pt x="15858" y="0"/>
                  </a:cubicBezTo>
                  <a:cubicBezTo>
                    <a:pt x="10491" y="868"/>
                    <a:pt x="5205" y="1843"/>
                    <a:pt x="0" y="2982"/>
                  </a:cubicBezTo>
                  <a:cubicBezTo>
                    <a:pt x="270010" y="154156"/>
                    <a:pt x="360249" y="283672"/>
                    <a:pt x="443249" y="459323"/>
                  </a:cubicBezTo>
                  <a:cubicBezTo>
                    <a:pt x="445364" y="455122"/>
                    <a:pt x="447126" y="450514"/>
                    <a:pt x="448562" y="445526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2F8343D-BFC7-30FD-47F3-572441958E68}"/>
                </a:ext>
              </a:extLst>
            </p:cNvPr>
            <p:cNvSpPr/>
            <p:nvPr/>
          </p:nvSpPr>
          <p:spPr>
            <a:xfrm>
              <a:off x="7853924" y="6067947"/>
              <a:ext cx="2357" cy="4283"/>
            </a:xfrm>
            <a:custGeom>
              <a:avLst/>
              <a:gdLst>
                <a:gd name="connsiteX0" fmla="*/ 54 w 2357"/>
                <a:gd name="connsiteY0" fmla="*/ 4283 h 4283"/>
                <a:gd name="connsiteX1" fmla="*/ 2358 w 2357"/>
                <a:gd name="connsiteY1" fmla="*/ 786 h 4283"/>
                <a:gd name="connsiteX2" fmla="*/ 0 w 2357"/>
                <a:gd name="connsiteY2" fmla="*/ 0 h 4283"/>
                <a:gd name="connsiteX3" fmla="*/ 54 w 2357"/>
                <a:gd name="connsiteY3" fmla="*/ 4283 h 4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7" h="4283">
                  <a:moveTo>
                    <a:pt x="54" y="4283"/>
                  </a:moveTo>
                  <a:cubicBezTo>
                    <a:pt x="813" y="3117"/>
                    <a:pt x="1600" y="1952"/>
                    <a:pt x="2358" y="786"/>
                  </a:cubicBezTo>
                  <a:cubicBezTo>
                    <a:pt x="1572" y="515"/>
                    <a:pt x="786" y="271"/>
                    <a:pt x="0" y="0"/>
                  </a:cubicBezTo>
                  <a:cubicBezTo>
                    <a:pt x="136" y="1437"/>
                    <a:pt x="190" y="2846"/>
                    <a:pt x="54" y="428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C4104D4-B23D-EDE4-D811-E4B68140449C}"/>
                </a:ext>
              </a:extLst>
            </p:cNvPr>
            <p:cNvSpPr/>
            <p:nvPr/>
          </p:nvSpPr>
          <p:spPr>
            <a:xfrm>
              <a:off x="7015405" y="6017755"/>
              <a:ext cx="838652" cy="148914"/>
            </a:xfrm>
            <a:custGeom>
              <a:avLst/>
              <a:gdLst>
                <a:gd name="connsiteX0" fmla="*/ 836269 w 838652"/>
                <a:gd name="connsiteY0" fmla="*/ 57971 h 148914"/>
                <a:gd name="connsiteX1" fmla="*/ 838573 w 838652"/>
                <a:gd name="connsiteY1" fmla="*/ 54475 h 148914"/>
                <a:gd name="connsiteX2" fmla="*/ 838519 w 838652"/>
                <a:gd name="connsiteY2" fmla="*/ 50192 h 148914"/>
                <a:gd name="connsiteX3" fmla="*/ 486267 w 838652"/>
                <a:gd name="connsiteY3" fmla="*/ 1779 h 148914"/>
                <a:gd name="connsiteX4" fmla="*/ 1057 w 838652"/>
                <a:gd name="connsiteY4" fmla="*/ 139887 h 148914"/>
                <a:gd name="connsiteX5" fmla="*/ 0 w 838652"/>
                <a:gd name="connsiteY5" fmla="*/ 148914 h 148914"/>
                <a:gd name="connsiteX6" fmla="*/ 485074 w 838652"/>
                <a:gd name="connsiteY6" fmla="*/ 9694 h 148914"/>
                <a:gd name="connsiteX7" fmla="*/ 836269 w 838652"/>
                <a:gd name="connsiteY7" fmla="*/ 57971 h 148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8652" h="148914">
                  <a:moveTo>
                    <a:pt x="836269" y="57971"/>
                  </a:moveTo>
                  <a:cubicBezTo>
                    <a:pt x="837028" y="56806"/>
                    <a:pt x="837814" y="55640"/>
                    <a:pt x="838573" y="54475"/>
                  </a:cubicBezTo>
                  <a:cubicBezTo>
                    <a:pt x="838709" y="53065"/>
                    <a:pt x="838655" y="51628"/>
                    <a:pt x="838519" y="50192"/>
                  </a:cubicBezTo>
                  <a:cubicBezTo>
                    <a:pt x="720361" y="11429"/>
                    <a:pt x="615268" y="-5892"/>
                    <a:pt x="486267" y="1779"/>
                  </a:cubicBezTo>
                  <a:cubicBezTo>
                    <a:pt x="357646" y="10806"/>
                    <a:pt x="205117" y="44825"/>
                    <a:pt x="1057" y="139887"/>
                  </a:cubicBezTo>
                  <a:cubicBezTo>
                    <a:pt x="569" y="142924"/>
                    <a:pt x="217" y="145933"/>
                    <a:pt x="0" y="148914"/>
                  </a:cubicBezTo>
                  <a:cubicBezTo>
                    <a:pt x="204412" y="53065"/>
                    <a:pt x="356806" y="18856"/>
                    <a:pt x="485074" y="9694"/>
                  </a:cubicBezTo>
                  <a:cubicBezTo>
                    <a:pt x="613778" y="1887"/>
                    <a:pt x="718328" y="19182"/>
                    <a:pt x="836269" y="57971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AB8FF19-D613-AFCB-DCED-0A6710E846DD}"/>
                </a:ext>
              </a:extLst>
            </p:cNvPr>
            <p:cNvSpPr/>
            <p:nvPr/>
          </p:nvSpPr>
          <p:spPr>
            <a:xfrm>
              <a:off x="7025407" y="6102860"/>
              <a:ext cx="796856" cy="122739"/>
            </a:xfrm>
            <a:custGeom>
              <a:avLst/>
              <a:gdLst>
                <a:gd name="connsiteX0" fmla="*/ 768882 w 796856"/>
                <a:gd name="connsiteY0" fmla="*/ 11033 h 122739"/>
                <a:gd name="connsiteX1" fmla="*/ 796857 w 796856"/>
                <a:gd name="connsiteY1" fmla="*/ 0 h 122739"/>
                <a:gd name="connsiteX2" fmla="*/ 0 w 796856"/>
                <a:gd name="connsiteY2" fmla="*/ 115366 h 122739"/>
                <a:gd name="connsiteX3" fmla="*/ 4337 w 796856"/>
                <a:gd name="connsiteY3" fmla="*/ 122739 h 122739"/>
                <a:gd name="connsiteX4" fmla="*/ 543164 w 796856"/>
                <a:gd name="connsiteY4" fmla="*/ 41067 h 122739"/>
                <a:gd name="connsiteX5" fmla="*/ 768882 w 796856"/>
                <a:gd name="connsiteY5" fmla="*/ 11033 h 122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6856" h="122739">
                  <a:moveTo>
                    <a:pt x="768882" y="11033"/>
                  </a:moveTo>
                  <a:cubicBezTo>
                    <a:pt x="778397" y="6939"/>
                    <a:pt x="787748" y="3253"/>
                    <a:pt x="796857" y="0"/>
                  </a:cubicBezTo>
                  <a:cubicBezTo>
                    <a:pt x="645167" y="17294"/>
                    <a:pt x="361035" y="58334"/>
                    <a:pt x="0" y="115366"/>
                  </a:cubicBezTo>
                  <a:cubicBezTo>
                    <a:pt x="1301" y="117941"/>
                    <a:pt x="2765" y="120381"/>
                    <a:pt x="4337" y="122739"/>
                  </a:cubicBezTo>
                  <a:cubicBezTo>
                    <a:pt x="215037" y="89398"/>
                    <a:pt x="396002" y="61885"/>
                    <a:pt x="543164" y="41067"/>
                  </a:cubicBezTo>
                  <a:cubicBezTo>
                    <a:pt x="633050" y="28354"/>
                    <a:pt x="709654" y="18189"/>
                    <a:pt x="768882" y="1103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DA8DD5E-7AFB-8FF4-A57E-5D9EA1587FEE}"/>
                </a:ext>
              </a:extLst>
            </p:cNvPr>
            <p:cNvSpPr/>
            <p:nvPr/>
          </p:nvSpPr>
          <p:spPr>
            <a:xfrm>
              <a:off x="7662987" y="5906394"/>
              <a:ext cx="614782" cy="361207"/>
            </a:xfrm>
            <a:custGeom>
              <a:avLst/>
              <a:gdLst>
                <a:gd name="connsiteX0" fmla="*/ 612257 w 614782"/>
                <a:gd name="connsiteY0" fmla="*/ 213435 h 361207"/>
                <a:gd name="connsiteX1" fmla="*/ 296789 w 614782"/>
                <a:gd name="connsiteY1" fmla="*/ 360869 h 361207"/>
                <a:gd name="connsiteX2" fmla="*/ 458 w 614782"/>
                <a:gd name="connsiteY2" fmla="*/ 189365 h 361207"/>
                <a:gd name="connsiteX3" fmla="*/ 320236 w 614782"/>
                <a:gd name="connsiteY3" fmla="*/ 458 h 361207"/>
                <a:gd name="connsiteX4" fmla="*/ 612257 w 614782"/>
                <a:gd name="connsiteY4" fmla="*/ 213435 h 36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4782" h="361207">
                  <a:moveTo>
                    <a:pt x="612257" y="213435"/>
                  </a:moveTo>
                  <a:cubicBezTo>
                    <a:pt x="589921" y="310993"/>
                    <a:pt x="450348" y="366074"/>
                    <a:pt x="296789" y="360869"/>
                  </a:cubicBezTo>
                  <a:cubicBezTo>
                    <a:pt x="143338" y="354580"/>
                    <a:pt x="9891" y="288955"/>
                    <a:pt x="458" y="189365"/>
                  </a:cubicBezTo>
                  <a:cubicBezTo>
                    <a:pt x="-9192" y="90426"/>
                    <a:pt x="134772" y="-7539"/>
                    <a:pt x="320236" y="458"/>
                  </a:cubicBezTo>
                  <a:cubicBezTo>
                    <a:pt x="505781" y="8129"/>
                    <a:pt x="634647" y="116637"/>
                    <a:pt x="612257" y="213435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591CE68-7DE4-E2D5-7F25-D993F530E210}"/>
                </a:ext>
              </a:extLst>
            </p:cNvPr>
            <p:cNvSpPr/>
            <p:nvPr/>
          </p:nvSpPr>
          <p:spPr>
            <a:xfrm>
              <a:off x="7780461" y="5943641"/>
              <a:ext cx="94162" cy="45003"/>
            </a:xfrm>
            <a:custGeom>
              <a:avLst/>
              <a:gdLst>
                <a:gd name="connsiteX0" fmla="*/ 93576 w 94162"/>
                <a:gd name="connsiteY0" fmla="*/ 13196 h 45003"/>
                <a:gd name="connsiteX1" fmla="*/ 54733 w 94162"/>
                <a:gd name="connsiteY1" fmla="*/ 42769 h 45003"/>
                <a:gd name="connsiteX2" fmla="*/ 736 w 94162"/>
                <a:gd name="connsiteY2" fmla="*/ 32631 h 45003"/>
                <a:gd name="connsiteX3" fmla="*/ 39146 w 94162"/>
                <a:gd name="connsiteY3" fmla="*/ 2190 h 45003"/>
                <a:gd name="connsiteX4" fmla="*/ 93576 w 94162"/>
                <a:gd name="connsiteY4" fmla="*/ 13196 h 45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162" h="45003">
                  <a:moveTo>
                    <a:pt x="93576" y="13196"/>
                  </a:moveTo>
                  <a:cubicBezTo>
                    <a:pt x="97642" y="24499"/>
                    <a:pt x="80131" y="37483"/>
                    <a:pt x="54733" y="42769"/>
                  </a:cubicBezTo>
                  <a:cubicBezTo>
                    <a:pt x="29333" y="48028"/>
                    <a:pt x="5290" y="43745"/>
                    <a:pt x="736" y="32631"/>
                  </a:cubicBezTo>
                  <a:cubicBezTo>
                    <a:pt x="-3818" y="21544"/>
                    <a:pt x="13232" y="7639"/>
                    <a:pt x="39146" y="2190"/>
                  </a:cubicBezTo>
                  <a:cubicBezTo>
                    <a:pt x="65033" y="-3285"/>
                    <a:pt x="89537" y="1919"/>
                    <a:pt x="93576" y="13196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728ACFD-F14C-A750-15BD-C9DA0BA1079C}"/>
                </a:ext>
              </a:extLst>
            </p:cNvPr>
            <p:cNvSpPr/>
            <p:nvPr/>
          </p:nvSpPr>
          <p:spPr>
            <a:xfrm>
              <a:off x="7811607" y="6006501"/>
              <a:ext cx="86448" cy="49949"/>
            </a:xfrm>
            <a:custGeom>
              <a:avLst/>
              <a:gdLst>
                <a:gd name="connsiteX0" fmla="*/ 84034 w 86448"/>
                <a:gd name="connsiteY0" fmla="*/ 8154 h 49949"/>
                <a:gd name="connsiteX1" fmla="*/ 57497 w 86448"/>
                <a:gd name="connsiteY1" fmla="*/ 43149 h 49949"/>
                <a:gd name="connsiteX2" fmla="*/ 2660 w 86448"/>
                <a:gd name="connsiteY2" fmla="*/ 42390 h 49949"/>
                <a:gd name="connsiteX3" fmla="*/ 28384 w 86448"/>
                <a:gd name="connsiteY3" fmla="*/ 6772 h 49949"/>
                <a:gd name="connsiteX4" fmla="*/ 84034 w 86448"/>
                <a:gd name="connsiteY4" fmla="*/ 8154 h 4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48" h="49949">
                  <a:moveTo>
                    <a:pt x="84034" y="8154"/>
                  </a:moveTo>
                  <a:cubicBezTo>
                    <a:pt x="91923" y="18373"/>
                    <a:pt x="79806" y="33851"/>
                    <a:pt x="57497" y="43149"/>
                  </a:cubicBezTo>
                  <a:cubicBezTo>
                    <a:pt x="35161" y="52419"/>
                    <a:pt x="10846" y="52256"/>
                    <a:pt x="2660" y="42390"/>
                  </a:cubicBezTo>
                  <a:cubicBezTo>
                    <a:pt x="-5526" y="32523"/>
                    <a:pt x="5778" y="16394"/>
                    <a:pt x="28384" y="6772"/>
                  </a:cubicBezTo>
                  <a:cubicBezTo>
                    <a:pt x="51019" y="-2851"/>
                    <a:pt x="76174" y="-2065"/>
                    <a:pt x="84034" y="8154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27741E7-F684-E2A3-CF0C-9EAD996C5960}"/>
                </a:ext>
              </a:extLst>
            </p:cNvPr>
            <p:cNvSpPr/>
            <p:nvPr/>
          </p:nvSpPr>
          <p:spPr>
            <a:xfrm>
              <a:off x="7809090" y="6093485"/>
              <a:ext cx="68815" cy="59634"/>
            </a:xfrm>
            <a:custGeom>
              <a:avLst/>
              <a:gdLst>
                <a:gd name="connsiteX0" fmla="*/ 9378 w 68815"/>
                <a:gd name="connsiteY0" fmla="*/ 2762 h 59634"/>
                <a:gd name="connsiteX1" fmla="*/ 58441 w 68815"/>
                <a:gd name="connsiteY1" fmla="*/ 17643 h 59634"/>
                <a:gd name="connsiteX2" fmla="*/ 59201 w 68815"/>
                <a:gd name="connsiteY2" fmla="*/ 57084 h 59634"/>
                <a:gd name="connsiteX3" fmla="*/ 10978 w 68815"/>
                <a:gd name="connsiteY3" fmla="*/ 42175 h 59634"/>
                <a:gd name="connsiteX4" fmla="*/ 9378 w 68815"/>
                <a:gd name="connsiteY4" fmla="*/ 2762 h 59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15" h="59634">
                  <a:moveTo>
                    <a:pt x="9378" y="2762"/>
                  </a:moveTo>
                  <a:cubicBezTo>
                    <a:pt x="22579" y="-4205"/>
                    <a:pt x="44807" y="2464"/>
                    <a:pt x="58441" y="17643"/>
                  </a:cubicBezTo>
                  <a:cubicBezTo>
                    <a:pt x="72103" y="32823"/>
                    <a:pt x="72185" y="50470"/>
                    <a:pt x="59201" y="57084"/>
                  </a:cubicBezTo>
                  <a:cubicBezTo>
                    <a:pt x="46216" y="63698"/>
                    <a:pt x="24856" y="57002"/>
                    <a:pt x="10978" y="42175"/>
                  </a:cubicBezTo>
                  <a:cubicBezTo>
                    <a:pt x="-2874" y="27348"/>
                    <a:pt x="-3850" y="9701"/>
                    <a:pt x="9378" y="2762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FD2DC71-CF83-CEEA-699A-15C8CBFDBDAE}"/>
                </a:ext>
              </a:extLst>
            </p:cNvPr>
            <p:cNvSpPr/>
            <p:nvPr/>
          </p:nvSpPr>
          <p:spPr>
            <a:xfrm>
              <a:off x="7946210" y="5999599"/>
              <a:ext cx="93660" cy="42498"/>
            </a:xfrm>
            <a:custGeom>
              <a:avLst/>
              <a:gdLst>
                <a:gd name="connsiteX0" fmla="*/ 93612 w 93660"/>
                <a:gd name="connsiteY0" fmla="*/ 23947 h 42498"/>
                <a:gd name="connsiteX1" fmla="*/ 45254 w 93660"/>
                <a:gd name="connsiteY1" fmla="*/ 42380 h 42498"/>
                <a:gd name="connsiteX2" fmla="*/ 13 w 93660"/>
                <a:gd name="connsiteY2" fmla="*/ 19475 h 42498"/>
                <a:gd name="connsiteX3" fmla="*/ 48452 w 93660"/>
                <a:gd name="connsiteY3" fmla="*/ 121 h 42498"/>
                <a:gd name="connsiteX4" fmla="*/ 93612 w 93660"/>
                <a:gd name="connsiteY4" fmla="*/ 23947 h 42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60" h="42498">
                  <a:moveTo>
                    <a:pt x="93612" y="23947"/>
                  </a:moveTo>
                  <a:cubicBezTo>
                    <a:pt x="92446" y="35603"/>
                    <a:pt x="70815" y="43573"/>
                    <a:pt x="45254" y="42380"/>
                  </a:cubicBezTo>
                  <a:cubicBezTo>
                    <a:pt x="19692" y="41160"/>
                    <a:pt x="-583" y="31158"/>
                    <a:pt x="13" y="19475"/>
                  </a:cubicBezTo>
                  <a:cubicBezTo>
                    <a:pt x="609" y="7792"/>
                    <a:pt x="22349" y="-1153"/>
                    <a:pt x="48452" y="121"/>
                  </a:cubicBezTo>
                  <a:cubicBezTo>
                    <a:pt x="74611" y="1341"/>
                    <a:pt x="94778" y="12292"/>
                    <a:pt x="93612" y="23947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16FE750-E381-CE6E-466F-11A69B661F4C}"/>
                </a:ext>
              </a:extLst>
            </p:cNvPr>
            <p:cNvSpPr/>
            <p:nvPr/>
          </p:nvSpPr>
          <p:spPr>
            <a:xfrm>
              <a:off x="7915855" y="6061431"/>
              <a:ext cx="109678" cy="51173"/>
            </a:xfrm>
            <a:custGeom>
              <a:avLst/>
              <a:gdLst>
                <a:gd name="connsiteX0" fmla="*/ 109628 w 109678"/>
                <a:gd name="connsiteY0" fmla="*/ 28419 h 51173"/>
                <a:gd name="connsiteX1" fmla="*/ 53218 w 109678"/>
                <a:gd name="connsiteY1" fmla="*/ 51080 h 51173"/>
                <a:gd name="connsiteX2" fmla="*/ 8 w 109678"/>
                <a:gd name="connsiteY2" fmla="*/ 24081 h 51173"/>
                <a:gd name="connsiteX3" fmla="*/ 56525 w 109678"/>
                <a:gd name="connsiteY3" fmla="*/ 92 h 51173"/>
                <a:gd name="connsiteX4" fmla="*/ 109628 w 109678"/>
                <a:gd name="connsiteY4" fmla="*/ 28419 h 5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678" h="51173">
                  <a:moveTo>
                    <a:pt x="109628" y="28419"/>
                  </a:moveTo>
                  <a:cubicBezTo>
                    <a:pt x="108299" y="42460"/>
                    <a:pt x="83090" y="52245"/>
                    <a:pt x="53218" y="51080"/>
                  </a:cubicBezTo>
                  <a:cubicBezTo>
                    <a:pt x="23347" y="49887"/>
                    <a:pt x="-507" y="38204"/>
                    <a:pt x="8" y="24081"/>
                  </a:cubicBezTo>
                  <a:cubicBezTo>
                    <a:pt x="523" y="9986"/>
                    <a:pt x="25867" y="-1128"/>
                    <a:pt x="56525" y="92"/>
                  </a:cubicBezTo>
                  <a:cubicBezTo>
                    <a:pt x="87210" y="1338"/>
                    <a:pt x="110929" y="14404"/>
                    <a:pt x="109628" y="28419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432450D-6163-F3E5-32D5-0A29CFF051F3}"/>
                </a:ext>
              </a:extLst>
            </p:cNvPr>
            <p:cNvSpPr/>
            <p:nvPr/>
          </p:nvSpPr>
          <p:spPr>
            <a:xfrm>
              <a:off x="7917971" y="6144324"/>
              <a:ext cx="87868" cy="42443"/>
            </a:xfrm>
            <a:custGeom>
              <a:avLst/>
              <a:gdLst>
                <a:gd name="connsiteX0" fmla="*/ 87833 w 87868"/>
                <a:gd name="connsiteY0" fmla="*/ 23294 h 42443"/>
                <a:gd name="connsiteX1" fmla="*/ 42699 w 87868"/>
                <a:gd name="connsiteY1" fmla="*/ 42377 h 42443"/>
                <a:gd name="connsiteX2" fmla="*/ 6 w 87868"/>
                <a:gd name="connsiteY2" fmla="*/ 20042 h 42443"/>
                <a:gd name="connsiteX3" fmla="*/ 45221 w 87868"/>
                <a:gd name="connsiteY3" fmla="*/ 64 h 42443"/>
                <a:gd name="connsiteX4" fmla="*/ 87833 w 87868"/>
                <a:gd name="connsiteY4" fmla="*/ 23294 h 4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868" h="42443">
                  <a:moveTo>
                    <a:pt x="87833" y="23294"/>
                  </a:moveTo>
                  <a:cubicBezTo>
                    <a:pt x="86856" y="34977"/>
                    <a:pt x="66689" y="43272"/>
                    <a:pt x="42699" y="42377"/>
                  </a:cubicBezTo>
                  <a:cubicBezTo>
                    <a:pt x="18738" y="41483"/>
                    <a:pt x="-400" y="31751"/>
                    <a:pt x="6" y="20042"/>
                  </a:cubicBezTo>
                  <a:cubicBezTo>
                    <a:pt x="413" y="8358"/>
                    <a:pt x="20689" y="-858"/>
                    <a:pt x="45221" y="64"/>
                  </a:cubicBezTo>
                  <a:cubicBezTo>
                    <a:pt x="69752" y="985"/>
                    <a:pt x="88808" y="11638"/>
                    <a:pt x="87833" y="23294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1E8A18F-7ECC-27C4-095E-E0CB8E9AAE43}"/>
                </a:ext>
              </a:extLst>
            </p:cNvPr>
            <p:cNvSpPr/>
            <p:nvPr/>
          </p:nvSpPr>
          <p:spPr>
            <a:xfrm>
              <a:off x="8071564" y="6043164"/>
              <a:ext cx="84313" cy="51290"/>
            </a:xfrm>
            <a:custGeom>
              <a:avLst/>
              <a:gdLst>
                <a:gd name="connsiteX0" fmla="*/ 81347 w 84313"/>
                <a:gd name="connsiteY0" fmla="*/ 44544 h 51290"/>
                <a:gd name="connsiteX1" fmla="*/ 27269 w 84313"/>
                <a:gd name="connsiteY1" fmla="*/ 43215 h 51290"/>
                <a:gd name="connsiteX2" fmla="*/ 2710 w 84313"/>
                <a:gd name="connsiteY2" fmla="*/ 7272 h 51290"/>
                <a:gd name="connsiteX3" fmla="*/ 57629 w 84313"/>
                <a:gd name="connsiteY3" fmla="*/ 8004 h 51290"/>
                <a:gd name="connsiteX4" fmla="*/ 81347 w 84313"/>
                <a:gd name="connsiteY4" fmla="*/ 44544 h 5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313" h="51290">
                  <a:moveTo>
                    <a:pt x="81347" y="44544"/>
                  </a:moveTo>
                  <a:cubicBezTo>
                    <a:pt x="72808" y="54112"/>
                    <a:pt x="48846" y="53353"/>
                    <a:pt x="27269" y="43215"/>
                  </a:cubicBezTo>
                  <a:cubicBezTo>
                    <a:pt x="5692" y="33078"/>
                    <a:pt x="-5530" y="17166"/>
                    <a:pt x="2710" y="7272"/>
                  </a:cubicBezTo>
                  <a:cubicBezTo>
                    <a:pt x="10924" y="-2622"/>
                    <a:pt x="35753" y="-2460"/>
                    <a:pt x="57629" y="8004"/>
                  </a:cubicBezTo>
                  <a:cubicBezTo>
                    <a:pt x="79476" y="18494"/>
                    <a:pt x="89858" y="35002"/>
                    <a:pt x="81347" y="44544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0443D88-E05B-8395-84A6-465A9AF76F94}"/>
                </a:ext>
              </a:extLst>
            </p:cNvPr>
            <p:cNvSpPr/>
            <p:nvPr/>
          </p:nvSpPr>
          <p:spPr>
            <a:xfrm>
              <a:off x="8034691" y="6117872"/>
              <a:ext cx="78658" cy="51788"/>
            </a:xfrm>
            <a:custGeom>
              <a:avLst/>
              <a:gdLst>
                <a:gd name="connsiteX0" fmla="*/ 4046 w 78658"/>
                <a:gd name="connsiteY0" fmla="*/ 45382 h 51788"/>
                <a:gd name="connsiteX1" fmla="*/ 21883 w 78658"/>
                <a:gd name="connsiteY1" fmla="*/ 8598 h 51788"/>
                <a:gd name="connsiteX2" fmla="*/ 74849 w 78658"/>
                <a:gd name="connsiteY2" fmla="*/ 6864 h 51788"/>
                <a:gd name="connsiteX3" fmla="*/ 56091 w 78658"/>
                <a:gd name="connsiteY3" fmla="*/ 43214 h 51788"/>
                <a:gd name="connsiteX4" fmla="*/ 4046 w 78658"/>
                <a:gd name="connsiteY4" fmla="*/ 45382 h 5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58" h="51788">
                  <a:moveTo>
                    <a:pt x="4046" y="45382"/>
                  </a:moveTo>
                  <a:cubicBezTo>
                    <a:pt x="-5441" y="36004"/>
                    <a:pt x="2258" y="19415"/>
                    <a:pt x="21883" y="8598"/>
                  </a:cubicBezTo>
                  <a:cubicBezTo>
                    <a:pt x="41481" y="-2217"/>
                    <a:pt x="65471" y="-2868"/>
                    <a:pt x="74849" y="6864"/>
                  </a:cubicBezTo>
                  <a:cubicBezTo>
                    <a:pt x="84255" y="16595"/>
                    <a:pt x="75581" y="32751"/>
                    <a:pt x="56091" y="43214"/>
                  </a:cubicBezTo>
                  <a:cubicBezTo>
                    <a:pt x="36602" y="53677"/>
                    <a:pt x="13561" y="54761"/>
                    <a:pt x="4046" y="45382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84D34AF-E9E3-B87E-868C-6A66F0C2EDD3}"/>
                </a:ext>
              </a:extLst>
            </p:cNvPr>
            <p:cNvSpPr/>
            <p:nvPr/>
          </p:nvSpPr>
          <p:spPr>
            <a:xfrm>
              <a:off x="7705264" y="6025604"/>
              <a:ext cx="65895" cy="64242"/>
            </a:xfrm>
            <a:custGeom>
              <a:avLst/>
              <a:gdLst>
                <a:gd name="connsiteX0" fmla="*/ 52242 w 65895"/>
                <a:gd name="connsiteY0" fmla="*/ 978 h 64242"/>
                <a:gd name="connsiteX1" fmla="*/ 59506 w 65895"/>
                <a:gd name="connsiteY1" fmla="*/ 39850 h 64242"/>
                <a:gd name="connsiteX2" fmla="*/ 13940 w 65895"/>
                <a:gd name="connsiteY2" fmla="*/ 63378 h 64242"/>
                <a:gd name="connsiteX3" fmla="*/ 5889 w 65895"/>
                <a:gd name="connsiteY3" fmla="*/ 24643 h 64242"/>
                <a:gd name="connsiteX4" fmla="*/ 52242 w 65895"/>
                <a:gd name="connsiteY4" fmla="*/ 978 h 6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895" h="64242">
                  <a:moveTo>
                    <a:pt x="52242" y="978"/>
                  </a:moveTo>
                  <a:cubicBezTo>
                    <a:pt x="67205" y="5315"/>
                    <a:pt x="70241" y="22772"/>
                    <a:pt x="59506" y="39850"/>
                  </a:cubicBezTo>
                  <a:cubicBezTo>
                    <a:pt x="48772" y="56926"/>
                    <a:pt x="28577" y="67417"/>
                    <a:pt x="13940" y="63378"/>
                  </a:cubicBezTo>
                  <a:cubicBezTo>
                    <a:pt x="-698" y="59312"/>
                    <a:pt x="-4520" y="42045"/>
                    <a:pt x="5889" y="24643"/>
                  </a:cubicBezTo>
                  <a:cubicBezTo>
                    <a:pt x="16298" y="7267"/>
                    <a:pt x="37279" y="-3386"/>
                    <a:pt x="52242" y="978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C16FCF5-1676-983D-6845-318D30AB6D14}"/>
                </a:ext>
              </a:extLst>
            </p:cNvPr>
            <p:cNvSpPr/>
            <p:nvPr/>
          </p:nvSpPr>
          <p:spPr>
            <a:xfrm>
              <a:off x="7727915" y="6130862"/>
              <a:ext cx="71040" cy="57044"/>
            </a:xfrm>
            <a:custGeom>
              <a:avLst/>
              <a:gdLst>
                <a:gd name="connsiteX0" fmla="*/ 7281 w 71040"/>
                <a:gd name="connsiteY0" fmla="*/ 3985 h 57044"/>
                <a:gd name="connsiteX1" fmla="*/ 57537 w 71040"/>
                <a:gd name="connsiteY1" fmla="*/ 14313 h 57044"/>
                <a:gd name="connsiteX2" fmla="*/ 63527 w 71040"/>
                <a:gd name="connsiteY2" fmla="*/ 53346 h 57044"/>
                <a:gd name="connsiteX3" fmla="*/ 14139 w 71040"/>
                <a:gd name="connsiteY3" fmla="*/ 42883 h 57044"/>
                <a:gd name="connsiteX4" fmla="*/ 7281 w 71040"/>
                <a:gd name="connsiteY4" fmla="*/ 3985 h 5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40" h="57044">
                  <a:moveTo>
                    <a:pt x="7281" y="3985"/>
                  </a:moveTo>
                  <a:cubicBezTo>
                    <a:pt x="19343" y="-4093"/>
                    <a:pt x="42086" y="488"/>
                    <a:pt x="57537" y="14313"/>
                  </a:cubicBezTo>
                  <a:cubicBezTo>
                    <a:pt x="73015" y="28137"/>
                    <a:pt x="75428" y="45648"/>
                    <a:pt x="63527" y="53346"/>
                  </a:cubicBezTo>
                  <a:cubicBezTo>
                    <a:pt x="51628" y="61044"/>
                    <a:pt x="29753" y="56328"/>
                    <a:pt x="14139" y="42883"/>
                  </a:cubicBezTo>
                  <a:cubicBezTo>
                    <a:pt x="-1420" y="29438"/>
                    <a:pt x="-4781" y="12062"/>
                    <a:pt x="7281" y="3985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1B125C1-1BC3-A0D2-9022-18DCBBABCED3}"/>
                </a:ext>
              </a:extLst>
            </p:cNvPr>
            <p:cNvSpPr/>
            <p:nvPr/>
          </p:nvSpPr>
          <p:spPr>
            <a:xfrm>
              <a:off x="7843651" y="6190881"/>
              <a:ext cx="84543" cy="43959"/>
            </a:xfrm>
            <a:custGeom>
              <a:avLst/>
              <a:gdLst>
                <a:gd name="connsiteX0" fmla="*/ 460 w 84543"/>
                <a:gd name="connsiteY0" fmla="*/ 14822 h 43959"/>
                <a:gd name="connsiteX1" fmla="*/ 49036 w 84543"/>
                <a:gd name="connsiteY1" fmla="*/ 1350 h 43959"/>
                <a:gd name="connsiteX2" fmla="*/ 83949 w 84543"/>
                <a:gd name="connsiteY2" fmla="*/ 29920 h 43959"/>
                <a:gd name="connsiteX3" fmla="*/ 35835 w 84543"/>
                <a:gd name="connsiteY3" fmla="*/ 42607 h 43959"/>
                <a:gd name="connsiteX4" fmla="*/ 460 w 84543"/>
                <a:gd name="connsiteY4" fmla="*/ 14822 h 4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43" h="43959">
                  <a:moveTo>
                    <a:pt x="460" y="14822"/>
                  </a:moveTo>
                  <a:cubicBezTo>
                    <a:pt x="3849" y="3356"/>
                    <a:pt x="25751" y="-2933"/>
                    <a:pt x="49036" y="1350"/>
                  </a:cubicBezTo>
                  <a:cubicBezTo>
                    <a:pt x="72347" y="5606"/>
                    <a:pt x="87825" y="18617"/>
                    <a:pt x="83949" y="29920"/>
                  </a:cubicBezTo>
                  <a:cubicBezTo>
                    <a:pt x="80046" y="41224"/>
                    <a:pt x="58659" y="46700"/>
                    <a:pt x="35835" y="42607"/>
                  </a:cubicBezTo>
                  <a:cubicBezTo>
                    <a:pt x="13011" y="38514"/>
                    <a:pt x="-2955" y="26316"/>
                    <a:pt x="460" y="14822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C393A86-550C-A32A-48CE-EFCC41E75B87}"/>
                </a:ext>
              </a:extLst>
            </p:cNvPr>
            <p:cNvSpPr/>
            <p:nvPr/>
          </p:nvSpPr>
          <p:spPr>
            <a:xfrm>
              <a:off x="7980222" y="6200796"/>
              <a:ext cx="85415" cy="42611"/>
            </a:xfrm>
            <a:custGeom>
              <a:avLst/>
              <a:gdLst>
                <a:gd name="connsiteX0" fmla="*/ 128 w 85415"/>
                <a:gd name="connsiteY0" fmla="*/ 24533 h 42611"/>
                <a:gd name="connsiteX1" fmla="*/ 39840 w 85415"/>
                <a:gd name="connsiteY1" fmla="*/ 191 h 42611"/>
                <a:gd name="connsiteX2" fmla="*/ 85352 w 85415"/>
                <a:gd name="connsiteY2" fmla="*/ 18921 h 42611"/>
                <a:gd name="connsiteX3" fmla="*/ 45424 w 85415"/>
                <a:gd name="connsiteY3" fmla="*/ 42423 h 42611"/>
                <a:gd name="connsiteX4" fmla="*/ 128 w 85415"/>
                <a:gd name="connsiteY4" fmla="*/ 24533 h 4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415" h="42611">
                  <a:moveTo>
                    <a:pt x="128" y="24533"/>
                  </a:moveTo>
                  <a:cubicBezTo>
                    <a:pt x="-1688" y="12931"/>
                    <a:pt x="16040" y="1763"/>
                    <a:pt x="39840" y="191"/>
                  </a:cubicBezTo>
                  <a:cubicBezTo>
                    <a:pt x="63639" y="-1409"/>
                    <a:pt x="84077" y="7238"/>
                    <a:pt x="85352" y="18921"/>
                  </a:cubicBezTo>
                  <a:cubicBezTo>
                    <a:pt x="86626" y="30632"/>
                    <a:pt x="68681" y="40905"/>
                    <a:pt x="45424" y="42423"/>
                  </a:cubicBezTo>
                  <a:cubicBezTo>
                    <a:pt x="22139" y="43941"/>
                    <a:pt x="1945" y="36161"/>
                    <a:pt x="128" y="2453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67F1D7E-ADF6-6348-F0A3-AF2880AD3B8A}"/>
                </a:ext>
              </a:extLst>
            </p:cNvPr>
            <p:cNvSpPr/>
            <p:nvPr/>
          </p:nvSpPr>
          <p:spPr>
            <a:xfrm>
              <a:off x="8094957" y="6168875"/>
              <a:ext cx="81193" cy="47829"/>
            </a:xfrm>
            <a:custGeom>
              <a:avLst/>
              <a:gdLst>
                <a:gd name="connsiteX0" fmla="*/ 2250 w 81193"/>
                <a:gd name="connsiteY0" fmla="*/ 38455 h 47829"/>
                <a:gd name="connsiteX1" fmla="*/ 27296 w 81193"/>
                <a:gd name="connsiteY1" fmla="*/ 4707 h 47829"/>
                <a:gd name="connsiteX2" fmla="*/ 79151 w 81193"/>
                <a:gd name="connsiteY2" fmla="*/ 9965 h 47829"/>
                <a:gd name="connsiteX3" fmla="*/ 53292 w 81193"/>
                <a:gd name="connsiteY3" fmla="*/ 43117 h 47829"/>
                <a:gd name="connsiteX4" fmla="*/ 2250 w 81193"/>
                <a:gd name="connsiteY4" fmla="*/ 38455 h 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93" h="47829">
                  <a:moveTo>
                    <a:pt x="2250" y="38455"/>
                  </a:moveTo>
                  <a:cubicBezTo>
                    <a:pt x="-5042" y="28019"/>
                    <a:pt x="5936" y="12730"/>
                    <a:pt x="27296" y="4707"/>
                  </a:cubicBezTo>
                  <a:cubicBezTo>
                    <a:pt x="48656" y="-3317"/>
                    <a:pt x="72104" y="-769"/>
                    <a:pt x="79151" y="9965"/>
                  </a:cubicBezTo>
                  <a:cubicBezTo>
                    <a:pt x="86199" y="20727"/>
                    <a:pt x="74380" y="35392"/>
                    <a:pt x="53292" y="43117"/>
                  </a:cubicBezTo>
                  <a:cubicBezTo>
                    <a:pt x="32176" y="50842"/>
                    <a:pt x="9568" y="48918"/>
                    <a:pt x="2250" y="38455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D8A0361-7D7E-0F9B-D51D-01639D0737CA}"/>
                </a:ext>
              </a:extLst>
            </p:cNvPr>
            <p:cNvSpPr/>
            <p:nvPr/>
          </p:nvSpPr>
          <p:spPr>
            <a:xfrm>
              <a:off x="7927293" y="5928886"/>
              <a:ext cx="95192" cy="41858"/>
            </a:xfrm>
            <a:custGeom>
              <a:avLst/>
              <a:gdLst>
                <a:gd name="connsiteX0" fmla="*/ 95154 w 95192"/>
                <a:gd name="connsiteY0" fmla="*/ 23261 h 41858"/>
                <a:gd name="connsiteX1" fmla="*/ 46172 w 95192"/>
                <a:gd name="connsiteY1" fmla="*/ 41774 h 41858"/>
                <a:gd name="connsiteX2" fmla="*/ 9 w 95192"/>
                <a:gd name="connsiteY2" fmla="*/ 19547 h 41858"/>
                <a:gd name="connsiteX3" fmla="*/ 49072 w 95192"/>
                <a:gd name="connsiteY3" fmla="*/ 85 h 41858"/>
                <a:gd name="connsiteX4" fmla="*/ 95154 w 95192"/>
                <a:gd name="connsiteY4" fmla="*/ 23261 h 4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92" h="41858">
                  <a:moveTo>
                    <a:pt x="95154" y="23261"/>
                  </a:moveTo>
                  <a:cubicBezTo>
                    <a:pt x="94070" y="34754"/>
                    <a:pt x="72194" y="42778"/>
                    <a:pt x="46172" y="41774"/>
                  </a:cubicBezTo>
                  <a:cubicBezTo>
                    <a:pt x="20177" y="40772"/>
                    <a:pt x="-506" y="31067"/>
                    <a:pt x="9" y="19547"/>
                  </a:cubicBezTo>
                  <a:cubicBezTo>
                    <a:pt x="551" y="8027"/>
                    <a:pt x="22535" y="-973"/>
                    <a:pt x="49072" y="85"/>
                  </a:cubicBezTo>
                  <a:cubicBezTo>
                    <a:pt x="75610" y="1114"/>
                    <a:pt x="96211" y="11768"/>
                    <a:pt x="95154" y="23261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C3F3E7D-E17E-634B-DC49-717EAD055326}"/>
                </a:ext>
              </a:extLst>
            </p:cNvPr>
            <p:cNvSpPr/>
            <p:nvPr/>
          </p:nvSpPr>
          <p:spPr>
            <a:xfrm>
              <a:off x="8058997" y="5951580"/>
              <a:ext cx="88554" cy="48718"/>
            </a:xfrm>
            <a:custGeom>
              <a:avLst/>
              <a:gdLst>
                <a:gd name="connsiteX0" fmla="*/ 86324 w 88554"/>
                <a:gd name="connsiteY0" fmla="*/ 40821 h 48718"/>
                <a:gd name="connsiteX1" fmla="*/ 31053 w 88554"/>
                <a:gd name="connsiteY1" fmla="*/ 42556 h 48718"/>
                <a:gd name="connsiteX2" fmla="*/ 1995 w 88554"/>
                <a:gd name="connsiteY2" fmla="*/ 8510 h 48718"/>
                <a:gd name="connsiteX3" fmla="*/ 57971 w 88554"/>
                <a:gd name="connsiteY3" fmla="*/ 6097 h 48718"/>
                <a:gd name="connsiteX4" fmla="*/ 86324 w 88554"/>
                <a:gd name="connsiteY4" fmla="*/ 40821 h 4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54" h="48718">
                  <a:moveTo>
                    <a:pt x="86324" y="40821"/>
                  </a:moveTo>
                  <a:cubicBezTo>
                    <a:pt x="78707" y="50742"/>
                    <a:pt x="54175" y="51311"/>
                    <a:pt x="31053" y="42556"/>
                  </a:cubicBezTo>
                  <a:cubicBezTo>
                    <a:pt x="7959" y="33773"/>
                    <a:pt x="-5269" y="18729"/>
                    <a:pt x="1995" y="8510"/>
                  </a:cubicBezTo>
                  <a:cubicBezTo>
                    <a:pt x="9233" y="-1710"/>
                    <a:pt x="34523" y="-2984"/>
                    <a:pt x="57971" y="6097"/>
                  </a:cubicBezTo>
                  <a:cubicBezTo>
                    <a:pt x="81445" y="15178"/>
                    <a:pt x="93941" y="30927"/>
                    <a:pt x="86324" y="40821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2E0D4F2-29B0-BBC4-131A-766B12471867}"/>
                </a:ext>
              </a:extLst>
            </p:cNvPr>
            <p:cNvSpPr/>
            <p:nvPr/>
          </p:nvSpPr>
          <p:spPr>
            <a:xfrm>
              <a:off x="8164868" y="6018473"/>
              <a:ext cx="66759" cy="62934"/>
            </a:xfrm>
            <a:custGeom>
              <a:avLst/>
              <a:gdLst>
                <a:gd name="connsiteX0" fmla="*/ 54264 w 66759"/>
                <a:gd name="connsiteY0" fmla="*/ 61889 h 62934"/>
                <a:gd name="connsiteX1" fmla="*/ 7722 w 66759"/>
                <a:gd name="connsiteY1" fmla="*/ 39824 h 62934"/>
                <a:gd name="connsiteX2" fmla="*/ 12195 w 66759"/>
                <a:gd name="connsiteY2" fmla="*/ 1170 h 62934"/>
                <a:gd name="connsiteX3" fmla="*/ 59550 w 66759"/>
                <a:gd name="connsiteY3" fmla="*/ 23343 h 62934"/>
                <a:gd name="connsiteX4" fmla="*/ 54264 w 66759"/>
                <a:gd name="connsiteY4" fmla="*/ 61889 h 62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9" h="62934">
                  <a:moveTo>
                    <a:pt x="54264" y="61889"/>
                  </a:moveTo>
                  <a:cubicBezTo>
                    <a:pt x="40088" y="66280"/>
                    <a:pt x="19486" y="56441"/>
                    <a:pt x="7722" y="39824"/>
                  </a:cubicBezTo>
                  <a:cubicBezTo>
                    <a:pt x="-4015" y="23208"/>
                    <a:pt x="-2253" y="5886"/>
                    <a:pt x="12195" y="1170"/>
                  </a:cubicBezTo>
                  <a:cubicBezTo>
                    <a:pt x="26643" y="-3547"/>
                    <a:pt x="48084" y="6428"/>
                    <a:pt x="59550" y="23343"/>
                  </a:cubicBezTo>
                  <a:cubicBezTo>
                    <a:pt x="71043" y="40258"/>
                    <a:pt x="68441" y="57498"/>
                    <a:pt x="54264" y="61889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D07678B-5C37-4817-5FFC-6DE27A0EE7A1}"/>
                </a:ext>
              </a:extLst>
            </p:cNvPr>
            <p:cNvSpPr/>
            <p:nvPr/>
          </p:nvSpPr>
          <p:spPr>
            <a:xfrm>
              <a:off x="8179119" y="6105473"/>
              <a:ext cx="62974" cy="61327"/>
            </a:xfrm>
            <a:custGeom>
              <a:avLst/>
              <a:gdLst>
                <a:gd name="connsiteX0" fmla="*/ 13151 w 62974"/>
                <a:gd name="connsiteY0" fmla="*/ 59678 h 61327"/>
                <a:gd name="connsiteX1" fmla="*/ 5697 w 62974"/>
                <a:gd name="connsiteY1" fmla="*/ 20726 h 61327"/>
                <a:gd name="connsiteX2" fmla="*/ 49935 w 62974"/>
                <a:gd name="connsiteY2" fmla="*/ 1779 h 61327"/>
                <a:gd name="connsiteX3" fmla="*/ 56793 w 62974"/>
                <a:gd name="connsiteY3" fmla="*/ 40894 h 61327"/>
                <a:gd name="connsiteX4" fmla="*/ 13151 w 62974"/>
                <a:gd name="connsiteY4" fmla="*/ 59678 h 6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974" h="61327">
                  <a:moveTo>
                    <a:pt x="13151" y="59678"/>
                  </a:moveTo>
                  <a:cubicBezTo>
                    <a:pt x="-755" y="54257"/>
                    <a:pt x="-4279" y="36855"/>
                    <a:pt x="5697" y="20726"/>
                  </a:cubicBezTo>
                  <a:cubicBezTo>
                    <a:pt x="15645" y="4598"/>
                    <a:pt x="35622" y="-3941"/>
                    <a:pt x="49935" y="1779"/>
                  </a:cubicBezTo>
                  <a:cubicBezTo>
                    <a:pt x="64247" y="7498"/>
                    <a:pt x="67148" y="25037"/>
                    <a:pt x="56793" y="40894"/>
                  </a:cubicBezTo>
                  <a:cubicBezTo>
                    <a:pt x="46438" y="56724"/>
                    <a:pt x="27084" y="65100"/>
                    <a:pt x="13151" y="59678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7CD650A6-0D59-4210-B816-3A3758307359}"/>
              </a:ext>
            </a:extLst>
          </p:cNvPr>
          <p:cNvSpPr/>
          <p:nvPr userDrawn="1"/>
        </p:nvSpPr>
        <p:spPr>
          <a:xfrm>
            <a:off x="10745134" y="4917457"/>
            <a:ext cx="1462521" cy="2124680"/>
          </a:xfrm>
          <a:custGeom>
            <a:avLst/>
            <a:gdLst>
              <a:gd name="connsiteX0" fmla="*/ 1279616 w 1462521"/>
              <a:gd name="connsiteY0" fmla="*/ 2003078 h 2124680"/>
              <a:gd name="connsiteX1" fmla="*/ 932325 w 1462521"/>
              <a:gd name="connsiteY1" fmla="*/ 2114785 h 2124680"/>
              <a:gd name="connsiteX2" fmla="*/ 166912 w 1462521"/>
              <a:gd name="connsiteY2" fmla="*/ 1528331 h 2124680"/>
              <a:gd name="connsiteX3" fmla="*/ 57590 w 1462521"/>
              <a:gd name="connsiteY3" fmla="*/ 0 h 2124680"/>
              <a:gd name="connsiteX4" fmla="*/ 1375004 w 1462521"/>
              <a:gd name="connsiteY4" fmla="*/ 1192804 h 2124680"/>
              <a:gd name="connsiteX5" fmla="*/ 1279616 w 1462521"/>
              <a:gd name="connsiteY5" fmla="*/ 2003078 h 212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2521" h="2124680">
                <a:moveTo>
                  <a:pt x="1279616" y="2003078"/>
                </a:moveTo>
                <a:cubicBezTo>
                  <a:pt x="1194311" y="2102858"/>
                  <a:pt x="1059915" y="2145741"/>
                  <a:pt x="932325" y="2114785"/>
                </a:cubicBezTo>
                <a:cubicBezTo>
                  <a:pt x="713058" y="2061601"/>
                  <a:pt x="360508" y="1917367"/>
                  <a:pt x="166912" y="1528331"/>
                </a:cubicBezTo>
                <a:cubicBezTo>
                  <a:pt x="-127901" y="935860"/>
                  <a:pt x="57590" y="0"/>
                  <a:pt x="57590" y="0"/>
                </a:cubicBezTo>
                <a:cubicBezTo>
                  <a:pt x="57590" y="0"/>
                  <a:pt x="1080191" y="600332"/>
                  <a:pt x="1375004" y="1192804"/>
                </a:cubicBezTo>
                <a:cubicBezTo>
                  <a:pt x="1560360" y="1565305"/>
                  <a:pt x="1413929" y="1845994"/>
                  <a:pt x="1279616" y="2003078"/>
                </a:cubicBezTo>
                <a:close/>
              </a:path>
            </a:pathLst>
          </a:custGeom>
          <a:solidFill>
            <a:srgbClr val="34474E">
              <a:alpha val="22000"/>
            </a:srgbClr>
          </a:solidFill>
          <a:ln w="270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5B770F11-1E1C-F118-F85E-A15C5C73117E}"/>
              </a:ext>
            </a:extLst>
          </p:cNvPr>
          <p:cNvGrpSpPr/>
          <p:nvPr userDrawn="1"/>
        </p:nvGrpSpPr>
        <p:grpSpPr>
          <a:xfrm>
            <a:off x="10802076" y="5096514"/>
            <a:ext cx="1287900" cy="1801960"/>
            <a:chOff x="10802076" y="5096514"/>
            <a:chExt cx="1287900" cy="1801960"/>
          </a:xfrm>
          <a:solidFill>
            <a:srgbClr val="34474E"/>
          </a:solidFill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2F51F93-76BE-DC20-5B03-9F7C9D5217DC}"/>
                </a:ext>
              </a:extLst>
            </p:cNvPr>
            <p:cNvSpPr/>
            <p:nvPr/>
          </p:nvSpPr>
          <p:spPr>
            <a:xfrm>
              <a:off x="11928265" y="5980834"/>
              <a:ext cx="88311" cy="156120"/>
            </a:xfrm>
            <a:custGeom>
              <a:avLst/>
              <a:gdLst>
                <a:gd name="connsiteX0" fmla="*/ 73200 w 88311"/>
                <a:gd name="connsiteY0" fmla="*/ 154528 h 156120"/>
                <a:gd name="connsiteX1" fmla="*/ 10909 w 88311"/>
                <a:gd name="connsiteY1" fmla="*/ 62447 h 156120"/>
                <a:gd name="connsiteX2" fmla="*/ 15111 w 88311"/>
                <a:gd name="connsiteY2" fmla="*/ 1592 h 156120"/>
                <a:gd name="connsiteX3" fmla="*/ 77402 w 88311"/>
                <a:gd name="connsiteY3" fmla="*/ 93674 h 156120"/>
                <a:gd name="connsiteX4" fmla="*/ 73200 w 88311"/>
                <a:gd name="connsiteY4" fmla="*/ 154528 h 15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311" h="156120">
                  <a:moveTo>
                    <a:pt x="73200" y="154528"/>
                  </a:moveTo>
                  <a:cubicBezTo>
                    <a:pt x="54849" y="145908"/>
                    <a:pt x="26957" y="104679"/>
                    <a:pt x="10909" y="62447"/>
                  </a:cubicBezTo>
                  <a:cubicBezTo>
                    <a:pt x="-5138" y="20214"/>
                    <a:pt x="-3268" y="-7028"/>
                    <a:pt x="15111" y="1592"/>
                  </a:cubicBezTo>
                  <a:cubicBezTo>
                    <a:pt x="33462" y="10212"/>
                    <a:pt x="61355" y="51441"/>
                    <a:pt x="77402" y="93674"/>
                  </a:cubicBezTo>
                  <a:cubicBezTo>
                    <a:pt x="93449" y="135906"/>
                    <a:pt x="91579" y="163148"/>
                    <a:pt x="73200" y="154528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6B83FCB-843D-A9DF-E79D-C0441E4105D3}"/>
                </a:ext>
              </a:extLst>
            </p:cNvPr>
            <p:cNvSpPr/>
            <p:nvPr/>
          </p:nvSpPr>
          <p:spPr>
            <a:xfrm>
              <a:off x="12041067" y="6252805"/>
              <a:ext cx="48909" cy="172583"/>
            </a:xfrm>
            <a:custGeom>
              <a:avLst/>
              <a:gdLst>
                <a:gd name="connsiteX0" fmla="*/ 19871 w 48909"/>
                <a:gd name="connsiteY0" fmla="*/ 167964 h 172583"/>
                <a:gd name="connsiteX1" fmla="*/ 435 w 48909"/>
                <a:gd name="connsiteY1" fmla="*/ 58507 h 172583"/>
                <a:gd name="connsiteX2" fmla="*/ 29032 w 48909"/>
                <a:gd name="connsiteY2" fmla="*/ 4619 h 172583"/>
                <a:gd name="connsiteX3" fmla="*/ 48468 w 48909"/>
                <a:gd name="connsiteY3" fmla="*/ 114076 h 172583"/>
                <a:gd name="connsiteX4" fmla="*/ 19871 w 48909"/>
                <a:gd name="connsiteY4" fmla="*/ 167964 h 17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09" h="172583">
                  <a:moveTo>
                    <a:pt x="19871" y="167964"/>
                  </a:moveTo>
                  <a:cubicBezTo>
                    <a:pt x="6615" y="152622"/>
                    <a:pt x="-2086" y="103613"/>
                    <a:pt x="435" y="58507"/>
                  </a:cubicBezTo>
                  <a:cubicBezTo>
                    <a:pt x="2956" y="13402"/>
                    <a:pt x="15750" y="-10723"/>
                    <a:pt x="29032" y="4619"/>
                  </a:cubicBezTo>
                  <a:cubicBezTo>
                    <a:pt x="42288" y="19961"/>
                    <a:pt x="51016" y="68970"/>
                    <a:pt x="48468" y="114076"/>
                  </a:cubicBezTo>
                  <a:cubicBezTo>
                    <a:pt x="45920" y="159182"/>
                    <a:pt x="33125" y="183306"/>
                    <a:pt x="19871" y="16796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59A5A471-3ACF-B402-42F8-500B3E39E25D}"/>
                </a:ext>
              </a:extLst>
            </p:cNvPr>
            <p:cNvSpPr/>
            <p:nvPr/>
          </p:nvSpPr>
          <p:spPr>
            <a:xfrm>
              <a:off x="12024573" y="6576804"/>
              <a:ext cx="49694" cy="172380"/>
            </a:xfrm>
            <a:custGeom>
              <a:avLst/>
              <a:gdLst>
                <a:gd name="connsiteX0" fmla="*/ 11236 w 49694"/>
                <a:gd name="connsiteY0" fmla="*/ 166860 h 172380"/>
                <a:gd name="connsiteX1" fmla="*/ 4053 w 49694"/>
                <a:gd name="connsiteY1" fmla="*/ 55912 h 172380"/>
                <a:gd name="connsiteX2" fmla="*/ 38452 w 49694"/>
                <a:gd name="connsiteY2" fmla="*/ 5521 h 172380"/>
                <a:gd name="connsiteX3" fmla="*/ 45635 w 49694"/>
                <a:gd name="connsiteY3" fmla="*/ 116469 h 172380"/>
                <a:gd name="connsiteX4" fmla="*/ 11236 w 49694"/>
                <a:gd name="connsiteY4" fmla="*/ 166860 h 17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94" h="172380">
                  <a:moveTo>
                    <a:pt x="11236" y="166860"/>
                  </a:moveTo>
                  <a:cubicBezTo>
                    <a:pt x="-230" y="150135"/>
                    <a:pt x="-3456" y="100476"/>
                    <a:pt x="4053" y="55912"/>
                  </a:cubicBezTo>
                  <a:cubicBezTo>
                    <a:pt x="11561" y="11349"/>
                    <a:pt x="26959" y="-11204"/>
                    <a:pt x="38452" y="5521"/>
                  </a:cubicBezTo>
                  <a:cubicBezTo>
                    <a:pt x="49945" y="22246"/>
                    <a:pt x="53143" y="71905"/>
                    <a:pt x="45635" y="116469"/>
                  </a:cubicBezTo>
                  <a:cubicBezTo>
                    <a:pt x="38126" y="161032"/>
                    <a:pt x="22730" y="183585"/>
                    <a:pt x="11236" y="166860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C37AA83-EF53-207A-1279-056FE214ADFE}"/>
                </a:ext>
              </a:extLst>
            </p:cNvPr>
            <p:cNvSpPr/>
            <p:nvPr/>
          </p:nvSpPr>
          <p:spPr>
            <a:xfrm>
              <a:off x="11120212" y="6532146"/>
              <a:ext cx="109213" cy="142265"/>
            </a:xfrm>
            <a:custGeom>
              <a:avLst/>
              <a:gdLst>
                <a:gd name="connsiteX0" fmla="*/ 96188 w 109213"/>
                <a:gd name="connsiteY0" fmla="*/ 141583 h 142265"/>
                <a:gd name="connsiteX1" fmla="*/ 19205 w 109213"/>
                <a:gd name="connsiteY1" fmla="*/ 61374 h 142265"/>
                <a:gd name="connsiteX2" fmla="*/ 13025 w 109213"/>
                <a:gd name="connsiteY2" fmla="*/ 683 h 142265"/>
                <a:gd name="connsiteX3" fmla="*/ 90008 w 109213"/>
                <a:gd name="connsiteY3" fmla="*/ 80891 h 142265"/>
                <a:gd name="connsiteX4" fmla="*/ 96188 w 109213"/>
                <a:gd name="connsiteY4" fmla="*/ 141583 h 14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13" h="142265">
                  <a:moveTo>
                    <a:pt x="96188" y="141583"/>
                  </a:moveTo>
                  <a:cubicBezTo>
                    <a:pt x="76645" y="136189"/>
                    <a:pt x="42165" y="100300"/>
                    <a:pt x="19205" y="61374"/>
                  </a:cubicBezTo>
                  <a:cubicBezTo>
                    <a:pt x="-3754" y="22449"/>
                    <a:pt x="-6519" y="-4712"/>
                    <a:pt x="13025" y="683"/>
                  </a:cubicBezTo>
                  <a:cubicBezTo>
                    <a:pt x="32569" y="6077"/>
                    <a:pt x="67049" y="41966"/>
                    <a:pt x="90008" y="80891"/>
                  </a:cubicBezTo>
                  <a:cubicBezTo>
                    <a:pt x="112967" y="119817"/>
                    <a:pt x="115732" y="146978"/>
                    <a:pt x="96188" y="141583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685926C-5957-5C99-CF96-597316087F29}"/>
                </a:ext>
              </a:extLst>
            </p:cNvPr>
            <p:cNvSpPr/>
            <p:nvPr/>
          </p:nvSpPr>
          <p:spPr>
            <a:xfrm>
              <a:off x="11358849" y="6761355"/>
              <a:ext cx="129400" cy="124196"/>
            </a:xfrm>
            <a:custGeom>
              <a:avLst/>
              <a:gdLst>
                <a:gd name="connsiteX0" fmla="*/ 118073 w 129400"/>
                <a:gd name="connsiteY0" fmla="*/ 124105 h 124196"/>
                <a:gd name="connsiteX1" fmla="*/ 28133 w 129400"/>
                <a:gd name="connsiteY1" fmla="*/ 58751 h 124196"/>
                <a:gd name="connsiteX2" fmla="*/ 11327 w 129400"/>
                <a:gd name="connsiteY2" fmla="*/ 91 h 124196"/>
                <a:gd name="connsiteX3" fmla="*/ 101267 w 129400"/>
                <a:gd name="connsiteY3" fmla="*/ 65446 h 124196"/>
                <a:gd name="connsiteX4" fmla="*/ 118073 w 129400"/>
                <a:gd name="connsiteY4" fmla="*/ 124105 h 12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00" h="124196">
                  <a:moveTo>
                    <a:pt x="118073" y="124105"/>
                  </a:moveTo>
                  <a:cubicBezTo>
                    <a:pt x="97879" y="122262"/>
                    <a:pt x="57599" y="92986"/>
                    <a:pt x="28133" y="58751"/>
                  </a:cubicBezTo>
                  <a:cubicBezTo>
                    <a:pt x="-1331" y="24515"/>
                    <a:pt x="-8867" y="-1752"/>
                    <a:pt x="11327" y="91"/>
                  </a:cubicBezTo>
                  <a:cubicBezTo>
                    <a:pt x="31522" y="1935"/>
                    <a:pt x="71803" y="31210"/>
                    <a:pt x="101267" y="65446"/>
                  </a:cubicBezTo>
                  <a:cubicBezTo>
                    <a:pt x="130733" y="99681"/>
                    <a:pt x="138268" y="125948"/>
                    <a:pt x="118073" y="12410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88A82E8-75D4-EA20-0792-0ABD06E5346D}"/>
                </a:ext>
              </a:extLst>
            </p:cNvPr>
            <p:cNvSpPr/>
            <p:nvPr/>
          </p:nvSpPr>
          <p:spPr>
            <a:xfrm>
              <a:off x="11677229" y="5739229"/>
              <a:ext cx="120798" cy="132597"/>
            </a:xfrm>
            <a:custGeom>
              <a:avLst/>
              <a:gdLst>
                <a:gd name="connsiteX0" fmla="*/ 108738 w 120798"/>
                <a:gd name="connsiteY0" fmla="*/ 132303 h 132597"/>
                <a:gd name="connsiteX1" fmla="*/ 24192 w 120798"/>
                <a:gd name="connsiteY1" fmla="*/ 60091 h 132597"/>
                <a:gd name="connsiteX2" fmla="*/ 12048 w 120798"/>
                <a:gd name="connsiteY2" fmla="*/ 294 h 132597"/>
                <a:gd name="connsiteX3" fmla="*/ 96594 w 120798"/>
                <a:gd name="connsiteY3" fmla="*/ 72506 h 132597"/>
                <a:gd name="connsiteX4" fmla="*/ 108738 w 120798"/>
                <a:gd name="connsiteY4" fmla="*/ 132303 h 13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98" h="132597">
                  <a:moveTo>
                    <a:pt x="108738" y="132303"/>
                  </a:moveTo>
                  <a:cubicBezTo>
                    <a:pt x="88760" y="128888"/>
                    <a:pt x="50892" y="96550"/>
                    <a:pt x="24192" y="60091"/>
                  </a:cubicBezTo>
                  <a:cubicBezTo>
                    <a:pt x="-2508" y="23633"/>
                    <a:pt x="-7929" y="-3122"/>
                    <a:pt x="12048" y="294"/>
                  </a:cubicBezTo>
                  <a:cubicBezTo>
                    <a:pt x="32026" y="3709"/>
                    <a:pt x="69894" y="36047"/>
                    <a:pt x="96594" y="72506"/>
                  </a:cubicBezTo>
                  <a:cubicBezTo>
                    <a:pt x="123294" y="108965"/>
                    <a:pt x="128743" y="135719"/>
                    <a:pt x="108738" y="132303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1DDB604-EBD6-14B6-B6DC-E65D04B9FC1B}"/>
                </a:ext>
              </a:extLst>
            </p:cNvPr>
            <p:cNvSpPr/>
            <p:nvPr/>
          </p:nvSpPr>
          <p:spPr>
            <a:xfrm>
              <a:off x="11434651" y="5525601"/>
              <a:ext cx="120798" cy="132597"/>
            </a:xfrm>
            <a:custGeom>
              <a:avLst/>
              <a:gdLst>
                <a:gd name="connsiteX0" fmla="*/ 108738 w 120798"/>
                <a:gd name="connsiteY0" fmla="*/ 132304 h 132597"/>
                <a:gd name="connsiteX1" fmla="*/ 24192 w 120798"/>
                <a:gd name="connsiteY1" fmla="*/ 60091 h 132597"/>
                <a:gd name="connsiteX2" fmla="*/ 12048 w 120798"/>
                <a:gd name="connsiteY2" fmla="*/ 294 h 132597"/>
                <a:gd name="connsiteX3" fmla="*/ 96594 w 120798"/>
                <a:gd name="connsiteY3" fmla="*/ 72506 h 132597"/>
                <a:gd name="connsiteX4" fmla="*/ 108738 w 120798"/>
                <a:gd name="connsiteY4" fmla="*/ 132304 h 13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98" h="132597">
                  <a:moveTo>
                    <a:pt x="108738" y="132304"/>
                  </a:moveTo>
                  <a:cubicBezTo>
                    <a:pt x="88760" y="128861"/>
                    <a:pt x="50892" y="96550"/>
                    <a:pt x="24192" y="60091"/>
                  </a:cubicBezTo>
                  <a:cubicBezTo>
                    <a:pt x="-2508" y="23633"/>
                    <a:pt x="-7929" y="-3122"/>
                    <a:pt x="12048" y="294"/>
                  </a:cubicBezTo>
                  <a:cubicBezTo>
                    <a:pt x="32026" y="3709"/>
                    <a:pt x="69894" y="36048"/>
                    <a:pt x="96594" y="72506"/>
                  </a:cubicBezTo>
                  <a:cubicBezTo>
                    <a:pt x="123294" y="108965"/>
                    <a:pt x="128743" y="135719"/>
                    <a:pt x="108738" y="13230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E17FA49B-F6E0-4F37-3DF3-547861618D63}"/>
                </a:ext>
              </a:extLst>
            </p:cNvPr>
            <p:cNvSpPr/>
            <p:nvPr/>
          </p:nvSpPr>
          <p:spPr>
            <a:xfrm rot="19511659">
              <a:off x="11435987" y="5693564"/>
              <a:ext cx="48358" cy="172671"/>
            </a:xfrm>
            <a:custGeom>
              <a:avLst/>
              <a:gdLst>
                <a:gd name="connsiteX0" fmla="*/ 48359 w 48358"/>
                <a:gd name="connsiteY0" fmla="*/ 86336 h 172671"/>
                <a:gd name="connsiteX1" fmla="*/ 24180 w 48358"/>
                <a:gd name="connsiteY1" fmla="*/ 172671 h 172671"/>
                <a:gd name="connsiteX2" fmla="*/ 1 w 48358"/>
                <a:gd name="connsiteY2" fmla="*/ 86336 h 172671"/>
                <a:gd name="connsiteX3" fmla="*/ 24180 w 48358"/>
                <a:gd name="connsiteY3" fmla="*/ 0 h 172671"/>
                <a:gd name="connsiteX4" fmla="*/ 48359 w 48358"/>
                <a:gd name="connsiteY4" fmla="*/ 86336 h 17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71">
                  <a:moveTo>
                    <a:pt x="48359" y="86336"/>
                  </a:moveTo>
                  <a:cubicBezTo>
                    <a:pt x="48359" y="134018"/>
                    <a:pt x="37534" y="172671"/>
                    <a:pt x="24180" y="172671"/>
                  </a:cubicBezTo>
                  <a:cubicBezTo>
                    <a:pt x="10826" y="172671"/>
                    <a:pt x="1" y="134018"/>
                    <a:pt x="1" y="86336"/>
                  </a:cubicBezTo>
                  <a:cubicBezTo>
                    <a:pt x="1" y="38654"/>
                    <a:pt x="10826" y="0"/>
                    <a:pt x="24180" y="0"/>
                  </a:cubicBezTo>
                  <a:cubicBezTo>
                    <a:pt x="37534" y="0"/>
                    <a:pt x="48359" y="38654"/>
                    <a:pt x="48359" y="86336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7B0ED5C-480E-A6C0-7AFF-3C2CF8641C70}"/>
                </a:ext>
              </a:extLst>
            </p:cNvPr>
            <p:cNvSpPr/>
            <p:nvPr/>
          </p:nvSpPr>
          <p:spPr>
            <a:xfrm rot="19391725">
              <a:off x="11674960" y="5982581"/>
              <a:ext cx="48359" cy="172673"/>
            </a:xfrm>
            <a:custGeom>
              <a:avLst/>
              <a:gdLst>
                <a:gd name="connsiteX0" fmla="*/ 48359 w 48359"/>
                <a:gd name="connsiteY0" fmla="*/ 86337 h 172673"/>
                <a:gd name="connsiteX1" fmla="*/ 24180 w 48359"/>
                <a:gd name="connsiteY1" fmla="*/ 172674 h 172673"/>
                <a:gd name="connsiteX2" fmla="*/ 0 w 48359"/>
                <a:gd name="connsiteY2" fmla="*/ 86337 h 172673"/>
                <a:gd name="connsiteX3" fmla="*/ 24180 w 48359"/>
                <a:gd name="connsiteY3" fmla="*/ 0 h 172673"/>
                <a:gd name="connsiteX4" fmla="*/ 48359 w 48359"/>
                <a:gd name="connsiteY4" fmla="*/ 86337 h 17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9" h="172673">
                  <a:moveTo>
                    <a:pt x="48359" y="86337"/>
                  </a:moveTo>
                  <a:cubicBezTo>
                    <a:pt x="48359" y="134019"/>
                    <a:pt x="37534" y="172674"/>
                    <a:pt x="24180" y="172674"/>
                  </a:cubicBezTo>
                  <a:cubicBezTo>
                    <a:pt x="10826" y="172674"/>
                    <a:pt x="0" y="134019"/>
                    <a:pt x="0" y="86337"/>
                  </a:cubicBezTo>
                  <a:cubicBezTo>
                    <a:pt x="0" y="38654"/>
                    <a:pt x="10826" y="0"/>
                    <a:pt x="24180" y="0"/>
                  </a:cubicBezTo>
                  <a:cubicBezTo>
                    <a:pt x="37534" y="0"/>
                    <a:pt x="48359" y="38654"/>
                    <a:pt x="48359" y="86337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747D977-1D0F-02E2-B203-58099512A255}"/>
                </a:ext>
              </a:extLst>
            </p:cNvPr>
            <p:cNvSpPr/>
            <p:nvPr/>
          </p:nvSpPr>
          <p:spPr>
            <a:xfrm rot="20564788">
              <a:off x="11814998" y="6270017"/>
              <a:ext cx="48358" cy="172669"/>
            </a:xfrm>
            <a:custGeom>
              <a:avLst/>
              <a:gdLst>
                <a:gd name="connsiteX0" fmla="*/ 48358 w 48358"/>
                <a:gd name="connsiteY0" fmla="*/ 86335 h 172669"/>
                <a:gd name="connsiteX1" fmla="*/ 24179 w 48358"/>
                <a:gd name="connsiteY1" fmla="*/ 172670 h 172669"/>
                <a:gd name="connsiteX2" fmla="*/ 0 w 48358"/>
                <a:gd name="connsiteY2" fmla="*/ 86335 h 172669"/>
                <a:gd name="connsiteX3" fmla="*/ 24179 w 48358"/>
                <a:gd name="connsiteY3" fmla="*/ 0 h 172669"/>
                <a:gd name="connsiteX4" fmla="*/ 48358 w 48358"/>
                <a:gd name="connsiteY4" fmla="*/ 86335 h 17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69">
                  <a:moveTo>
                    <a:pt x="48358" y="86335"/>
                  </a:moveTo>
                  <a:cubicBezTo>
                    <a:pt x="48358" y="134016"/>
                    <a:pt x="37533" y="172670"/>
                    <a:pt x="24179" y="172670"/>
                  </a:cubicBezTo>
                  <a:cubicBezTo>
                    <a:pt x="10826" y="172670"/>
                    <a:pt x="0" y="134016"/>
                    <a:pt x="0" y="86335"/>
                  </a:cubicBezTo>
                  <a:cubicBezTo>
                    <a:pt x="0" y="38653"/>
                    <a:pt x="10826" y="0"/>
                    <a:pt x="24179" y="0"/>
                  </a:cubicBezTo>
                  <a:cubicBezTo>
                    <a:pt x="37533" y="0"/>
                    <a:pt x="48358" y="38653"/>
                    <a:pt x="48358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88395E8F-48C7-F2C5-6966-AA77B765B82C}"/>
                </a:ext>
              </a:extLst>
            </p:cNvPr>
            <p:cNvSpPr/>
            <p:nvPr/>
          </p:nvSpPr>
          <p:spPr>
            <a:xfrm rot="20983031">
              <a:off x="11884874" y="6561627"/>
              <a:ext cx="48356" cy="172663"/>
            </a:xfrm>
            <a:custGeom>
              <a:avLst/>
              <a:gdLst>
                <a:gd name="connsiteX0" fmla="*/ 48357 w 48356"/>
                <a:gd name="connsiteY0" fmla="*/ 86331 h 172663"/>
                <a:gd name="connsiteX1" fmla="*/ 24179 w 48356"/>
                <a:gd name="connsiteY1" fmla="*/ 172663 h 172663"/>
                <a:gd name="connsiteX2" fmla="*/ 1 w 48356"/>
                <a:gd name="connsiteY2" fmla="*/ 86331 h 172663"/>
                <a:gd name="connsiteX3" fmla="*/ 24179 w 48356"/>
                <a:gd name="connsiteY3" fmla="*/ -1 h 172663"/>
                <a:gd name="connsiteX4" fmla="*/ 48357 w 48356"/>
                <a:gd name="connsiteY4" fmla="*/ 86331 h 17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6" h="172663">
                  <a:moveTo>
                    <a:pt x="48357" y="86331"/>
                  </a:moveTo>
                  <a:cubicBezTo>
                    <a:pt x="48357" y="134011"/>
                    <a:pt x="37532" y="172663"/>
                    <a:pt x="24179" y="172663"/>
                  </a:cubicBezTo>
                  <a:cubicBezTo>
                    <a:pt x="10826" y="172663"/>
                    <a:pt x="1" y="134011"/>
                    <a:pt x="1" y="86331"/>
                  </a:cubicBezTo>
                  <a:cubicBezTo>
                    <a:pt x="1" y="38651"/>
                    <a:pt x="10826" y="-1"/>
                    <a:pt x="24179" y="-1"/>
                  </a:cubicBezTo>
                  <a:cubicBezTo>
                    <a:pt x="37532" y="-1"/>
                    <a:pt x="48357" y="38651"/>
                    <a:pt x="48357" y="8633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F9688C5-B099-6157-1403-728EB08C3B56}"/>
                </a:ext>
              </a:extLst>
            </p:cNvPr>
            <p:cNvSpPr/>
            <p:nvPr/>
          </p:nvSpPr>
          <p:spPr>
            <a:xfrm rot="20513906">
              <a:off x="11099475" y="5860156"/>
              <a:ext cx="48358" cy="172668"/>
            </a:xfrm>
            <a:custGeom>
              <a:avLst/>
              <a:gdLst>
                <a:gd name="connsiteX0" fmla="*/ 48358 w 48358"/>
                <a:gd name="connsiteY0" fmla="*/ 86334 h 172668"/>
                <a:gd name="connsiteX1" fmla="*/ 24179 w 48358"/>
                <a:gd name="connsiteY1" fmla="*/ 172669 h 172668"/>
                <a:gd name="connsiteX2" fmla="*/ 0 w 48358"/>
                <a:gd name="connsiteY2" fmla="*/ 86334 h 172668"/>
                <a:gd name="connsiteX3" fmla="*/ 24179 w 48358"/>
                <a:gd name="connsiteY3" fmla="*/ 0 h 172668"/>
                <a:gd name="connsiteX4" fmla="*/ 48358 w 48358"/>
                <a:gd name="connsiteY4" fmla="*/ 86334 h 17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68">
                  <a:moveTo>
                    <a:pt x="48358" y="86334"/>
                  </a:moveTo>
                  <a:cubicBezTo>
                    <a:pt x="48358" y="134016"/>
                    <a:pt x="37533" y="172669"/>
                    <a:pt x="24179" y="172669"/>
                  </a:cubicBezTo>
                  <a:cubicBezTo>
                    <a:pt x="10826" y="172669"/>
                    <a:pt x="0" y="134016"/>
                    <a:pt x="0" y="86334"/>
                  </a:cubicBezTo>
                  <a:cubicBezTo>
                    <a:pt x="0" y="38653"/>
                    <a:pt x="10826" y="0"/>
                    <a:pt x="24179" y="0"/>
                  </a:cubicBezTo>
                  <a:cubicBezTo>
                    <a:pt x="37533" y="0"/>
                    <a:pt x="48358" y="38653"/>
                    <a:pt x="48358" y="8633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0D52D8C-4AD4-9932-92E7-FF0E3DC38DB5}"/>
                </a:ext>
              </a:extLst>
            </p:cNvPr>
            <p:cNvSpPr/>
            <p:nvPr/>
          </p:nvSpPr>
          <p:spPr>
            <a:xfrm rot="20095435">
              <a:off x="11211735" y="6213276"/>
              <a:ext cx="48355" cy="172661"/>
            </a:xfrm>
            <a:custGeom>
              <a:avLst/>
              <a:gdLst>
                <a:gd name="connsiteX0" fmla="*/ 48356 w 48355"/>
                <a:gd name="connsiteY0" fmla="*/ 86331 h 172661"/>
                <a:gd name="connsiteX1" fmla="*/ 24178 w 48355"/>
                <a:gd name="connsiteY1" fmla="*/ 172661 h 172661"/>
                <a:gd name="connsiteX2" fmla="*/ 0 w 48355"/>
                <a:gd name="connsiteY2" fmla="*/ 86331 h 172661"/>
                <a:gd name="connsiteX3" fmla="*/ 24178 w 48355"/>
                <a:gd name="connsiteY3" fmla="*/ 0 h 172661"/>
                <a:gd name="connsiteX4" fmla="*/ 48356 w 48355"/>
                <a:gd name="connsiteY4" fmla="*/ 86331 h 17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5" h="172661">
                  <a:moveTo>
                    <a:pt x="48356" y="86331"/>
                  </a:moveTo>
                  <a:cubicBezTo>
                    <a:pt x="48356" y="134010"/>
                    <a:pt x="37531" y="172661"/>
                    <a:pt x="24178" y="172661"/>
                  </a:cubicBezTo>
                  <a:cubicBezTo>
                    <a:pt x="10825" y="172661"/>
                    <a:pt x="0" y="134010"/>
                    <a:pt x="0" y="86331"/>
                  </a:cubicBezTo>
                  <a:cubicBezTo>
                    <a:pt x="0" y="38651"/>
                    <a:pt x="10825" y="0"/>
                    <a:pt x="24178" y="0"/>
                  </a:cubicBezTo>
                  <a:cubicBezTo>
                    <a:pt x="37531" y="0"/>
                    <a:pt x="48356" y="38651"/>
                    <a:pt x="48356" y="8633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49C55C25-3017-0539-FD78-6A59B49C7DCA}"/>
                </a:ext>
              </a:extLst>
            </p:cNvPr>
            <p:cNvSpPr/>
            <p:nvPr/>
          </p:nvSpPr>
          <p:spPr>
            <a:xfrm>
              <a:off x="11359765" y="6507962"/>
              <a:ext cx="108079" cy="143160"/>
            </a:xfrm>
            <a:custGeom>
              <a:avLst/>
              <a:gdLst>
                <a:gd name="connsiteX0" fmla="*/ 108050 w 108079"/>
                <a:gd name="connsiteY0" fmla="*/ 133022 h 143160"/>
                <a:gd name="connsiteX1" fmla="*/ 55788 w 108079"/>
                <a:gd name="connsiteY1" fmla="*/ 34896 h 143160"/>
                <a:gd name="connsiteX2" fmla="*/ 29 w 108079"/>
                <a:gd name="connsiteY2" fmla="*/ 10120 h 143160"/>
                <a:gd name="connsiteX3" fmla="*/ 52291 w 108079"/>
                <a:gd name="connsiteY3" fmla="*/ 108247 h 143160"/>
                <a:gd name="connsiteX4" fmla="*/ 108050 w 108079"/>
                <a:gd name="connsiteY4" fmla="*/ 133022 h 14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79" h="143160">
                  <a:moveTo>
                    <a:pt x="108050" y="133022"/>
                  </a:moveTo>
                  <a:cubicBezTo>
                    <a:pt x="109025" y="112774"/>
                    <a:pt x="85606" y="68834"/>
                    <a:pt x="55788" y="34896"/>
                  </a:cubicBezTo>
                  <a:cubicBezTo>
                    <a:pt x="25971" y="958"/>
                    <a:pt x="1006" y="-10129"/>
                    <a:pt x="29" y="10120"/>
                  </a:cubicBezTo>
                  <a:cubicBezTo>
                    <a:pt x="-946" y="30369"/>
                    <a:pt x="22474" y="74309"/>
                    <a:pt x="52291" y="108247"/>
                  </a:cubicBezTo>
                  <a:cubicBezTo>
                    <a:pt x="82109" y="142212"/>
                    <a:pt x="107074" y="153298"/>
                    <a:pt x="108050" y="133022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F8FA1E7-D0FC-E2B1-8499-AEDFDA87B579}"/>
                </a:ext>
              </a:extLst>
            </p:cNvPr>
            <p:cNvSpPr/>
            <p:nvPr/>
          </p:nvSpPr>
          <p:spPr>
            <a:xfrm rot="19042489">
              <a:off x="11580089" y="6714494"/>
              <a:ext cx="48358" cy="172669"/>
            </a:xfrm>
            <a:custGeom>
              <a:avLst/>
              <a:gdLst>
                <a:gd name="connsiteX0" fmla="*/ 48358 w 48358"/>
                <a:gd name="connsiteY0" fmla="*/ 86335 h 172669"/>
                <a:gd name="connsiteX1" fmla="*/ 24179 w 48358"/>
                <a:gd name="connsiteY1" fmla="*/ 172670 h 172669"/>
                <a:gd name="connsiteX2" fmla="*/ 0 w 48358"/>
                <a:gd name="connsiteY2" fmla="*/ 86335 h 172669"/>
                <a:gd name="connsiteX3" fmla="*/ 24179 w 48358"/>
                <a:gd name="connsiteY3" fmla="*/ 0 h 172669"/>
                <a:gd name="connsiteX4" fmla="*/ 48358 w 48358"/>
                <a:gd name="connsiteY4" fmla="*/ 86335 h 17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69">
                  <a:moveTo>
                    <a:pt x="48358" y="86335"/>
                  </a:moveTo>
                  <a:cubicBezTo>
                    <a:pt x="48358" y="134017"/>
                    <a:pt x="37533" y="172670"/>
                    <a:pt x="24179" y="172670"/>
                  </a:cubicBezTo>
                  <a:cubicBezTo>
                    <a:pt x="10826" y="172670"/>
                    <a:pt x="0" y="134017"/>
                    <a:pt x="0" y="86335"/>
                  </a:cubicBezTo>
                  <a:cubicBezTo>
                    <a:pt x="0" y="38653"/>
                    <a:pt x="10826" y="0"/>
                    <a:pt x="24179" y="0"/>
                  </a:cubicBezTo>
                  <a:cubicBezTo>
                    <a:pt x="37533" y="0"/>
                    <a:pt x="48358" y="38653"/>
                    <a:pt x="48358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64BE17C-E5A3-F4C7-EE52-381B17BEE1C7}"/>
                </a:ext>
              </a:extLst>
            </p:cNvPr>
            <p:cNvSpPr/>
            <p:nvPr/>
          </p:nvSpPr>
          <p:spPr>
            <a:xfrm rot="19087513">
              <a:off x="11208243" y="5275649"/>
              <a:ext cx="48358" cy="172668"/>
            </a:xfrm>
            <a:custGeom>
              <a:avLst/>
              <a:gdLst>
                <a:gd name="connsiteX0" fmla="*/ 48358 w 48358"/>
                <a:gd name="connsiteY0" fmla="*/ 86334 h 172668"/>
                <a:gd name="connsiteX1" fmla="*/ 24180 w 48358"/>
                <a:gd name="connsiteY1" fmla="*/ 172669 h 172668"/>
                <a:gd name="connsiteX2" fmla="*/ 1 w 48358"/>
                <a:gd name="connsiteY2" fmla="*/ 86334 h 172668"/>
                <a:gd name="connsiteX3" fmla="*/ 24180 w 48358"/>
                <a:gd name="connsiteY3" fmla="*/ 0 h 172668"/>
                <a:gd name="connsiteX4" fmla="*/ 48358 w 48358"/>
                <a:gd name="connsiteY4" fmla="*/ 86334 h 172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68">
                  <a:moveTo>
                    <a:pt x="48358" y="86334"/>
                  </a:moveTo>
                  <a:cubicBezTo>
                    <a:pt x="48358" y="134015"/>
                    <a:pt x="37533" y="172669"/>
                    <a:pt x="24180" y="172669"/>
                  </a:cubicBezTo>
                  <a:cubicBezTo>
                    <a:pt x="10826" y="172669"/>
                    <a:pt x="1" y="134015"/>
                    <a:pt x="1" y="86334"/>
                  </a:cubicBezTo>
                  <a:cubicBezTo>
                    <a:pt x="1" y="38653"/>
                    <a:pt x="10826" y="0"/>
                    <a:pt x="24180" y="0"/>
                  </a:cubicBezTo>
                  <a:cubicBezTo>
                    <a:pt x="37533" y="0"/>
                    <a:pt x="48358" y="38653"/>
                    <a:pt x="48358" y="8633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DCD6F0E-4D3B-D2B4-45F8-A2544447BA51}"/>
                </a:ext>
              </a:extLst>
            </p:cNvPr>
            <p:cNvSpPr/>
            <p:nvPr/>
          </p:nvSpPr>
          <p:spPr>
            <a:xfrm>
              <a:off x="10994052" y="5582337"/>
              <a:ext cx="62599" cy="168103"/>
            </a:xfrm>
            <a:custGeom>
              <a:avLst/>
              <a:gdLst>
                <a:gd name="connsiteX0" fmla="*/ 42983 w 62599"/>
                <a:gd name="connsiteY0" fmla="*/ 165019 h 168103"/>
                <a:gd name="connsiteX1" fmla="*/ 2269 w 62599"/>
                <a:gd name="connsiteY1" fmla="*/ 61580 h 168103"/>
                <a:gd name="connsiteX2" fmla="*/ 19617 w 62599"/>
                <a:gd name="connsiteY2" fmla="*/ 3084 h 168103"/>
                <a:gd name="connsiteX3" fmla="*/ 60331 w 62599"/>
                <a:gd name="connsiteY3" fmla="*/ 106523 h 168103"/>
                <a:gd name="connsiteX4" fmla="*/ 42983 w 62599"/>
                <a:gd name="connsiteY4" fmla="*/ 165019 h 16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99" h="168103">
                  <a:moveTo>
                    <a:pt x="42983" y="165019"/>
                  </a:moveTo>
                  <a:cubicBezTo>
                    <a:pt x="26936" y="152604"/>
                    <a:pt x="8720" y="106279"/>
                    <a:pt x="2269" y="61580"/>
                  </a:cubicBezTo>
                  <a:cubicBezTo>
                    <a:pt x="-4183" y="16854"/>
                    <a:pt x="3597" y="-9331"/>
                    <a:pt x="19617" y="3084"/>
                  </a:cubicBezTo>
                  <a:cubicBezTo>
                    <a:pt x="35664" y="15499"/>
                    <a:pt x="53880" y="61824"/>
                    <a:pt x="60331" y="106523"/>
                  </a:cubicBezTo>
                  <a:cubicBezTo>
                    <a:pt x="66782" y="151249"/>
                    <a:pt x="59003" y="177434"/>
                    <a:pt x="42983" y="165019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C12D111-16F3-16DB-D35E-D0DCFAD724DC}"/>
                </a:ext>
              </a:extLst>
            </p:cNvPr>
            <p:cNvSpPr/>
            <p:nvPr/>
          </p:nvSpPr>
          <p:spPr>
            <a:xfrm>
              <a:off x="11213274" y="5705600"/>
              <a:ext cx="89471" cy="155487"/>
            </a:xfrm>
            <a:custGeom>
              <a:avLst/>
              <a:gdLst>
                <a:gd name="connsiteX0" fmla="*/ 74499 w 89471"/>
                <a:gd name="connsiteY0" fmla="*/ 153951 h 155487"/>
                <a:gd name="connsiteX1" fmla="*/ 11340 w 89471"/>
                <a:gd name="connsiteY1" fmla="*/ 62439 h 155487"/>
                <a:gd name="connsiteX2" fmla="*/ 14972 w 89471"/>
                <a:gd name="connsiteY2" fmla="*/ 1530 h 155487"/>
                <a:gd name="connsiteX3" fmla="*/ 78130 w 89471"/>
                <a:gd name="connsiteY3" fmla="*/ 93016 h 155487"/>
                <a:gd name="connsiteX4" fmla="*/ 74499 w 89471"/>
                <a:gd name="connsiteY4" fmla="*/ 153951 h 15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71" h="155487">
                  <a:moveTo>
                    <a:pt x="74499" y="153951"/>
                  </a:moveTo>
                  <a:cubicBezTo>
                    <a:pt x="56066" y="145494"/>
                    <a:pt x="27793" y="104536"/>
                    <a:pt x="11340" y="62439"/>
                  </a:cubicBezTo>
                  <a:cubicBezTo>
                    <a:pt x="-5087" y="20343"/>
                    <a:pt x="-3487" y="-6900"/>
                    <a:pt x="14972" y="1530"/>
                  </a:cubicBezTo>
                  <a:cubicBezTo>
                    <a:pt x="33404" y="9988"/>
                    <a:pt x="61677" y="50946"/>
                    <a:pt x="78130" y="93016"/>
                  </a:cubicBezTo>
                  <a:cubicBezTo>
                    <a:pt x="94584" y="135085"/>
                    <a:pt x="92931" y="162409"/>
                    <a:pt x="74499" y="15395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7CE5FB4D-3A5F-A975-776F-4E9D7942B598}"/>
                </a:ext>
              </a:extLst>
            </p:cNvPr>
            <p:cNvSpPr/>
            <p:nvPr/>
          </p:nvSpPr>
          <p:spPr>
            <a:xfrm rot="19980423">
              <a:off x="11369893" y="5986626"/>
              <a:ext cx="48360" cy="172677"/>
            </a:xfrm>
            <a:custGeom>
              <a:avLst/>
              <a:gdLst>
                <a:gd name="connsiteX0" fmla="*/ 48361 w 48360"/>
                <a:gd name="connsiteY0" fmla="*/ 86338 h 172677"/>
                <a:gd name="connsiteX1" fmla="*/ 24181 w 48360"/>
                <a:gd name="connsiteY1" fmla="*/ 172677 h 172677"/>
                <a:gd name="connsiteX2" fmla="*/ 1 w 48360"/>
                <a:gd name="connsiteY2" fmla="*/ 86338 h 172677"/>
                <a:gd name="connsiteX3" fmla="*/ 24181 w 48360"/>
                <a:gd name="connsiteY3" fmla="*/ 0 h 172677"/>
                <a:gd name="connsiteX4" fmla="*/ 48361 w 48360"/>
                <a:gd name="connsiteY4" fmla="*/ 86338 h 17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60" h="172677">
                  <a:moveTo>
                    <a:pt x="48361" y="86338"/>
                  </a:moveTo>
                  <a:cubicBezTo>
                    <a:pt x="48361" y="134022"/>
                    <a:pt x="37535" y="172677"/>
                    <a:pt x="24181" y="172677"/>
                  </a:cubicBezTo>
                  <a:cubicBezTo>
                    <a:pt x="10827" y="172677"/>
                    <a:pt x="1" y="134022"/>
                    <a:pt x="1" y="86338"/>
                  </a:cubicBezTo>
                  <a:cubicBezTo>
                    <a:pt x="1" y="38655"/>
                    <a:pt x="10827" y="0"/>
                    <a:pt x="24181" y="0"/>
                  </a:cubicBezTo>
                  <a:cubicBezTo>
                    <a:pt x="37535" y="0"/>
                    <a:pt x="48361" y="38655"/>
                    <a:pt x="48361" y="86338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6DEC783-906C-EE37-FD37-EBDDCC2E2557}"/>
                </a:ext>
              </a:extLst>
            </p:cNvPr>
            <p:cNvSpPr/>
            <p:nvPr/>
          </p:nvSpPr>
          <p:spPr>
            <a:xfrm>
              <a:off x="11495062" y="6266455"/>
              <a:ext cx="95622" cy="151768"/>
            </a:xfrm>
            <a:custGeom>
              <a:avLst/>
              <a:gdLst>
                <a:gd name="connsiteX0" fmla="*/ 81316 w 95622"/>
                <a:gd name="connsiteY0" fmla="*/ 150519 h 151768"/>
                <a:gd name="connsiteX1" fmla="*/ 13711 w 95622"/>
                <a:gd name="connsiteY1" fmla="*/ 62260 h 151768"/>
                <a:gd name="connsiteX2" fmla="*/ 14308 w 95622"/>
                <a:gd name="connsiteY2" fmla="*/ 1242 h 151768"/>
                <a:gd name="connsiteX3" fmla="*/ 81912 w 95622"/>
                <a:gd name="connsiteY3" fmla="*/ 89502 h 151768"/>
                <a:gd name="connsiteX4" fmla="*/ 81316 w 95622"/>
                <a:gd name="connsiteY4" fmla="*/ 150519 h 15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22" h="151768">
                  <a:moveTo>
                    <a:pt x="81316" y="150519"/>
                  </a:moveTo>
                  <a:cubicBezTo>
                    <a:pt x="62476" y="142984"/>
                    <a:pt x="32225" y="103489"/>
                    <a:pt x="13711" y="62260"/>
                  </a:cubicBezTo>
                  <a:cubicBezTo>
                    <a:pt x="-4803" y="21030"/>
                    <a:pt x="-4532" y="-6266"/>
                    <a:pt x="14308" y="1242"/>
                  </a:cubicBezTo>
                  <a:cubicBezTo>
                    <a:pt x="33147" y="8778"/>
                    <a:pt x="63398" y="48273"/>
                    <a:pt x="81912" y="89502"/>
                  </a:cubicBezTo>
                  <a:cubicBezTo>
                    <a:pt x="100425" y="130731"/>
                    <a:pt x="100155" y="158055"/>
                    <a:pt x="81316" y="150519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07DD072-576B-287D-F7DA-2BB2A99D78A2}"/>
                </a:ext>
              </a:extLst>
            </p:cNvPr>
            <p:cNvSpPr/>
            <p:nvPr/>
          </p:nvSpPr>
          <p:spPr>
            <a:xfrm rot="19826905">
              <a:off x="11654363" y="6505585"/>
              <a:ext cx="48357" cy="172667"/>
            </a:xfrm>
            <a:custGeom>
              <a:avLst/>
              <a:gdLst>
                <a:gd name="connsiteX0" fmla="*/ 48358 w 48357"/>
                <a:gd name="connsiteY0" fmla="*/ 86334 h 172667"/>
                <a:gd name="connsiteX1" fmla="*/ 24179 w 48357"/>
                <a:gd name="connsiteY1" fmla="*/ 172668 h 172667"/>
                <a:gd name="connsiteX2" fmla="*/ 0 w 48357"/>
                <a:gd name="connsiteY2" fmla="*/ 86334 h 172667"/>
                <a:gd name="connsiteX3" fmla="*/ 24179 w 48357"/>
                <a:gd name="connsiteY3" fmla="*/ 0 h 172667"/>
                <a:gd name="connsiteX4" fmla="*/ 48358 w 48357"/>
                <a:gd name="connsiteY4" fmla="*/ 86334 h 17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7" h="172667">
                  <a:moveTo>
                    <a:pt x="48358" y="86334"/>
                  </a:moveTo>
                  <a:cubicBezTo>
                    <a:pt x="48358" y="134015"/>
                    <a:pt x="37532" y="172668"/>
                    <a:pt x="24179" y="172668"/>
                  </a:cubicBezTo>
                  <a:cubicBezTo>
                    <a:pt x="10826" y="172668"/>
                    <a:pt x="0" y="134015"/>
                    <a:pt x="0" y="86334"/>
                  </a:cubicBezTo>
                  <a:cubicBezTo>
                    <a:pt x="0" y="38653"/>
                    <a:pt x="10826" y="0"/>
                    <a:pt x="24179" y="0"/>
                  </a:cubicBezTo>
                  <a:cubicBezTo>
                    <a:pt x="37532" y="0"/>
                    <a:pt x="48358" y="38653"/>
                    <a:pt x="48358" y="86334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7BC20FD-79C5-AD46-E59E-C12B90A2FE91}"/>
                </a:ext>
              </a:extLst>
            </p:cNvPr>
            <p:cNvSpPr/>
            <p:nvPr/>
          </p:nvSpPr>
          <p:spPr>
            <a:xfrm>
              <a:off x="11783216" y="6757317"/>
              <a:ext cx="110648" cy="141157"/>
            </a:xfrm>
            <a:custGeom>
              <a:avLst/>
              <a:gdLst>
                <a:gd name="connsiteX0" fmla="*/ 97733 w 110648"/>
                <a:gd name="connsiteY0" fmla="*/ 140530 h 141157"/>
                <a:gd name="connsiteX1" fmla="*/ 19801 w 110648"/>
                <a:gd name="connsiteY1" fmla="*/ 61243 h 141157"/>
                <a:gd name="connsiteX2" fmla="*/ 12916 w 110648"/>
                <a:gd name="connsiteY2" fmla="*/ 633 h 141157"/>
                <a:gd name="connsiteX3" fmla="*/ 90847 w 110648"/>
                <a:gd name="connsiteY3" fmla="*/ 79920 h 141157"/>
                <a:gd name="connsiteX4" fmla="*/ 97733 w 110648"/>
                <a:gd name="connsiteY4" fmla="*/ 140530 h 141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648" h="141157">
                  <a:moveTo>
                    <a:pt x="97733" y="140530"/>
                  </a:moveTo>
                  <a:cubicBezTo>
                    <a:pt x="78107" y="135380"/>
                    <a:pt x="43221" y="99870"/>
                    <a:pt x="19801" y="61243"/>
                  </a:cubicBezTo>
                  <a:cubicBezTo>
                    <a:pt x="-3619" y="22616"/>
                    <a:pt x="-6710" y="-4545"/>
                    <a:pt x="12916" y="633"/>
                  </a:cubicBezTo>
                  <a:cubicBezTo>
                    <a:pt x="32541" y="5810"/>
                    <a:pt x="67428" y="41293"/>
                    <a:pt x="90847" y="79920"/>
                  </a:cubicBezTo>
                  <a:cubicBezTo>
                    <a:pt x="114268" y="118547"/>
                    <a:pt x="117358" y="145680"/>
                    <a:pt x="97733" y="140530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2044A1D-E29F-576F-FFF2-7D827758D490}"/>
                </a:ext>
              </a:extLst>
            </p:cNvPr>
            <p:cNvSpPr/>
            <p:nvPr/>
          </p:nvSpPr>
          <p:spPr>
            <a:xfrm rot="19980423">
              <a:off x="11081226" y="5389326"/>
              <a:ext cx="48360" cy="172677"/>
            </a:xfrm>
            <a:custGeom>
              <a:avLst/>
              <a:gdLst>
                <a:gd name="connsiteX0" fmla="*/ 48361 w 48360"/>
                <a:gd name="connsiteY0" fmla="*/ 86339 h 172677"/>
                <a:gd name="connsiteX1" fmla="*/ 24181 w 48360"/>
                <a:gd name="connsiteY1" fmla="*/ 172677 h 172677"/>
                <a:gd name="connsiteX2" fmla="*/ 1 w 48360"/>
                <a:gd name="connsiteY2" fmla="*/ 86339 h 172677"/>
                <a:gd name="connsiteX3" fmla="*/ 24181 w 48360"/>
                <a:gd name="connsiteY3" fmla="*/ 0 h 172677"/>
                <a:gd name="connsiteX4" fmla="*/ 48361 w 48360"/>
                <a:gd name="connsiteY4" fmla="*/ 86339 h 17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60" h="172677">
                  <a:moveTo>
                    <a:pt x="48361" y="86339"/>
                  </a:moveTo>
                  <a:cubicBezTo>
                    <a:pt x="48361" y="134022"/>
                    <a:pt x="37535" y="172677"/>
                    <a:pt x="24181" y="172677"/>
                  </a:cubicBezTo>
                  <a:cubicBezTo>
                    <a:pt x="10827" y="172677"/>
                    <a:pt x="1" y="134022"/>
                    <a:pt x="1" y="86339"/>
                  </a:cubicBezTo>
                  <a:cubicBezTo>
                    <a:pt x="1" y="38655"/>
                    <a:pt x="10827" y="0"/>
                    <a:pt x="24181" y="0"/>
                  </a:cubicBezTo>
                  <a:cubicBezTo>
                    <a:pt x="37535" y="0"/>
                    <a:pt x="48361" y="38655"/>
                    <a:pt x="48361" y="86339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B9A84D6-DE56-312F-8C74-B9AF663F0910}"/>
                </a:ext>
              </a:extLst>
            </p:cNvPr>
            <p:cNvSpPr/>
            <p:nvPr/>
          </p:nvSpPr>
          <p:spPr>
            <a:xfrm rot="19980423">
              <a:off x="10899867" y="5096514"/>
              <a:ext cx="48360" cy="172677"/>
            </a:xfrm>
            <a:custGeom>
              <a:avLst/>
              <a:gdLst>
                <a:gd name="connsiteX0" fmla="*/ 48360 w 48360"/>
                <a:gd name="connsiteY0" fmla="*/ 86338 h 172677"/>
                <a:gd name="connsiteX1" fmla="*/ 24180 w 48360"/>
                <a:gd name="connsiteY1" fmla="*/ 172677 h 172677"/>
                <a:gd name="connsiteX2" fmla="*/ 0 w 48360"/>
                <a:gd name="connsiteY2" fmla="*/ 86338 h 172677"/>
                <a:gd name="connsiteX3" fmla="*/ 24180 w 48360"/>
                <a:gd name="connsiteY3" fmla="*/ 0 h 172677"/>
                <a:gd name="connsiteX4" fmla="*/ 48360 w 48360"/>
                <a:gd name="connsiteY4" fmla="*/ 86338 h 17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60" h="172677">
                  <a:moveTo>
                    <a:pt x="48360" y="86338"/>
                  </a:moveTo>
                  <a:cubicBezTo>
                    <a:pt x="48360" y="134022"/>
                    <a:pt x="37535" y="172677"/>
                    <a:pt x="24180" y="172677"/>
                  </a:cubicBezTo>
                  <a:cubicBezTo>
                    <a:pt x="10826" y="172677"/>
                    <a:pt x="0" y="134022"/>
                    <a:pt x="0" y="86338"/>
                  </a:cubicBezTo>
                  <a:cubicBezTo>
                    <a:pt x="0" y="38655"/>
                    <a:pt x="10826" y="0"/>
                    <a:pt x="24180" y="0"/>
                  </a:cubicBezTo>
                  <a:cubicBezTo>
                    <a:pt x="37535" y="0"/>
                    <a:pt x="48360" y="38655"/>
                    <a:pt x="48360" y="86338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F609D0F-A67B-1FD7-25E6-8EF68A8D5B53}"/>
                </a:ext>
              </a:extLst>
            </p:cNvPr>
            <p:cNvSpPr/>
            <p:nvPr/>
          </p:nvSpPr>
          <p:spPr>
            <a:xfrm rot="20821946">
              <a:off x="10960753" y="6135400"/>
              <a:ext cx="48358" cy="172670"/>
            </a:xfrm>
            <a:custGeom>
              <a:avLst/>
              <a:gdLst>
                <a:gd name="connsiteX0" fmla="*/ 48359 w 48358"/>
                <a:gd name="connsiteY0" fmla="*/ 86335 h 172670"/>
                <a:gd name="connsiteX1" fmla="*/ 24180 w 48358"/>
                <a:gd name="connsiteY1" fmla="*/ 172671 h 172670"/>
                <a:gd name="connsiteX2" fmla="*/ 1 w 48358"/>
                <a:gd name="connsiteY2" fmla="*/ 86335 h 172670"/>
                <a:gd name="connsiteX3" fmla="*/ 24180 w 48358"/>
                <a:gd name="connsiteY3" fmla="*/ 0 h 172670"/>
                <a:gd name="connsiteX4" fmla="*/ 48359 w 48358"/>
                <a:gd name="connsiteY4" fmla="*/ 86335 h 17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70">
                  <a:moveTo>
                    <a:pt x="48359" y="86335"/>
                  </a:moveTo>
                  <a:cubicBezTo>
                    <a:pt x="48359" y="134017"/>
                    <a:pt x="37533" y="172671"/>
                    <a:pt x="24180" y="172671"/>
                  </a:cubicBezTo>
                  <a:cubicBezTo>
                    <a:pt x="10826" y="172671"/>
                    <a:pt x="1" y="134017"/>
                    <a:pt x="1" y="86335"/>
                  </a:cubicBezTo>
                  <a:cubicBezTo>
                    <a:pt x="1" y="38653"/>
                    <a:pt x="10826" y="0"/>
                    <a:pt x="24180" y="0"/>
                  </a:cubicBezTo>
                  <a:cubicBezTo>
                    <a:pt x="37533" y="0"/>
                    <a:pt x="48359" y="38653"/>
                    <a:pt x="48359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63126856-DC7E-5621-E41A-1FB3F06B96EA}"/>
                </a:ext>
              </a:extLst>
            </p:cNvPr>
            <p:cNvSpPr/>
            <p:nvPr/>
          </p:nvSpPr>
          <p:spPr>
            <a:xfrm rot="20821946">
              <a:off x="10870111" y="5781606"/>
              <a:ext cx="48358" cy="172670"/>
            </a:xfrm>
            <a:custGeom>
              <a:avLst/>
              <a:gdLst>
                <a:gd name="connsiteX0" fmla="*/ 48359 w 48358"/>
                <a:gd name="connsiteY0" fmla="*/ 86335 h 172670"/>
                <a:gd name="connsiteX1" fmla="*/ 24180 w 48358"/>
                <a:gd name="connsiteY1" fmla="*/ 172671 h 172670"/>
                <a:gd name="connsiteX2" fmla="*/ 1 w 48358"/>
                <a:gd name="connsiteY2" fmla="*/ 86336 h 172670"/>
                <a:gd name="connsiteX3" fmla="*/ 24180 w 48358"/>
                <a:gd name="connsiteY3" fmla="*/ 0 h 172670"/>
                <a:gd name="connsiteX4" fmla="*/ 48359 w 48358"/>
                <a:gd name="connsiteY4" fmla="*/ 86335 h 17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70">
                  <a:moveTo>
                    <a:pt x="48359" y="86335"/>
                  </a:moveTo>
                  <a:cubicBezTo>
                    <a:pt x="48359" y="134017"/>
                    <a:pt x="37533" y="172671"/>
                    <a:pt x="24180" y="172671"/>
                  </a:cubicBezTo>
                  <a:cubicBezTo>
                    <a:pt x="10826" y="172671"/>
                    <a:pt x="1" y="134017"/>
                    <a:pt x="1" y="86336"/>
                  </a:cubicBezTo>
                  <a:cubicBezTo>
                    <a:pt x="1" y="38654"/>
                    <a:pt x="10826" y="0"/>
                    <a:pt x="24180" y="0"/>
                  </a:cubicBezTo>
                  <a:cubicBezTo>
                    <a:pt x="37533" y="0"/>
                    <a:pt x="48359" y="38654"/>
                    <a:pt x="48359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77BADB6-4BF9-7883-1100-636548F69FCE}"/>
                </a:ext>
              </a:extLst>
            </p:cNvPr>
            <p:cNvSpPr/>
            <p:nvPr/>
          </p:nvSpPr>
          <p:spPr>
            <a:xfrm rot="20821946">
              <a:off x="10802076" y="5428776"/>
              <a:ext cx="48358" cy="172670"/>
            </a:xfrm>
            <a:custGeom>
              <a:avLst/>
              <a:gdLst>
                <a:gd name="connsiteX0" fmla="*/ 48359 w 48358"/>
                <a:gd name="connsiteY0" fmla="*/ 86335 h 172670"/>
                <a:gd name="connsiteX1" fmla="*/ 24180 w 48358"/>
                <a:gd name="connsiteY1" fmla="*/ 172670 h 172670"/>
                <a:gd name="connsiteX2" fmla="*/ 0 w 48358"/>
                <a:gd name="connsiteY2" fmla="*/ 86335 h 172670"/>
                <a:gd name="connsiteX3" fmla="*/ 24180 w 48358"/>
                <a:gd name="connsiteY3" fmla="*/ 0 h 172670"/>
                <a:gd name="connsiteX4" fmla="*/ 48359 w 48358"/>
                <a:gd name="connsiteY4" fmla="*/ 86335 h 17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58" h="172670">
                  <a:moveTo>
                    <a:pt x="48359" y="86335"/>
                  </a:moveTo>
                  <a:cubicBezTo>
                    <a:pt x="48359" y="134017"/>
                    <a:pt x="37533" y="172670"/>
                    <a:pt x="24180" y="172670"/>
                  </a:cubicBezTo>
                  <a:cubicBezTo>
                    <a:pt x="10826" y="172670"/>
                    <a:pt x="0" y="134017"/>
                    <a:pt x="0" y="86335"/>
                  </a:cubicBezTo>
                  <a:cubicBezTo>
                    <a:pt x="0" y="38654"/>
                    <a:pt x="10826" y="0"/>
                    <a:pt x="24180" y="0"/>
                  </a:cubicBezTo>
                  <a:cubicBezTo>
                    <a:pt x="37533" y="0"/>
                    <a:pt x="48359" y="38654"/>
                    <a:pt x="48359" y="86335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6" name="图形 9">
            <a:extLst>
              <a:ext uri="{FF2B5EF4-FFF2-40B4-BE49-F238E27FC236}">
                <a16:creationId xmlns:a16="http://schemas.microsoft.com/office/drawing/2014/main" id="{113C92A3-8968-7D2E-7C9F-466FA8AC1BBD}"/>
              </a:ext>
            </a:extLst>
          </p:cNvPr>
          <p:cNvGrpSpPr/>
          <p:nvPr userDrawn="1"/>
        </p:nvGrpSpPr>
        <p:grpSpPr>
          <a:xfrm>
            <a:off x="9956144" y="4872880"/>
            <a:ext cx="1589331" cy="2200022"/>
            <a:chOff x="8050681" y="4477880"/>
            <a:chExt cx="1589331" cy="2200022"/>
          </a:xfrm>
        </p:grpSpPr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B958BC7-6C49-1F6A-6498-8EE52C3E9381}"/>
                </a:ext>
              </a:extLst>
            </p:cNvPr>
            <p:cNvSpPr/>
            <p:nvPr/>
          </p:nvSpPr>
          <p:spPr>
            <a:xfrm>
              <a:off x="8158739" y="4605268"/>
              <a:ext cx="1481273" cy="2072634"/>
            </a:xfrm>
            <a:custGeom>
              <a:avLst/>
              <a:gdLst>
                <a:gd name="connsiteX0" fmla="*/ 1156996 w 1481273"/>
                <a:gd name="connsiteY0" fmla="*/ 1798097 h 2072634"/>
                <a:gd name="connsiteX1" fmla="*/ 1149623 w 1481273"/>
                <a:gd name="connsiteY1" fmla="*/ 1776764 h 2072634"/>
                <a:gd name="connsiteX2" fmla="*/ 1126853 w 1481273"/>
                <a:gd name="connsiteY2" fmla="*/ 1690158 h 2072634"/>
                <a:gd name="connsiteX3" fmla="*/ 1112216 w 1481273"/>
                <a:gd name="connsiteY3" fmla="*/ 1601953 h 2072634"/>
                <a:gd name="connsiteX4" fmla="*/ 1109614 w 1481273"/>
                <a:gd name="connsiteY4" fmla="*/ 1579617 h 2072634"/>
                <a:gd name="connsiteX5" fmla="*/ 1107418 w 1481273"/>
                <a:gd name="connsiteY5" fmla="*/ 1557173 h 2072634"/>
                <a:gd name="connsiteX6" fmla="*/ 1104897 w 1481273"/>
                <a:gd name="connsiteY6" fmla="*/ 1511986 h 2072634"/>
                <a:gd name="connsiteX7" fmla="*/ 1103948 w 1481273"/>
                <a:gd name="connsiteY7" fmla="*/ 1329287 h 2072634"/>
                <a:gd name="connsiteX8" fmla="*/ 1088633 w 1481273"/>
                <a:gd name="connsiteY8" fmla="*/ 1146479 h 2072634"/>
                <a:gd name="connsiteX9" fmla="*/ 1085706 w 1481273"/>
                <a:gd name="connsiteY9" fmla="*/ 1146886 h 2072634"/>
                <a:gd name="connsiteX10" fmla="*/ 1089121 w 1481273"/>
                <a:gd name="connsiteY10" fmla="*/ 1329097 h 2072634"/>
                <a:gd name="connsiteX11" fmla="*/ 1081179 w 1481273"/>
                <a:gd name="connsiteY11" fmla="*/ 1512176 h 2072634"/>
                <a:gd name="connsiteX12" fmla="*/ 1081152 w 1481273"/>
                <a:gd name="connsiteY12" fmla="*/ 1558393 h 2072634"/>
                <a:gd name="connsiteX13" fmla="*/ 1081884 w 1481273"/>
                <a:gd name="connsiteY13" fmla="*/ 1581596 h 2072634"/>
                <a:gd name="connsiteX14" fmla="*/ 1082995 w 1481273"/>
                <a:gd name="connsiteY14" fmla="*/ 1604826 h 2072634"/>
                <a:gd name="connsiteX15" fmla="*/ 1085164 w 1481273"/>
                <a:gd name="connsiteY15" fmla="*/ 1628057 h 2072634"/>
                <a:gd name="connsiteX16" fmla="*/ 1088253 w 1481273"/>
                <a:gd name="connsiteY16" fmla="*/ 1651206 h 2072634"/>
                <a:gd name="connsiteX17" fmla="*/ 1092564 w 1481273"/>
                <a:gd name="connsiteY17" fmla="*/ 1674193 h 2072634"/>
                <a:gd name="connsiteX18" fmla="*/ 1094867 w 1481273"/>
                <a:gd name="connsiteY18" fmla="*/ 1685659 h 2072634"/>
                <a:gd name="connsiteX19" fmla="*/ 1097958 w 1481273"/>
                <a:gd name="connsiteY19" fmla="*/ 1696962 h 2072634"/>
                <a:gd name="connsiteX20" fmla="*/ 1138076 w 1481273"/>
                <a:gd name="connsiteY20" fmla="*/ 1799995 h 2072634"/>
                <a:gd name="connsiteX21" fmla="*/ 995955 w 1481273"/>
                <a:gd name="connsiteY21" fmla="*/ 1655760 h 2072634"/>
                <a:gd name="connsiteX22" fmla="*/ 968740 w 1481273"/>
                <a:gd name="connsiteY22" fmla="*/ 1626675 h 2072634"/>
                <a:gd name="connsiteX23" fmla="*/ 942528 w 1481273"/>
                <a:gd name="connsiteY23" fmla="*/ 1596667 h 2072634"/>
                <a:gd name="connsiteX24" fmla="*/ 916153 w 1481273"/>
                <a:gd name="connsiteY24" fmla="*/ 1566768 h 2072634"/>
                <a:gd name="connsiteX25" fmla="*/ 902952 w 1481273"/>
                <a:gd name="connsiteY25" fmla="*/ 1551860 h 2072634"/>
                <a:gd name="connsiteX26" fmla="*/ 890212 w 1481273"/>
                <a:gd name="connsiteY26" fmla="*/ 1536518 h 2072634"/>
                <a:gd name="connsiteX27" fmla="*/ 869828 w 1481273"/>
                <a:gd name="connsiteY27" fmla="*/ 1512230 h 2072634"/>
                <a:gd name="connsiteX28" fmla="*/ 867334 w 1481273"/>
                <a:gd name="connsiteY28" fmla="*/ 1504098 h 2072634"/>
                <a:gd name="connsiteX29" fmla="*/ 859798 w 1481273"/>
                <a:gd name="connsiteY29" fmla="*/ 1480542 h 2072634"/>
                <a:gd name="connsiteX30" fmla="*/ 856003 w 1481273"/>
                <a:gd name="connsiteY30" fmla="*/ 1468805 h 2072634"/>
                <a:gd name="connsiteX31" fmla="*/ 852344 w 1481273"/>
                <a:gd name="connsiteY31" fmla="*/ 1457040 h 2072634"/>
                <a:gd name="connsiteX32" fmla="*/ 845947 w 1481273"/>
                <a:gd name="connsiteY32" fmla="*/ 1433214 h 2072634"/>
                <a:gd name="connsiteX33" fmla="*/ 839279 w 1481273"/>
                <a:gd name="connsiteY33" fmla="*/ 1409549 h 2072634"/>
                <a:gd name="connsiteX34" fmla="*/ 833749 w 1481273"/>
                <a:gd name="connsiteY34" fmla="*/ 1385588 h 2072634"/>
                <a:gd name="connsiteX35" fmla="*/ 812768 w 1481273"/>
                <a:gd name="connsiteY35" fmla="*/ 1289494 h 2072634"/>
                <a:gd name="connsiteX36" fmla="*/ 803958 w 1481273"/>
                <a:gd name="connsiteY36" fmla="*/ 1240919 h 2072634"/>
                <a:gd name="connsiteX37" fmla="*/ 797236 w 1481273"/>
                <a:gd name="connsiteY37" fmla="*/ 1191910 h 2072634"/>
                <a:gd name="connsiteX38" fmla="*/ 784143 w 1481273"/>
                <a:gd name="connsiteY38" fmla="*/ 993597 h 2072634"/>
                <a:gd name="connsiteX39" fmla="*/ 779454 w 1481273"/>
                <a:gd name="connsiteY39" fmla="*/ 893790 h 2072634"/>
                <a:gd name="connsiteX40" fmla="*/ 768963 w 1481273"/>
                <a:gd name="connsiteY40" fmla="*/ 794281 h 2072634"/>
                <a:gd name="connsiteX41" fmla="*/ 766036 w 1481273"/>
                <a:gd name="connsiteY41" fmla="*/ 794715 h 2072634"/>
                <a:gd name="connsiteX42" fmla="*/ 769316 w 1481273"/>
                <a:gd name="connsiteY42" fmla="*/ 993787 h 2072634"/>
                <a:gd name="connsiteX43" fmla="*/ 773599 w 1481273"/>
                <a:gd name="connsiteY43" fmla="*/ 1194078 h 2072634"/>
                <a:gd name="connsiteX44" fmla="*/ 777854 w 1481273"/>
                <a:gd name="connsiteY44" fmla="*/ 1244226 h 2072634"/>
                <a:gd name="connsiteX45" fmla="*/ 783791 w 1481273"/>
                <a:gd name="connsiteY45" fmla="*/ 1294346 h 2072634"/>
                <a:gd name="connsiteX46" fmla="*/ 805070 w 1481273"/>
                <a:gd name="connsiteY46" fmla="*/ 1393177 h 2072634"/>
                <a:gd name="connsiteX47" fmla="*/ 812388 w 1481273"/>
                <a:gd name="connsiteY47" fmla="*/ 1417384 h 2072634"/>
                <a:gd name="connsiteX48" fmla="*/ 821009 w 1481273"/>
                <a:gd name="connsiteY48" fmla="*/ 1441211 h 2072634"/>
                <a:gd name="connsiteX49" fmla="*/ 829439 w 1481273"/>
                <a:gd name="connsiteY49" fmla="*/ 1463600 h 2072634"/>
                <a:gd name="connsiteX50" fmla="*/ 789023 w 1481273"/>
                <a:gd name="connsiteY50" fmla="*/ 1413046 h 2072634"/>
                <a:gd name="connsiteX51" fmla="*/ 601634 w 1481273"/>
                <a:gd name="connsiteY51" fmla="*/ 1154069 h 2072634"/>
                <a:gd name="connsiteX52" fmla="*/ 570272 w 1481273"/>
                <a:gd name="connsiteY52" fmla="*/ 1105575 h 2072634"/>
                <a:gd name="connsiteX53" fmla="*/ 573741 w 1481273"/>
                <a:gd name="connsiteY53" fmla="*/ 1086682 h 2072634"/>
                <a:gd name="connsiteX54" fmla="*/ 577292 w 1481273"/>
                <a:gd name="connsiteY54" fmla="*/ 1064834 h 2072634"/>
                <a:gd name="connsiteX55" fmla="*/ 580002 w 1481273"/>
                <a:gd name="connsiteY55" fmla="*/ 1042877 h 2072634"/>
                <a:gd name="connsiteX56" fmla="*/ 582470 w 1481273"/>
                <a:gd name="connsiteY56" fmla="*/ 1020866 h 2072634"/>
                <a:gd name="connsiteX57" fmla="*/ 584367 w 1481273"/>
                <a:gd name="connsiteY57" fmla="*/ 998774 h 2072634"/>
                <a:gd name="connsiteX58" fmla="*/ 586616 w 1481273"/>
                <a:gd name="connsiteY58" fmla="*/ 954428 h 2072634"/>
                <a:gd name="connsiteX59" fmla="*/ 586183 w 1481273"/>
                <a:gd name="connsiteY59" fmla="*/ 909946 h 2072634"/>
                <a:gd name="connsiteX60" fmla="*/ 582550 w 1481273"/>
                <a:gd name="connsiteY60" fmla="*/ 865518 h 2072634"/>
                <a:gd name="connsiteX61" fmla="*/ 576153 w 1481273"/>
                <a:gd name="connsiteY61" fmla="*/ 821388 h 2072634"/>
                <a:gd name="connsiteX62" fmla="*/ 572467 w 1481273"/>
                <a:gd name="connsiteY62" fmla="*/ 799432 h 2072634"/>
                <a:gd name="connsiteX63" fmla="*/ 568130 w 1481273"/>
                <a:gd name="connsiteY63" fmla="*/ 777665 h 2072634"/>
                <a:gd name="connsiteX64" fmla="*/ 548748 w 1481273"/>
                <a:gd name="connsiteY64" fmla="*/ 691520 h 2072634"/>
                <a:gd name="connsiteX65" fmla="*/ 538719 w 1481273"/>
                <a:gd name="connsiteY65" fmla="*/ 648800 h 2072634"/>
                <a:gd name="connsiteX66" fmla="*/ 529204 w 1481273"/>
                <a:gd name="connsiteY66" fmla="*/ 606025 h 2072634"/>
                <a:gd name="connsiteX67" fmla="*/ 497896 w 1481273"/>
                <a:gd name="connsiteY67" fmla="*/ 433382 h 2072634"/>
                <a:gd name="connsiteX68" fmla="*/ 494942 w 1481273"/>
                <a:gd name="connsiteY68" fmla="*/ 433708 h 2072634"/>
                <a:gd name="connsiteX69" fmla="*/ 514621 w 1481273"/>
                <a:gd name="connsiteY69" fmla="*/ 608763 h 2072634"/>
                <a:gd name="connsiteX70" fmla="*/ 521994 w 1481273"/>
                <a:gd name="connsiteY70" fmla="*/ 652215 h 2072634"/>
                <a:gd name="connsiteX71" fmla="*/ 529882 w 1481273"/>
                <a:gd name="connsiteY71" fmla="*/ 695504 h 2072634"/>
                <a:gd name="connsiteX72" fmla="*/ 544737 w 1481273"/>
                <a:gd name="connsiteY72" fmla="*/ 781731 h 2072634"/>
                <a:gd name="connsiteX73" fmla="*/ 556935 w 1481273"/>
                <a:gd name="connsiteY73" fmla="*/ 954618 h 2072634"/>
                <a:gd name="connsiteX74" fmla="*/ 559130 w 1481273"/>
                <a:gd name="connsiteY74" fmla="*/ 1041847 h 2072634"/>
                <a:gd name="connsiteX75" fmla="*/ 560377 w 1481273"/>
                <a:gd name="connsiteY75" fmla="*/ 1090070 h 2072634"/>
                <a:gd name="connsiteX76" fmla="*/ 286789 w 1481273"/>
                <a:gd name="connsiteY76" fmla="*/ 596267 h 2072634"/>
                <a:gd name="connsiteX77" fmla="*/ 155999 w 1481273"/>
                <a:gd name="connsiteY77" fmla="*/ 303297 h 2072634"/>
                <a:gd name="connsiteX78" fmla="*/ 98858 w 1481273"/>
                <a:gd name="connsiteY78" fmla="*/ 153343 h 2072634"/>
                <a:gd name="connsiteX79" fmla="*/ 73324 w 1481273"/>
                <a:gd name="connsiteY79" fmla="*/ 77308 h 2072634"/>
                <a:gd name="connsiteX80" fmla="*/ 62075 w 1481273"/>
                <a:gd name="connsiteY80" fmla="*/ 38844 h 2072634"/>
                <a:gd name="connsiteX81" fmla="*/ 57006 w 1481273"/>
                <a:gd name="connsiteY81" fmla="*/ 19490 h 2072634"/>
                <a:gd name="connsiteX82" fmla="*/ 52804 w 1481273"/>
                <a:gd name="connsiteY82" fmla="*/ 0 h 2072634"/>
                <a:gd name="connsiteX83" fmla="*/ 48114 w 1481273"/>
                <a:gd name="connsiteY83" fmla="*/ 732 h 2072634"/>
                <a:gd name="connsiteX84" fmla="*/ 51720 w 1481273"/>
                <a:gd name="connsiteY84" fmla="*/ 20656 h 2072634"/>
                <a:gd name="connsiteX85" fmla="*/ 56192 w 1481273"/>
                <a:gd name="connsiteY85" fmla="*/ 40335 h 2072634"/>
                <a:gd name="connsiteX86" fmla="*/ 66222 w 1481273"/>
                <a:gd name="connsiteY86" fmla="*/ 79369 h 2072634"/>
                <a:gd name="connsiteX87" fmla="*/ 89317 w 1481273"/>
                <a:gd name="connsiteY87" fmla="*/ 156541 h 2072634"/>
                <a:gd name="connsiteX88" fmla="*/ 142337 w 1481273"/>
                <a:gd name="connsiteY88" fmla="*/ 308610 h 2072634"/>
                <a:gd name="connsiteX89" fmla="*/ 265267 w 1481273"/>
                <a:gd name="connsiteY89" fmla="*/ 606350 h 2072634"/>
                <a:gd name="connsiteX90" fmla="*/ 465802 w 1481273"/>
                <a:gd name="connsiteY90" fmla="*/ 1000157 h 2072634"/>
                <a:gd name="connsiteX91" fmla="*/ 465124 w 1481273"/>
                <a:gd name="connsiteY91" fmla="*/ 999479 h 2072634"/>
                <a:gd name="connsiteX92" fmla="*/ 430265 w 1481273"/>
                <a:gd name="connsiteY92" fmla="*/ 966165 h 2072634"/>
                <a:gd name="connsiteX93" fmla="*/ 394159 w 1481273"/>
                <a:gd name="connsiteY93" fmla="*/ 934396 h 2072634"/>
                <a:gd name="connsiteX94" fmla="*/ 319399 w 1481273"/>
                <a:gd name="connsiteY94" fmla="*/ 874761 h 2072634"/>
                <a:gd name="connsiteX95" fmla="*/ 281639 w 1481273"/>
                <a:gd name="connsiteY95" fmla="*/ 845757 h 2072634"/>
                <a:gd name="connsiteX96" fmla="*/ 263017 w 1481273"/>
                <a:gd name="connsiteY96" fmla="*/ 830984 h 2072634"/>
                <a:gd name="connsiteX97" fmla="*/ 244774 w 1481273"/>
                <a:gd name="connsiteY97" fmla="*/ 815804 h 2072634"/>
                <a:gd name="connsiteX98" fmla="*/ 110351 w 1481273"/>
                <a:gd name="connsiteY98" fmla="*/ 682358 h 2072634"/>
                <a:gd name="connsiteX99" fmla="*/ 2629 w 1481273"/>
                <a:gd name="connsiteY99" fmla="*/ 525627 h 2072634"/>
                <a:gd name="connsiteX100" fmla="*/ 0 w 1481273"/>
                <a:gd name="connsiteY100" fmla="*/ 526982 h 2072634"/>
                <a:gd name="connsiteX101" fmla="*/ 98750 w 1481273"/>
                <a:gd name="connsiteY101" fmla="*/ 691601 h 2072634"/>
                <a:gd name="connsiteX102" fmla="*/ 229079 w 1481273"/>
                <a:gd name="connsiteY102" fmla="*/ 833613 h 2072634"/>
                <a:gd name="connsiteX103" fmla="*/ 246780 w 1481273"/>
                <a:gd name="connsiteY103" fmla="*/ 850013 h 2072634"/>
                <a:gd name="connsiteX104" fmla="*/ 264805 w 1481273"/>
                <a:gd name="connsiteY104" fmla="*/ 865952 h 2072634"/>
                <a:gd name="connsiteX105" fmla="*/ 282805 w 1481273"/>
                <a:gd name="connsiteY105" fmla="*/ 881945 h 2072634"/>
                <a:gd name="connsiteX106" fmla="*/ 300993 w 1481273"/>
                <a:gd name="connsiteY106" fmla="*/ 897612 h 2072634"/>
                <a:gd name="connsiteX107" fmla="*/ 375591 w 1481273"/>
                <a:gd name="connsiteY107" fmla="*/ 957491 h 2072634"/>
                <a:gd name="connsiteX108" fmla="*/ 451354 w 1481273"/>
                <a:gd name="connsiteY108" fmla="*/ 1015120 h 2072634"/>
                <a:gd name="connsiteX109" fmla="*/ 488870 w 1481273"/>
                <a:gd name="connsiteY109" fmla="*/ 1044476 h 2072634"/>
                <a:gd name="connsiteX110" fmla="*/ 493451 w 1481273"/>
                <a:gd name="connsiteY110" fmla="*/ 1048190 h 2072634"/>
                <a:gd name="connsiteX111" fmla="*/ 569702 w 1481273"/>
                <a:gd name="connsiteY111" fmla="*/ 1174643 h 2072634"/>
                <a:gd name="connsiteX112" fmla="*/ 672979 w 1481273"/>
                <a:gd name="connsiteY112" fmla="*/ 1331293 h 2072634"/>
                <a:gd name="connsiteX113" fmla="*/ 660699 w 1481273"/>
                <a:gd name="connsiteY113" fmla="*/ 1323974 h 2072634"/>
                <a:gd name="connsiteX114" fmla="*/ 640965 w 1481273"/>
                <a:gd name="connsiteY114" fmla="*/ 1313077 h 2072634"/>
                <a:gd name="connsiteX115" fmla="*/ 620907 w 1481273"/>
                <a:gd name="connsiteY115" fmla="*/ 1302858 h 2072634"/>
                <a:gd name="connsiteX116" fmla="*/ 580111 w 1481273"/>
                <a:gd name="connsiteY116" fmla="*/ 1284181 h 2072634"/>
                <a:gd name="connsiteX117" fmla="*/ 496676 w 1481273"/>
                <a:gd name="connsiteY117" fmla="*/ 1252819 h 2072634"/>
                <a:gd name="connsiteX118" fmla="*/ 412863 w 1481273"/>
                <a:gd name="connsiteY118" fmla="*/ 1224140 h 2072634"/>
                <a:gd name="connsiteX119" fmla="*/ 252120 w 1481273"/>
                <a:gd name="connsiteY119" fmla="*/ 1152551 h 2072634"/>
                <a:gd name="connsiteX120" fmla="*/ 114662 w 1481273"/>
                <a:gd name="connsiteY120" fmla="*/ 1043663 h 2072634"/>
                <a:gd name="connsiteX121" fmla="*/ 112357 w 1481273"/>
                <a:gd name="connsiteY121" fmla="*/ 1045533 h 2072634"/>
                <a:gd name="connsiteX122" fmla="*/ 244475 w 1481273"/>
                <a:gd name="connsiteY122" fmla="*/ 1165264 h 2072634"/>
                <a:gd name="connsiteX123" fmla="*/ 404161 w 1481273"/>
                <a:gd name="connsiteY123" fmla="*/ 1246204 h 2072634"/>
                <a:gd name="connsiteX124" fmla="*/ 486511 w 1481273"/>
                <a:gd name="connsiteY124" fmla="*/ 1280359 h 2072634"/>
                <a:gd name="connsiteX125" fmla="*/ 569241 w 1481273"/>
                <a:gd name="connsiteY125" fmla="*/ 1311776 h 2072634"/>
                <a:gd name="connsiteX126" fmla="*/ 693417 w 1481273"/>
                <a:gd name="connsiteY126" fmla="*/ 1360595 h 2072634"/>
                <a:gd name="connsiteX127" fmla="*/ 751805 w 1481273"/>
                <a:gd name="connsiteY127" fmla="*/ 1441698 h 2072634"/>
                <a:gd name="connsiteX128" fmla="*/ 801004 w 1481273"/>
                <a:gd name="connsiteY128" fmla="*/ 1505995 h 2072634"/>
                <a:gd name="connsiteX129" fmla="*/ 852533 w 1481273"/>
                <a:gd name="connsiteY129" fmla="*/ 1568477 h 2072634"/>
                <a:gd name="connsiteX130" fmla="*/ 865518 w 1481273"/>
                <a:gd name="connsiteY130" fmla="*/ 1584009 h 2072634"/>
                <a:gd name="connsiteX131" fmla="*/ 879017 w 1481273"/>
                <a:gd name="connsiteY131" fmla="*/ 1599134 h 2072634"/>
                <a:gd name="connsiteX132" fmla="*/ 906042 w 1481273"/>
                <a:gd name="connsiteY132" fmla="*/ 1629331 h 2072634"/>
                <a:gd name="connsiteX133" fmla="*/ 933257 w 1481273"/>
                <a:gd name="connsiteY133" fmla="*/ 1659338 h 2072634"/>
                <a:gd name="connsiteX134" fmla="*/ 961502 w 1481273"/>
                <a:gd name="connsiteY134" fmla="*/ 1688424 h 2072634"/>
                <a:gd name="connsiteX135" fmla="*/ 1016366 w 1481273"/>
                <a:gd name="connsiteY135" fmla="*/ 1742935 h 2072634"/>
                <a:gd name="connsiteX136" fmla="*/ 1007422 w 1481273"/>
                <a:gd name="connsiteY136" fmla="*/ 1738950 h 2072634"/>
                <a:gd name="connsiteX137" fmla="*/ 985763 w 1481273"/>
                <a:gd name="connsiteY137" fmla="*/ 1729734 h 2072634"/>
                <a:gd name="connsiteX138" fmla="*/ 963698 w 1481273"/>
                <a:gd name="connsiteY138" fmla="*/ 1721657 h 2072634"/>
                <a:gd name="connsiteX139" fmla="*/ 941471 w 1481273"/>
                <a:gd name="connsiteY139" fmla="*/ 1713877 h 2072634"/>
                <a:gd name="connsiteX140" fmla="*/ 918999 w 1481273"/>
                <a:gd name="connsiteY140" fmla="*/ 1707019 h 2072634"/>
                <a:gd name="connsiteX141" fmla="*/ 896365 w 1481273"/>
                <a:gd name="connsiteY141" fmla="*/ 1700622 h 2072634"/>
                <a:gd name="connsiteX142" fmla="*/ 873541 w 1481273"/>
                <a:gd name="connsiteY142" fmla="*/ 1695173 h 2072634"/>
                <a:gd name="connsiteX143" fmla="*/ 850636 w 1481273"/>
                <a:gd name="connsiteY143" fmla="*/ 1690213 h 2072634"/>
                <a:gd name="connsiteX144" fmla="*/ 827650 w 1481273"/>
                <a:gd name="connsiteY144" fmla="*/ 1685984 h 2072634"/>
                <a:gd name="connsiteX145" fmla="*/ 736002 w 1481273"/>
                <a:gd name="connsiteY145" fmla="*/ 1670479 h 2072634"/>
                <a:gd name="connsiteX146" fmla="*/ 559754 w 1481273"/>
                <a:gd name="connsiteY146" fmla="*/ 1620603 h 2072634"/>
                <a:gd name="connsiteX147" fmla="*/ 539099 w 1481273"/>
                <a:gd name="connsiteY147" fmla="*/ 1610681 h 2072634"/>
                <a:gd name="connsiteX148" fmla="*/ 518742 w 1481273"/>
                <a:gd name="connsiteY148" fmla="*/ 1600137 h 2072634"/>
                <a:gd name="connsiteX149" fmla="*/ 498954 w 1481273"/>
                <a:gd name="connsiteY149" fmla="*/ 1588454 h 2072634"/>
                <a:gd name="connsiteX150" fmla="*/ 479545 w 1481273"/>
                <a:gd name="connsiteY150" fmla="*/ 1576093 h 2072634"/>
                <a:gd name="connsiteX151" fmla="*/ 460760 w 1481273"/>
                <a:gd name="connsiteY151" fmla="*/ 1562702 h 2072634"/>
                <a:gd name="connsiteX152" fmla="*/ 442273 w 1481273"/>
                <a:gd name="connsiteY152" fmla="*/ 1548851 h 2072634"/>
                <a:gd name="connsiteX153" fmla="*/ 406764 w 1481273"/>
                <a:gd name="connsiteY153" fmla="*/ 1519115 h 2072634"/>
                <a:gd name="connsiteX154" fmla="*/ 404703 w 1481273"/>
                <a:gd name="connsiteY154" fmla="*/ 1521229 h 2072634"/>
                <a:gd name="connsiteX155" fmla="*/ 553384 w 1481273"/>
                <a:gd name="connsiteY155" fmla="*/ 1633993 h 2072634"/>
                <a:gd name="connsiteX156" fmla="*/ 731204 w 1481273"/>
                <a:gd name="connsiteY156" fmla="*/ 1693709 h 2072634"/>
                <a:gd name="connsiteX157" fmla="*/ 911409 w 1481273"/>
                <a:gd name="connsiteY157" fmla="*/ 1735698 h 2072634"/>
                <a:gd name="connsiteX158" fmla="*/ 933827 w 1481273"/>
                <a:gd name="connsiteY158" fmla="*/ 1740793 h 2072634"/>
                <a:gd name="connsiteX159" fmla="*/ 956000 w 1481273"/>
                <a:gd name="connsiteY159" fmla="*/ 1746676 h 2072634"/>
                <a:gd name="connsiteX160" fmla="*/ 978336 w 1481273"/>
                <a:gd name="connsiteY160" fmla="*/ 1752260 h 2072634"/>
                <a:gd name="connsiteX161" fmla="*/ 1000455 w 1481273"/>
                <a:gd name="connsiteY161" fmla="*/ 1758603 h 2072634"/>
                <a:gd name="connsiteX162" fmla="*/ 1022655 w 1481273"/>
                <a:gd name="connsiteY162" fmla="*/ 1764892 h 2072634"/>
                <a:gd name="connsiteX163" fmla="*/ 1033824 w 1481273"/>
                <a:gd name="connsiteY163" fmla="*/ 1767927 h 2072634"/>
                <a:gd name="connsiteX164" fmla="*/ 1044801 w 1481273"/>
                <a:gd name="connsiteY164" fmla="*/ 1771506 h 2072634"/>
                <a:gd name="connsiteX165" fmla="*/ 1047485 w 1481273"/>
                <a:gd name="connsiteY165" fmla="*/ 1772346 h 2072634"/>
                <a:gd name="connsiteX166" fmla="*/ 1078251 w 1481273"/>
                <a:gd name="connsiteY166" fmla="*/ 1800917 h 2072634"/>
                <a:gd name="connsiteX167" fmla="*/ 1139973 w 1481273"/>
                <a:gd name="connsiteY167" fmla="*/ 1853531 h 2072634"/>
                <a:gd name="connsiteX168" fmla="*/ 1171579 w 1481273"/>
                <a:gd name="connsiteY168" fmla="*/ 1878930 h 2072634"/>
                <a:gd name="connsiteX169" fmla="*/ 1203755 w 1481273"/>
                <a:gd name="connsiteY169" fmla="*/ 1903597 h 2072634"/>
                <a:gd name="connsiteX170" fmla="*/ 1478997 w 1481273"/>
                <a:gd name="connsiteY170" fmla="*/ 2072634 h 2072634"/>
                <a:gd name="connsiteX171" fmla="*/ 1481274 w 1481273"/>
                <a:gd name="connsiteY171" fmla="*/ 2068460 h 2072634"/>
                <a:gd name="connsiteX172" fmla="*/ 1167649 w 1481273"/>
                <a:gd name="connsiteY172" fmla="*/ 1827346 h 2072634"/>
                <a:gd name="connsiteX173" fmla="*/ 1164505 w 1481273"/>
                <a:gd name="connsiteY173" fmla="*/ 1819539 h 2072634"/>
                <a:gd name="connsiteX174" fmla="*/ 1156996 w 1481273"/>
                <a:gd name="connsiteY174" fmla="*/ 1798097 h 20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1481273" h="2072634">
                  <a:moveTo>
                    <a:pt x="1156996" y="1798097"/>
                  </a:moveTo>
                  <a:cubicBezTo>
                    <a:pt x="1154638" y="1790914"/>
                    <a:pt x="1152063" y="1783866"/>
                    <a:pt x="1149623" y="1776764"/>
                  </a:cubicBezTo>
                  <a:cubicBezTo>
                    <a:pt x="1140570" y="1748140"/>
                    <a:pt x="1132627" y="1719379"/>
                    <a:pt x="1126853" y="1690158"/>
                  </a:cubicBezTo>
                  <a:cubicBezTo>
                    <a:pt x="1120809" y="1661019"/>
                    <a:pt x="1116228" y="1631608"/>
                    <a:pt x="1112216" y="1601953"/>
                  </a:cubicBezTo>
                  <a:cubicBezTo>
                    <a:pt x="1110915" y="1594580"/>
                    <a:pt x="1110400" y="1587071"/>
                    <a:pt x="1109614" y="1579617"/>
                  </a:cubicBezTo>
                  <a:lnTo>
                    <a:pt x="1107418" y="1557173"/>
                  </a:lnTo>
                  <a:cubicBezTo>
                    <a:pt x="1106226" y="1542183"/>
                    <a:pt x="1105764" y="1527057"/>
                    <a:pt x="1104897" y="1511986"/>
                  </a:cubicBezTo>
                  <a:cubicBezTo>
                    <a:pt x="1102864" y="1451511"/>
                    <a:pt x="1104735" y="1390466"/>
                    <a:pt x="1103948" y="1329287"/>
                  </a:cubicBezTo>
                  <a:cubicBezTo>
                    <a:pt x="1102783" y="1268134"/>
                    <a:pt x="1099259" y="1206710"/>
                    <a:pt x="1088633" y="1146479"/>
                  </a:cubicBezTo>
                  <a:lnTo>
                    <a:pt x="1085706" y="1146886"/>
                  </a:lnTo>
                  <a:cubicBezTo>
                    <a:pt x="1091588" y="1207550"/>
                    <a:pt x="1091913" y="1268378"/>
                    <a:pt x="1089121" y="1329097"/>
                  </a:cubicBezTo>
                  <a:cubicBezTo>
                    <a:pt x="1086952" y="1389870"/>
                    <a:pt x="1082127" y="1450671"/>
                    <a:pt x="1081179" y="1512176"/>
                  </a:cubicBezTo>
                  <a:cubicBezTo>
                    <a:pt x="1081206" y="1527572"/>
                    <a:pt x="1080799" y="1542969"/>
                    <a:pt x="1081152" y="1558393"/>
                  </a:cubicBezTo>
                  <a:lnTo>
                    <a:pt x="1081884" y="1581596"/>
                  </a:lnTo>
                  <a:cubicBezTo>
                    <a:pt x="1082182" y="1589321"/>
                    <a:pt x="1082182" y="1597074"/>
                    <a:pt x="1082995" y="1604826"/>
                  </a:cubicBezTo>
                  <a:lnTo>
                    <a:pt x="1085164" y="1628057"/>
                  </a:lnTo>
                  <a:cubicBezTo>
                    <a:pt x="1085950" y="1635782"/>
                    <a:pt x="1086682" y="1643535"/>
                    <a:pt x="1088253" y="1651206"/>
                  </a:cubicBezTo>
                  <a:lnTo>
                    <a:pt x="1092564" y="1674193"/>
                  </a:lnTo>
                  <a:lnTo>
                    <a:pt x="1094867" y="1685659"/>
                  </a:lnTo>
                  <a:lnTo>
                    <a:pt x="1097958" y="1696962"/>
                  </a:lnTo>
                  <a:cubicBezTo>
                    <a:pt x="1107499" y="1732716"/>
                    <a:pt x="1120971" y="1767412"/>
                    <a:pt x="1138076" y="1799995"/>
                  </a:cubicBezTo>
                  <a:cubicBezTo>
                    <a:pt x="1088850" y="1753805"/>
                    <a:pt x="1041467" y="1705663"/>
                    <a:pt x="995955" y="1655760"/>
                  </a:cubicBezTo>
                  <a:lnTo>
                    <a:pt x="968740" y="1626675"/>
                  </a:lnTo>
                  <a:lnTo>
                    <a:pt x="942528" y="1596667"/>
                  </a:lnTo>
                  <a:lnTo>
                    <a:pt x="916153" y="1566768"/>
                  </a:lnTo>
                  <a:lnTo>
                    <a:pt x="902952" y="1551860"/>
                  </a:lnTo>
                  <a:lnTo>
                    <a:pt x="890212" y="1536518"/>
                  </a:lnTo>
                  <a:lnTo>
                    <a:pt x="869828" y="1512230"/>
                  </a:lnTo>
                  <a:lnTo>
                    <a:pt x="867334" y="1504098"/>
                  </a:lnTo>
                  <a:lnTo>
                    <a:pt x="859798" y="1480542"/>
                  </a:lnTo>
                  <a:lnTo>
                    <a:pt x="856003" y="1468805"/>
                  </a:lnTo>
                  <a:cubicBezTo>
                    <a:pt x="854729" y="1464902"/>
                    <a:pt x="853293" y="1461052"/>
                    <a:pt x="852344" y="1457040"/>
                  </a:cubicBezTo>
                  <a:lnTo>
                    <a:pt x="845947" y="1433214"/>
                  </a:lnTo>
                  <a:lnTo>
                    <a:pt x="839279" y="1409549"/>
                  </a:lnTo>
                  <a:cubicBezTo>
                    <a:pt x="837110" y="1401662"/>
                    <a:pt x="835619" y="1393557"/>
                    <a:pt x="833749" y="1385588"/>
                  </a:cubicBezTo>
                  <a:cubicBezTo>
                    <a:pt x="825833" y="1353791"/>
                    <a:pt x="819463" y="1321643"/>
                    <a:pt x="812768" y="1289494"/>
                  </a:cubicBezTo>
                  <a:cubicBezTo>
                    <a:pt x="809868" y="1273311"/>
                    <a:pt x="806588" y="1257183"/>
                    <a:pt x="803958" y="1240919"/>
                  </a:cubicBezTo>
                  <a:lnTo>
                    <a:pt x="797236" y="1191910"/>
                  </a:lnTo>
                  <a:cubicBezTo>
                    <a:pt x="789673" y="1126311"/>
                    <a:pt x="786475" y="1060036"/>
                    <a:pt x="784143" y="993597"/>
                  </a:cubicBezTo>
                  <a:cubicBezTo>
                    <a:pt x="782734" y="960364"/>
                    <a:pt x="781514" y="927104"/>
                    <a:pt x="779454" y="893790"/>
                  </a:cubicBezTo>
                  <a:cubicBezTo>
                    <a:pt x="777773" y="860503"/>
                    <a:pt x="774277" y="827189"/>
                    <a:pt x="768963" y="794281"/>
                  </a:cubicBezTo>
                  <a:lnTo>
                    <a:pt x="766036" y="794715"/>
                  </a:lnTo>
                  <a:cubicBezTo>
                    <a:pt x="772271" y="860828"/>
                    <a:pt x="770184" y="927240"/>
                    <a:pt x="769316" y="993787"/>
                  </a:cubicBezTo>
                  <a:cubicBezTo>
                    <a:pt x="768693" y="1060334"/>
                    <a:pt x="768909" y="1127179"/>
                    <a:pt x="773599" y="1194078"/>
                  </a:cubicBezTo>
                  <a:lnTo>
                    <a:pt x="777854" y="1244226"/>
                  </a:lnTo>
                  <a:cubicBezTo>
                    <a:pt x="779562" y="1260924"/>
                    <a:pt x="781812" y="1277621"/>
                    <a:pt x="783791" y="1294346"/>
                  </a:cubicBezTo>
                  <a:cubicBezTo>
                    <a:pt x="788778" y="1327633"/>
                    <a:pt x="795230" y="1360839"/>
                    <a:pt x="805070" y="1393177"/>
                  </a:cubicBezTo>
                  <a:cubicBezTo>
                    <a:pt x="807536" y="1401255"/>
                    <a:pt x="809623" y="1409414"/>
                    <a:pt x="812388" y="1417384"/>
                  </a:cubicBezTo>
                  <a:lnTo>
                    <a:pt x="821009" y="1441211"/>
                  </a:lnTo>
                  <a:lnTo>
                    <a:pt x="829439" y="1463600"/>
                  </a:lnTo>
                  <a:lnTo>
                    <a:pt x="789023" y="1413046"/>
                  </a:lnTo>
                  <a:cubicBezTo>
                    <a:pt x="722963" y="1329558"/>
                    <a:pt x="660645" y="1242952"/>
                    <a:pt x="601634" y="1154069"/>
                  </a:cubicBezTo>
                  <a:cubicBezTo>
                    <a:pt x="591062" y="1137967"/>
                    <a:pt x="580653" y="1121785"/>
                    <a:pt x="570272" y="1105575"/>
                  </a:cubicBezTo>
                  <a:cubicBezTo>
                    <a:pt x="571464" y="1099286"/>
                    <a:pt x="572602" y="1092997"/>
                    <a:pt x="573741" y="1086682"/>
                  </a:cubicBezTo>
                  <a:cubicBezTo>
                    <a:pt x="574934" y="1079417"/>
                    <a:pt x="576208" y="1072125"/>
                    <a:pt x="577292" y="1064834"/>
                  </a:cubicBezTo>
                  <a:cubicBezTo>
                    <a:pt x="578295" y="1057515"/>
                    <a:pt x="579081" y="1050196"/>
                    <a:pt x="580002" y="1042877"/>
                  </a:cubicBezTo>
                  <a:cubicBezTo>
                    <a:pt x="580897" y="1035558"/>
                    <a:pt x="581765" y="1028212"/>
                    <a:pt x="582470" y="1020866"/>
                  </a:cubicBezTo>
                  <a:cubicBezTo>
                    <a:pt x="583309" y="1013521"/>
                    <a:pt x="583879" y="1006174"/>
                    <a:pt x="584367" y="998774"/>
                  </a:cubicBezTo>
                  <a:cubicBezTo>
                    <a:pt x="585207" y="984001"/>
                    <a:pt x="586210" y="969255"/>
                    <a:pt x="586616" y="954428"/>
                  </a:cubicBezTo>
                  <a:cubicBezTo>
                    <a:pt x="586616" y="939600"/>
                    <a:pt x="586888" y="924773"/>
                    <a:pt x="586183" y="909946"/>
                  </a:cubicBezTo>
                  <a:cubicBezTo>
                    <a:pt x="585153" y="895118"/>
                    <a:pt x="584475" y="880264"/>
                    <a:pt x="582550" y="865518"/>
                  </a:cubicBezTo>
                  <a:cubicBezTo>
                    <a:pt x="580544" y="850772"/>
                    <a:pt x="578864" y="835998"/>
                    <a:pt x="576153" y="821388"/>
                  </a:cubicBezTo>
                  <a:lnTo>
                    <a:pt x="572467" y="799432"/>
                  </a:lnTo>
                  <a:lnTo>
                    <a:pt x="568130" y="777665"/>
                  </a:lnTo>
                  <a:cubicBezTo>
                    <a:pt x="562383" y="748634"/>
                    <a:pt x="555525" y="720036"/>
                    <a:pt x="548748" y="691520"/>
                  </a:cubicBezTo>
                  <a:lnTo>
                    <a:pt x="538719" y="648800"/>
                  </a:lnTo>
                  <a:cubicBezTo>
                    <a:pt x="535358" y="634569"/>
                    <a:pt x="532186" y="620310"/>
                    <a:pt x="529204" y="606025"/>
                  </a:cubicBezTo>
                  <a:cubicBezTo>
                    <a:pt x="516437" y="548992"/>
                    <a:pt x="506733" y="491336"/>
                    <a:pt x="497896" y="433382"/>
                  </a:cubicBezTo>
                  <a:lnTo>
                    <a:pt x="494942" y="433708"/>
                  </a:lnTo>
                  <a:cubicBezTo>
                    <a:pt x="499062" y="492204"/>
                    <a:pt x="505730" y="550619"/>
                    <a:pt x="514621" y="608763"/>
                  </a:cubicBezTo>
                  <a:cubicBezTo>
                    <a:pt x="516898" y="623292"/>
                    <a:pt x="519365" y="637767"/>
                    <a:pt x="521994" y="652215"/>
                  </a:cubicBezTo>
                  <a:lnTo>
                    <a:pt x="529882" y="695504"/>
                  </a:lnTo>
                  <a:cubicBezTo>
                    <a:pt x="535195" y="724319"/>
                    <a:pt x="540562" y="753025"/>
                    <a:pt x="544737" y="781731"/>
                  </a:cubicBezTo>
                  <a:cubicBezTo>
                    <a:pt x="553573" y="839197"/>
                    <a:pt x="554658" y="896772"/>
                    <a:pt x="556935" y="954618"/>
                  </a:cubicBezTo>
                  <a:cubicBezTo>
                    <a:pt x="557884" y="983595"/>
                    <a:pt x="558643" y="1012653"/>
                    <a:pt x="559130" y="1041847"/>
                  </a:cubicBezTo>
                  <a:cubicBezTo>
                    <a:pt x="559700" y="1057894"/>
                    <a:pt x="559944" y="1073941"/>
                    <a:pt x="560377" y="1090070"/>
                  </a:cubicBezTo>
                  <a:cubicBezTo>
                    <a:pt x="459785" y="931143"/>
                    <a:pt x="368760" y="765901"/>
                    <a:pt x="286789" y="596267"/>
                  </a:cubicBezTo>
                  <a:cubicBezTo>
                    <a:pt x="240030" y="500092"/>
                    <a:pt x="196253" y="402427"/>
                    <a:pt x="155999" y="303297"/>
                  </a:cubicBezTo>
                  <a:cubicBezTo>
                    <a:pt x="135724" y="253773"/>
                    <a:pt x="116749" y="203761"/>
                    <a:pt x="98858" y="153343"/>
                  </a:cubicBezTo>
                  <a:cubicBezTo>
                    <a:pt x="89859" y="128161"/>
                    <a:pt x="81347" y="102789"/>
                    <a:pt x="73324" y="77308"/>
                  </a:cubicBezTo>
                  <a:cubicBezTo>
                    <a:pt x="69583" y="64487"/>
                    <a:pt x="65300" y="51801"/>
                    <a:pt x="62075" y="38844"/>
                  </a:cubicBezTo>
                  <a:cubicBezTo>
                    <a:pt x="60394" y="32393"/>
                    <a:pt x="58551" y="25968"/>
                    <a:pt x="57006" y="19490"/>
                  </a:cubicBezTo>
                  <a:lnTo>
                    <a:pt x="52804" y="0"/>
                  </a:lnTo>
                  <a:lnTo>
                    <a:pt x="48114" y="732"/>
                  </a:lnTo>
                  <a:lnTo>
                    <a:pt x="51720" y="20656"/>
                  </a:lnTo>
                  <a:cubicBezTo>
                    <a:pt x="53048" y="27270"/>
                    <a:pt x="54701" y="33775"/>
                    <a:pt x="56192" y="40335"/>
                  </a:cubicBezTo>
                  <a:cubicBezTo>
                    <a:pt x="59039" y="53509"/>
                    <a:pt x="62887" y="66358"/>
                    <a:pt x="66222" y="79369"/>
                  </a:cubicBezTo>
                  <a:cubicBezTo>
                    <a:pt x="73432" y="105228"/>
                    <a:pt x="81130" y="130980"/>
                    <a:pt x="89317" y="156541"/>
                  </a:cubicBezTo>
                  <a:cubicBezTo>
                    <a:pt x="105798" y="207638"/>
                    <a:pt x="123444" y="258354"/>
                    <a:pt x="142337" y="308610"/>
                  </a:cubicBezTo>
                  <a:cubicBezTo>
                    <a:pt x="179880" y="409203"/>
                    <a:pt x="221055" y="508441"/>
                    <a:pt x="265267" y="606350"/>
                  </a:cubicBezTo>
                  <a:cubicBezTo>
                    <a:pt x="326392" y="740339"/>
                    <a:pt x="393102" y="871861"/>
                    <a:pt x="465802" y="1000157"/>
                  </a:cubicBezTo>
                  <a:cubicBezTo>
                    <a:pt x="465585" y="999940"/>
                    <a:pt x="465368" y="999696"/>
                    <a:pt x="465124" y="999479"/>
                  </a:cubicBezTo>
                  <a:cubicBezTo>
                    <a:pt x="453713" y="988176"/>
                    <a:pt x="442084" y="976981"/>
                    <a:pt x="430265" y="966165"/>
                  </a:cubicBezTo>
                  <a:cubicBezTo>
                    <a:pt x="418311" y="955512"/>
                    <a:pt x="406303" y="944751"/>
                    <a:pt x="394159" y="934396"/>
                  </a:cubicBezTo>
                  <a:cubicBezTo>
                    <a:pt x="369790" y="913632"/>
                    <a:pt x="344635" y="894007"/>
                    <a:pt x="319399" y="874761"/>
                  </a:cubicBezTo>
                  <a:cubicBezTo>
                    <a:pt x="306659" y="865220"/>
                    <a:pt x="294027" y="855624"/>
                    <a:pt x="281639" y="845757"/>
                  </a:cubicBezTo>
                  <a:lnTo>
                    <a:pt x="263017" y="830984"/>
                  </a:lnTo>
                  <a:lnTo>
                    <a:pt x="244774" y="815804"/>
                  </a:lnTo>
                  <a:cubicBezTo>
                    <a:pt x="196334" y="775117"/>
                    <a:pt x="150795" y="731068"/>
                    <a:pt x="110351" y="682358"/>
                  </a:cubicBezTo>
                  <a:cubicBezTo>
                    <a:pt x="69421" y="634053"/>
                    <a:pt x="34046" y="581060"/>
                    <a:pt x="2629" y="525627"/>
                  </a:cubicBezTo>
                  <a:lnTo>
                    <a:pt x="0" y="526982"/>
                  </a:lnTo>
                  <a:cubicBezTo>
                    <a:pt x="27297" y="584746"/>
                    <a:pt x="60340" y="640044"/>
                    <a:pt x="98750" y="691601"/>
                  </a:cubicBezTo>
                  <a:cubicBezTo>
                    <a:pt x="137458" y="742941"/>
                    <a:pt x="181832" y="790026"/>
                    <a:pt x="229079" y="833613"/>
                  </a:cubicBezTo>
                  <a:lnTo>
                    <a:pt x="246780" y="850013"/>
                  </a:lnTo>
                  <a:lnTo>
                    <a:pt x="264805" y="865952"/>
                  </a:lnTo>
                  <a:lnTo>
                    <a:pt x="282805" y="881945"/>
                  </a:lnTo>
                  <a:lnTo>
                    <a:pt x="300993" y="897612"/>
                  </a:lnTo>
                  <a:cubicBezTo>
                    <a:pt x="325281" y="918511"/>
                    <a:pt x="350327" y="938218"/>
                    <a:pt x="375591" y="957491"/>
                  </a:cubicBezTo>
                  <a:lnTo>
                    <a:pt x="451354" y="1015120"/>
                  </a:lnTo>
                  <a:lnTo>
                    <a:pt x="488870" y="1044476"/>
                  </a:lnTo>
                  <a:cubicBezTo>
                    <a:pt x="490387" y="1045696"/>
                    <a:pt x="491906" y="1046943"/>
                    <a:pt x="493451" y="1048190"/>
                  </a:cubicBezTo>
                  <a:cubicBezTo>
                    <a:pt x="518199" y="1090721"/>
                    <a:pt x="543598" y="1132898"/>
                    <a:pt x="569702" y="1174643"/>
                  </a:cubicBezTo>
                  <a:cubicBezTo>
                    <a:pt x="602989" y="1227555"/>
                    <a:pt x="637415" y="1279763"/>
                    <a:pt x="672979" y="1331293"/>
                  </a:cubicBezTo>
                  <a:cubicBezTo>
                    <a:pt x="668913" y="1328798"/>
                    <a:pt x="664819" y="1326359"/>
                    <a:pt x="660699" y="1323974"/>
                  </a:cubicBezTo>
                  <a:cubicBezTo>
                    <a:pt x="654221" y="1320124"/>
                    <a:pt x="647661" y="1316493"/>
                    <a:pt x="640965" y="1313077"/>
                  </a:cubicBezTo>
                  <a:cubicBezTo>
                    <a:pt x="634324" y="1309526"/>
                    <a:pt x="627629" y="1306192"/>
                    <a:pt x="620907" y="1302858"/>
                  </a:cubicBezTo>
                  <a:cubicBezTo>
                    <a:pt x="607435" y="1296270"/>
                    <a:pt x="593773" y="1290226"/>
                    <a:pt x="580111" y="1284181"/>
                  </a:cubicBezTo>
                  <a:cubicBezTo>
                    <a:pt x="552679" y="1272417"/>
                    <a:pt x="524759" y="1262198"/>
                    <a:pt x="496676" y="1252819"/>
                  </a:cubicBezTo>
                  <a:cubicBezTo>
                    <a:pt x="468540" y="1243575"/>
                    <a:pt x="440538" y="1234169"/>
                    <a:pt x="412863" y="1224140"/>
                  </a:cubicBezTo>
                  <a:cubicBezTo>
                    <a:pt x="357565" y="1203918"/>
                    <a:pt x="303108" y="1181528"/>
                    <a:pt x="252120" y="1152551"/>
                  </a:cubicBezTo>
                  <a:cubicBezTo>
                    <a:pt x="200942" y="1124116"/>
                    <a:pt x="153533" y="1088226"/>
                    <a:pt x="114662" y="1043663"/>
                  </a:cubicBezTo>
                  <a:lnTo>
                    <a:pt x="112357" y="1045533"/>
                  </a:lnTo>
                  <a:cubicBezTo>
                    <a:pt x="147813" y="1093458"/>
                    <a:pt x="194301" y="1132790"/>
                    <a:pt x="244475" y="1165264"/>
                  </a:cubicBezTo>
                  <a:cubicBezTo>
                    <a:pt x="295030" y="1197439"/>
                    <a:pt x="349352" y="1223002"/>
                    <a:pt x="404161" y="1246204"/>
                  </a:cubicBezTo>
                  <a:cubicBezTo>
                    <a:pt x="431566" y="1257888"/>
                    <a:pt x="459107" y="1269056"/>
                    <a:pt x="486511" y="1280359"/>
                  </a:cubicBezTo>
                  <a:cubicBezTo>
                    <a:pt x="513971" y="1291527"/>
                    <a:pt x="541620" y="1301773"/>
                    <a:pt x="569241" y="1311776"/>
                  </a:cubicBezTo>
                  <a:cubicBezTo>
                    <a:pt x="611257" y="1326874"/>
                    <a:pt x="652730" y="1342217"/>
                    <a:pt x="693417" y="1360595"/>
                  </a:cubicBezTo>
                  <a:cubicBezTo>
                    <a:pt x="712555" y="1387837"/>
                    <a:pt x="731990" y="1414889"/>
                    <a:pt x="751805" y="1441698"/>
                  </a:cubicBezTo>
                  <a:lnTo>
                    <a:pt x="801004" y="1505995"/>
                  </a:lnTo>
                  <a:lnTo>
                    <a:pt x="852533" y="1568477"/>
                  </a:lnTo>
                  <a:lnTo>
                    <a:pt x="865518" y="1584009"/>
                  </a:lnTo>
                  <a:lnTo>
                    <a:pt x="879017" y="1599134"/>
                  </a:lnTo>
                  <a:lnTo>
                    <a:pt x="906042" y="1629331"/>
                  </a:lnTo>
                  <a:lnTo>
                    <a:pt x="933257" y="1659338"/>
                  </a:lnTo>
                  <a:lnTo>
                    <a:pt x="961502" y="1688424"/>
                  </a:lnTo>
                  <a:cubicBezTo>
                    <a:pt x="979339" y="1707019"/>
                    <a:pt x="997717" y="1725099"/>
                    <a:pt x="1016366" y="1742935"/>
                  </a:cubicBezTo>
                  <a:cubicBezTo>
                    <a:pt x="1013385" y="1741634"/>
                    <a:pt x="1010403" y="1740279"/>
                    <a:pt x="1007422" y="1738950"/>
                  </a:cubicBezTo>
                  <a:cubicBezTo>
                    <a:pt x="1000238" y="1735806"/>
                    <a:pt x="993109" y="1732472"/>
                    <a:pt x="985763" y="1729734"/>
                  </a:cubicBezTo>
                  <a:lnTo>
                    <a:pt x="963698" y="1721657"/>
                  </a:lnTo>
                  <a:lnTo>
                    <a:pt x="941471" y="1713877"/>
                  </a:lnTo>
                  <a:cubicBezTo>
                    <a:pt x="934016" y="1711464"/>
                    <a:pt x="926481" y="1709323"/>
                    <a:pt x="918999" y="1707019"/>
                  </a:cubicBezTo>
                  <a:lnTo>
                    <a:pt x="896365" y="1700622"/>
                  </a:lnTo>
                  <a:cubicBezTo>
                    <a:pt x="888830" y="1698507"/>
                    <a:pt x="881158" y="1697016"/>
                    <a:pt x="873541" y="1695173"/>
                  </a:cubicBezTo>
                  <a:lnTo>
                    <a:pt x="850636" y="1690213"/>
                  </a:lnTo>
                  <a:cubicBezTo>
                    <a:pt x="842992" y="1688613"/>
                    <a:pt x="835320" y="1687420"/>
                    <a:pt x="827650" y="1685984"/>
                  </a:cubicBezTo>
                  <a:cubicBezTo>
                    <a:pt x="796938" y="1680644"/>
                    <a:pt x="766307" y="1676036"/>
                    <a:pt x="736002" y="1670479"/>
                  </a:cubicBezTo>
                  <a:cubicBezTo>
                    <a:pt x="675499" y="1659393"/>
                    <a:pt x="615350" y="1646218"/>
                    <a:pt x="559754" y="1620603"/>
                  </a:cubicBezTo>
                  <a:lnTo>
                    <a:pt x="539099" y="1610681"/>
                  </a:lnTo>
                  <a:cubicBezTo>
                    <a:pt x="532214" y="1607347"/>
                    <a:pt x="525166" y="1604284"/>
                    <a:pt x="518742" y="1600137"/>
                  </a:cubicBezTo>
                  <a:lnTo>
                    <a:pt x="498954" y="1588454"/>
                  </a:lnTo>
                  <a:cubicBezTo>
                    <a:pt x="492340" y="1584578"/>
                    <a:pt x="485644" y="1580783"/>
                    <a:pt x="479545" y="1576093"/>
                  </a:cubicBezTo>
                  <a:lnTo>
                    <a:pt x="460760" y="1562702"/>
                  </a:lnTo>
                  <a:cubicBezTo>
                    <a:pt x="454580" y="1558122"/>
                    <a:pt x="447966" y="1554056"/>
                    <a:pt x="442273" y="1548851"/>
                  </a:cubicBezTo>
                  <a:lnTo>
                    <a:pt x="406764" y="1519115"/>
                  </a:lnTo>
                  <a:lnTo>
                    <a:pt x="404703" y="1521229"/>
                  </a:lnTo>
                  <a:cubicBezTo>
                    <a:pt x="447749" y="1565928"/>
                    <a:pt x="497490" y="1605043"/>
                    <a:pt x="553384" y="1633993"/>
                  </a:cubicBezTo>
                  <a:cubicBezTo>
                    <a:pt x="609332" y="1663079"/>
                    <a:pt x="670701" y="1679614"/>
                    <a:pt x="731204" y="1693709"/>
                  </a:cubicBezTo>
                  <a:cubicBezTo>
                    <a:pt x="791977" y="1707480"/>
                    <a:pt x="851802" y="1721954"/>
                    <a:pt x="911409" y="1735698"/>
                  </a:cubicBezTo>
                  <a:cubicBezTo>
                    <a:pt x="918864" y="1737405"/>
                    <a:pt x="926399" y="1738950"/>
                    <a:pt x="933827" y="1740793"/>
                  </a:cubicBezTo>
                  <a:lnTo>
                    <a:pt x="956000" y="1746676"/>
                  </a:lnTo>
                  <a:lnTo>
                    <a:pt x="978336" y="1752260"/>
                  </a:lnTo>
                  <a:cubicBezTo>
                    <a:pt x="985736" y="1754266"/>
                    <a:pt x="993028" y="1756597"/>
                    <a:pt x="1000455" y="1758603"/>
                  </a:cubicBezTo>
                  <a:lnTo>
                    <a:pt x="1022655" y="1764892"/>
                  </a:lnTo>
                  <a:lnTo>
                    <a:pt x="1033824" y="1767927"/>
                  </a:lnTo>
                  <a:lnTo>
                    <a:pt x="1044801" y="1771506"/>
                  </a:lnTo>
                  <a:cubicBezTo>
                    <a:pt x="1045696" y="1771777"/>
                    <a:pt x="1046591" y="1772048"/>
                    <a:pt x="1047485" y="1772346"/>
                  </a:cubicBezTo>
                  <a:cubicBezTo>
                    <a:pt x="1057731" y="1781888"/>
                    <a:pt x="1068005" y="1791402"/>
                    <a:pt x="1078251" y="1800917"/>
                  </a:cubicBezTo>
                  <a:lnTo>
                    <a:pt x="1139973" y="1853531"/>
                  </a:lnTo>
                  <a:cubicBezTo>
                    <a:pt x="1150084" y="1862476"/>
                    <a:pt x="1160872" y="1870662"/>
                    <a:pt x="1171579" y="1878930"/>
                  </a:cubicBezTo>
                  <a:lnTo>
                    <a:pt x="1203755" y="1903597"/>
                  </a:lnTo>
                  <a:cubicBezTo>
                    <a:pt x="1290063" y="1968544"/>
                    <a:pt x="1381819" y="2026472"/>
                    <a:pt x="1478997" y="2072634"/>
                  </a:cubicBezTo>
                  <a:lnTo>
                    <a:pt x="1481274" y="2068460"/>
                  </a:lnTo>
                  <a:cubicBezTo>
                    <a:pt x="1369567" y="1996708"/>
                    <a:pt x="1265043" y="1915822"/>
                    <a:pt x="1167649" y="1827346"/>
                  </a:cubicBezTo>
                  <a:cubicBezTo>
                    <a:pt x="1166592" y="1824744"/>
                    <a:pt x="1165562" y="1822114"/>
                    <a:pt x="1164505" y="1819539"/>
                  </a:cubicBezTo>
                  <a:cubicBezTo>
                    <a:pt x="1161414" y="1812626"/>
                    <a:pt x="1159517" y="1805226"/>
                    <a:pt x="1156996" y="1798097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AC36EDB-7009-8464-4CB1-3B610891BA43}"/>
                </a:ext>
              </a:extLst>
            </p:cNvPr>
            <p:cNvSpPr/>
            <p:nvPr/>
          </p:nvSpPr>
          <p:spPr>
            <a:xfrm>
              <a:off x="8105625" y="4509282"/>
              <a:ext cx="218568" cy="192683"/>
            </a:xfrm>
            <a:custGeom>
              <a:avLst/>
              <a:gdLst>
                <a:gd name="connsiteX0" fmla="*/ 213830 w 218568"/>
                <a:gd name="connsiteY0" fmla="*/ 72322 h 192683"/>
                <a:gd name="connsiteX1" fmla="*/ 134542 w 218568"/>
                <a:gd name="connsiteY1" fmla="*/ 181915 h 192683"/>
                <a:gd name="connsiteX2" fmla="*/ 5487 w 218568"/>
                <a:gd name="connsiteY2" fmla="*/ 141364 h 192683"/>
                <a:gd name="connsiteX3" fmla="*/ 76236 w 218568"/>
                <a:gd name="connsiteY3" fmla="*/ 5965 h 192683"/>
                <a:gd name="connsiteX4" fmla="*/ 213830 w 218568"/>
                <a:gd name="connsiteY4" fmla="*/ 72322 h 192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568" h="192683">
                  <a:moveTo>
                    <a:pt x="213830" y="72322"/>
                  </a:moveTo>
                  <a:cubicBezTo>
                    <a:pt x="232886" y="129870"/>
                    <a:pt x="192063" y="162859"/>
                    <a:pt x="134542" y="181915"/>
                  </a:cubicBezTo>
                  <a:cubicBezTo>
                    <a:pt x="76995" y="200971"/>
                    <a:pt x="24543" y="198884"/>
                    <a:pt x="5487" y="141364"/>
                  </a:cubicBezTo>
                  <a:cubicBezTo>
                    <a:pt x="-13568" y="83816"/>
                    <a:pt x="18688" y="25021"/>
                    <a:pt x="76236" y="5965"/>
                  </a:cubicBezTo>
                  <a:cubicBezTo>
                    <a:pt x="133756" y="-13118"/>
                    <a:pt x="194773" y="14802"/>
                    <a:pt x="213830" y="72322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BA01A85-1787-8C22-9DC3-0ED0280DAE4C}"/>
                </a:ext>
              </a:extLst>
            </p:cNvPr>
            <p:cNvSpPr/>
            <p:nvPr/>
          </p:nvSpPr>
          <p:spPr>
            <a:xfrm>
              <a:off x="8138707" y="4548896"/>
              <a:ext cx="159736" cy="140791"/>
            </a:xfrm>
            <a:custGeom>
              <a:avLst/>
              <a:gdLst>
                <a:gd name="connsiteX0" fmla="*/ 156271 w 159736"/>
                <a:gd name="connsiteY0" fmla="*/ 52849 h 140791"/>
                <a:gd name="connsiteX1" fmla="*/ 98317 w 159736"/>
                <a:gd name="connsiteY1" fmla="*/ 132922 h 140791"/>
                <a:gd name="connsiteX2" fmla="*/ 4013 w 159736"/>
                <a:gd name="connsiteY2" fmla="*/ 103294 h 140791"/>
                <a:gd name="connsiteX3" fmla="*/ 55705 w 159736"/>
                <a:gd name="connsiteY3" fmla="*/ 4355 h 140791"/>
                <a:gd name="connsiteX4" fmla="*/ 156271 w 159736"/>
                <a:gd name="connsiteY4" fmla="*/ 52849 h 14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36" h="140791">
                  <a:moveTo>
                    <a:pt x="156271" y="52849"/>
                  </a:moveTo>
                  <a:cubicBezTo>
                    <a:pt x="170204" y="94891"/>
                    <a:pt x="140359" y="118989"/>
                    <a:pt x="98317" y="132922"/>
                  </a:cubicBezTo>
                  <a:cubicBezTo>
                    <a:pt x="56274" y="146855"/>
                    <a:pt x="17945" y="145310"/>
                    <a:pt x="4013" y="103294"/>
                  </a:cubicBezTo>
                  <a:cubicBezTo>
                    <a:pt x="-9921" y="61252"/>
                    <a:pt x="13663" y="18288"/>
                    <a:pt x="55705" y="4355"/>
                  </a:cubicBezTo>
                  <a:cubicBezTo>
                    <a:pt x="97747" y="-9578"/>
                    <a:pt x="142365" y="10806"/>
                    <a:pt x="156271" y="5284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AC46499-DD93-7F00-4F07-8462848284E4}"/>
                </a:ext>
              </a:extLst>
            </p:cNvPr>
            <p:cNvSpPr/>
            <p:nvPr/>
          </p:nvSpPr>
          <p:spPr>
            <a:xfrm rot="-1099900">
              <a:off x="8134827" y="4491323"/>
              <a:ext cx="93187" cy="47759"/>
            </a:xfrm>
            <a:custGeom>
              <a:avLst/>
              <a:gdLst>
                <a:gd name="connsiteX0" fmla="*/ 93187 w 93187"/>
                <a:gd name="connsiteY0" fmla="*/ 23880 h 47759"/>
                <a:gd name="connsiteX1" fmla="*/ 46594 w 93187"/>
                <a:gd name="connsiteY1" fmla="*/ 47760 h 47759"/>
                <a:gd name="connsiteX2" fmla="*/ 0 w 93187"/>
                <a:gd name="connsiteY2" fmla="*/ 23880 h 47759"/>
                <a:gd name="connsiteX3" fmla="*/ 46594 w 93187"/>
                <a:gd name="connsiteY3" fmla="*/ 0 h 47759"/>
                <a:gd name="connsiteX4" fmla="*/ 93187 w 93187"/>
                <a:gd name="connsiteY4" fmla="*/ 23880 h 4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87" h="47759">
                  <a:moveTo>
                    <a:pt x="93187" y="23880"/>
                  </a:moveTo>
                  <a:cubicBezTo>
                    <a:pt x="93187" y="37068"/>
                    <a:pt x="72327" y="47760"/>
                    <a:pt x="46594" y="47760"/>
                  </a:cubicBezTo>
                  <a:cubicBezTo>
                    <a:pt x="20860" y="47760"/>
                    <a:pt x="0" y="37068"/>
                    <a:pt x="0" y="23880"/>
                  </a:cubicBezTo>
                  <a:cubicBezTo>
                    <a:pt x="0" y="10691"/>
                    <a:pt x="20861" y="0"/>
                    <a:pt x="46594" y="0"/>
                  </a:cubicBezTo>
                  <a:cubicBezTo>
                    <a:pt x="72327" y="0"/>
                    <a:pt x="93187" y="10691"/>
                    <a:pt x="93187" y="2388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5BD2ECC-0AB5-3DDA-1770-84A39B870BA2}"/>
                </a:ext>
              </a:extLst>
            </p:cNvPr>
            <p:cNvSpPr/>
            <p:nvPr/>
          </p:nvSpPr>
          <p:spPr>
            <a:xfrm>
              <a:off x="8050681" y="5022315"/>
              <a:ext cx="217377" cy="196811"/>
            </a:xfrm>
            <a:custGeom>
              <a:avLst/>
              <a:gdLst>
                <a:gd name="connsiteX0" fmla="*/ 209220 w 217377"/>
                <a:gd name="connsiteY0" fmla="*/ 61333 h 196811"/>
                <a:gd name="connsiteX1" fmla="*/ 142592 w 217377"/>
                <a:gd name="connsiteY1" fmla="*/ 179057 h 196811"/>
                <a:gd name="connsiteX2" fmla="*/ 9823 w 217377"/>
                <a:gd name="connsiteY2" fmla="*/ 153089 h 196811"/>
                <a:gd name="connsiteX3" fmla="*/ 65094 w 217377"/>
                <a:gd name="connsiteY3" fmla="*/ 10670 h 196811"/>
                <a:gd name="connsiteX4" fmla="*/ 209220 w 217377"/>
                <a:gd name="connsiteY4" fmla="*/ 61333 h 196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377" h="196811">
                  <a:moveTo>
                    <a:pt x="209220" y="61333"/>
                  </a:moveTo>
                  <a:cubicBezTo>
                    <a:pt x="234565" y="116387"/>
                    <a:pt x="197646" y="153713"/>
                    <a:pt x="142592" y="179057"/>
                  </a:cubicBezTo>
                  <a:cubicBezTo>
                    <a:pt x="87538" y="204402"/>
                    <a:pt x="35168" y="208143"/>
                    <a:pt x="9823" y="153089"/>
                  </a:cubicBezTo>
                  <a:cubicBezTo>
                    <a:pt x="-15522" y="98035"/>
                    <a:pt x="10040" y="35988"/>
                    <a:pt x="65094" y="10670"/>
                  </a:cubicBezTo>
                  <a:cubicBezTo>
                    <a:pt x="120175" y="-14674"/>
                    <a:pt x="183903" y="6279"/>
                    <a:pt x="209220" y="6133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8DC7A47-1CFE-4DA2-2A91-EFBC089DD900}"/>
                </a:ext>
              </a:extLst>
            </p:cNvPr>
            <p:cNvSpPr/>
            <p:nvPr/>
          </p:nvSpPr>
          <p:spPr>
            <a:xfrm>
              <a:off x="8084963" y="5061570"/>
              <a:ext cx="158831" cy="143800"/>
            </a:xfrm>
            <a:custGeom>
              <a:avLst/>
              <a:gdLst>
                <a:gd name="connsiteX0" fmla="*/ 152873 w 158831"/>
                <a:gd name="connsiteY0" fmla="*/ 44821 h 143800"/>
                <a:gd name="connsiteX1" fmla="*/ 104190 w 158831"/>
                <a:gd name="connsiteY1" fmla="*/ 130830 h 143800"/>
                <a:gd name="connsiteX2" fmla="*/ 7175 w 158831"/>
                <a:gd name="connsiteY2" fmla="*/ 111855 h 143800"/>
                <a:gd name="connsiteX3" fmla="*/ 47564 w 158831"/>
                <a:gd name="connsiteY3" fmla="*/ 7793 h 143800"/>
                <a:gd name="connsiteX4" fmla="*/ 152873 w 158831"/>
                <a:gd name="connsiteY4" fmla="*/ 44821 h 14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831" h="143800">
                  <a:moveTo>
                    <a:pt x="152873" y="44821"/>
                  </a:moveTo>
                  <a:cubicBezTo>
                    <a:pt x="171387" y="85047"/>
                    <a:pt x="144416" y="112316"/>
                    <a:pt x="104190" y="130830"/>
                  </a:cubicBezTo>
                  <a:cubicBezTo>
                    <a:pt x="63964" y="149344"/>
                    <a:pt x="25689" y="152082"/>
                    <a:pt x="7175" y="111855"/>
                  </a:cubicBezTo>
                  <a:cubicBezTo>
                    <a:pt x="-11339" y="71629"/>
                    <a:pt x="7337" y="26306"/>
                    <a:pt x="47564" y="7793"/>
                  </a:cubicBezTo>
                  <a:cubicBezTo>
                    <a:pt x="87790" y="-10721"/>
                    <a:pt x="134360" y="4594"/>
                    <a:pt x="152873" y="44821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BB06118-435A-E9CF-9253-E626A40449DC}"/>
                </a:ext>
              </a:extLst>
            </p:cNvPr>
            <p:cNvSpPr/>
            <p:nvPr/>
          </p:nvSpPr>
          <p:spPr>
            <a:xfrm rot="-1482571">
              <a:off x="8068908" y="5008838"/>
              <a:ext cx="93188" cy="47759"/>
            </a:xfrm>
            <a:custGeom>
              <a:avLst/>
              <a:gdLst>
                <a:gd name="connsiteX0" fmla="*/ 93189 w 93188"/>
                <a:gd name="connsiteY0" fmla="*/ 23880 h 47759"/>
                <a:gd name="connsiteX1" fmla="*/ 46595 w 93188"/>
                <a:gd name="connsiteY1" fmla="*/ 47760 h 47759"/>
                <a:gd name="connsiteX2" fmla="*/ 0 w 93188"/>
                <a:gd name="connsiteY2" fmla="*/ 23880 h 47759"/>
                <a:gd name="connsiteX3" fmla="*/ 46595 w 93188"/>
                <a:gd name="connsiteY3" fmla="*/ 0 h 47759"/>
                <a:gd name="connsiteX4" fmla="*/ 93189 w 93188"/>
                <a:gd name="connsiteY4" fmla="*/ 23880 h 4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88" h="47759">
                  <a:moveTo>
                    <a:pt x="93189" y="23880"/>
                  </a:moveTo>
                  <a:cubicBezTo>
                    <a:pt x="93189" y="37068"/>
                    <a:pt x="72328" y="47760"/>
                    <a:pt x="46595" y="47760"/>
                  </a:cubicBezTo>
                  <a:cubicBezTo>
                    <a:pt x="20861" y="47760"/>
                    <a:pt x="0" y="37069"/>
                    <a:pt x="0" y="23880"/>
                  </a:cubicBezTo>
                  <a:cubicBezTo>
                    <a:pt x="0" y="10691"/>
                    <a:pt x="20862" y="0"/>
                    <a:pt x="46595" y="0"/>
                  </a:cubicBezTo>
                  <a:cubicBezTo>
                    <a:pt x="72328" y="0"/>
                    <a:pt x="93189" y="10691"/>
                    <a:pt x="93189" y="2388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9801CE8-03CB-3AFF-2B33-A76EEB51C5C4}"/>
                </a:ext>
              </a:extLst>
            </p:cNvPr>
            <p:cNvSpPr/>
            <p:nvPr/>
          </p:nvSpPr>
          <p:spPr>
            <a:xfrm>
              <a:off x="8546805" y="4927826"/>
              <a:ext cx="219265" cy="188784"/>
            </a:xfrm>
            <a:custGeom>
              <a:avLst/>
              <a:gdLst>
                <a:gd name="connsiteX0" fmla="*/ 217281 w 219265"/>
                <a:gd name="connsiteY0" fmla="*/ 84666 h 188784"/>
                <a:gd name="connsiteX1" fmla="*/ 125498 w 219265"/>
                <a:gd name="connsiteY1" fmla="*/ 184039 h 188784"/>
                <a:gd name="connsiteX2" fmla="*/ 2189 w 219265"/>
                <a:gd name="connsiteY2" fmla="*/ 128390 h 188784"/>
                <a:gd name="connsiteX3" fmla="*/ 88551 w 219265"/>
                <a:gd name="connsiteY3" fmla="*/ 2370 h 188784"/>
                <a:gd name="connsiteX4" fmla="*/ 217281 w 219265"/>
                <a:gd name="connsiteY4" fmla="*/ 84666 h 188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265" h="188784">
                  <a:moveTo>
                    <a:pt x="217281" y="84666"/>
                  </a:moveTo>
                  <a:cubicBezTo>
                    <a:pt x="229344" y="144057"/>
                    <a:pt x="184889" y="171977"/>
                    <a:pt x="125498" y="184039"/>
                  </a:cubicBezTo>
                  <a:cubicBezTo>
                    <a:pt x="66107" y="196102"/>
                    <a:pt x="14279" y="187780"/>
                    <a:pt x="2189" y="128390"/>
                  </a:cubicBezTo>
                  <a:cubicBezTo>
                    <a:pt x="-9873" y="68999"/>
                    <a:pt x="29160" y="14460"/>
                    <a:pt x="88551" y="2370"/>
                  </a:cubicBezTo>
                  <a:cubicBezTo>
                    <a:pt x="147942" y="-9692"/>
                    <a:pt x="205192" y="25276"/>
                    <a:pt x="217281" y="84666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7B1F649-E563-CAD2-3A7C-13AADF4DEDEA}"/>
                </a:ext>
              </a:extLst>
            </p:cNvPr>
            <p:cNvSpPr/>
            <p:nvPr/>
          </p:nvSpPr>
          <p:spPr>
            <a:xfrm>
              <a:off x="8578623" y="4967708"/>
              <a:ext cx="160212" cy="137947"/>
            </a:xfrm>
            <a:custGeom>
              <a:avLst/>
              <a:gdLst>
                <a:gd name="connsiteX0" fmla="*/ 158763 w 160212"/>
                <a:gd name="connsiteY0" fmla="*/ 61862 h 137947"/>
                <a:gd name="connsiteX1" fmla="*/ 91701 w 160212"/>
                <a:gd name="connsiteY1" fmla="*/ 134481 h 137947"/>
                <a:gd name="connsiteX2" fmla="*/ 1598 w 160212"/>
                <a:gd name="connsiteY2" fmla="*/ 93821 h 137947"/>
                <a:gd name="connsiteX3" fmla="*/ 64703 w 160212"/>
                <a:gd name="connsiteY3" fmla="*/ 1739 h 137947"/>
                <a:gd name="connsiteX4" fmla="*/ 158763 w 160212"/>
                <a:gd name="connsiteY4" fmla="*/ 61862 h 13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212" h="137947">
                  <a:moveTo>
                    <a:pt x="158763" y="61862"/>
                  </a:moveTo>
                  <a:cubicBezTo>
                    <a:pt x="167573" y="105260"/>
                    <a:pt x="135099" y="125644"/>
                    <a:pt x="91701" y="134481"/>
                  </a:cubicBezTo>
                  <a:cubicBezTo>
                    <a:pt x="48303" y="143291"/>
                    <a:pt x="10435" y="137219"/>
                    <a:pt x="1598" y="93821"/>
                  </a:cubicBezTo>
                  <a:cubicBezTo>
                    <a:pt x="-7211" y="50423"/>
                    <a:pt x="21305" y="10576"/>
                    <a:pt x="64703" y="1739"/>
                  </a:cubicBezTo>
                  <a:cubicBezTo>
                    <a:pt x="108101" y="-7097"/>
                    <a:pt x="149953" y="18464"/>
                    <a:pt x="158763" y="61862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0C5D503-21F6-3DE6-EFDB-59722F5478D6}"/>
                </a:ext>
              </a:extLst>
            </p:cNvPr>
            <p:cNvSpPr/>
            <p:nvPr/>
          </p:nvSpPr>
          <p:spPr>
            <a:xfrm rot="-689383">
              <a:off x="8589048" y="4906556"/>
              <a:ext cx="93196" cy="47763"/>
            </a:xfrm>
            <a:custGeom>
              <a:avLst/>
              <a:gdLst>
                <a:gd name="connsiteX0" fmla="*/ 93197 w 93196"/>
                <a:gd name="connsiteY0" fmla="*/ 23882 h 47763"/>
                <a:gd name="connsiteX1" fmla="*/ 46599 w 93196"/>
                <a:gd name="connsiteY1" fmla="*/ 47764 h 47763"/>
                <a:gd name="connsiteX2" fmla="*/ 0 w 93196"/>
                <a:gd name="connsiteY2" fmla="*/ 23882 h 47763"/>
                <a:gd name="connsiteX3" fmla="*/ 46599 w 93196"/>
                <a:gd name="connsiteY3" fmla="*/ 0 h 47763"/>
                <a:gd name="connsiteX4" fmla="*/ 93197 w 93196"/>
                <a:gd name="connsiteY4" fmla="*/ 23882 h 4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96" h="47763">
                  <a:moveTo>
                    <a:pt x="93197" y="23882"/>
                  </a:moveTo>
                  <a:cubicBezTo>
                    <a:pt x="93197" y="37071"/>
                    <a:pt x="72334" y="47764"/>
                    <a:pt x="46599" y="47764"/>
                  </a:cubicBezTo>
                  <a:cubicBezTo>
                    <a:pt x="20863" y="47764"/>
                    <a:pt x="0" y="37072"/>
                    <a:pt x="0" y="23882"/>
                  </a:cubicBezTo>
                  <a:cubicBezTo>
                    <a:pt x="0" y="10692"/>
                    <a:pt x="20863" y="0"/>
                    <a:pt x="46599" y="0"/>
                  </a:cubicBezTo>
                  <a:cubicBezTo>
                    <a:pt x="72334" y="0"/>
                    <a:pt x="93197" y="10692"/>
                    <a:pt x="93197" y="23882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EC9BCCF-328C-0ACB-44D9-DC62080B6287}"/>
                </a:ext>
              </a:extLst>
            </p:cNvPr>
            <p:cNvSpPr/>
            <p:nvPr/>
          </p:nvSpPr>
          <p:spPr>
            <a:xfrm>
              <a:off x="9131480" y="5669373"/>
              <a:ext cx="219454" cy="186277"/>
            </a:xfrm>
            <a:custGeom>
              <a:avLst/>
              <a:gdLst>
                <a:gd name="connsiteX0" fmla="*/ 218979 w 219454"/>
                <a:gd name="connsiteY0" fmla="*/ 95927 h 186277"/>
                <a:gd name="connsiteX1" fmla="*/ 117248 w 219454"/>
                <a:gd name="connsiteY1" fmla="*/ 185081 h 186277"/>
                <a:gd name="connsiteX2" fmla="*/ 499 w 219454"/>
                <a:gd name="connsiteY2" fmla="*/ 116773 h 186277"/>
                <a:gd name="connsiteX3" fmla="*/ 99656 w 219454"/>
                <a:gd name="connsiteY3" fmla="*/ 539 h 186277"/>
                <a:gd name="connsiteX4" fmla="*/ 218979 w 219454"/>
                <a:gd name="connsiteY4" fmla="*/ 95927 h 18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454" h="186277">
                  <a:moveTo>
                    <a:pt x="218979" y="95927"/>
                  </a:moveTo>
                  <a:cubicBezTo>
                    <a:pt x="224726" y="156267"/>
                    <a:pt x="177587" y="179334"/>
                    <a:pt x="117248" y="185081"/>
                  </a:cubicBezTo>
                  <a:cubicBezTo>
                    <a:pt x="56908" y="190828"/>
                    <a:pt x="6245" y="177112"/>
                    <a:pt x="499" y="116773"/>
                  </a:cubicBezTo>
                  <a:cubicBezTo>
                    <a:pt x="-5248" y="56433"/>
                    <a:pt x="39316" y="6313"/>
                    <a:pt x="99656" y="539"/>
                  </a:cubicBezTo>
                  <a:cubicBezTo>
                    <a:pt x="159968" y="-5208"/>
                    <a:pt x="213205" y="35587"/>
                    <a:pt x="218979" y="95927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090B166-4A43-D5F1-718F-06E95B62C004}"/>
                </a:ext>
              </a:extLst>
            </p:cNvPr>
            <p:cNvSpPr/>
            <p:nvPr/>
          </p:nvSpPr>
          <p:spPr>
            <a:xfrm>
              <a:off x="9162109" y="5709392"/>
              <a:ext cx="160343" cy="136097"/>
            </a:xfrm>
            <a:custGeom>
              <a:avLst/>
              <a:gdLst>
                <a:gd name="connsiteX0" fmla="*/ 159996 w 160343"/>
                <a:gd name="connsiteY0" fmla="*/ 70086 h 136097"/>
                <a:gd name="connsiteX1" fmla="*/ 85670 w 160343"/>
                <a:gd name="connsiteY1" fmla="*/ 135223 h 136097"/>
                <a:gd name="connsiteX2" fmla="*/ 365 w 160343"/>
                <a:gd name="connsiteY2" fmla="*/ 85319 h 136097"/>
                <a:gd name="connsiteX3" fmla="*/ 72821 w 160343"/>
                <a:gd name="connsiteY3" fmla="*/ 394 h 136097"/>
                <a:gd name="connsiteX4" fmla="*/ 159996 w 160343"/>
                <a:gd name="connsiteY4" fmla="*/ 70086 h 13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43" h="136097">
                  <a:moveTo>
                    <a:pt x="159996" y="70086"/>
                  </a:moveTo>
                  <a:cubicBezTo>
                    <a:pt x="164198" y="114161"/>
                    <a:pt x="129745" y="131022"/>
                    <a:pt x="85670" y="135223"/>
                  </a:cubicBezTo>
                  <a:cubicBezTo>
                    <a:pt x="41594" y="139424"/>
                    <a:pt x="4567" y="129395"/>
                    <a:pt x="365" y="85319"/>
                  </a:cubicBezTo>
                  <a:cubicBezTo>
                    <a:pt x="-3837" y="41244"/>
                    <a:pt x="28719" y="4596"/>
                    <a:pt x="72821" y="394"/>
                  </a:cubicBezTo>
                  <a:cubicBezTo>
                    <a:pt x="116924" y="-3807"/>
                    <a:pt x="155795" y="26010"/>
                    <a:pt x="159996" y="70086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6675B7E-2946-E1B1-F15D-3000C853FAF0}"/>
                </a:ext>
              </a:extLst>
            </p:cNvPr>
            <p:cNvSpPr/>
            <p:nvPr/>
          </p:nvSpPr>
          <p:spPr>
            <a:xfrm rot="-327072">
              <a:off x="9184777" y="5646001"/>
              <a:ext cx="93195" cy="47763"/>
            </a:xfrm>
            <a:custGeom>
              <a:avLst/>
              <a:gdLst>
                <a:gd name="connsiteX0" fmla="*/ 93195 w 93195"/>
                <a:gd name="connsiteY0" fmla="*/ 23881 h 47763"/>
                <a:gd name="connsiteX1" fmla="*/ 46598 w 93195"/>
                <a:gd name="connsiteY1" fmla="*/ 47763 h 47763"/>
                <a:gd name="connsiteX2" fmla="*/ 0 w 93195"/>
                <a:gd name="connsiteY2" fmla="*/ 23881 h 47763"/>
                <a:gd name="connsiteX3" fmla="*/ 46598 w 93195"/>
                <a:gd name="connsiteY3" fmla="*/ 0 h 47763"/>
                <a:gd name="connsiteX4" fmla="*/ 93195 w 93195"/>
                <a:gd name="connsiteY4" fmla="*/ 23881 h 4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95" h="47763">
                  <a:moveTo>
                    <a:pt x="93195" y="23881"/>
                  </a:moveTo>
                  <a:cubicBezTo>
                    <a:pt x="93195" y="37071"/>
                    <a:pt x="72333" y="47763"/>
                    <a:pt x="46598" y="47763"/>
                  </a:cubicBezTo>
                  <a:cubicBezTo>
                    <a:pt x="20862" y="47763"/>
                    <a:pt x="0" y="37071"/>
                    <a:pt x="0" y="23881"/>
                  </a:cubicBezTo>
                  <a:cubicBezTo>
                    <a:pt x="0" y="10692"/>
                    <a:pt x="20863" y="0"/>
                    <a:pt x="46598" y="0"/>
                  </a:cubicBezTo>
                  <a:cubicBezTo>
                    <a:pt x="72333" y="0"/>
                    <a:pt x="93195" y="10692"/>
                    <a:pt x="93195" y="23881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63ACC87-A7AD-D17A-BA93-10C9CDBBE1DF}"/>
                </a:ext>
              </a:extLst>
            </p:cNvPr>
            <p:cNvSpPr/>
            <p:nvPr/>
          </p:nvSpPr>
          <p:spPr>
            <a:xfrm>
              <a:off x="8452785" y="6016208"/>
              <a:ext cx="211354" cy="207335"/>
            </a:xfrm>
            <a:custGeom>
              <a:avLst/>
              <a:gdLst>
                <a:gd name="connsiteX0" fmla="*/ 191327 w 211354"/>
                <a:gd name="connsiteY0" fmla="*/ 35990 h 207335"/>
                <a:gd name="connsiteX1" fmla="*/ 160886 w 211354"/>
                <a:gd name="connsiteY1" fmla="*/ 167811 h 207335"/>
                <a:gd name="connsiteX2" fmla="*/ 26220 w 211354"/>
                <a:gd name="connsiteY2" fmla="*/ 180632 h 207335"/>
                <a:gd name="connsiteX3" fmla="*/ 38743 w 211354"/>
                <a:gd name="connsiteY3" fmla="*/ 28373 h 207335"/>
                <a:gd name="connsiteX4" fmla="*/ 191327 w 211354"/>
                <a:gd name="connsiteY4" fmla="*/ 35990 h 20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354" h="207335">
                  <a:moveTo>
                    <a:pt x="191327" y="35990"/>
                  </a:moveTo>
                  <a:cubicBezTo>
                    <a:pt x="231255" y="81584"/>
                    <a:pt x="206479" y="127855"/>
                    <a:pt x="160886" y="167811"/>
                  </a:cubicBezTo>
                  <a:cubicBezTo>
                    <a:pt x="115292" y="207739"/>
                    <a:pt x="66148" y="226225"/>
                    <a:pt x="26220" y="180632"/>
                  </a:cubicBezTo>
                  <a:cubicBezTo>
                    <a:pt x="-13709" y="135038"/>
                    <a:pt x="-6851" y="68301"/>
                    <a:pt x="38743" y="28373"/>
                  </a:cubicBezTo>
                  <a:cubicBezTo>
                    <a:pt x="84336" y="-11582"/>
                    <a:pt x="151398" y="-9603"/>
                    <a:pt x="191327" y="35990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463DC5F-9716-0361-4AA3-A66404C553F5}"/>
                </a:ext>
              </a:extLst>
            </p:cNvPr>
            <p:cNvSpPr/>
            <p:nvPr/>
          </p:nvSpPr>
          <p:spPr>
            <a:xfrm>
              <a:off x="8489623" y="6053974"/>
              <a:ext cx="154443" cy="151492"/>
            </a:xfrm>
            <a:custGeom>
              <a:avLst/>
              <a:gdLst>
                <a:gd name="connsiteX0" fmla="*/ 139797 w 154443"/>
                <a:gd name="connsiteY0" fmla="*/ 26307 h 151492"/>
                <a:gd name="connsiteX1" fmla="*/ 117569 w 154443"/>
                <a:gd name="connsiteY1" fmla="*/ 122617 h 151492"/>
                <a:gd name="connsiteX2" fmla="*/ 19172 w 154443"/>
                <a:gd name="connsiteY2" fmla="*/ 131969 h 151492"/>
                <a:gd name="connsiteX3" fmla="*/ 28307 w 154443"/>
                <a:gd name="connsiteY3" fmla="*/ 20723 h 151492"/>
                <a:gd name="connsiteX4" fmla="*/ 139797 w 154443"/>
                <a:gd name="connsiteY4" fmla="*/ 26307 h 151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443" h="151492">
                  <a:moveTo>
                    <a:pt x="139797" y="26307"/>
                  </a:moveTo>
                  <a:cubicBezTo>
                    <a:pt x="168991" y="59621"/>
                    <a:pt x="150884" y="93423"/>
                    <a:pt x="117569" y="122617"/>
                  </a:cubicBezTo>
                  <a:cubicBezTo>
                    <a:pt x="84256" y="151811"/>
                    <a:pt x="48339" y="165283"/>
                    <a:pt x="19172" y="131969"/>
                  </a:cubicBezTo>
                  <a:cubicBezTo>
                    <a:pt x="-10022" y="98655"/>
                    <a:pt x="-5007" y="49890"/>
                    <a:pt x="28307" y="20723"/>
                  </a:cubicBezTo>
                  <a:cubicBezTo>
                    <a:pt x="61621" y="-8471"/>
                    <a:pt x="110603" y="-7007"/>
                    <a:pt x="139797" y="26307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F51519E9-7887-C948-83EB-399AEA6F84A8}"/>
                </a:ext>
              </a:extLst>
            </p:cNvPr>
            <p:cNvSpPr/>
            <p:nvPr/>
          </p:nvSpPr>
          <p:spPr>
            <a:xfrm>
              <a:off x="8453120" y="6008992"/>
              <a:ext cx="76870" cy="71178"/>
            </a:xfrm>
            <a:custGeom>
              <a:avLst/>
              <a:gdLst>
                <a:gd name="connsiteX0" fmla="*/ 73484 w 76870"/>
                <a:gd name="connsiteY0" fmla="*/ 4877 h 71178"/>
                <a:gd name="connsiteX1" fmla="*/ 54184 w 76870"/>
                <a:gd name="connsiteY1" fmla="*/ 53561 h 71178"/>
                <a:gd name="connsiteX2" fmla="*/ 3386 w 76870"/>
                <a:gd name="connsiteY2" fmla="*/ 66301 h 71178"/>
                <a:gd name="connsiteX3" fmla="*/ 22686 w 76870"/>
                <a:gd name="connsiteY3" fmla="*/ 17617 h 71178"/>
                <a:gd name="connsiteX4" fmla="*/ 73484 w 76870"/>
                <a:gd name="connsiteY4" fmla="*/ 4877 h 7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870" h="71178">
                  <a:moveTo>
                    <a:pt x="73484" y="4877"/>
                  </a:moveTo>
                  <a:cubicBezTo>
                    <a:pt x="82185" y="14798"/>
                    <a:pt x="73538" y="36592"/>
                    <a:pt x="54184" y="53561"/>
                  </a:cubicBezTo>
                  <a:cubicBezTo>
                    <a:pt x="34830" y="70530"/>
                    <a:pt x="12087" y="76222"/>
                    <a:pt x="3386" y="66301"/>
                  </a:cubicBezTo>
                  <a:cubicBezTo>
                    <a:pt x="-5315" y="56380"/>
                    <a:pt x="3332" y="34586"/>
                    <a:pt x="22686" y="17617"/>
                  </a:cubicBezTo>
                  <a:cubicBezTo>
                    <a:pt x="42040" y="649"/>
                    <a:pt x="64783" y="-5044"/>
                    <a:pt x="73484" y="4877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6EB4A7CE-D1F9-B8BC-50D4-4EDDA13E00A0}"/>
                </a:ext>
              </a:extLst>
            </p:cNvPr>
            <p:cNvSpPr/>
            <p:nvPr/>
          </p:nvSpPr>
          <p:spPr>
            <a:xfrm>
              <a:off x="8816757" y="5281141"/>
              <a:ext cx="219119" cy="189717"/>
            </a:xfrm>
            <a:custGeom>
              <a:avLst/>
              <a:gdLst>
                <a:gd name="connsiteX0" fmla="*/ 216526 w 219119"/>
                <a:gd name="connsiteY0" fmla="*/ 81462 h 189717"/>
                <a:gd name="connsiteX1" fmla="*/ 127833 w 219119"/>
                <a:gd name="connsiteY1" fmla="*/ 183600 h 189717"/>
                <a:gd name="connsiteX2" fmla="*/ 2898 w 219119"/>
                <a:gd name="connsiteY2" fmla="*/ 131745 h 189717"/>
                <a:gd name="connsiteX3" fmla="*/ 85384 w 219119"/>
                <a:gd name="connsiteY3" fmla="*/ 3150 h 189717"/>
                <a:gd name="connsiteX4" fmla="*/ 216526 w 219119"/>
                <a:gd name="connsiteY4" fmla="*/ 81462 h 189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119" h="189717">
                  <a:moveTo>
                    <a:pt x="216526" y="81462"/>
                  </a:moveTo>
                  <a:cubicBezTo>
                    <a:pt x="230405" y="140473"/>
                    <a:pt x="186817" y="169721"/>
                    <a:pt x="127833" y="183600"/>
                  </a:cubicBezTo>
                  <a:cubicBezTo>
                    <a:pt x="68822" y="197479"/>
                    <a:pt x="16776" y="190756"/>
                    <a:pt x="2898" y="131745"/>
                  </a:cubicBezTo>
                  <a:cubicBezTo>
                    <a:pt x="-10981" y="72733"/>
                    <a:pt x="26372" y="17029"/>
                    <a:pt x="85384" y="3150"/>
                  </a:cubicBezTo>
                  <a:cubicBezTo>
                    <a:pt x="144368" y="-10755"/>
                    <a:pt x="202647" y="22451"/>
                    <a:pt x="216526" y="81462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5BFA452-042B-5ACD-8531-D25E531D3862}"/>
                </a:ext>
              </a:extLst>
            </p:cNvPr>
            <p:cNvSpPr/>
            <p:nvPr/>
          </p:nvSpPr>
          <p:spPr>
            <a:xfrm>
              <a:off x="8848902" y="5320951"/>
              <a:ext cx="160117" cy="138609"/>
            </a:xfrm>
            <a:custGeom>
              <a:avLst/>
              <a:gdLst>
                <a:gd name="connsiteX0" fmla="*/ 158223 w 160117"/>
                <a:gd name="connsiteY0" fmla="*/ 59516 h 138609"/>
                <a:gd name="connsiteX1" fmla="*/ 93412 w 160117"/>
                <a:gd name="connsiteY1" fmla="*/ 134140 h 138609"/>
                <a:gd name="connsiteX2" fmla="*/ 2116 w 160117"/>
                <a:gd name="connsiteY2" fmla="*/ 96245 h 138609"/>
                <a:gd name="connsiteX3" fmla="*/ 62374 w 160117"/>
                <a:gd name="connsiteY3" fmla="*/ 2293 h 138609"/>
                <a:gd name="connsiteX4" fmla="*/ 158223 w 160117"/>
                <a:gd name="connsiteY4" fmla="*/ 59516 h 13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117" h="138609">
                  <a:moveTo>
                    <a:pt x="158223" y="59516"/>
                  </a:moveTo>
                  <a:cubicBezTo>
                    <a:pt x="168361" y="102615"/>
                    <a:pt x="136511" y="124002"/>
                    <a:pt x="93412" y="134140"/>
                  </a:cubicBezTo>
                  <a:cubicBezTo>
                    <a:pt x="50311" y="144278"/>
                    <a:pt x="12254" y="139372"/>
                    <a:pt x="2116" y="96245"/>
                  </a:cubicBezTo>
                  <a:cubicBezTo>
                    <a:pt x="-8022" y="53145"/>
                    <a:pt x="19274" y="12431"/>
                    <a:pt x="62374" y="2293"/>
                  </a:cubicBezTo>
                  <a:cubicBezTo>
                    <a:pt x="105501" y="-7845"/>
                    <a:pt x="148086" y="16416"/>
                    <a:pt x="158223" y="59516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4EB4A2F-0AF3-C3DA-F9F9-CFB69C0758D3}"/>
                </a:ext>
              </a:extLst>
            </p:cNvPr>
            <p:cNvSpPr/>
            <p:nvPr/>
          </p:nvSpPr>
          <p:spPr>
            <a:xfrm rot="-794648">
              <a:off x="8855467" y="5260471"/>
              <a:ext cx="93192" cy="47761"/>
            </a:xfrm>
            <a:custGeom>
              <a:avLst/>
              <a:gdLst>
                <a:gd name="connsiteX0" fmla="*/ 93192 w 93192"/>
                <a:gd name="connsiteY0" fmla="*/ 23881 h 47761"/>
                <a:gd name="connsiteX1" fmla="*/ 46596 w 93192"/>
                <a:gd name="connsiteY1" fmla="*/ 47762 h 47761"/>
                <a:gd name="connsiteX2" fmla="*/ 0 w 93192"/>
                <a:gd name="connsiteY2" fmla="*/ 23881 h 47761"/>
                <a:gd name="connsiteX3" fmla="*/ 46596 w 93192"/>
                <a:gd name="connsiteY3" fmla="*/ 0 h 47761"/>
                <a:gd name="connsiteX4" fmla="*/ 93192 w 93192"/>
                <a:gd name="connsiteY4" fmla="*/ 23881 h 47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92" h="47761">
                  <a:moveTo>
                    <a:pt x="93192" y="23881"/>
                  </a:moveTo>
                  <a:cubicBezTo>
                    <a:pt x="93192" y="37070"/>
                    <a:pt x="72330" y="47762"/>
                    <a:pt x="46596" y="47762"/>
                  </a:cubicBezTo>
                  <a:cubicBezTo>
                    <a:pt x="20861" y="47762"/>
                    <a:pt x="0" y="37070"/>
                    <a:pt x="0" y="23881"/>
                  </a:cubicBezTo>
                  <a:cubicBezTo>
                    <a:pt x="0" y="10692"/>
                    <a:pt x="20862" y="0"/>
                    <a:pt x="46596" y="0"/>
                  </a:cubicBezTo>
                  <a:cubicBezTo>
                    <a:pt x="72331" y="0"/>
                    <a:pt x="93192" y="10691"/>
                    <a:pt x="93192" y="23881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B020D4C-2767-7933-C132-858546E77CAF}"/>
                </a:ext>
              </a:extLst>
            </p:cNvPr>
            <p:cNvSpPr/>
            <p:nvPr/>
          </p:nvSpPr>
          <p:spPr>
            <a:xfrm>
              <a:off x="8165238" y="5549182"/>
              <a:ext cx="210021" cy="208800"/>
            </a:xfrm>
            <a:custGeom>
              <a:avLst/>
              <a:gdLst>
                <a:gd name="connsiteX0" fmla="*/ 187748 w 210021"/>
                <a:gd name="connsiteY0" fmla="*/ 32443 h 208800"/>
                <a:gd name="connsiteX1" fmla="*/ 163406 w 210021"/>
                <a:gd name="connsiteY1" fmla="*/ 165510 h 208800"/>
                <a:gd name="connsiteX2" fmla="*/ 29472 w 210021"/>
                <a:gd name="connsiteY2" fmla="*/ 184485 h 208800"/>
                <a:gd name="connsiteX3" fmla="*/ 35002 w 210021"/>
                <a:gd name="connsiteY3" fmla="*/ 31820 h 208800"/>
                <a:gd name="connsiteX4" fmla="*/ 187748 w 210021"/>
                <a:gd name="connsiteY4" fmla="*/ 32443 h 20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1" h="208800">
                  <a:moveTo>
                    <a:pt x="187748" y="32443"/>
                  </a:moveTo>
                  <a:cubicBezTo>
                    <a:pt x="229737" y="76167"/>
                    <a:pt x="207102" y="123522"/>
                    <a:pt x="163406" y="165510"/>
                  </a:cubicBezTo>
                  <a:cubicBezTo>
                    <a:pt x="119683" y="207499"/>
                    <a:pt x="71460" y="228209"/>
                    <a:pt x="29472" y="184485"/>
                  </a:cubicBezTo>
                  <a:cubicBezTo>
                    <a:pt x="-12516" y="140762"/>
                    <a:pt x="-8722" y="73808"/>
                    <a:pt x="35002" y="31820"/>
                  </a:cubicBezTo>
                  <a:cubicBezTo>
                    <a:pt x="78698" y="-10168"/>
                    <a:pt x="145760" y="-11252"/>
                    <a:pt x="187748" y="3244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51762FB-4453-779A-E596-C8D88BF96900}"/>
                </a:ext>
              </a:extLst>
            </p:cNvPr>
            <p:cNvSpPr/>
            <p:nvPr/>
          </p:nvSpPr>
          <p:spPr>
            <a:xfrm>
              <a:off x="8202427" y="5586633"/>
              <a:ext cx="153446" cy="152564"/>
            </a:xfrm>
            <a:custGeom>
              <a:avLst/>
              <a:gdLst>
                <a:gd name="connsiteX0" fmla="*/ 137168 w 153446"/>
                <a:gd name="connsiteY0" fmla="*/ 23698 h 152564"/>
                <a:gd name="connsiteX1" fmla="*/ 119385 w 153446"/>
                <a:gd name="connsiteY1" fmla="*/ 120930 h 152564"/>
                <a:gd name="connsiteX2" fmla="*/ 21531 w 153446"/>
                <a:gd name="connsiteY2" fmla="*/ 134809 h 152564"/>
                <a:gd name="connsiteX3" fmla="*/ 25569 w 153446"/>
                <a:gd name="connsiteY3" fmla="*/ 23265 h 152564"/>
                <a:gd name="connsiteX4" fmla="*/ 137168 w 153446"/>
                <a:gd name="connsiteY4" fmla="*/ 23698 h 152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46" h="152564">
                  <a:moveTo>
                    <a:pt x="137168" y="23698"/>
                  </a:moveTo>
                  <a:cubicBezTo>
                    <a:pt x="167853" y="55630"/>
                    <a:pt x="151317" y="90245"/>
                    <a:pt x="119385" y="120930"/>
                  </a:cubicBezTo>
                  <a:cubicBezTo>
                    <a:pt x="87454" y="151615"/>
                    <a:pt x="52188" y="166740"/>
                    <a:pt x="21531" y="134809"/>
                  </a:cubicBezTo>
                  <a:cubicBezTo>
                    <a:pt x="-9127" y="102877"/>
                    <a:pt x="-6390" y="53923"/>
                    <a:pt x="25569" y="23265"/>
                  </a:cubicBezTo>
                  <a:cubicBezTo>
                    <a:pt x="57474" y="-7420"/>
                    <a:pt x="106483" y="-8234"/>
                    <a:pt x="137168" y="23698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858D61D-805B-8A5F-D520-D6B47B4DAB94}"/>
                </a:ext>
              </a:extLst>
            </p:cNvPr>
            <p:cNvSpPr/>
            <p:nvPr/>
          </p:nvSpPr>
          <p:spPr>
            <a:xfrm>
              <a:off x="8162725" y="5544403"/>
              <a:ext cx="74961" cy="73203"/>
            </a:xfrm>
            <a:custGeom>
              <a:avLst/>
              <a:gdLst>
                <a:gd name="connsiteX0" fmla="*/ 71099 w 74961"/>
                <a:gd name="connsiteY0" fmla="*/ 4315 h 73203"/>
                <a:gd name="connsiteX1" fmla="*/ 54049 w 74961"/>
                <a:gd name="connsiteY1" fmla="*/ 53839 h 73203"/>
                <a:gd name="connsiteX2" fmla="*/ 3875 w 74961"/>
                <a:gd name="connsiteY2" fmla="*/ 68883 h 73203"/>
                <a:gd name="connsiteX3" fmla="*/ 20924 w 74961"/>
                <a:gd name="connsiteY3" fmla="*/ 19359 h 73203"/>
                <a:gd name="connsiteX4" fmla="*/ 71099 w 74961"/>
                <a:gd name="connsiteY4" fmla="*/ 4315 h 73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61" h="73203">
                  <a:moveTo>
                    <a:pt x="71099" y="4315"/>
                  </a:moveTo>
                  <a:cubicBezTo>
                    <a:pt x="80234" y="13829"/>
                    <a:pt x="72617" y="36002"/>
                    <a:pt x="54049" y="53839"/>
                  </a:cubicBezTo>
                  <a:cubicBezTo>
                    <a:pt x="35481" y="71675"/>
                    <a:pt x="13037" y="78398"/>
                    <a:pt x="3875" y="68883"/>
                  </a:cubicBezTo>
                  <a:cubicBezTo>
                    <a:pt x="-5288" y="59369"/>
                    <a:pt x="2357" y="37196"/>
                    <a:pt x="20924" y="19359"/>
                  </a:cubicBezTo>
                  <a:cubicBezTo>
                    <a:pt x="39493" y="1550"/>
                    <a:pt x="61964" y="-5200"/>
                    <a:pt x="71099" y="4315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9" name="图形 9">
            <a:extLst>
              <a:ext uri="{FF2B5EF4-FFF2-40B4-BE49-F238E27FC236}">
                <a16:creationId xmlns:a16="http://schemas.microsoft.com/office/drawing/2014/main" id="{50FBEA7C-96D8-4173-544B-C132C191C2F9}"/>
              </a:ext>
            </a:extLst>
          </p:cNvPr>
          <p:cNvGrpSpPr/>
          <p:nvPr userDrawn="1"/>
        </p:nvGrpSpPr>
        <p:grpSpPr>
          <a:xfrm>
            <a:off x="10527154" y="3598919"/>
            <a:ext cx="2031435" cy="2489196"/>
            <a:chOff x="8621691" y="3203919"/>
            <a:chExt cx="2031435" cy="2489196"/>
          </a:xfrm>
        </p:grpSpPr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E3F978BE-5674-F333-E035-1B11EC2E22CD}"/>
                </a:ext>
              </a:extLst>
            </p:cNvPr>
            <p:cNvSpPr/>
            <p:nvPr/>
          </p:nvSpPr>
          <p:spPr>
            <a:xfrm>
              <a:off x="8621691" y="3203919"/>
              <a:ext cx="1795461" cy="2224462"/>
            </a:xfrm>
            <a:custGeom>
              <a:avLst/>
              <a:gdLst>
                <a:gd name="connsiteX0" fmla="*/ 1795391 w 1795461"/>
                <a:gd name="connsiteY0" fmla="*/ 1887211 h 2224462"/>
                <a:gd name="connsiteX1" fmla="*/ 1551918 w 1795461"/>
                <a:gd name="connsiteY1" fmla="*/ 966883 h 2224462"/>
                <a:gd name="connsiteX2" fmla="*/ 1432269 w 1795461"/>
                <a:gd name="connsiteY2" fmla="*/ 1272159 h 2224462"/>
                <a:gd name="connsiteX3" fmla="*/ 1230189 w 1795461"/>
                <a:gd name="connsiteY3" fmla="*/ 613358 h 2224462"/>
                <a:gd name="connsiteX4" fmla="*/ 1102434 w 1795461"/>
                <a:gd name="connsiteY4" fmla="*/ 997189 h 2224462"/>
                <a:gd name="connsiteX5" fmla="*/ 1102217 w 1795461"/>
                <a:gd name="connsiteY5" fmla="*/ 1006107 h 2224462"/>
                <a:gd name="connsiteX6" fmla="*/ 1102434 w 1795461"/>
                <a:gd name="connsiteY6" fmla="*/ 997189 h 2224462"/>
                <a:gd name="connsiteX7" fmla="*/ 1065407 w 1795461"/>
                <a:gd name="connsiteY7" fmla="*/ 742711 h 2224462"/>
                <a:gd name="connsiteX8" fmla="*/ 677293 w 1795461"/>
                <a:gd name="connsiteY8" fmla="*/ 229336 h 2224462"/>
                <a:gd name="connsiteX9" fmla="*/ 734569 w 1795461"/>
                <a:gd name="connsiteY9" fmla="*/ 665023 h 2224462"/>
                <a:gd name="connsiteX10" fmla="*/ 28872 w 1795461"/>
                <a:gd name="connsiteY10" fmla="*/ 160973 h 2224462"/>
                <a:gd name="connsiteX11" fmla="*/ 787563 w 1795461"/>
                <a:gd name="connsiteY11" fmla="*/ 1248739 h 2224462"/>
                <a:gd name="connsiteX12" fmla="*/ 282592 w 1795461"/>
                <a:gd name="connsiteY12" fmla="*/ 1178560 h 2224462"/>
                <a:gd name="connsiteX13" fmla="*/ 960205 w 1795461"/>
                <a:gd name="connsiteY13" fmla="*/ 1780220 h 2224462"/>
                <a:gd name="connsiteX14" fmla="*/ 789596 w 1795461"/>
                <a:gd name="connsiteY14" fmla="*/ 2042885 h 2224462"/>
                <a:gd name="connsiteX15" fmla="*/ 1781485 w 1795461"/>
                <a:gd name="connsiteY15" fmla="*/ 2220379 h 2224462"/>
                <a:gd name="connsiteX16" fmla="*/ 1795391 w 1795461"/>
                <a:gd name="connsiteY16" fmla="*/ 1887211 h 222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95461" h="2224462">
                  <a:moveTo>
                    <a:pt x="1795391" y="1887211"/>
                  </a:moveTo>
                  <a:cubicBezTo>
                    <a:pt x="1798996" y="1667782"/>
                    <a:pt x="1663760" y="858484"/>
                    <a:pt x="1551918" y="966883"/>
                  </a:cubicBezTo>
                  <a:cubicBezTo>
                    <a:pt x="1440076" y="1075310"/>
                    <a:pt x="1432269" y="1272159"/>
                    <a:pt x="1432269" y="1272159"/>
                  </a:cubicBezTo>
                  <a:cubicBezTo>
                    <a:pt x="1432269" y="1272159"/>
                    <a:pt x="1356153" y="489480"/>
                    <a:pt x="1230189" y="613358"/>
                  </a:cubicBezTo>
                  <a:cubicBezTo>
                    <a:pt x="1117723" y="723953"/>
                    <a:pt x="1104088" y="949969"/>
                    <a:pt x="1102434" y="997189"/>
                  </a:cubicBezTo>
                  <a:cubicBezTo>
                    <a:pt x="1102624" y="1004345"/>
                    <a:pt x="1102217" y="1006107"/>
                    <a:pt x="1102217" y="1006107"/>
                  </a:cubicBezTo>
                  <a:cubicBezTo>
                    <a:pt x="1102217" y="1006107"/>
                    <a:pt x="1102244" y="1002854"/>
                    <a:pt x="1102434" y="997189"/>
                  </a:cubicBezTo>
                  <a:cubicBezTo>
                    <a:pt x="1101892" y="977726"/>
                    <a:pt x="1096688" y="918010"/>
                    <a:pt x="1065407" y="742711"/>
                  </a:cubicBezTo>
                  <a:cubicBezTo>
                    <a:pt x="1022605" y="502952"/>
                    <a:pt x="707218" y="92122"/>
                    <a:pt x="677293" y="229336"/>
                  </a:cubicBezTo>
                  <a:cubicBezTo>
                    <a:pt x="647340" y="366551"/>
                    <a:pt x="734569" y="665023"/>
                    <a:pt x="734569" y="665023"/>
                  </a:cubicBezTo>
                  <a:cubicBezTo>
                    <a:pt x="734569" y="665023"/>
                    <a:pt x="-171256" y="-394253"/>
                    <a:pt x="28872" y="160973"/>
                  </a:cubicBezTo>
                  <a:cubicBezTo>
                    <a:pt x="229002" y="716201"/>
                    <a:pt x="787563" y="1248739"/>
                    <a:pt x="787563" y="1248739"/>
                  </a:cubicBezTo>
                  <a:cubicBezTo>
                    <a:pt x="787563" y="1248739"/>
                    <a:pt x="123963" y="859297"/>
                    <a:pt x="282592" y="1178560"/>
                  </a:cubicBezTo>
                  <a:cubicBezTo>
                    <a:pt x="441220" y="1497850"/>
                    <a:pt x="960205" y="1780220"/>
                    <a:pt x="960205" y="1780220"/>
                  </a:cubicBezTo>
                  <a:cubicBezTo>
                    <a:pt x="960205" y="1780220"/>
                    <a:pt x="393566" y="1788488"/>
                    <a:pt x="789596" y="2042885"/>
                  </a:cubicBezTo>
                  <a:cubicBezTo>
                    <a:pt x="1067060" y="2221111"/>
                    <a:pt x="1488407" y="2234312"/>
                    <a:pt x="1781485" y="2220379"/>
                  </a:cubicBezTo>
                  <a:cubicBezTo>
                    <a:pt x="1800026" y="2104417"/>
                    <a:pt x="1792192" y="2083057"/>
                    <a:pt x="1795391" y="1887211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1" name="图形 9">
              <a:extLst>
                <a:ext uri="{FF2B5EF4-FFF2-40B4-BE49-F238E27FC236}">
                  <a16:creationId xmlns:a16="http://schemas.microsoft.com/office/drawing/2014/main" id="{866C342D-F98E-D9F1-7B21-5690AAF5A105}"/>
                </a:ext>
              </a:extLst>
            </p:cNvPr>
            <p:cNvGrpSpPr/>
            <p:nvPr/>
          </p:nvGrpSpPr>
          <p:grpSpPr>
            <a:xfrm>
              <a:off x="8914014" y="3588631"/>
              <a:ext cx="1739112" cy="2104484"/>
              <a:chOff x="8914014" y="3588631"/>
              <a:chExt cx="1739112" cy="2104484"/>
            </a:xfrm>
            <a:solidFill>
              <a:srgbClr val="8E9B54"/>
            </a:solidFill>
          </p:grpSpPr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E8DF55EA-3369-D2F5-A6F8-3E3B86A7F808}"/>
                  </a:ext>
                </a:extLst>
              </p:cNvPr>
              <p:cNvSpPr/>
              <p:nvPr/>
            </p:nvSpPr>
            <p:spPr>
              <a:xfrm>
                <a:off x="9723935" y="4201107"/>
                <a:ext cx="277" cy="8918"/>
              </a:xfrm>
              <a:custGeom>
                <a:avLst/>
                <a:gdLst>
                  <a:gd name="connsiteX0" fmla="*/ 217 w 277"/>
                  <a:gd name="connsiteY0" fmla="*/ 0 h 8918"/>
                  <a:gd name="connsiteX1" fmla="*/ 0 w 277"/>
                  <a:gd name="connsiteY1" fmla="*/ 8918 h 8918"/>
                  <a:gd name="connsiteX2" fmla="*/ 217 w 277"/>
                  <a:gd name="connsiteY2" fmla="*/ 0 h 8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7" h="8918">
                    <a:moveTo>
                      <a:pt x="217" y="0"/>
                    </a:moveTo>
                    <a:cubicBezTo>
                      <a:pt x="27" y="5666"/>
                      <a:pt x="0" y="8918"/>
                      <a:pt x="0" y="8918"/>
                    </a:cubicBezTo>
                    <a:cubicBezTo>
                      <a:pt x="0" y="8918"/>
                      <a:pt x="434" y="7156"/>
                      <a:pt x="217" y="0"/>
                    </a:cubicBezTo>
                    <a:close/>
                  </a:path>
                </a:pathLst>
              </a:custGeom>
              <a:solidFill>
                <a:srgbClr val="8E9B54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1BEEA1B-21F4-4A8A-96E2-E63092D24B30}"/>
                  </a:ext>
                </a:extLst>
              </p:cNvPr>
              <p:cNvSpPr/>
              <p:nvPr/>
            </p:nvSpPr>
            <p:spPr>
              <a:xfrm>
                <a:off x="8914014" y="3588631"/>
                <a:ext cx="1739112" cy="2104484"/>
              </a:xfrm>
              <a:custGeom>
                <a:avLst/>
                <a:gdLst>
                  <a:gd name="connsiteX0" fmla="*/ 1270058 w 1739112"/>
                  <a:gd name="connsiteY0" fmla="*/ 1194051 h 2104484"/>
                  <a:gd name="connsiteX1" fmla="*/ 1266859 w 1739112"/>
                  <a:gd name="connsiteY1" fmla="*/ 1232922 h 2104484"/>
                  <a:gd name="connsiteX2" fmla="*/ 1264501 w 1739112"/>
                  <a:gd name="connsiteY2" fmla="*/ 1271901 h 2104484"/>
                  <a:gd name="connsiteX3" fmla="*/ 1263254 w 1739112"/>
                  <a:gd name="connsiteY3" fmla="*/ 1350186 h 2104484"/>
                  <a:gd name="connsiteX4" fmla="*/ 1265287 w 1739112"/>
                  <a:gd name="connsiteY4" fmla="*/ 1428714 h 2104484"/>
                  <a:gd name="connsiteX5" fmla="*/ 1268838 w 1739112"/>
                  <a:gd name="connsiteY5" fmla="*/ 1467829 h 2104484"/>
                  <a:gd name="connsiteX6" fmla="*/ 1275073 w 1739112"/>
                  <a:gd name="connsiteY6" fmla="*/ 1506565 h 2104484"/>
                  <a:gd name="connsiteX7" fmla="*/ 1291608 w 1739112"/>
                  <a:gd name="connsiteY7" fmla="*/ 1574440 h 2104484"/>
                  <a:gd name="connsiteX8" fmla="*/ 1242084 w 1739112"/>
                  <a:gd name="connsiteY8" fmla="*/ 1516838 h 2104484"/>
                  <a:gd name="connsiteX9" fmla="*/ 1186705 w 1739112"/>
                  <a:gd name="connsiteY9" fmla="*/ 1452297 h 2104484"/>
                  <a:gd name="connsiteX10" fmla="*/ 1130757 w 1739112"/>
                  <a:gd name="connsiteY10" fmla="*/ 1388244 h 2104484"/>
                  <a:gd name="connsiteX11" fmla="*/ 1102566 w 1739112"/>
                  <a:gd name="connsiteY11" fmla="*/ 1356393 h 2104484"/>
                  <a:gd name="connsiteX12" fmla="*/ 1074727 w 1739112"/>
                  <a:gd name="connsiteY12" fmla="*/ 1324245 h 2104484"/>
                  <a:gd name="connsiteX13" fmla="*/ 1072640 w 1739112"/>
                  <a:gd name="connsiteY13" fmla="*/ 1321886 h 2104484"/>
                  <a:gd name="connsiteX14" fmla="*/ 1064697 w 1739112"/>
                  <a:gd name="connsiteY14" fmla="*/ 1279274 h 2104484"/>
                  <a:gd name="connsiteX15" fmla="*/ 1045940 w 1739112"/>
                  <a:gd name="connsiteY15" fmla="*/ 1183181 h 2104484"/>
                  <a:gd name="connsiteX16" fmla="*/ 1004439 w 1739112"/>
                  <a:gd name="connsiteY16" fmla="*/ 992079 h 2104484"/>
                  <a:gd name="connsiteX17" fmla="*/ 975137 w 1739112"/>
                  <a:gd name="connsiteY17" fmla="*/ 798401 h 2104484"/>
                  <a:gd name="connsiteX18" fmla="*/ 965866 w 1739112"/>
                  <a:gd name="connsiteY18" fmla="*/ 700763 h 2104484"/>
                  <a:gd name="connsiteX19" fmla="*/ 963074 w 1739112"/>
                  <a:gd name="connsiteY19" fmla="*/ 602691 h 2104484"/>
                  <a:gd name="connsiteX20" fmla="*/ 959279 w 1739112"/>
                  <a:gd name="connsiteY20" fmla="*/ 602420 h 2104484"/>
                  <a:gd name="connsiteX21" fmla="*/ 956190 w 1739112"/>
                  <a:gd name="connsiteY21" fmla="*/ 799919 h 2104484"/>
                  <a:gd name="connsiteX22" fmla="*/ 974405 w 1739112"/>
                  <a:gd name="connsiteY22" fmla="*/ 996877 h 2104484"/>
                  <a:gd name="connsiteX23" fmla="*/ 988121 w 1739112"/>
                  <a:gd name="connsiteY23" fmla="*/ 1095003 h 2104484"/>
                  <a:gd name="connsiteX24" fmla="*/ 997202 w 1739112"/>
                  <a:gd name="connsiteY24" fmla="*/ 1143741 h 2104484"/>
                  <a:gd name="connsiteX25" fmla="*/ 1008912 w 1739112"/>
                  <a:gd name="connsiteY25" fmla="*/ 1191910 h 2104484"/>
                  <a:gd name="connsiteX26" fmla="*/ 1037021 w 1739112"/>
                  <a:gd name="connsiteY26" fmla="*/ 1281145 h 2104484"/>
                  <a:gd name="connsiteX27" fmla="*/ 962749 w 1739112"/>
                  <a:gd name="connsiteY27" fmla="*/ 1196193 h 2104484"/>
                  <a:gd name="connsiteX28" fmla="*/ 852425 w 1739112"/>
                  <a:gd name="connsiteY28" fmla="*/ 1066595 h 2104484"/>
                  <a:gd name="connsiteX29" fmla="*/ 760723 w 1739112"/>
                  <a:gd name="connsiteY29" fmla="*/ 956840 h 2104484"/>
                  <a:gd name="connsiteX30" fmla="*/ 749121 w 1739112"/>
                  <a:gd name="connsiteY30" fmla="*/ 923228 h 2104484"/>
                  <a:gd name="connsiteX31" fmla="*/ 733995 w 1739112"/>
                  <a:gd name="connsiteY31" fmla="*/ 876387 h 2104484"/>
                  <a:gd name="connsiteX32" fmla="*/ 719466 w 1739112"/>
                  <a:gd name="connsiteY32" fmla="*/ 829411 h 2104484"/>
                  <a:gd name="connsiteX33" fmla="*/ 705100 w 1739112"/>
                  <a:gd name="connsiteY33" fmla="*/ 782354 h 2104484"/>
                  <a:gd name="connsiteX34" fmla="*/ 690245 w 1739112"/>
                  <a:gd name="connsiteY34" fmla="*/ 735378 h 2104484"/>
                  <a:gd name="connsiteX35" fmla="*/ 661865 w 1739112"/>
                  <a:gd name="connsiteY35" fmla="*/ 640722 h 2104484"/>
                  <a:gd name="connsiteX36" fmla="*/ 616434 w 1739112"/>
                  <a:gd name="connsiteY36" fmla="*/ 447857 h 2104484"/>
                  <a:gd name="connsiteX37" fmla="*/ 582198 w 1739112"/>
                  <a:gd name="connsiteY37" fmla="*/ 252255 h 2104484"/>
                  <a:gd name="connsiteX38" fmla="*/ 578403 w 1739112"/>
                  <a:gd name="connsiteY38" fmla="*/ 252580 h 2104484"/>
                  <a:gd name="connsiteX39" fmla="*/ 597649 w 1739112"/>
                  <a:gd name="connsiteY39" fmla="*/ 451083 h 2104484"/>
                  <a:gd name="connsiteX40" fmla="*/ 632210 w 1739112"/>
                  <a:gd name="connsiteY40" fmla="*/ 647823 h 2104484"/>
                  <a:gd name="connsiteX41" fmla="*/ 642727 w 1739112"/>
                  <a:gd name="connsiteY41" fmla="*/ 696751 h 2104484"/>
                  <a:gd name="connsiteX42" fmla="*/ 653922 w 1739112"/>
                  <a:gd name="connsiteY42" fmla="*/ 745624 h 2104484"/>
                  <a:gd name="connsiteX43" fmla="*/ 667177 w 1739112"/>
                  <a:gd name="connsiteY43" fmla="*/ 794037 h 2104484"/>
                  <a:gd name="connsiteX44" fmla="*/ 683360 w 1739112"/>
                  <a:gd name="connsiteY44" fmla="*/ 841637 h 2104484"/>
                  <a:gd name="connsiteX45" fmla="*/ 701007 w 1739112"/>
                  <a:gd name="connsiteY45" fmla="*/ 884655 h 2104484"/>
                  <a:gd name="connsiteX46" fmla="*/ 421564 w 1739112"/>
                  <a:gd name="connsiteY46" fmla="*/ 539153 h 2104484"/>
                  <a:gd name="connsiteX47" fmla="*/ 4987 w 1739112"/>
                  <a:gd name="connsiteY47" fmla="*/ 0 h 2104484"/>
                  <a:gd name="connsiteX48" fmla="*/ 0 w 1739112"/>
                  <a:gd name="connsiteY48" fmla="*/ 3524 h 2104484"/>
                  <a:gd name="connsiteX49" fmla="*/ 196144 w 1739112"/>
                  <a:gd name="connsiteY49" fmla="*/ 282452 h 2104484"/>
                  <a:gd name="connsiteX50" fmla="*/ 296249 w 1739112"/>
                  <a:gd name="connsiteY50" fmla="*/ 420479 h 2104484"/>
                  <a:gd name="connsiteX51" fmla="*/ 397438 w 1739112"/>
                  <a:gd name="connsiteY51" fmla="*/ 557748 h 2104484"/>
                  <a:gd name="connsiteX52" fmla="*/ 814692 w 1739112"/>
                  <a:gd name="connsiteY52" fmla="*/ 1097497 h 2104484"/>
                  <a:gd name="connsiteX53" fmla="*/ 921221 w 1739112"/>
                  <a:gd name="connsiteY53" fmla="*/ 1230780 h 2104484"/>
                  <a:gd name="connsiteX54" fmla="*/ 958114 w 1739112"/>
                  <a:gd name="connsiteY54" fmla="*/ 1276266 h 2104484"/>
                  <a:gd name="connsiteX55" fmla="*/ 936781 w 1739112"/>
                  <a:gd name="connsiteY55" fmla="*/ 1266345 h 2104484"/>
                  <a:gd name="connsiteX56" fmla="*/ 849687 w 1739112"/>
                  <a:gd name="connsiteY56" fmla="*/ 1227718 h 2104484"/>
                  <a:gd name="connsiteX57" fmla="*/ 761536 w 1739112"/>
                  <a:gd name="connsiteY57" fmla="*/ 1192262 h 2104484"/>
                  <a:gd name="connsiteX58" fmla="*/ 717108 w 1739112"/>
                  <a:gd name="connsiteY58" fmla="*/ 1175320 h 2104484"/>
                  <a:gd name="connsiteX59" fmla="*/ 673114 w 1739112"/>
                  <a:gd name="connsiteY59" fmla="*/ 1157348 h 2104484"/>
                  <a:gd name="connsiteX60" fmla="*/ 501203 w 1739112"/>
                  <a:gd name="connsiteY60" fmla="*/ 1076354 h 2104484"/>
                  <a:gd name="connsiteX61" fmla="*/ 339295 w 1739112"/>
                  <a:gd name="connsiteY61" fmla="*/ 976736 h 2104484"/>
                  <a:gd name="connsiteX62" fmla="*/ 336855 w 1739112"/>
                  <a:gd name="connsiteY62" fmla="*/ 979664 h 2104484"/>
                  <a:gd name="connsiteX63" fmla="*/ 373368 w 1739112"/>
                  <a:gd name="connsiteY63" fmla="*/ 1010810 h 2104484"/>
                  <a:gd name="connsiteX64" fmla="*/ 411724 w 1739112"/>
                  <a:gd name="connsiteY64" fmla="*/ 1039705 h 2104484"/>
                  <a:gd name="connsiteX65" fmla="*/ 451273 w 1739112"/>
                  <a:gd name="connsiteY65" fmla="*/ 1066975 h 2104484"/>
                  <a:gd name="connsiteX66" fmla="*/ 491743 w 1739112"/>
                  <a:gd name="connsiteY66" fmla="*/ 1092889 h 2104484"/>
                  <a:gd name="connsiteX67" fmla="*/ 660374 w 1739112"/>
                  <a:gd name="connsiteY67" fmla="*/ 1185025 h 2104484"/>
                  <a:gd name="connsiteX68" fmla="*/ 746871 w 1739112"/>
                  <a:gd name="connsiteY68" fmla="*/ 1227013 h 2104484"/>
                  <a:gd name="connsiteX69" fmla="*/ 790919 w 1739112"/>
                  <a:gd name="connsiteY69" fmla="*/ 1246204 h 2104484"/>
                  <a:gd name="connsiteX70" fmla="*/ 835862 w 1739112"/>
                  <a:gd name="connsiteY70" fmla="*/ 1263200 h 2104484"/>
                  <a:gd name="connsiteX71" fmla="*/ 881510 w 1739112"/>
                  <a:gd name="connsiteY71" fmla="*/ 1278217 h 2104484"/>
                  <a:gd name="connsiteX72" fmla="*/ 927727 w 1739112"/>
                  <a:gd name="connsiteY72" fmla="*/ 1291527 h 2104484"/>
                  <a:gd name="connsiteX73" fmla="*/ 980802 w 1739112"/>
                  <a:gd name="connsiteY73" fmla="*/ 1304186 h 2104484"/>
                  <a:gd name="connsiteX74" fmla="*/ 1028754 w 1739112"/>
                  <a:gd name="connsiteY74" fmla="*/ 1363305 h 2104484"/>
                  <a:gd name="connsiteX75" fmla="*/ 1138726 w 1739112"/>
                  <a:gd name="connsiteY75" fmla="*/ 1493824 h 2104484"/>
                  <a:gd name="connsiteX76" fmla="*/ 1251869 w 1739112"/>
                  <a:gd name="connsiteY76" fmla="*/ 1621632 h 2104484"/>
                  <a:gd name="connsiteX77" fmla="*/ 1302152 w 1739112"/>
                  <a:gd name="connsiteY77" fmla="*/ 1675846 h 2104484"/>
                  <a:gd name="connsiteX78" fmla="*/ 1262902 w 1739112"/>
                  <a:gd name="connsiteY78" fmla="*/ 1671997 h 2104484"/>
                  <a:gd name="connsiteX79" fmla="*/ 1181121 w 1739112"/>
                  <a:gd name="connsiteY79" fmla="*/ 1663323 h 2104484"/>
                  <a:gd name="connsiteX80" fmla="*/ 1017017 w 1739112"/>
                  <a:gd name="connsiteY80" fmla="*/ 1649064 h 2104484"/>
                  <a:gd name="connsiteX81" fmla="*/ 935073 w 1739112"/>
                  <a:gd name="connsiteY81" fmla="*/ 1638222 h 2104484"/>
                  <a:gd name="connsiteX82" fmla="*/ 853265 w 1739112"/>
                  <a:gd name="connsiteY82" fmla="*/ 1625509 h 2104484"/>
                  <a:gd name="connsiteX83" fmla="*/ 690544 w 1739112"/>
                  <a:gd name="connsiteY83" fmla="*/ 1593414 h 2104484"/>
                  <a:gd name="connsiteX84" fmla="*/ 689486 w 1739112"/>
                  <a:gd name="connsiteY84" fmla="*/ 1597074 h 2104484"/>
                  <a:gd name="connsiteX85" fmla="*/ 849362 w 1739112"/>
                  <a:gd name="connsiteY85" fmla="*/ 1644158 h 2104484"/>
                  <a:gd name="connsiteX86" fmla="*/ 930600 w 1739112"/>
                  <a:gd name="connsiteY86" fmla="*/ 1663160 h 2104484"/>
                  <a:gd name="connsiteX87" fmla="*/ 1012571 w 1739112"/>
                  <a:gd name="connsiteY87" fmla="*/ 1679207 h 2104484"/>
                  <a:gd name="connsiteX88" fmla="*/ 1095057 w 1739112"/>
                  <a:gd name="connsiteY88" fmla="*/ 1693655 h 2104484"/>
                  <a:gd name="connsiteX89" fmla="*/ 1136693 w 1739112"/>
                  <a:gd name="connsiteY89" fmla="*/ 1698832 h 2104484"/>
                  <a:gd name="connsiteX90" fmla="*/ 1178627 w 1739112"/>
                  <a:gd name="connsiteY90" fmla="*/ 1701326 h 2104484"/>
                  <a:gd name="connsiteX91" fmla="*/ 1220724 w 1739112"/>
                  <a:gd name="connsiteY91" fmla="*/ 1701299 h 2104484"/>
                  <a:gd name="connsiteX92" fmla="*/ 1262820 w 1739112"/>
                  <a:gd name="connsiteY92" fmla="*/ 1698805 h 2104484"/>
                  <a:gd name="connsiteX93" fmla="*/ 1304727 w 1739112"/>
                  <a:gd name="connsiteY93" fmla="*/ 1693438 h 2104484"/>
                  <a:gd name="connsiteX94" fmla="*/ 1316248 w 1739112"/>
                  <a:gd name="connsiteY94" fmla="*/ 1691053 h 2104484"/>
                  <a:gd name="connsiteX95" fmla="*/ 1367995 w 1739112"/>
                  <a:gd name="connsiteY95" fmla="*/ 1746811 h 2104484"/>
                  <a:gd name="connsiteX96" fmla="*/ 1427385 w 1739112"/>
                  <a:gd name="connsiteY96" fmla="*/ 1808181 h 2104484"/>
                  <a:gd name="connsiteX97" fmla="*/ 1487291 w 1739112"/>
                  <a:gd name="connsiteY97" fmla="*/ 1869035 h 2104484"/>
                  <a:gd name="connsiteX98" fmla="*/ 1547522 w 1739112"/>
                  <a:gd name="connsiteY98" fmla="*/ 1929538 h 2104484"/>
                  <a:gd name="connsiteX99" fmla="*/ 1609244 w 1739112"/>
                  <a:gd name="connsiteY99" fmla="*/ 1988603 h 2104484"/>
                  <a:gd name="connsiteX100" fmla="*/ 1734749 w 1739112"/>
                  <a:gd name="connsiteY100" fmla="*/ 2104484 h 2104484"/>
                  <a:gd name="connsiteX101" fmla="*/ 1739113 w 1739112"/>
                  <a:gd name="connsiteY101" fmla="*/ 2100229 h 2104484"/>
                  <a:gd name="connsiteX102" fmla="*/ 1322835 w 1739112"/>
                  <a:gd name="connsiteY102" fmla="*/ 1611115 h 2104484"/>
                  <a:gd name="connsiteX103" fmla="*/ 1320259 w 1739112"/>
                  <a:gd name="connsiteY103" fmla="*/ 1577665 h 2104484"/>
                  <a:gd name="connsiteX104" fmla="*/ 1312751 w 1739112"/>
                  <a:gd name="connsiteY104" fmla="*/ 1500926 h 2104484"/>
                  <a:gd name="connsiteX105" fmla="*/ 1293749 w 1739112"/>
                  <a:gd name="connsiteY105" fmla="*/ 1348885 h 2104484"/>
                  <a:gd name="connsiteX106" fmla="*/ 1289873 w 1739112"/>
                  <a:gd name="connsiteY106" fmla="*/ 1272172 h 2104484"/>
                  <a:gd name="connsiteX107" fmla="*/ 1289087 w 1739112"/>
                  <a:gd name="connsiteY107" fmla="*/ 1233654 h 2104484"/>
                  <a:gd name="connsiteX108" fmla="*/ 1289114 w 1739112"/>
                  <a:gd name="connsiteY108" fmla="*/ 1195054 h 2104484"/>
                  <a:gd name="connsiteX109" fmla="*/ 1293776 w 1739112"/>
                  <a:gd name="connsiteY109" fmla="*/ 1040220 h 2104484"/>
                  <a:gd name="connsiteX110" fmla="*/ 1289981 w 1739112"/>
                  <a:gd name="connsiteY110" fmla="*/ 1039841 h 2104484"/>
                  <a:gd name="connsiteX111" fmla="*/ 1270058 w 1739112"/>
                  <a:gd name="connsiteY111" fmla="*/ 1194051 h 210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1739112" h="2104484">
                    <a:moveTo>
                      <a:pt x="1270058" y="1194051"/>
                    </a:moveTo>
                    <a:cubicBezTo>
                      <a:pt x="1268757" y="1206981"/>
                      <a:pt x="1267808" y="1219938"/>
                      <a:pt x="1266859" y="1232922"/>
                    </a:cubicBezTo>
                    <a:cubicBezTo>
                      <a:pt x="1265802" y="1245879"/>
                      <a:pt x="1265152" y="1258890"/>
                      <a:pt x="1264501" y="1271901"/>
                    </a:cubicBezTo>
                    <a:cubicBezTo>
                      <a:pt x="1263335" y="1297924"/>
                      <a:pt x="1263010" y="1324055"/>
                      <a:pt x="1263254" y="1350186"/>
                    </a:cubicBezTo>
                    <a:cubicBezTo>
                      <a:pt x="1263335" y="1376344"/>
                      <a:pt x="1264203" y="1402502"/>
                      <a:pt x="1265287" y="1428714"/>
                    </a:cubicBezTo>
                    <a:cubicBezTo>
                      <a:pt x="1266236" y="1441779"/>
                      <a:pt x="1267239" y="1454845"/>
                      <a:pt x="1268838" y="1467829"/>
                    </a:cubicBezTo>
                    <a:cubicBezTo>
                      <a:pt x="1270628" y="1480786"/>
                      <a:pt x="1272606" y="1493716"/>
                      <a:pt x="1275073" y="1506565"/>
                    </a:cubicBezTo>
                    <a:cubicBezTo>
                      <a:pt x="1279572" y="1529442"/>
                      <a:pt x="1285156" y="1552049"/>
                      <a:pt x="1291608" y="1574440"/>
                    </a:cubicBezTo>
                    <a:cubicBezTo>
                      <a:pt x="1274991" y="1555329"/>
                      <a:pt x="1258294" y="1536301"/>
                      <a:pt x="1242084" y="1516838"/>
                    </a:cubicBezTo>
                    <a:lnTo>
                      <a:pt x="1186705" y="1452297"/>
                    </a:lnTo>
                    <a:lnTo>
                      <a:pt x="1130757" y="1388244"/>
                    </a:lnTo>
                    <a:lnTo>
                      <a:pt x="1102566" y="1356393"/>
                    </a:lnTo>
                    <a:lnTo>
                      <a:pt x="1074727" y="1324245"/>
                    </a:lnTo>
                    <a:lnTo>
                      <a:pt x="1072640" y="1321886"/>
                    </a:lnTo>
                    <a:cubicBezTo>
                      <a:pt x="1070011" y="1307655"/>
                      <a:pt x="1067300" y="1293452"/>
                      <a:pt x="1064697" y="1279274"/>
                    </a:cubicBezTo>
                    <a:lnTo>
                      <a:pt x="1045940" y="1183181"/>
                    </a:lnTo>
                    <a:cubicBezTo>
                      <a:pt x="1033606" y="1119237"/>
                      <a:pt x="1016366" y="1056295"/>
                      <a:pt x="1004439" y="992079"/>
                    </a:cubicBezTo>
                    <a:cubicBezTo>
                      <a:pt x="992295" y="927944"/>
                      <a:pt x="982347" y="863349"/>
                      <a:pt x="975137" y="798401"/>
                    </a:cubicBezTo>
                    <a:cubicBezTo>
                      <a:pt x="971125" y="765954"/>
                      <a:pt x="968252" y="733399"/>
                      <a:pt x="965866" y="700763"/>
                    </a:cubicBezTo>
                    <a:cubicBezTo>
                      <a:pt x="964023" y="668126"/>
                      <a:pt x="962451" y="635436"/>
                      <a:pt x="963074" y="602691"/>
                    </a:cubicBezTo>
                    <a:lnTo>
                      <a:pt x="959279" y="602420"/>
                    </a:lnTo>
                    <a:cubicBezTo>
                      <a:pt x="952448" y="667991"/>
                      <a:pt x="953452" y="734104"/>
                      <a:pt x="956190" y="799919"/>
                    </a:cubicBezTo>
                    <a:cubicBezTo>
                      <a:pt x="959659" y="865734"/>
                      <a:pt x="965893" y="931414"/>
                      <a:pt x="974405" y="996877"/>
                    </a:cubicBezTo>
                    <a:cubicBezTo>
                      <a:pt x="978471" y="1029622"/>
                      <a:pt x="983351" y="1062285"/>
                      <a:pt x="988121" y="1095003"/>
                    </a:cubicBezTo>
                    <a:cubicBezTo>
                      <a:pt x="990913" y="1111294"/>
                      <a:pt x="993895" y="1127531"/>
                      <a:pt x="997202" y="1143741"/>
                    </a:cubicBezTo>
                    <a:cubicBezTo>
                      <a:pt x="1000617" y="1159897"/>
                      <a:pt x="1004846" y="1175889"/>
                      <a:pt x="1008912" y="1191910"/>
                    </a:cubicBezTo>
                    <a:cubicBezTo>
                      <a:pt x="1017369" y="1221917"/>
                      <a:pt x="1026206" y="1251842"/>
                      <a:pt x="1037021" y="1281145"/>
                    </a:cubicBezTo>
                    <a:lnTo>
                      <a:pt x="962749" y="1196193"/>
                    </a:lnTo>
                    <a:cubicBezTo>
                      <a:pt x="925694" y="1153228"/>
                      <a:pt x="889208" y="1109776"/>
                      <a:pt x="852425" y="1066595"/>
                    </a:cubicBezTo>
                    <a:cubicBezTo>
                      <a:pt x="821713" y="1030137"/>
                      <a:pt x="791191" y="993516"/>
                      <a:pt x="760723" y="956840"/>
                    </a:cubicBezTo>
                    <a:lnTo>
                      <a:pt x="749121" y="923228"/>
                    </a:lnTo>
                    <a:cubicBezTo>
                      <a:pt x="744432" y="907425"/>
                      <a:pt x="738793" y="892082"/>
                      <a:pt x="733995" y="876387"/>
                    </a:cubicBezTo>
                    <a:lnTo>
                      <a:pt x="719466" y="829411"/>
                    </a:lnTo>
                    <a:cubicBezTo>
                      <a:pt x="714858" y="813663"/>
                      <a:pt x="710169" y="797941"/>
                      <a:pt x="705100" y="782354"/>
                    </a:cubicBezTo>
                    <a:cubicBezTo>
                      <a:pt x="700220" y="766686"/>
                      <a:pt x="695422" y="750965"/>
                      <a:pt x="690245" y="735378"/>
                    </a:cubicBezTo>
                    <a:cubicBezTo>
                      <a:pt x="680053" y="704097"/>
                      <a:pt x="670457" y="672572"/>
                      <a:pt x="661865" y="640722"/>
                    </a:cubicBezTo>
                    <a:cubicBezTo>
                      <a:pt x="644652" y="577048"/>
                      <a:pt x="629554" y="512669"/>
                      <a:pt x="616434" y="447857"/>
                    </a:cubicBezTo>
                    <a:cubicBezTo>
                      <a:pt x="602745" y="383126"/>
                      <a:pt x="591333" y="317908"/>
                      <a:pt x="582198" y="252255"/>
                    </a:cubicBezTo>
                    <a:lnTo>
                      <a:pt x="578403" y="252580"/>
                    </a:lnTo>
                    <a:cubicBezTo>
                      <a:pt x="581466" y="318992"/>
                      <a:pt x="588948" y="385132"/>
                      <a:pt x="597649" y="451083"/>
                    </a:cubicBezTo>
                    <a:cubicBezTo>
                      <a:pt x="607082" y="516925"/>
                      <a:pt x="618521" y="582551"/>
                      <a:pt x="632210" y="647823"/>
                    </a:cubicBezTo>
                    <a:cubicBezTo>
                      <a:pt x="635625" y="664142"/>
                      <a:pt x="638824" y="680514"/>
                      <a:pt x="642727" y="696751"/>
                    </a:cubicBezTo>
                    <a:cubicBezTo>
                      <a:pt x="646522" y="713015"/>
                      <a:pt x="649775" y="729415"/>
                      <a:pt x="653922" y="745624"/>
                    </a:cubicBezTo>
                    <a:cubicBezTo>
                      <a:pt x="658124" y="761807"/>
                      <a:pt x="662271" y="778017"/>
                      <a:pt x="667177" y="794037"/>
                    </a:cubicBezTo>
                    <a:cubicBezTo>
                      <a:pt x="672274" y="810003"/>
                      <a:pt x="677803" y="825833"/>
                      <a:pt x="683360" y="841637"/>
                    </a:cubicBezTo>
                    <a:lnTo>
                      <a:pt x="701007" y="884655"/>
                    </a:lnTo>
                    <a:cubicBezTo>
                      <a:pt x="606784" y="770400"/>
                      <a:pt x="513537" y="655278"/>
                      <a:pt x="421564" y="539153"/>
                    </a:cubicBezTo>
                    <a:cubicBezTo>
                      <a:pt x="279904" y="361685"/>
                      <a:pt x="141090" y="181859"/>
                      <a:pt x="4987" y="0"/>
                    </a:cubicBezTo>
                    <a:lnTo>
                      <a:pt x="0" y="3524"/>
                    </a:lnTo>
                    <a:cubicBezTo>
                      <a:pt x="64107" y="97421"/>
                      <a:pt x="129651" y="190262"/>
                      <a:pt x="196144" y="282452"/>
                    </a:cubicBezTo>
                    <a:lnTo>
                      <a:pt x="296249" y="420479"/>
                    </a:lnTo>
                    <a:lnTo>
                      <a:pt x="397438" y="557748"/>
                    </a:lnTo>
                    <a:cubicBezTo>
                      <a:pt x="533758" y="739715"/>
                      <a:pt x="672924" y="919595"/>
                      <a:pt x="814692" y="1097497"/>
                    </a:cubicBezTo>
                    <a:cubicBezTo>
                      <a:pt x="850202" y="1141898"/>
                      <a:pt x="885441" y="1186570"/>
                      <a:pt x="921221" y="1230780"/>
                    </a:cubicBezTo>
                    <a:lnTo>
                      <a:pt x="958114" y="1276266"/>
                    </a:lnTo>
                    <a:cubicBezTo>
                      <a:pt x="951012" y="1272959"/>
                      <a:pt x="943910" y="1269570"/>
                      <a:pt x="936781" y="1266345"/>
                    </a:cubicBezTo>
                    <a:cubicBezTo>
                      <a:pt x="907885" y="1252954"/>
                      <a:pt x="878745" y="1240431"/>
                      <a:pt x="849687" y="1227718"/>
                    </a:cubicBezTo>
                    <a:cubicBezTo>
                      <a:pt x="820547" y="1215194"/>
                      <a:pt x="791218" y="1203348"/>
                      <a:pt x="761536" y="1192262"/>
                    </a:cubicBezTo>
                    <a:lnTo>
                      <a:pt x="717108" y="1175320"/>
                    </a:lnTo>
                    <a:lnTo>
                      <a:pt x="673114" y="1157348"/>
                    </a:lnTo>
                    <a:cubicBezTo>
                      <a:pt x="614780" y="1132600"/>
                      <a:pt x="557232" y="1105954"/>
                      <a:pt x="501203" y="1076354"/>
                    </a:cubicBezTo>
                    <a:cubicBezTo>
                      <a:pt x="444957" y="1047187"/>
                      <a:pt x="390201" y="1014876"/>
                      <a:pt x="339295" y="976736"/>
                    </a:cubicBezTo>
                    <a:lnTo>
                      <a:pt x="336855" y="979664"/>
                    </a:lnTo>
                    <a:lnTo>
                      <a:pt x="373368" y="1010810"/>
                    </a:lnTo>
                    <a:lnTo>
                      <a:pt x="411724" y="1039705"/>
                    </a:lnTo>
                    <a:cubicBezTo>
                      <a:pt x="424762" y="1049003"/>
                      <a:pt x="438098" y="1057867"/>
                      <a:pt x="451273" y="1066975"/>
                    </a:cubicBezTo>
                    <a:cubicBezTo>
                      <a:pt x="464500" y="1076055"/>
                      <a:pt x="478244" y="1084215"/>
                      <a:pt x="491743" y="1092889"/>
                    </a:cubicBezTo>
                    <a:cubicBezTo>
                      <a:pt x="546498" y="1126176"/>
                      <a:pt x="602989" y="1156535"/>
                      <a:pt x="660374" y="1185025"/>
                    </a:cubicBezTo>
                    <a:cubicBezTo>
                      <a:pt x="689053" y="1199337"/>
                      <a:pt x="717921" y="1213188"/>
                      <a:pt x="746871" y="1227013"/>
                    </a:cubicBezTo>
                    <a:cubicBezTo>
                      <a:pt x="761428" y="1233681"/>
                      <a:pt x="776119" y="1240078"/>
                      <a:pt x="790919" y="1246204"/>
                    </a:cubicBezTo>
                    <a:cubicBezTo>
                      <a:pt x="805747" y="1252276"/>
                      <a:pt x="820818" y="1257698"/>
                      <a:pt x="835862" y="1263200"/>
                    </a:cubicBezTo>
                    <a:cubicBezTo>
                      <a:pt x="851042" y="1268351"/>
                      <a:pt x="866249" y="1273338"/>
                      <a:pt x="881510" y="1278217"/>
                    </a:cubicBezTo>
                    <a:cubicBezTo>
                      <a:pt x="896880" y="1282771"/>
                      <a:pt x="912195" y="1287488"/>
                      <a:pt x="927727" y="1291527"/>
                    </a:cubicBezTo>
                    <a:cubicBezTo>
                      <a:pt x="945293" y="1296162"/>
                      <a:pt x="962966" y="1300445"/>
                      <a:pt x="980802" y="1304186"/>
                    </a:cubicBezTo>
                    <a:lnTo>
                      <a:pt x="1028754" y="1363305"/>
                    </a:lnTo>
                    <a:cubicBezTo>
                      <a:pt x="1064454" y="1407625"/>
                      <a:pt x="1101753" y="1450589"/>
                      <a:pt x="1138726" y="1493824"/>
                    </a:cubicBezTo>
                    <a:cubicBezTo>
                      <a:pt x="1175943" y="1536870"/>
                      <a:pt x="1213242" y="1579834"/>
                      <a:pt x="1251869" y="1621632"/>
                    </a:cubicBezTo>
                    <a:lnTo>
                      <a:pt x="1302152" y="1675846"/>
                    </a:lnTo>
                    <a:lnTo>
                      <a:pt x="1262902" y="1671997"/>
                    </a:lnTo>
                    <a:lnTo>
                      <a:pt x="1181121" y="1663323"/>
                    </a:lnTo>
                    <a:cubicBezTo>
                      <a:pt x="1126799" y="1656925"/>
                      <a:pt x="1071745" y="1655516"/>
                      <a:pt x="1017017" y="1649064"/>
                    </a:cubicBezTo>
                    <a:cubicBezTo>
                      <a:pt x="989666" y="1645812"/>
                      <a:pt x="962343" y="1642315"/>
                      <a:pt x="935073" y="1638222"/>
                    </a:cubicBezTo>
                    <a:cubicBezTo>
                      <a:pt x="907750" y="1634400"/>
                      <a:pt x="880480" y="1630225"/>
                      <a:pt x="853265" y="1625509"/>
                    </a:cubicBezTo>
                    <a:cubicBezTo>
                      <a:pt x="798726" y="1616645"/>
                      <a:pt x="744513" y="1605802"/>
                      <a:pt x="690544" y="1593414"/>
                    </a:cubicBezTo>
                    <a:lnTo>
                      <a:pt x="689486" y="1597074"/>
                    </a:lnTo>
                    <a:cubicBezTo>
                      <a:pt x="741938" y="1615371"/>
                      <a:pt x="795528" y="1630198"/>
                      <a:pt x="849362" y="1644158"/>
                    </a:cubicBezTo>
                    <a:cubicBezTo>
                      <a:pt x="876333" y="1650962"/>
                      <a:pt x="903412" y="1657224"/>
                      <a:pt x="930600" y="1663160"/>
                    </a:cubicBezTo>
                    <a:cubicBezTo>
                      <a:pt x="957816" y="1668961"/>
                      <a:pt x="985166" y="1674220"/>
                      <a:pt x="1012571" y="1679207"/>
                    </a:cubicBezTo>
                    <a:cubicBezTo>
                      <a:pt x="1039976" y="1684330"/>
                      <a:pt x="1067489" y="1688993"/>
                      <a:pt x="1095057" y="1693655"/>
                    </a:cubicBezTo>
                    <a:cubicBezTo>
                      <a:pt x="1108908" y="1695607"/>
                      <a:pt x="1122787" y="1697368"/>
                      <a:pt x="1136693" y="1698832"/>
                    </a:cubicBezTo>
                    <a:cubicBezTo>
                      <a:pt x="1150626" y="1700133"/>
                      <a:pt x="1164640" y="1700676"/>
                      <a:pt x="1178627" y="1701326"/>
                    </a:cubicBezTo>
                    <a:cubicBezTo>
                      <a:pt x="1192641" y="1701597"/>
                      <a:pt x="1206710" y="1701434"/>
                      <a:pt x="1220724" y="1701299"/>
                    </a:cubicBezTo>
                    <a:cubicBezTo>
                      <a:pt x="1234738" y="1700892"/>
                      <a:pt x="1248834" y="1699998"/>
                      <a:pt x="1262820" y="1698805"/>
                    </a:cubicBezTo>
                    <a:cubicBezTo>
                      <a:pt x="1276834" y="1697802"/>
                      <a:pt x="1290849" y="1695390"/>
                      <a:pt x="1304727" y="1693438"/>
                    </a:cubicBezTo>
                    <a:cubicBezTo>
                      <a:pt x="1308577" y="1692733"/>
                      <a:pt x="1312399" y="1691866"/>
                      <a:pt x="1316248" y="1691053"/>
                    </a:cubicBezTo>
                    <a:lnTo>
                      <a:pt x="1367995" y="1746811"/>
                    </a:lnTo>
                    <a:cubicBezTo>
                      <a:pt x="1387430" y="1767602"/>
                      <a:pt x="1407624" y="1787688"/>
                      <a:pt x="1427385" y="1808181"/>
                    </a:cubicBezTo>
                    <a:cubicBezTo>
                      <a:pt x="1447173" y="1828619"/>
                      <a:pt x="1467206" y="1848868"/>
                      <a:pt x="1487291" y="1869035"/>
                    </a:cubicBezTo>
                    <a:lnTo>
                      <a:pt x="1547522" y="1929538"/>
                    </a:lnTo>
                    <a:cubicBezTo>
                      <a:pt x="1567907" y="1949407"/>
                      <a:pt x="1588643" y="1968951"/>
                      <a:pt x="1609244" y="1988603"/>
                    </a:cubicBezTo>
                    <a:cubicBezTo>
                      <a:pt x="1650799" y="2027555"/>
                      <a:pt x="1692245" y="2066562"/>
                      <a:pt x="1734749" y="2104484"/>
                    </a:cubicBezTo>
                    <a:lnTo>
                      <a:pt x="1739113" y="2100229"/>
                    </a:lnTo>
                    <a:cubicBezTo>
                      <a:pt x="1602196" y="1934769"/>
                      <a:pt x="1461241" y="1774135"/>
                      <a:pt x="1322835" y="1611115"/>
                    </a:cubicBezTo>
                    <a:cubicBezTo>
                      <a:pt x="1322103" y="1599920"/>
                      <a:pt x="1321236" y="1588779"/>
                      <a:pt x="1320259" y="1577665"/>
                    </a:cubicBezTo>
                    <a:cubicBezTo>
                      <a:pt x="1318064" y="1551914"/>
                      <a:pt x="1315570" y="1526352"/>
                      <a:pt x="1312751" y="1500926"/>
                    </a:cubicBezTo>
                    <a:cubicBezTo>
                      <a:pt x="1307764" y="1450047"/>
                      <a:pt x="1297571" y="1399981"/>
                      <a:pt x="1293749" y="1348885"/>
                    </a:cubicBezTo>
                    <a:cubicBezTo>
                      <a:pt x="1291825" y="1323377"/>
                      <a:pt x="1290442" y="1297816"/>
                      <a:pt x="1289873" y="1272172"/>
                    </a:cubicBezTo>
                    <a:cubicBezTo>
                      <a:pt x="1289467" y="1259351"/>
                      <a:pt x="1289060" y="1246502"/>
                      <a:pt x="1289087" y="1233654"/>
                    </a:cubicBezTo>
                    <a:cubicBezTo>
                      <a:pt x="1288952" y="1220805"/>
                      <a:pt x="1288870" y="1207930"/>
                      <a:pt x="1289114" y="1195054"/>
                    </a:cubicBezTo>
                    <a:cubicBezTo>
                      <a:pt x="1289195" y="1143524"/>
                      <a:pt x="1291635" y="1091913"/>
                      <a:pt x="1293776" y="1040220"/>
                    </a:cubicBezTo>
                    <a:lnTo>
                      <a:pt x="1289981" y="1039841"/>
                    </a:lnTo>
                    <a:cubicBezTo>
                      <a:pt x="1281768" y="1090910"/>
                      <a:pt x="1275290" y="1142332"/>
                      <a:pt x="1270058" y="1194051"/>
                    </a:cubicBez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9C7C9653-8FF7-1115-3984-4811C7C2ADD8}"/>
              </a:ext>
            </a:extLst>
          </p:cNvPr>
          <p:cNvSpPr/>
          <p:nvPr userDrawn="1"/>
        </p:nvSpPr>
        <p:spPr>
          <a:xfrm>
            <a:off x="7172692" y="5917093"/>
            <a:ext cx="2445957" cy="1335482"/>
          </a:xfrm>
          <a:custGeom>
            <a:avLst/>
            <a:gdLst>
              <a:gd name="connsiteX0" fmla="*/ 3452 w 2445957"/>
              <a:gd name="connsiteY0" fmla="*/ 157414 h 1335482"/>
              <a:gd name="connsiteX1" fmla="*/ 10229 w 2445957"/>
              <a:gd name="connsiteY1" fmla="*/ 186175 h 1335482"/>
              <a:gd name="connsiteX2" fmla="*/ 470121 w 2445957"/>
              <a:gd name="connsiteY2" fmla="*/ 536637 h 1335482"/>
              <a:gd name="connsiteX3" fmla="*/ 527859 w 2445957"/>
              <a:gd name="connsiteY3" fmla="*/ 552034 h 1335482"/>
              <a:gd name="connsiteX4" fmla="*/ 538430 w 2445957"/>
              <a:gd name="connsiteY4" fmla="*/ 554446 h 1335482"/>
              <a:gd name="connsiteX5" fmla="*/ 615332 w 2445957"/>
              <a:gd name="connsiteY5" fmla="*/ 605786 h 1335482"/>
              <a:gd name="connsiteX6" fmla="*/ 613191 w 2445957"/>
              <a:gd name="connsiteY6" fmla="*/ 605434 h 1335482"/>
              <a:gd name="connsiteX7" fmla="*/ 188401 w 2445957"/>
              <a:gd name="connsiteY7" fmla="*/ 691959 h 1335482"/>
              <a:gd name="connsiteX8" fmla="*/ 181354 w 2445957"/>
              <a:gd name="connsiteY8" fmla="*/ 699115 h 1335482"/>
              <a:gd name="connsiteX9" fmla="*/ 270806 w 2445957"/>
              <a:gd name="connsiteY9" fmla="*/ 864575 h 1335482"/>
              <a:gd name="connsiteX10" fmla="*/ 673828 w 2445957"/>
              <a:gd name="connsiteY10" fmla="*/ 641296 h 1335482"/>
              <a:gd name="connsiteX11" fmla="*/ 938715 w 2445957"/>
              <a:gd name="connsiteY11" fmla="*/ 770921 h 1335482"/>
              <a:gd name="connsiteX12" fmla="*/ 600749 w 2445957"/>
              <a:gd name="connsiteY12" fmla="*/ 861891 h 1335482"/>
              <a:gd name="connsiteX13" fmla="*/ 525988 w 2445957"/>
              <a:gd name="connsiteY13" fmla="*/ 934510 h 1335482"/>
              <a:gd name="connsiteX14" fmla="*/ 491021 w 2445957"/>
              <a:gd name="connsiteY14" fmla="*/ 1020736 h 1335482"/>
              <a:gd name="connsiteX15" fmla="*/ 640460 w 2445957"/>
              <a:gd name="connsiteY15" fmla="*/ 1095090 h 1335482"/>
              <a:gd name="connsiteX16" fmla="*/ 705760 w 2445957"/>
              <a:gd name="connsiteY16" fmla="*/ 1058279 h 1335482"/>
              <a:gd name="connsiteX17" fmla="*/ 1006753 w 2445957"/>
              <a:gd name="connsiteY17" fmla="*/ 797377 h 1335482"/>
              <a:gd name="connsiteX18" fmla="*/ 1289368 w 2445957"/>
              <a:gd name="connsiteY18" fmla="*/ 883414 h 1335482"/>
              <a:gd name="connsiteX19" fmla="*/ 1283323 w 2445957"/>
              <a:gd name="connsiteY19" fmla="*/ 883712 h 1335482"/>
              <a:gd name="connsiteX20" fmla="*/ 898272 w 2445957"/>
              <a:gd name="connsiteY20" fmla="*/ 1049443 h 1335482"/>
              <a:gd name="connsiteX21" fmla="*/ 889869 w 2445957"/>
              <a:gd name="connsiteY21" fmla="*/ 1062074 h 1335482"/>
              <a:gd name="connsiteX22" fmla="*/ 866286 w 2445957"/>
              <a:gd name="connsiteY22" fmla="*/ 1117264 h 1335482"/>
              <a:gd name="connsiteX23" fmla="*/ 1000871 w 2445957"/>
              <a:gd name="connsiteY23" fmla="*/ 1214658 h 1335482"/>
              <a:gd name="connsiteX24" fmla="*/ 1014072 w 2445957"/>
              <a:gd name="connsiteY24" fmla="*/ 1209101 h 1335482"/>
              <a:gd name="connsiteX25" fmla="*/ 1387277 w 2445957"/>
              <a:gd name="connsiteY25" fmla="*/ 905614 h 1335482"/>
              <a:gd name="connsiteX26" fmla="*/ 1688243 w 2445957"/>
              <a:gd name="connsiteY26" fmla="*/ 954135 h 1335482"/>
              <a:gd name="connsiteX27" fmla="*/ 1671708 w 2445957"/>
              <a:gd name="connsiteY27" fmla="*/ 957117 h 1335482"/>
              <a:gd name="connsiteX28" fmla="*/ 1311107 w 2445957"/>
              <a:gd name="connsiteY28" fmla="*/ 1171260 h 1335482"/>
              <a:gd name="connsiteX29" fmla="*/ 1349924 w 2445957"/>
              <a:gd name="connsiteY29" fmla="*/ 1331949 h 1335482"/>
              <a:gd name="connsiteX30" fmla="*/ 1446533 w 2445957"/>
              <a:gd name="connsiteY30" fmla="*/ 1314627 h 1335482"/>
              <a:gd name="connsiteX31" fmla="*/ 1781355 w 2445957"/>
              <a:gd name="connsiteY31" fmla="*/ 963948 h 1335482"/>
              <a:gd name="connsiteX32" fmla="*/ 2430805 w 2445957"/>
              <a:gd name="connsiteY32" fmla="*/ 988994 h 1335482"/>
              <a:gd name="connsiteX33" fmla="*/ 2445958 w 2445957"/>
              <a:gd name="connsiteY33" fmla="*/ 954705 h 1335482"/>
              <a:gd name="connsiteX34" fmla="*/ 1792875 w 2445957"/>
              <a:gd name="connsiteY34" fmla="*/ 933751 h 1335482"/>
              <a:gd name="connsiteX35" fmla="*/ 1718765 w 2445957"/>
              <a:gd name="connsiteY35" fmla="*/ 656097 h 1335482"/>
              <a:gd name="connsiteX36" fmla="*/ 1648505 w 2445957"/>
              <a:gd name="connsiteY36" fmla="*/ 479062 h 1335482"/>
              <a:gd name="connsiteX37" fmla="*/ 1482449 w 2445957"/>
              <a:gd name="connsiteY37" fmla="*/ 459221 h 1335482"/>
              <a:gd name="connsiteX38" fmla="*/ 1464396 w 2445957"/>
              <a:gd name="connsiteY38" fmla="*/ 549730 h 1335482"/>
              <a:gd name="connsiteX39" fmla="*/ 1739827 w 2445957"/>
              <a:gd name="connsiteY39" fmla="*/ 928709 h 1335482"/>
              <a:gd name="connsiteX40" fmla="*/ 1394867 w 2445957"/>
              <a:gd name="connsiteY40" fmla="*/ 876474 h 1335482"/>
              <a:gd name="connsiteX41" fmla="*/ 1369983 w 2445957"/>
              <a:gd name="connsiteY41" fmla="*/ 531541 h 1335482"/>
              <a:gd name="connsiteX42" fmla="*/ 1338106 w 2445957"/>
              <a:gd name="connsiteY42" fmla="*/ 387577 h 1335482"/>
              <a:gd name="connsiteX43" fmla="*/ 1150012 w 2445957"/>
              <a:gd name="connsiteY43" fmla="*/ 345562 h 1335482"/>
              <a:gd name="connsiteX44" fmla="*/ 1123827 w 2445957"/>
              <a:gd name="connsiteY44" fmla="*/ 412543 h 1335482"/>
              <a:gd name="connsiteX45" fmla="*/ 1120303 w 2445957"/>
              <a:gd name="connsiteY45" fmla="*/ 490936 h 1335482"/>
              <a:gd name="connsiteX46" fmla="*/ 1348569 w 2445957"/>
              <a:gd name="connsiteY46" fmla="*/ 862975 h 1335482"/>
              <a:gd name="connsiteX47" fmla="*/ 1353882 w 2445957"/>
              <a:gd name="connsiteY47" fmla="*/ 867746 h 1335482"/>
              <a:gd name="connsiteX48" fmla="*/ 1066252 w 2445957"/>
              <a:gd name="connsiteY48" fmla="*/ 787618 h 1335482"/>
              <a:gd name="connsiteX49" fmla="*/ 1058093 w 2445957"/>
              <a:gd name="connsiteY49" fmla="*/ 773360 h 1335482"/>
              <a:gd name="connsiteX50" fmla="*/ 1048958 w 2445957"/>
              <a:gd name="connsiteY50" fmla="*/ 751648 h 1335482"/>
              <a:gd name="connsiteX51" fmla="*/ 1050856 w 2445957"/>
              <a:gd name="connsiteY51" fmla="*/ 538318 h 1335482"/>
              <a:gd name="connsiteX52" fmla="*/ 1030499 w 2445957"/>
              <a:gd name="connsiteY52" fmla="*/ 228787 h 1335482"/>
              <a:gd name="connsiteX53" fmla="*/ 785156 w 2445957"/>
              <a:gd name="connsiteY53" fmla="*/ 244806 h 1335482"/>
              <a:gd name="connsiteX54" fmla="*/ 872168 w 2445957"/>
              <a:gd name="connsiteY54" fmla="*/ 594944 h 1335482"/>
              <a:gd name="connsiteX55" fmla="*/ 1013259 w 2445957"/>
              <a:gd name="connsiteY55" fmla="*/ 768725 h 1335482"/>
              <a:gd name="connsiteX56" fmla="*/ 722891 w 2445957"/>
              <a:gd name="connsiteY56" fmla="*/ 636959 h 1335482"/>
              <a:gd name="connsiteX57" fmla="*/ 714895 w 2445957"/>
              <a:gd name="connsiteY57" fmla="*/ 621211 h 1335482"/>
              <a:gd name="connsiteX58" fmla="*/ 700068 w 2445957"/>
              <a:gd name="connsiteY58" fmla="*/ 560221 h 1335482"/>
              <a:gd name="connsiteX59" fmla="*/ 689713 w 2445957"/>
              <a:gd name="connsiteY59" fmla="*/ 110276 h 1335482"/>
              <a:gd name="connsiteX60" fmla="*/ 459956 w 2445957"/>
              <a:gd name="connsiteY60" fmla="*/ 124127 h 1335482"/>
              <a:gd name="connsiteX61" fmla="*/ 646478 w 2445957"/>
              <a:gd name="connsiteY61" fmla="*/ 592586 h 1335482"/>
              <a:gd name="connsiteX62" fmla="*/ 516907 w 2445957"/>
              <a:gd name="connsiteY62" fmla="*/ 505600 h 1335482"/>
              <a:gd name="connsiteX63" fmla="*/ 226405 w 2445957"/>
              <a:gd name="connsiteY63" fmla="*/ 40937 h 1335482"/>
              <a:gd name="connsiteX64" fmla="*/ 3452 w 2445957"/>
              <a:gd name="connsiteY64" fmla="*/ 157414 h 1335482"/>
              <a:gd name="connsiteX65" fmla="*/ 1741996 w 2445957"/>
              <a:gd name="connsiteY65" fmla="*/ 957686 h 1335482"/>
              <a:gd name="connsiteX66" fmla="*/ 1646851 w 2445957"/>
              <a:gd name="connsiteY66" fmla="*/ 1028923 h 1335482"/>
              <a:gd name="connsiteX67" fmla="*/ 1549484 w 2445957"/>
              <a:gd name="connsiteY67" fmla="*/ 1096689 h 1335482"/>
              <a:gd name="connsiteX68" fmla="*/ 1454936 w 2445957"/>
              <a:gd name="connsiteY68" fmla="*/ 1168089 h 1335482"/>
              <a:gd name="connsiteX69" fmla="*/ 1368980 w 2445957"/>
              <a:gd name="connsiteY69" fmla="*/ 1249517 h 1335482"/>
              <a:gd name="connsiteX70" fmla="*/ 1367923 w 2445957"/>
              <a:gd name="connsiteY70" fmla="*/ 1248623 h 1335482"/>
              <a:gd name="connsiteX71" fmla="*/ 1450436 w 2445957"/>
              <a:gd name="connsiteY71" fmla="*/ 1162830 h 1335482"/>
              <a:gd name="connsiteX72" fmla="*/ 1542924 w 2445957"/>
              <a:gd name="connsiteY72" fmla="*/ 1087771 h 1335482"/>
              <a:gd name="connsiteX73" fmla="*/ 1638990 w 2445957"/>
              <a:gd name="connsiteY73" fmla="*/ 1017538 h 1335482"/>
              <a:gd name="connsiteX74" fmla="*/ 1741264 w 2445957"/>
              <a:gd name="connsiteY74" fmla="*/ 956548 h 1335482"/>
              <a:gd name="connsiteX75" fmla="*/ 1741996 w 2445957"/>
              <a:gd name="connsiteY75" fmla="*/ 957686 h 1335482"/>
              <a:gd name="connsiteX76" fmla="*/ 1698381 w 2445957"/>
              <a:gd name="connsiteY76" fmla="*/ 839338 h 1335482"/>
              <a:gd name="connsiteX77" fmla="*/ 1647420 w 2445957"/>
              <a:gd name="connsiteY77" fmla="*/ 747094 h 1335482"/>
              <a:gd name="connsiteX78" fmla="*/ 1601149 w 2445957"/>
              <a:gd name="connsiteY78" fmla="*/ 652302 h 1335482"/>
              <a:gd name="connsiteX79" fmla="*/ 1566886 w 2445957"/>
              <a:gd name="connsiteY79" fmla="*/ 552603 h 1335482"/>
              <a:gd name="connsiteX80" fmla="*/ 1568079 w 2445957"/>
              <a:gd name="connsiteY80" fmla="*/ 552278 h 1335482"/>
              <a:gd name="connsiteX81" fmla="*/ 1606760 w 2445957"/>
              <a:gd name="connsiteY81" fmla="*/ 649754 h 1335482"/>
              <a:gd name="connsiteX82" fmla="*/ 1656067 w 2445957"/>
              <a:gd name="connsiteY82" fmla="*/ 742378 h 1335482"/>
              <a:gd name="connsiteX83" fmla="*/ 1708980 w 2445957"/>
              <a:gd name="connsiteY83" fmla="*/ 833131 h 1335482"/>
              <a:gd name="connsiteX84" fmla="*/ 1758829 w 2445957"/>
              <a:gd name="connsiteY84" fmla="*/ 925836 h 1335482"/>
              <a:gd name="connsiteX85" fmla="*/ 1757799 w 2445957"/>
              <a:gd name="connsiteY85" fmla="*/ 926486 h 1335482"/>
              <a:gd name="connsiteX86" fmla="*/ 1698381 w 2445957"/>
              <a:gd name="connsiteY86" fmla="*/ 839338 h 1335482"/>
              <a:gd name="connsiteX87" fmla="*/ 1343961 w 2445957"/>
              <a:gd name="connsiteY87" fmla="*/ 894934 h 1335482"/>
              <a:gd name="connsiteX88" fmla="*/ 1248843 w 2445957"/>
              <a:gd name="connsiteY88" fmla="*/ 946708 h 1335482"/>
              <a:gd name="connsiteX89" fmla="*/ 1151747 w 2445957"/>
              <a:gd name="connsiteY89" fmla="*/ 995039 h 1335482"/>
              <a:gd name="connsiteX90" fmla="*/ 1057199 w 2445957"/>
              <a:gd name="connsiteY90" fmla="*/ 1047057 h 1335482"/>
              <a:gd name="connsiteX91" fmla="*/ 970430 w 2445957"/>
              <a:gd name="connsiteY91" fmla="*/ 1109348 h 1335482"/>
              <a:gd name="connsiteX92" fmla="*/ 969454 w 2445957"/>
              <a:gd name="connsiteY92" fmla="*/ 1108400 h 1335482"/>
              <a:gd name="connsiteX93" fmla="*/ 1053106 w 2445957"/>
              <a:gd name="connsiteY93" fmla="*/ 1041663 h 1335482"/>
              <a:gd name="connsiteX94" fmla="*/ 1145838 w 2445957"/>
              <a:gd name="connsiteY94" fmla="*/ 986040 h 1335482"/>
              <a:gd name="connsiteX95" fmla="*/ 1241795 w 2445957"/>
              <a:gd name="connsiteY95" fmla="*/ 935296 h 1335482"/>
              <a:gd name="connsiteX96" fmla="*/ 1343283 w 2445957"/>
              <a:gd name="connsiteY96" fmla="*/ 893795 h 1335482"/>
              <a:gd name="connsiteX97" fmla="*/ 1343961 w 2445957"/>
              <a:gd name="connsiteY97" fmla="*/ 894934 h 1335482"/>
              <a:gd name="connsiteX98" fmla="*/ 1315227 w 2445957"/>
              <a:gd name="connsiteY98" fmla="*/ 761027 h 1335482"/>
              <a:gd name="connsiteX99" fmla="*/ 1271179 w 2445957"/>
              <a:gd name="connsiteY99" fmla="*/ 650485 h 1335482"/>
              <a:gd name="connsiteX100" fmla="*/ 1232742 w 2445957"/>
              <a:gd name="connsiteY100" fmla="*/ 537749 h 1335482"/>
              <a:gd name="connsiteX101" fmla="*/ 1208454 w 2445957"/>
              <a:gd name="connsiteY101" fmla="*/ 421217 h 1335482"/>
              <a:gd name="connsiteX102" fmla="*/ 1209837 w 2445957"/>
              <a:gd name="connsiteY102" fmla="*/ 421027 h 1335482"/>
              <a:gd name="connsiteX103" fmla="*/ 1239383 w 2445957"/>
              <a:gd name="connsiteY103" fmla="*/ 535689 h 1335482"/>
              <a:gd name="connsiteX104" fmla="*/ 1281534 w 2445957"/>
              <a:gd name="connsiteY104" fmla="*/ 646419 h 1335482"/>
              <a:gd name="connsiteX105" fmla="*/ 1327995 w 2445957"/>
              <a:gd name="connsiteY105" fmla="*/ 755578 h 1335482"/>
              <a:gd name="connsiteX106" fmla="*/ 1370742 w 2445957"/>
              <a:gd name="connsiteY106" fmla="*/ 866472 h 1335482"/>
              <a:gd name="connsiteX107" fmla="*/ 1369495 w 2445957"/>
              <a:gd name="connsiteY107" fmla="*/ 867068 h 1335482"/>
              <a:gd name="connsiteX108" fmla="*/ 1315227 w 2445957"/>
              <a:gd name="connsiteY108" fmla="*/ 761027 h 1335482"/>
              <a:gd name="connsiteX109" fmla="*/ 883011 w 2445957"/>
              <a:gd name="connsiteY109" fmla="*/ 832643 h 1335482"/>
              <a:gd name="connsiteX110" fmla="*/ 792285 w 2445957"/>
              <a:gd name="connsiteY110" fmla="*/ 872544 h 1335482"/>
              <a:gd name="connsiteX111" fmla="*/ 704134 w 2445957"/>
              <a:gd name="connsiteY111" fmla="*/ 915915 h 1335482"/>
              <a:gd name="connsiteX112" fmla="*/ 623871 w 2445957"/>
              <a:gd name="connsiteY112" fmla="*/ 969016 h 1335482"/>
              <a:gd name="connsiteX113" fmla="*/ 622895 w 2445957"/>
              <a:gd name="connsiteY113" fmla="*/ 968095 h 1335482"/>
              <a:gd name="connsiteX114" fmla="*/ 699959 w 2445957"/>
              <a:gd name="connsiteY114" fmla="*/ 910791 h 1335482"/>
              <a:gd name="connsiteX115" fmla="*/ 786213 w 2445957"/>
              <a:gd name="connsiteY115" fmla="*/ 864032 h 1335482"/>
              <a:gd name="connsiteX116" fmla="*/ 875746 w 2445957"/>
              <a:gd name="connsiteY116" fmla="*/ 821882 h 1335482"/>
              <a:gd name="connsiteX117" fmla="*/ 970972 w 2445957"/>
              <a:gd name="connsiteY117" fmla="*/ 788432 h 1335482"/>
              <a:gd name="connsiteX118" fmla="*/ 971677 w 2445957"/>
              <a:gd name="connsiteY118" fmla="*/ 789516 h 1335482"/>
              <a:gd name="connsiteX119" fmla="*/ 883011 w 2445957"/>
              <a:gd name="connsiteY119" fmla="*/ 832643 h 1335482"/>
              <a:gd name="connsiteX120" fmla="*/ 982845 w 2445957"/>
              <a:gd name="connsiteY120" fmla="*/ 658130 h 1335482"/>
              <a:gd name="connsiteX121" fmla="*/ 944706 w 2445957"/>
              <a:gd name="connsiteY121" fmla="*/ 539186 h 1335482"/>
              <a:gd name="connsiteX122" fmla="*/ 912612 w 2445957"/>
              <a:gd name="connsiteY122" fmla="*/ 418344 h 1335482"/>
              <a:gd name="connsiteX123" fmla="*/ 895588 w 2445957"/>
              <a:gd name="connsiteY123" fmla="*/ 294575 h 1335482"/>
              <a:gd name="connsiteX124" fmla="*/ 897052 w 2445957"/>
              <a:gd name="connsiteY124" fmla="*/ 294466 h 1335482"/>
              <a:gd name="connsiteX125" fmla="*/ 919686 w 2445957"/>
              <a:gd name="connsiteY125" fmla="*/ 416663 h 1335482"/>
              <a:gd name="connsiteX126" fmla="*/ 955820 w 2445957"/>
              <a:gd name="connsiteY126" fmla="*/ 535662 h 1335482"/>
              <a:gd name="connsiteX127" fmla="*/ 996561 w 2445957"/>
              <a:gd name="connsiteY127" fmla="*/ 653332 h 1335482"/>
              <a:gd name="connsiteX128" fmla="*/ 1033290 w 2445957"/>
              <a:gd name="connsiteY128" fmla="*/ 772574 h 1335482"/>
              <a:gd name="connsiteX129" fmla="*/ 1031935 w 2445957"/>
              <a:gd name="connsiteY129" fmla="*/ 773090 h 1335482"/>
              <a:gd name="connsiteX130" fmla="*/ 982845 w 2445957"/>
              <a:gd name="connsiteY130" fmla="*/ 658130 h 1335482"/>
              <a:gd name="connsiteX131" fmla="*/ 269233 w 2445957"/>
              <a:gd name="connsiteY131" fmla="*/ 738745 h 1335482"/>
              <a:gd name="connsiteX132" fmla="*/ 354457 w 2445957"/>
              <a:gd name="connsiteY132" fmla="*/ 694480 h 1335482"/>
              <a:gd name="connsiteX133" fmla="*/ 447080 w 2445957"/>
              <a:gd name="connsiteY133" fmla="*/ 662087 h 1335482"/>
              <a:gd name="connsiteX134" fmla="*/ 542198 w 2445957"/>
              <a:gd name="connsiteY134" fmla="*/ 634764 h 1335482"/>
              <a:gd name="connsiteX135" fmla="*/ 641544 w 2445957"/>
              <a:gd name="connsiteY135" fmla="*/ 616928 h 1335482"/>
              <a:gd name="connsiteX136" fmla="*/ 642059 w 2445957"/>
              <a:gd name="connsiteY136" fmla="*/ 618120 h 1335482"/>
              <a:gd name="connsiteX137" fmla="*/ 547620 w 2445957"/>
              <a:gd name="connsiteY137" fmla="*/ 646528 h 1335482"/>
              <a:gd name="connsiteX138" fmla="*/ 451689 w 2445957"/>
              <a:gd name="connsiteY138" fmla="*/ 671439 h 1335482"/>
              <a:gd name="connsiteX139" fmla="*/ 357764 w 2445957"/>
              <a:gd name="connsiteY139" fmla="*/ 700172 h 1335482"/>
              <a:gd name="connsiteX140" fmla="*/ 270074 w 2445957"/>
              <a:gd name="connsiteY140" fmla="*/ 739775 h 1335482"/>
              <a:gd name="connsiteX141" fmla="*/ 269233 w 2445957"/>
              <a:gd name="connsiteY141" fmla="*/ 738745 h 1335482"/>
              <a:gd name="connsiteX142" fmla="*/ 641029 w 2445957"/>
              <a:gd name="connsiteY142" fmla="*/ 497902 h 1335482"/>
              <a:gd name="connsiteX143" fmla="*/ 607959 w 2445957"/>
              <a:gd name="connsiteY143" fmla="*/ 377439 h 1335482"/>
              <a:gd name="connsiteX144" fmla="*/ 580988 w 2445957"/>
              <a:gd name="connsiteY144" fmla="*/ 255351 h 1335482"/>
              <a:gd name="connsiteX145" fmla="*/ 569223 w 2445957"/>
              <a:gd name="connsiteY145" fmla="*/ 130958 h 1335482"/>
              <a:gd name="connsiteX146" fmla="*/ 570687 w 2445957"/>
              <a:gd name="connsiteY146" fmla="*/ 130904 h 1335482"/>
              <a:gd name="connsiteX147" fmla="*/ 588144 w 2445957"/>
              <a:gd name="connsiteY147" fmla="*/ 253969 h 1335482"/>
              <a:gd name="connsiteX148" fmla="*/ 619208 w 2445957"/>
              <a:gd name="connsiteY148" fmla="*/ 374404 h 1335482"/>
              <a:gd name="connsiteX149" fmla="*/ 654962 w 2445957"/>
              <a:gd name="connsiteY149" fmla="*/ 493673 h 1335482"/>
              <a:gd name="connsiteX150" fmla="*/ 686623 w 2445957"/>
              <a:gd name="connsiteY150" fmla="*/ 614353 h 1335482"/>
              <a:gd name="connsiteX151" fmla="*/ 685240 w 2445957"/>
              <a:gd name="connsiteY151" fmla="*/ 614813 h 1335482"/>
              <a:gd name="connsiteX152" fmla="*/ 641029 w 2445957"/>
              <a:gd name="connsiteY152" fmla="*/ 497902 h 1335482"/>
              <a:gd name="connsiteX153" fmla="*/ 227896 w 2445957"/>
              <a:gd name="connsiteY153" fmla="*/ 256029 h 1335482"/>
              <a:gd name="connsiteX154" fmla="*/ 314746 w 2445957"/>
              <a:gd name="connsiteY154" fmla="*/ 345047 h 1335482"/>
              <a:gd name="connsiteX155" fmla="*/ 405092 w 2445957"/>
              <a:gd name="connsiteY155" fmla="*/ 430732 h 1335482"/>
              <a:gd name="connsiteX156" fmla="*/ 492593 w 2445957"/>
              <a:gd name="connsiteY156" fmla="*/ 519668 h 1335482"/>
              <a:gd name="connsiteX157" fmla="*/ 491617 w 2445957"/>
              <a:gd name="connsiteY157" fmla="*/ 520753 h 1335482"/>
              <a:gd name="connsiteX158" fmla="*/ 395090 w 2445957"/>
              <a:gd name="connsiteY158" fmla="*/ 441330 h 1335482"/>
              <a:gd name="connsiteX159" fmla="*/ 306478 w 2445957"/>
              <a:gd name="connsiteY159" fmla="*/ 353288 h 1335482"/>
              <a:gd name="connsiteX160" fmla="*/ 222339 w 2445957"/>
              <a:gd name="connsiteY160" fmla="*/ 260799 h 1335482"/>
              <a:gd name="connsiteX161" fmla="*/ 150262 w 2445957"/>
              <a:gd name="connsiteY161" fmla="*/ 158743 h 1335482"/>
              <a:gd name="connsiteX162" fmla="*/ 151509 w 2445957"/>
              <a:gd name="connsiteY162" fmla="*/ 157984 h 1335482"/>
              <a:gd name="connsiteX163" fmla="*/ 227896 w 2445957"/>
              <a:gd name="connsiteY163" fmla="*/ 256029 h 1335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2445957" h="1335482">
                <a:moveTo>
                  <a:pt x="3452" y="157414"/>
                </a:moveTo>
                <a:cubicBezTo>
                  <a:pt x="5106" y="166577"/>
                  <a:pt x="7301" y="176145"/>
                  <a:pt x="10229" y="186175"/>
                </a:cubicBezTo>
                <a:cubicBezTo>
                  <a:pt x="70812" y="394680"/>
                  <a:pt x="337868" y="497658"/>
                  <a:pt x="470121" y="536637"/>
                </a:cubicBezTo>
                <a:cubicBezTo>
                  <a:pt x="494816" y="543902"/>
                  <a:pt x="514793" y="548971"/>
                  <a:pt x="527859" y="552034"/>
                </a:cubicBezTo>
                <a:cubicBezTo>
                  <a:pt x="532168" y="553064"/>
                  <a:pt x="535692" y="553850"/>
                  <a:pt x="538430" y="554446"/>
                </a:cubicBezTo>
                <a:cubicBezTo>
                  <a:pt x="563775" y="572283"/>
                  <a:pt x="589418" y="589387"/>
                  <a:pt x="615332" y="605786"/>
                </a:cubicBezTo>
                <a:cubicBezTo>
                  <a:pt x="614600" y="605679"/>
                  <a:pt x="613922" y="605543"/>
                  <a:pt x="613191" y="605434"/>
                </a:cubicBezTo>
                <a:cubicBezTo>
                  <a:pt x="504465" y="588520"/>
                  <a:pt x="305692" y="577487"/>
                  <a:pt x="188401" y="691959"/>
                </a:cubicBezTo>
                <a:cubicBezTo>
                  <a:pt x="185934" y="694372"/>
                  <a:pt x="183630" y="696757"/>
                  <a:pt x="181354" y="699115"/>
                </a:cubicBezTo>
                <a:cubicBezTo>
                  <a:pt x="78510" y="807352"/>
                  <a:pt x="182085" y="889729"/>
                  <a:pt x="270806" y="864575"/>
                </a:cubicBezTo>
                <a:cubicBezTo>
                  <a:pt x="484569" y="803910"/>
                  <a:pt x="558164" y="655310"/>
                  <a:pt x="673828" y="641296"/>
                </a:cubicBezTo>
                <a:cubicBezTo>
                  <a:pt x="760028" y="691552"/>
                  <a:pt x="848802" y="734354"/>
                  <a:pt x="938715" y="770921"/>
                </a:cubicBezTo>
                <a:cubicBezTo>
                  <a:pt x="848992" y="772981"/>
                  <a:pt x="705489" y="788947"/>
                  <a:pt x="600749" y="861891"/>
                </a:cubicBezTo>
                <a:cubicBezTo>
                  <a:pt x="572368" y="881652"/>
                  <a:pt x="546833" y="905533"/>
                  <a:pt x="525988" y="934510"/>
                </a:cubicBezTo>
                <a:cubicBezTo>
                  <a:pt x="502324" y="967390"/>
                  <a:pt x="491942" y="996367"/>
                  <a:pt x="491021" y="1020736"/>
                </a:cubicBezTo>
                <a:cubicBezTo>
                  <a:pt x="488147" y="1095578"/>
                  <a:pt x="574482" y="1126995"/>
                  <a:pt x="640460" y="1095090"/>
                </a:cubicBezTo>
                <a:cubicBezTo>
                  <a:pt x="664260" y="1083597"/>
                  <a:pt x="685837" y="1071182"/>
                  <a:pt x="705760" y="1058279"/>
                </a:cubicBezTo>
                <a:cubicBezTo>
                  <a:pt x="857043" y="960180"/>
                  <a:pt x="907109" y="829905"/>
                  <a:pt x="1006753" y="797377"/>
                </a:cubicBezTo>
                <a:cubicBezTo>
                  <a:pt x="1100705" y="832155"/>
                  <a:pt x="1195470" y="860400"/>
                  <a:pt x="1289368" y="883414"/>
                </a:cubicBezTo>
                <a:cubicBezTo>
                  <a:pt x="1287335" y="883522"/>
                  <a:pt x="1285383" y="883603"/>
                  <a:pt x="1283323" y="883712"/>
                </a:cubicBezTo>
                <a:cubicBezTo>
                  <a:pt x="1166845" y="890543"/>
                  <a:pt x="987860" y="922746"/>
                  <a:pt x="898272" y="1049443"/>
                </a:cubicBezTo>
                <a:cubicBezTo>
                  <a:pt x="895236" y="1053725"/>
                  <a:pt x="892444" y="1057927"/>
                  <a:pt x="889869" y="1062074"/>
                </a:cubicBezTo>
                <a:cubicBezTo>
                  <a:pt x="877319" y="1082133"/>
                  <a:pt x="869783" y="1100593"/>
                  <a:pt x="866286" y="1117264"/>
                </a:cubicBezTo>
                <a:cubicBezTo>
                  <a:pt x="848938" y="1200156"/>
                  <a:pt x="931912" y="1239217"/>
                  <a:pt x="1000871" y="1214658"/>
                </a:cubicBezTo>
                <a:cubicBezTo>
                  <a:pt x="1005344" y="1213058"/>
                  <a:pt x="1009735" y="1211215"/>
                  <a:pt x="1014072" y="1209101"/>
                </a:cubicBezTo>
                <a:cubicBezTo>
                  <a:pt x="1223200" y="1105878"/>
                  <a:pt x="1267981" y="937275"/>
                  <a:pt x="1387277" y="905614"/>
                </a:cubicBezTo>
                <a:cubicBezTo>
                  <a:pt x="1490066" y="927110"/>
                  <a:pt x="1591120" y="942723"/>
                  <a:pt x="1688243" y="954135"/>
                </a:cubicBezTo>
                <a:cubicBezTo>
                  <a:pt x="1682876" y="955057"/>
                  <a:pt x="1677373" y="956060"/>
                  <a:pt x="1671708" y="957117"/>
                </a:cubicBezTo>
                <a:cubicBezTo>
                  <a:pt x="1557101" y="978938"/>
                  <a:pt x="1383618" y="1033992"/>
                  <a:pt x="1311107" y="1171260"/>
                </a:cubicBezTo>
                <a:cubicBezTo>
                  <a:pt x="1262342" y="1263613"/>
                  <a:pt x="1297256" y="1318097"/>
                  <a:pt x="1349924" y="1331949"/>
                </a:cubicBezTo>
                <a:cubicBezTo>
                  <a:pt x="1380419" y="1339972"/>
                  <a:pt x="1416878" y="1334388"/>
                  <a:pt x="1446533" y="1314627"/>
                </a:cubicBezTo>
                <a:cubicBezTo>
                  <a:pt x="1642785" y="1183783"/>
                  <a:pt x="1663712" y="1008375"/>
                  <a:pt x="1781355" y="963948"/>
                </a:cubicBezTo>
                <a:cubicBezTo>
                  <a:pt x="2055864" y="989699"/>
                  <a:pt x="2290636" y="984305"/>
                  <a:pt x="2430805" y="988994"/>
                </a:cubicBezTo>
                <a:cubicBezTo>
                  <a:pt x="2437229" y="979616"/>
                  <a:pt x="2443193" y="967987"/>
                  <a:pt x="2445958" y="954705"/>
                </a:cubicBezTo>
                <a:cubicBezTo>
                  <a:pt x="2305626" y="951235"/>
                  <a:pt x="2069282" y="958282"/>
                  <a:pt x="1792875" y="933751"/>
                </a:cubicBezTo>
                <a:cubicBezTo>
                  <a:pt x="1739204" y="870727"/>
                  <a:pt x="1746306" y="774147"/>
                  <a:pt x="1718765" y="656097"/>
                </a:cubicBezTo>
                <a:cubicBezTo>
                  <a:pt x="1705998" y="601314"/>
                  <a:pt x="1685804" y="541896"/>
                  <a:pt x="1648505" y="479062"/>
                </a:cubicBezTo>
                <a:cubicBezTo>
                  <a:pt x="1610989" y="415796"/>
                  <a:pt x="1521130" y="394408"/>
                  <a:pt x="1482449" y="459221"/>
                </a:cubicBezTo>
                <a:cubicBezTo>
                  <a:pt x="1470034" y="480011"/>
                  <a:pt x="1462878" y="509693"/>
                  <a:pt x="1464396" y="549730"/>
                </a:cubicBezTo>
                <a:cubicBezTo>
                  <a:pt x="1471362" y="730722"/>
                  <a:pt x="1650700" y="870294"/>
                  <a:pt x="1739827" y="928709"/>
                </a:cubicBezTo>
                <a:cubicBezTo>
                  <a:pt x="1629340" y="917433"/>
                  <a:pt x="1513242" y="900870"/>
                  <a:pt x="1394867" y="876474"/>
                </a:cubicBezTo>
                <a:cubicBezTo>
                  <a:pt x="1334582" y="791712"/>
                  <a:pt x="1383238" y="682661"/>
                  <a:pt x="1369983" y="531541"/>
                </a:cubicBezTo>
                <a:cubicBezTo>
                  <a:pt x="1366107" y="487303"/>
                  <a:pt x="1356918" y="439487"/>
                  <a:pt x="1338106" y="387577"/>
                </a:cubicBezTo>
                <a:cubicBezTo>
                  <a:pt x="1310267" y="310784"/>
                  <a:pt x="1204117" y="267522"/>
                  <a:pt x="1150012" y="345562"/>
                </a:cubicBezTo>
                <a:cubicBezTo>
                  <a:pt x="1138519" y="362152"/>
                  <a:pt x="1129357" y="384162"/>
                  <a:pt x="1123827" y="412543"/>
                </a:cubicBezTo>
                <a:cubicBezTo>
                  <a:pt x="1118704" y="438755"/>
                  <a:pt x="1117836" y="464994"/>
                  <a:pt x="1120303" y="490936"/>
                </a:cubicBezTo>
                <a:cubicBezTo>
                  <a:pt x="1135890" y="654226"/>
                  <a:pt x="1284814" y="805238"/>
                  <a:pt x="1348569" y="862975"/>
                </a:cubicBezTo>
                <a:cubicBezTo>
                  <a:pt x="1350439" y="864656"/>
                  <a:pt x="1352174" y="866228"/>
                  <a:pt x="1353882" y="867746"/>
                </a:cubicBezTo>
                <a:cubicBezTo>
                  <a:pt x="1258629" y="846711"/>
                  <a:pt x="1162156" y="820445"/>
                  <a:pt x="1066252" y="787618"/>
                </a:cubicBezTo>
                <a:cubicBezTo>
                  <a:pt x="1063298" y="782902"/>
                  <a:pt x="1060533" y="778158"/>
                  <a:pt x="1058093" y="773360"/>
                </a:cubicBezTo>
                <a:cubicBezTo>
                  <a:pt x="1054488" y="766232"/>
                  <a:pt x="1051506" y="759021"/>
                  <a:pt x="1048958" y="751648"/>
                </a:cubicBezTo>
                <a:cubicBezTo>
                  <a:pt x="1027950" y="690766"/>
                  <a:pt x="1040935" y="621590"/>
                  <a:pt x="1050856" y="538318"/>
                </a:cubicBezTo>
                <a:cubicBezTo>
                  <a:pt x="1061075" y="452308"/>
                  <a:pt x="1067960" y="351255"/>
                  <a:pt x="1030499" y="228787"/>
                </a:cubicBezTo>
                <a:cubicBezTo>
                  <a:pt x="997483" y="120847"/>
                  <a:pt x="830532" y="62351"/>
                  <a:pt x="785156" y="244806"/>
                </a:cubicBezTo>
                <a:cubicBezTo>
                  <a:pt x="754769" y="366922"/>
                  <a:pt x="806787" y="493511"/>
                  <a:pt x="872168" y="594944"/>
                </a:cubicBezTo>
                <a:cubicBezTo>
                  <a:pt x="921475" y="671439"/>
                  <a:pt x="978291" y="733541"/>
                  <a:pt x="1013259" y="768725"/>
                </a:cubicBezTo>
                <a:cubicBezTo>
                  <a:pt x="914916" y="732456"/>
                  <a:pt x="817494" y="689005"/>
                  <a:pt x="722891" y="636959"/>
                </a:cubicBezTo>
                <a:cubicBezTo>
                  <a:pt x="719937" y="631755"/>
                  <a:pt x="717199" y="626523"/>
                  <a:pt x="714895" y="621211"/>
                </a:cubicBezTo>
                <a:cubicBezTo>
                  <a:pt x="706438" y="601802"/>
                  <a:pt x="701938" y="581553"/>
                  <a:pt x="700068" y="560221"/>
                </a:cubicBezTo>
                <a:cubicBezTo>
                  <a:pt x="690390" y="449571"/>
                  <a:pt x="750893" y="310107"/>
                  <a:pt x="689713" y="110276"/>
                </a:cubicBezTo>
                <a:cubicBezTo>
                  <a:pt x="658161" y="7216"/>
                  <a:pt x="501430" y="-49464"/>
                  <a:pt x="459956" y="124127"/>
                </a:cubicBezTo>
                <a:cubicBezTo>
                  <a:pt x="416857" y="304604"/>
                  <a:pt x="559926" y="496520"/>
                  <a:pt x="646478" y="592586"/>
                </a:cubicBezTo>
                <a:cubicBezTo>
                  <a:pt x="602483" y="565669"/>
                  <a:pt x="559221" y="536719"/>
                  <a:pt x="516907" y="505600"/>
                </a:cubicBezTo>
                <a:cubicBezTo>
                  <a:pt x="416721" y="413274"/>
                  <a:pt x="419242" y="219624"/>
                  <a:pt x="226405" y="40937"/>
                </a:cubicBezTo>
                <a:cubicBezTo>
                  <a:pt x="143241" y="-36046"/>
                  <a:pt x="-26257" y="-8370"/>
                  <a:pt x="3452" y="157414"/>
                </a:cubicBezTo>
                <a:close/>
                <a:moveTo>
                  <a:pt x="1741996" y="957686"/>
                </a:moveTo>
                <a:cubicBezTo>
                  <a:pt x="1710850" y="982435"/>
                  <a:pt x="1678837" y="1005665"/>
                  <a:pt x="1646851" y="1028923"/>
                </a:cubicBezTo>
                <a:cubicBezTo>
                  <a:pt x="1614919" y="1052235"/>
                  <a:pt x="1581687" y="1073730"/>
                  <a:pt x="1549484" y="1096689"/>
                </a:cubicBezTo>
                <a:cubicBezTo>
                  <a:pt x="1517227" y="1119567"/>
                  <a:pt x="1485349" y="1142934"/>
                  <a:pt x="1454936" y="1168089"/>
                </a:cubicBezTo>
                <a:cubicBezTo>
                  <a:pt x="1424359" y="1193054"/>
                  <a:pt x="1395219" y="1219889"/>
                  <a:pt x="1368980" y="1249517"/>
                </a:cubicBezTo>
                <a:lnTo>
                  <a:pt x="1367923" y="1248623"/>
                </a:lnTo>
                <a:cubicBezTo>
                  <a:pt x="1411456" y="1200345"/>
                  <a:pt x="1420863" y="1189367"/>
                  <a:pt x="1450436" y="1162830"/>
                </a:cubicBezTo>
                <a:cubicBezTo>
                  <a:pt x="1480172" y="1136455"/>
                  <a:pt x="1511399" y="1111842"/>
                  <a:pt x="1542924" y="1087771"/>
                </a:cubicBezTo>
                <a:cubicBezTo>
                  <a:pt x="1574503" y="1063782"/>
                  <a:pt x="1605757" y="1039278"/>
                  <a:pt x="1638990" y="1017538"/>
                </a:cubicBezTo>
                <a:cubicBezTo>
                  <a:pt x="1672142" y="995744"/>
                  <a:pt x="1705971" y="974899"/>
                  <a:pt x="1741264" y="956548"/>
                </a:cubicBezTo>
                <a:lnTo>
                  <a:pt x="1741996" y="957686"/>
                </a:lnTo>
                <a:close/>
                <a:moveTo>
                  <a:pt x="1698381" y="839338"/>
                </a:moveTo>
                <a:cubicBezTo>
                  <a:pt x="1679813" y="809494"/>
                  <a:pt x="1663820" y="778131"/>
                  <a:pt x="1647420" y="747094"/>
                </a:cubicBezTo>
                <a:cubicBezTo>
                  <a:pt x="1631075" y="716003"/>
                  <a:pt x="1615190" y="684586"/>
                  <a:pt x="1601149" y="652302"/>
                </a:cubicBezTo>
                <a:cubicBezTo>
                  <a:pt x="1587298" y="619963"/>
                  <a:pt x="1583828" y="607630"/>
                  <a:pt x="1566886" y="552603"/>
                </a:cubicBezTo>
                <a:lnTo>
                  <a:pt x="1568079" y="552278"/>
                </a:lnTo>
                <a:cubicBezTo>
                  <a:pt x="1578108" y="585863"/>
                  <a:pt x="1591526" y="618283"/>
                  <a:pt x="1606760" y="649754"/>
                </a:cubicBezTo>
                <a:cubicBezTo>
                  <a:pt x="1621832" y="681306"/>
                  <a:pt x="1638692" y="711964"/>
                  <a:pt x="1656067" y="742378"/>
                </a:cubicBezTo>
                <a:cubicBezTo>
                  <a:pt x="1673389" y="772845"/>
                  <a:pt x="1692038" y="802500"/>
                  <a:pt x="1708980" y="833131"/>
                </a:cubicBezTo>
                <a:cubicBezTo>
                  <a:pt x="1726003" y="863734"/>
                  <a:pt x="1743053" y="894338"/>
                  <a:pt x="1758829" y="925836"/>
                </a:cubicBezTo>
                <a:lnTo>
                  <a:pt x="1757799" y="926486"/>
                </a:lnTo>
                <a:cubicBezTo>
                  <a:pt x="1736249" y="898566"/>
                  <a:pt x="1716868" y="869210"/>
                  <a:pt x="1698381" y="839338"/>
                </a:cubicBezTo>
                <a:close/>
                <a:moveTo>
                  <a:pt x="1343961" y="894934"/>
                </a:moveTo>
                <a:cubicBezTo>
                  <a:pt x="1312761" y="913177"/>
                  <a:pt x="1280775" y="929929"/>
                  <a:pt x="1248843" y="946708"/>
                </a:cubicBezTo>
                <a:cubicBezTo>
                  <a:pt x="1216938" y="963541"/>
                  <a:pt x="1183896" y="978558"/>
                  <a:pt x="1151747" y="995039"/>
                </a:cubicBezTo>
                <a:cubicBezTo>
                  <a:pt x="1119571" y="1011439"/>
                  <a:pt x="1087721" y="1028326"/>
                  <a:pt x="1057199" y="1047057"/>
                </a:cubicBezTo>
                <a:cubicBezTo>
                  <a:pt x="1026541" y="1065571"/>
                  <a:pt x="997157" y="1085982"/>
                  <a:pt x="970430" y="1109348"/>
                </a:cubicBezTo>
                <a:lnTo>
                  <a:pt x="969454" y="1108400"/>
                </a:lnTo>
                <a:cubicBezTo>
                  <a:pt x="1013719" y="1070450"/>
                  <a:pt x="1023342" y="1061749"/>
                  <a:pt x="1053106" y="1041663"/>
                </a:cubicBezTo>
                <a:cubicBezTo>
                  <a:pt x="1083032" y="1021740"/>
                  <a:pt x="1114312" y="1003605"/>
                  <a:pt x="1145838" y="986040"/>
                </a:cubicBezTo>
                <a:cubicBezTo>
                  <a:pt x="1177417" y="968529"/>
                  <a:pt x="1208725" y="950530"/>
                  <a:pt x="1241795" y="935296"/>
                </a:cubicBezTo>
                <a:cubicBezTo>
                  <a:pt x="1274784" y="920008"/>
                  <a:pt x="1308370" y="905668"/>
                  <a:pt x="1343283" y="893795"/>
                </a:cubicBezTo>
                <a:lnTo>
                  <a:pt x="1343961" y="894934"/>
                </a:lnTo>
                <a:close/>
                <a:moveTo>
                  <a:pt x="1315227" y="761027"/>
                </a:moveTo>
                <a:cubicBezTo>
                  <a:pt x="1298638" y="724975"/>
                  <a:pt x="1285166" y="687595"/>
                  <a:pt x="1271179" y="650485"/>
                </a:cubicBezTo>
                <a:cubicBezTo>
                  <a:pt x="1257273" y="613349"/>
                  <a:pt x="1243883" y="575888"/>
                  <a:pt x="1232742" y="537749"/>
                </a:cubicBezTo>
                <a:cubicBezTo>
                  <a:pt x="1221791" y="499555"/>
                  <a:pt x="1219649" y="485243"/>
                  <a:pt x="1208454" y="421217"/>
                </a:cubicBezTo>
                <a:lnTo>
                  <a:pt x="1209837" y="421027"/>
                </a:lnTo>
                <a:cubicBezTo>
                  <a:pt x="1216315" y="460088"/>
                  <a:pt x="1226751" y="498281"/>
                  <a:pt x="1239383" y="535689"/>
                </a:cubicBezTo>
                <a:cubicBezTo>
                  <a:pt x="1251798" y="573178"/>
                  <a:pt x="1266381" y="609907"/>
                  <a:pt x="1281534" y="646419"/>
                </a:cubicBezTo>
                <a:cubicBezTo>
                  <a:pt x="1296632" y="682986"/>
                  <a:pt x="1313330" y="718849"/>
                  <a:pt x="1327995" y="755578"/>
                </a:cubicBezTo>
                <a:cubicBezTo>
                  <a:pt x="1342741" y="792281"/>
                  <a:pt x="1357514" y="828983"/>
                  <a:pt x="1370742" y="866472"/>
                </a:cubicBezTo>
                <a:lnTo>
                  <a:pt x="1369495" y="867068"/>
                </a:lnTo>
                <a:cubicBezTo>
                  <a:pt x="1349301" y="832724"/>
                  <a:pt x="1331736" y="797106"/>
                  <a:pt x="1315227" y="761027"/>
                </a:cubicBezTo>
                <a:close/>
                <a:moveTo>
                  <a:pt x="883011" y="832643"/>
                </a:moveTo>
                <a:cubicBezTo>
                  <a:pt x="853248" y="846630"/>
                  <a:pt x="822319" y="858882"/>
                  <a:pt x="792285" y="872544"/>
                </a:cubicBezTo>
                <a:cubicBezTo>
                  <a:pt x="762223" y="886125"/>
                  <a:pt x="732514" y="900139"/>
                  <a:pt x="704134" y="915915"/>
                </a:cubicBezTo>
                <a:cubicBezTo>
                  <a:pt x="675617" y="931501"/>
                  <a:pt x="648429" y="948849"/>
                  <a:pt x="623871" y="969016"/>
                </a:cubicBezTo>
                <a:lnTo>
                  <a:pt x="622895" y="968095"/>
                </a:lnTo>
                <a:cubicBezTo>
                  <a:pt x="663582" y="935377"/>
                  <a:pt x="672365" y="927841"/>
                  <a:pt x="699959" y="910791"/>
                </a:cubicBezTo>
                <a:cubicBezTo>
                  <a:pt x="727716" y="893904"/>
                  <a:pt x="756829" y="878724"/>
                  <a:pt x="786213" y="864032"/>
                </a:cubicBezTo>
                <a:cubicBezTo>
                  <a:pt x="815651" y="849422"/>
                  <a:pt x="844818" y="834350"/>
                  <a:pt x="875746" y="821882"/>
                </a:cubicBezTo>
                <a:cubicBezTo>
                  <a:pt x="906648" y="809358"/>
                  <a:pt x="938119" y="797729"/>
                  <a:pt x="970972" y="788432"/>
                </a:cubicBezTo>
                <a:lnTo>
                  <a:pt x="971677" y="789516"/>
                </a:lnTo>
                <a:cubicBezTo>
                  <a:pt x="942646" y="804832"/>
                  <a:pt x="912828" y="818737"/>
                  <a:pt x="883011" y="832643"/>
                </a:cubicBezTo>
                <a:close/>
                <a:moveTo>
                  <a:pt x="982845" y="658130"/>
                </a:moveTo>
                <a:cubicBezTo>
                  <a:pt x="968072" y="619178"/>
                  <a:pt x="956687" y="579060"/>
                  <a:pt x="944706" y="539186"/>
                </a:cubicBezTo>
                <a:cubicBezTo>
                  <a:pt x="932833" y="499285"/>
                  <a:pt x="921529" y="459112"/>
                  <a:pt x="912612" y="418344"/>
                </a:cubicBezTo>
                <a:cubicBezTo>
                  <a:pt x="903910" y="377548"/>
                  <a:pt x="902718" y="362423"/>
                  <a:pt x="895588" y="294575"/>
                </a:cubicBezTo>
                <a:lnTo>
                  <a:pt x="897052" y="294466"/>
                </a:lnTo>
                <a:cubicBezTo>
                  <a:pt x="901010" y="335831"/>
                  <a:pt x="909196" y="376600"/>
                  <a:pt x="919686" y="416663"/>
                </a:cubicBezTo>
                <a:cubicBezTo>
                  <a:pt x="929960" y="456808"/>
                  <a:pt x="942591" y="496330"/>
                  <a:pt x="955820" y="535662"/>
                </a:cubicBezTo>
                <a:cubicBezTo>
                  <a:pt x="968966" y="575048"/>
                  <a:pt x="983875" y="613811"/>
                  <a:pt x="996561" y="653332"/>
                </a:cubicBezTo>
                <a:cubicBezTo>
                  <a:pt x="1009355" y="692826"/>
                  <a:pt x="1022150" y="732321"/>
                  <a:pt x="1033290" y="772574"/>
                </a:cubicBezTo>
                <a:lnTo>
                  <a:pt x="1031935" y="773090"/>
                </a:lnTo>
                <a:cubicBezTo>
                  <a:pt x="1013340" y="735682"/>
                  <a:pt x="997510" y="697109"/>
                  <a:pt x="982845" y="658130"/>
                </a:cubicBezTo>
                <a:close/>
                <a:moveTo>
                  <a:pt x="269233" y="738745"/>
                </a:moveTo>
                <a:cubicBezTo>
                  <a:pt x="314610" y="712939"/>
                  <a:pt x="324504" y="706922"/>
                  <a:pt x="354457" y="694480"/>
                </a:cubicBezTo>
                <a:cubicBezTo>
                  <a:pt x="384545" y="682228"/>
                  <a:pt x="415718" y="671900"/>
                  <a:pt x="447080" y="662087"/>
                </a:cubicBezTo>
                <a:cubicBezTo>
                  <a:pt x="478470" y="652356"/>
                  <a:pt x="509670" y="642137"/>
                  <a:pt x="542198" y="634764"/>
                </a:cubicBezTo>
                <a:cubicBezTo>
                  <a:pt x="574699" y="627337"/>
                  <a:pt x="607634" y="620885"/>
                  <a:pt x="641544" y="616928"/>
                </a:cubicBezTo>
                <a:lnTo>
                  <a:pt x="642059" y="618120"/>
                </a:lnTo>
                <a:cubicBezTo>
                  <a:pt x="610941" y="628584"/>
                  <a:pt x="579280" y="637556"/>
                  <a:pt x="547620" y="646528"/>
                </a:cubicBezTo>
                <a:cubicBezTo>
                  <a:pt x="516013" y="655582"/>
                  <a:pt x="483512" y="662738"/>
                  <a:pt x="451689" y="671439"/>
                </a:cubicBezTo>
                <a:cubicBezTo>
                  <a:pt x="419838" y="680032"/>
                  <a:pt x="388286" y="689140"/>
                  <a:pt x="357764" y="700172"/>
                </a:cubicBezTo>
                <a:cubicBezTo>
                  <a:pt x="327133" y="711015"/>
                  <a:pt x="297506" y="723782"/>
                  <a:pt x="270074" y="739775"/>
                </a:cubicBezTo>
                <a:lnTo>
                  <a:pt x="269233" y="738745"/>
                </a:lnTo>
                <a:close/>
                <a:moveTo>
                  <a:pt x="641029" y="497902"/>
                </a:moveTo>
                <a:cubicBezTo>
                  <a:pt x="627910" y="458353"/>
                  <a:pt x="618232" y="417775"/>
                  <a:pt x="607959" y="377439"/>
                </a:cubicBezTo>
                <a:cubicBezTo>
                  <a:pt x="597767" y="337078"/>
                  <a:pt x="588198" y="296445"/>
                  <a:pt x="580988" y="255351"/>
                </a:cubicBezTo>
                <a:cubicBezTo>
                  <a:pt x="574021" y="214230"/>
                  <a:pt x="573452" y="199051"/>
                  <a:pt x="569223" y="130958"/>
                </a:cubicBezTo>
                <a:lnTo>
                  <a:pt x="570687" y="130904"/>
                </a:lnTo>
                <a:cubicBezTo>
                  <a:pt x="572910" y="172404"/>
                  <a:pt x="579334" y="213471"/>
                  <a:pt x="588144" y="253969"/>
                </a:cubicBezTo>
                <a:cubicBezTo>
                  <a:pt x="596710" y="294520"/>
                  <a:pt x="607661" y="334530"/>
                  <a:pt x="619208" y="374404"/>
                </a:cubicBezTo>
                <a:cubicBezTo>
                  <a:pt x="630675" y="414305"/>
                  <a:pt x="643930" y="453664"/>
                  <a:pt x="654962" y="493673"/>
                </a:cubicBezTo>
                <a:cubicBezTo>
                  <a:pt x="666076" y="533683"/>
                  <a:pt x="677189" y="573665"/>
                  <a:pt x="686623" y="614353"/>
                </a:cubicBezTo>
                <a:lnTo>
                  <a:pt x="685240" y="614813"/>
                </a:lnTo>
                <a:cubicBezTo>
                  <a:pt x="668217" y="576674"/>
                  <a:pt x="654041" y="537478"/>
                  <a:pt x="641029" y="497902"/>
                </a:cubicBezTo>
                <a:close/>
                <a:moveTo>
                  <a:pt x="227896" y="256029"/>
                </a:moveTo>
                <a:cubicBezTo>
                  <a:pt x="255517" y="286930"/>
                  <a:pt x="284901" y="316206"/>
                  <a:pt x="314746" y="345047"/>
                </a:cubicBezTo>
                <a:cubicBezTo>
                  <a:pt x="344563" y="373970"/>
                  <a:pt x="375627" y="401511"/>
                  <a:pt x="405092" y="430732"/>
                </a:cubicBezTo>
                <a:cubicBezTo>
                  <a:pt x="434639" y="459898"/>
                  <a:pt x="464185" y="489065"/>
                  <a:pt x="492593" y="519668"/>
                </a:cubicBezTo>
                <a:lnTo>
                  <a:pt x="491617" y="520753"/>
                </a:lnTo>
                <a:cubicBezTo>
                  <a:pt x="457869" y="496140"/>
                  <a:pt x="426073" y="469169"/>
                  <a:pt x="395090" y="441330"/>
                </a:cubicBezTo>
                <a:cubicBezTo>
                  <a:pt x="364053" y="413546"/>
                  <a:pt x="335455" y="383159"/>
                  <a:pt x="306478" y="353288"/>
                </a:cubicBezTo>
                <a:cubicBezTo>
                  <a:pt x="277555" y="323334"/>
                  <a:pt x="249039" y="292867"/>
                  <a:pt x="222339" y="260799"/>
                </a:cubicBezTo>
                <a:cubicBezTo>
                  <a:pt x="195828" y="228597"/>
                  <a:pt x="171216" y="194740"/>
                  <a:pt x="150262" y="158743"/>
                </a:cubicBezTo>
                <a:lnTo>
                  <a:pt x="151509" y="157984"/>
                </a:lnTo>
                <a:cubicBezTo>
                  <a:pt x="174089" y="192870"/>
                  <a:pt x="200111" y="225290"/>
                  <a:pt x="227896" y="256029"/>
                </a:cubicBezTo>
                <a:close/>
              </a:path>
            </a:pathLst>
          </a:custGeom>
          <a:solidFill>
            <a:srgbClr val="34474E"/>
          </a:solidFill>
          <a:ln w="27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9" name="组合 498">
            <a:extLst>
              <a:ext uri="{FF2B5EF4-FFF2-40B4-BE49-F238E27FC236}">
                <a16:creationId xmlns:a16="http://schemas.microsoft.com/office/drawing/2014/main" id="{8859E00D-5182-FA93-E62A-16D504594834}"/>
              </a:ext>
            </a:extLst>
          </p:cNvPr>
          <p:cNvGrpSpPr/>
          <p:nvPr userDrawn="1"/>
        </p:nvGrpSpPr>
        <p:grpSpPr>
          <a:xfrm>
            <a:off x="7323008" y="6047997"/>
            <a:ext cx="1608512" cy="1118586"/>
            <a:chOff x="7323008" y="6047997"/>
            <a:chExt cx="1608512" cy="1118586"/>
          </a:xfrm>
          <a:solidFill>
            <a:schemeClr val="bg1"/>
          </a:solidFill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40BF500-66E0-911C-4716-8DC83441AFEB}"/>
                </a:ext>
              </a:extLst>
            </p:cNvPr>
            <p:cNvSpPr/>
            <p:nvPr/>
          </p:nvSpPr>
          <p:spPr>
            <a:xfrm>
              <a:off x="7323008" y="6075050"/>
              <a:ext cx="342303" cy="362769"/>
            </a:xfrm>
            <a:custGeom>
              <a:avLst/>
              <a:gdLst>
                <a:gd name="connsiteX0" fmla="*/ 72050 w 342303"/>
                <a:gd name="connsiteY0" fmla="*/ 102816 h 362769"/>
                <a:gd name="connsiteX1" fmla="*/ 156189 w 342303"/>
                <a:gd name="connsiteY1" fmla="*/ 195304 h 362769"/>
                <a:gd name="connsiteX2" fmla="*/ 244801 w 342303"/>
                <a:gd name="connsiteY2" fmla="*/ 283347 h 362769"/>
                <a:gd name="connsiteX3" fmla="*/ 341328 w 342303"/>
                <a:gd name="connsiteY3" fmla="*/ 362769 h 362769"/>
                <a:gd name="connsiteX4" fmla="*/ 342304 w 342303"/>
                <a:gd name="connsiteY4" fmla="*/ 361685 h 362769"/>
                <a:gd name="connsiteX5" fmla="*/ 254803 w 342303"/>
                <a:gd name="connsiteY5" fmla="*/ 272748 h 362769"/>
                <a:gd name="connsiteX6" fmla="*/ 164457 w 342303"/>
                <a:gd name="connsiteY6" fmla="*/ 187064 h 362769"/>
                <a:gd name="connsiteX7" fmla="*/ 77607 w 342303"/>
                <a:gd name="connsiteY7" fmla="*/ 98045 h 362769"/>
                <a:gd name="connsiteX8" fmla="*/ 1247 w 342303"/>
                <a:gd name="connsiteY8" fmla="*/ 0 h 362769"/>
                <a:gd name="connsiteX9" fmla="*/ 0 w 342303"/>
                <a:gd name="connsiteY9" fmla="*/ 759 h 362769"/>
                <a:gd name="connsiteX10" fmla="*/ 72050 w 342303"/>
                <a:gd name="connsiteY10" fmla="*/ 102816 h 36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303" h="362769">
                  <a:moveTo>
                    <a:pt x="72050" y="102816"/>
                  </a:moveTo>
                  <a:cubicBezTo>
                    <a:pt x="98750" y="134883"/>
                    <a:pt x="127266" y="165351"/>
                    <a:pt x="156189" y="195304"/>
                  </a:cubicBezTo>
                  <a:cubicBezTo>
                    <a:pt x="185166" y="225176"/>
                    <a:pt x="213764" y="255562"/>
                    <a:pt x="244801" y="283347"/>
                  </a:cubicBezTo>
                  <a:cubicBezTo>
                    <a:pt x="275784" y="311185"/>
                    <a:pt x="307580" y="338156"/>
                    <a:pt x="341328" y="362769"/>
                  </a:cubicBezTo>
                  <a:lnTo>
                    <a:pt x="342304" y="361685"/>
                  </a:lnTo>
                  <a:cubicBezTo>
                    <a:pt x="313896" y="331082"/>
                    <a:pt x="284322" y="301942"/>
                    <a:pt x="254803" y="272748"/>
                  </a:cubicBezTo>
                  <a:cubicBezTo>
                    <a:pt x="225338" y="243500"/>
                    <a:pt x="194274" y="215960"/>
                    <a:pt x="164457" y="187064"/>
                  </a:cubicBezTo>
                  <a:cubicBezTo>
                    <a:pt x="134585" y="158222"/>
                    <a:pt x="105201" y="128947"/>
                    <a:pt x="77607" y="98045"/>
                  </a:cubicBezTo>
                  <a:cubicBezTo>
                    <a:pt x="49822" y="67306"/>
                    <a:pt x="23800" y="34887"/>
                    <a:pt x="1247" y="0"/>
                  </a:cubicBezTo>
                  <a:lnTo>
                    <a:pt x="0" y="759"/>
                  </a:lnTo>
                  <a:cubicBezTo>
                    <a:pt x="20927" y="36757"/>
                    <a:pt x="45567" y="70613"/>
                    <a:pt x="72050" y="102816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AFBA39E-8974-4B22-48FB-95470457ADFC}"/>
                </a:ext>
              </a:extLst>
            </p:cNvPr>
            <p:cNvSpPr/>
            <p:nvPr/>
          </p:nvSpPr>
          <p:spPr>
            <a:xfrm>
              <a:off x="7741915" y="6047997"/>
              <a:ext cx="117399" cy="483909"/>
            </a:xfrm>
            <a:custGeom>
              <a:avLst/>
              <a:gdLst>
                <a:gd name="connsiteX0" fmla="*/ 117399 w 117399"/>
                <a:gd name="connsiteY0" fmla="*/ 483449 h 483909"/>
                <a:gd name="connsiteX1" fmla="*/ 85739 w 117399"/>
                <a:gd name="connsiteY1" fmla="*/ 362769 h 483909"/>
                <a:gd name="connsiteX2" fmla="*/ 49985 w 117399"/>
                <a:gd name="connsiteY2" fmla="*/ 243500 h 483909"/>
                <a:gd name="connsiteX3" fmla="*/ 18920 w 117399"/>
                <a:gd name="connsiteY3" fmla="*/ 123065 h 483909"/>
                <a:gd name="connsiteX4" fmla="*/ 1464 w 117399"/>
                <a:gd name="connsiteY4" fmla="*/ 0 h 483909"/>
                <a:gd name="connsiteX5" fmla="*/ 0 w 117399"/>
                <a:gd name="connsiteY5" fmla="*/ 54 h 483909"/>
                <a:gd name="connsiteX6" fmla="*/ 11764 w 117399"/>
                <a:gd name="connsiteY6" fmla="*/ 124447 h 483909"/>
                <a:gd name="connsiteX7" fmla="*/ 38736 w 117399"/>
                <a:gd name="connsiteY7" fmla="*/ 246535 h 483909"/>
                <a:gd name="connsiteX8" fmla="*/ 71806 w 117399"/>
                <a:gd name="connsiteY8" fmla="*/ 366998 h 483909"/>
                <a:gd name="connsiteX9" fmla="*/ 116017 w 117399"/>
                <a:gd name="connsiteY9" fmla="*/ 483909 h 483909"/>
                <a:gd name="connsiteX10" fmla="*/ 117399 w 117399"/>
                <a:gd name="connsiteY10" fmla="*/ 483449 h 48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399" h="483909">
                  <a:moveTo>
                    <a:pt x="117399" y="483449"/>
                  </a:moveTo>
                  <a:cubicBezTo>
                    <a:pt x="107966" y="442789"/>
                    <a:pt x="96825" y="402779"/>
                    <a:pt x="85739" y="362769"/>
                  </a:cubicBezTo>
                  <a:cubicBezTo>
                    <a:pt x="74733" y="322760"/>
                    <a:pt x="61478" y="283401"/>
                    <a:pt x="49985" y="243500"/>
                  </a:cubicBezTo>
                  <a:cubicBezTo>
                    <a:pt x="38437" y="203626"/>
                    <a:pt x="27486" y="163616"/>
                    <a:pt x="18920" y="123065"/>
                  </a:cubicBezTo>
                  <a:cubicBezTo>
                    <a:pt x="10111" y="82594"/>
                    <a:pt x="3686" y="41501"/>
                    <a:pt x="1464" y="0"/>
                  </a:cubicBezTo>
                  <a:lnTo>
                    <a:pt x="0" y="54"/>
                  </a:lnTo>
                  <a:cubicBezTo>
                    <a:pt x="4229" y="68147"/>
                    <a:pt x="4798" y="83326"/>
                    <a:pt x="11764" y="124447"/>
                  </a:cubicBezTo>
                  <a:cubicBezTo>
                    <a:pt x="18948" y="165541"/>
                    <a:pt x="28543" y="206174"/>
                    <a:pt x="38736" y="246535"/>
                  </a:cubicBezTo>
                  <a:cubicBezTo>
                    <a:pt x="49009" y="286871"/>
                    <a:pt x="58686" y="327449"/>
                    <a:pt x="71806" y="366998"/>
                  </a:cubicBezTo>
                  <a:cubicBezTo>
                    <a:pt x="84817" y="406574"/>
                    <a:pt x="98994" y="445770"/>
                    <a:pt x="116017" y="483909"/>
                  </a:cubicBezTo>
                  <a:lnTo>
                    <a:pt x="117399" y="483449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6FC610A-12CF-D97F-5F3C-81F339034D5B}"/>
                </a:ext>
              </a:extLst>
            </p:cNvPr>
            <p:cNvSpPr/>
            <p:nvPr/>
          </p:nvSpPr>
          <p:spPr>
            <a:xfrm>
              <a:off x="8068307" y="6211532"/>
              <a:ext cx="137701" cy="478596"/>
            </a:xfrm>
            <a:custGeom>
              <a:avLst/>
              <a:gdLst>
                <a:gd name="connsiteX0" fmla="*/ 137702 w 137701"/>
                <a:gd name="connsiteY0" fmla="*/ 478108 h 478596"/>
                <a:gd name="connsiteX1" fmla="*/ 100973 w 137701"/>
                <a:gd name="connsiteY1" fmla="*/ 358866 h 478596"/>
                <a:gd name="connsiteX2" fmla="*/ 60231 w 137701"/>
                <a:gd name="connsiteY2" fmla="*/ 241196 h 478596"/>
                <a:gd name="connsiteX3" fmla="*/ 24098 w 137701"/>
                <a:gd name="connsiteY3" fmla="*/ 122197 h 478596"/>
                <a:gd name="connsiteX4" fmla="*/ 1464 w 137701"/>
                <a:gd name="connsiteY4" fmla="*/ 0 h 478596"/>
                <a:gd name="connsiteX5" fmla="*/ 0 w 137701"/>
                <a:gd name="connsiteY5" fmla="*/ 109 h 478596"/>
                <a:gd name="connsiteX6" fmla="*/ 17023 w 137701"/>
                <a:gd name="connsiteY6" fmla="*/ 123878 h 478596"/>
                <a:gd name="connsiteX7" fmla="*/ 49117 w 137701"/>
                <a:gd name="connsiteY7" fmla="*/ 244720 h 478596"/>
                <a:gd name="connsiteX8" fmla="*/ 87256 w 137701"/>
                <a:gd name="connsiteY8" fmla="*/ 363664 h 478596"/>
                <a:gd name="connsiteX9" fmla="*/ 136374 w 137701"/>
                <a:gd name="connsiteY9" fmla="*/ 478596 h 478596"/>
                <a:gd name="connsiteX10" fmla="*/ 137702 w 137701"/>
                <a:gd name="connsiteY10" fmla="*/ 478108 h 47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701" h="478596">
                  <a:moveTo>
                    <a:pt x="137702" y="478108"/>
                  </a:moveTo>
                  <a:cubicBezTo>
                    <a:pt x="126561" y="437882"/>
                    <a:pt x="113740" y="398387"/>
                    <a:pt x="100973" y="358866"/>
                  </a:cubicBezTo>
                  <a:cubicBezTo>
                    <a:pt x="88286" y="319344"/>
                    <a:pt x="73378" y="280582"/>
                    <a:pt x="60231" y="241196"/>
                  </a:cubicBezTo>
                  <a:cubicBezTo>
                    <a:pt x="47003" y="201864"/>
                    <a:pt x="34398" y="162342"/>
                    <a:pt x="24098" y="122197"/>
                  </a:cubicBezTo>
                  <a:cubicBezTo>
                    <a:pt x="13580" y="82133"/>
                    <a:pt x="5421" y="41365"/>
                    <a:pt x="1464" y="0"/>
                  </a:cubicBezTo>
                  <a:lnTo>
                    <a:pt x="0" y="109"/>
                  </a:lnTo>
                  <a:cubicBezTo>
                    <a:pt x="7102" y="67957"/>
                    <a:pt x="8322" y="83082"/>
                    <a:pt x="17023" y="123878"/>
                  </a:cubicBezTo>
                  <a:cubicBezTo>
                    <a:pt x="25941" y="164646"/>
                    <a:pt x="37245" y="204819"/>
                    <a:pt x="49117" y="244720"/>
                  </a:cubicBezTo>
                  <a:cubicBezTo>
                    <a:pt x="61098" y="284593"/>
                    <a:pt x="72483" y="324712"/>
                    <a:pt x="87256" y="363664"/>
                  </a:cubicBezTo>
                  <a:cubicBezTo>
                    <a:pt x="101921" y="402643"/>
                    <a:pt x="117751" y="441216"/>
                    <a:pt x="136374" y="478596"/>
                  </a:cubicBezTo>
                  <a:lnTo>
                    <a:pt x="137702" y="478108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83B6DF0-3CF7-99A3-E837-BD8044ECF343}"/>
                </a:ext>
              </a:extLst>
            </p:cNvPr>
            <p:cNvSpPr/>
            <p:nvPr/>
          </p:nvSpPr>
          <p:spPr>
            <a:xfrm>
              <a:off x="8381119" y="6338093"/>
              <a:ext cx="162287" cy="446014"/>
            </a:xfrm>
            <a:custGeom>
              <a:avLst/>
              <a:gdLst>
                <a:gd name="connsiteX0" fmla="*/ 162288 w 162287"/>
                <a:gd name="connsiteY0" fmla="*/ 445445 h 446014"/>
                <a:gd name="connsiteX1" fmla="*/ 119541 w 162287"/>
                <a:gd name="connsiteY1" fmla="*/ 334551 h 446014"/>
                <a:gd name="connsiteX2" fmla="*/ 73080 w 162287"/>
                <a:gd name="connsiteY2" fmla="*/ 225392 h 446014"/>
                <a:gd name="connsiteX3" fmla="*/ 30929 w 162287"/>
                <a:gd name="connsiteY3" fmla="*/ 114662 h 446014"/>
                <a:gd name="connsiteX4" fmla="*/ 1382 w 162287"/>
                <a:gd name="connsiteY4" fmla="*/ 0 h 446014"/>
                <a:gd name="connsiteX5" fmla="*/ 0 w 162287"/>
                <a:gd name="connsiteY5" fmla="*/ 190 h 446014"/>
                <a:gd name="connsiteX6" fmla="*/ 24288 w 162287"/>
                <a:gd name="connsiteY6" fmla="*/ 116722 h 446014"/>
                <a:gd name="connsiteX7" fmla="*/ 62725 w 162287"/>
                <a:gd name="connsiteY7" fmla="*/ 229458 h 446014"/>
                <a:gd name="connsiteX8" fmla="*/ 106773 w 162287"/>
                <a:gd name="connsiteY8" fmla="*/ 339999 h 446014"/>
                <a:gd name="connsiteX9" fmla="*/ 161014 w 162287"/>
                <a:gd name="connsiteY9" fmla="*/ 446014 h 446014"/>
                <a:gd name="connsiteX10" fmla="*/ 162288 w 162287"/>
                <a:gd name="connsiteY10" fmla="*/ 445445 h 44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2287" h="446014">
                  <a:moveTo>
                    <a:pt x="162288" y="445445"/>
                  </a:moveTo>
                  <a:cubicBezTo>
                    <a:pt x="149060" y="407929"/>
                    <a:pt x="134286" y="371226"/>
                    <a:pt x="119541" y="334551"/>
                  </a:cubicBezTo>
                  <a:cubicBezTo>
                    <a:pt x="104876" y="297822"/>
                    <a:pt x="88151" y="261960"/>
                    <a:pt x="73080" y="225392"/>
                  </a:cubicBezTo>
                  <a:cubicBezTo>
                    <a:pt x="57927" y="188879"/>
                    <a:pt x="43344" y="152150"/>
                    <a:pt x="30929" y="114662"/>
                  </a:cubicBezTo>
                  <a:cubicBezTo>
                    <a:pt x="18297" y="77281"/>
                    <a:pt x="7861" y="39061"/>
                    <a:pt x="1382" y="0"/>
                  </a:cubicBezTo>
                  <a:lnTo>
                    <a:pt x="0" y="190"/>
                  </a:lnTo>
                  <a:cubicBezTo>
                    <a:pt x="11222" y="64216"/>
                    <a:pt x="13363" y="78501"/>
                    <a:pt x="24288" y="116722"/>
                  </a:cubicBezTo>
                  <a:cubicBezTo>
                    <a:pt x="35455" y="154861"/>
                    <a:pt x="48819" y="192322"/>
                    <a:pt x="62725" y="229458"/>
                  </a:cubicBezTo>
                  <a:cubicBezTo>
                    <a:pt x="76712" y="266568"/>
                    <a:pt x="90184" y="303948"/>
                    <a:pt x="106773" y="339999"/>
                  </a:cubicBezTo>
                  <a:cubicBezTo>
                    <a:pt x="123281" y="376079"/>
                    <a:pt x="140846" y="411697"/>
                    <a:pt x="161014" y="446014"/>
                  </a:cubicBezTo>
                  <a:lnTo>
                    <a:pt x="162288" y="445445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E3D186DC-A75B-B9B0-BFA2-EE36BB8217CF}"/>
                </a:ext>
              </a:extLst>
            </p:cNvPr>
            <p:cNvSpPr/>
            <p:nvPr/>
          </p:nvSpPr>
          <p:spPr>
            <a:xfrm>
              <a:off x="8540588" y="6873587"/>
              <a:ext cx="374072" cy="292996"/>
            </a:xfrm>
            <a:custGeom>
              <a:avLst/>
              <a:gdLst>
                <a:gd name="connsiteX0" fmla="*/ 175001 w 374072"/>
                <a:gd name="connsiteY0" fmla="*/ 131251 h 292996"/>
                <a:gd name="connsiteX1" fmla="*/ 82513 w 374072"/>
                <a:gd name="connsiteY1" fmla="*/ 206309 h 292996"/>
                <a:gd name="connsiteX2" fmla="*/ 0 w 374072"/>
                <a:gd name="connsiteY2" fmla="*/ 292102 h 292996"/>
                <a:gd name="connsiteX3" fmla="*/ 1057 w 374072"/>
                <a:gd name="connsiteY3" fmla="*/ 292997 h 292996"/>
                <a:gd name="connsiteX4" fmla="*/ 87013 w 374072"/>
                <a:gd name="connsiteY4" fmla="*/ 211568 h 292996"/>
                <a:gd name="connsiteX5" fmla="*/ 181561 w 374072"/>
                <a:gd name="connsiteY5" fmla="*/ 140169 h 292996"/>
                <a:gd name="connsiteX6" fmla="*/ 278928 w 374072"/>
                <a:gd name="connsiteY6" fmla="*/ 72402 h 292996"/>
                <a:gd name="connsiteX7" fmla="*/ 374073 w 374072"/>
                <a:gd name="connsiteY7" fmla="*/ 1165 h 292996"/>
                <a:gd name="connsiteX8" fmla="*/ 373314 w 374072"/>
                <a:gd name="connsiteY8" fmla="*/ 0 h 292996"/>
                <a:gd name="connsiteX9" fmla="*/ 271040 w 374072"/>
                <a:gd name="connsiteY9" fmla="*/ 60990 h 292996"/>
                <a:gd name="connsiteX10" fmla="*/ 175001 w 374072"/>
                <a:gd name="connsiteY10" fmla="*/ 131251 h 29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4072" h="292996">
                  <a:moveTo>
                    <a:pt x="175001" y="131251"/>
                  </a:moveTo>
                  <a:cubicBezTo>
                    <a:pt x="143476" y="155322"/>
                    <a:pt x="112249" y="179934"/>
                    <a:pt x="82513" y="206309"/>
                  </a:cubicBezTo>
                  <a:cubicBezTo>
                    <a:pt x="52940" y="232846"/>
                    <a:pt x="43533" y="243825"/>
                    <a:pt x="0" y="292102"/>
                  </a:cubicBezTo>
                  <a:lnTo>
                    <a:pt x="1057" y="292997"/>
                  </a:lnTo>
                  <a:cubicBezTo>
                    <a:pt x="27296" y="263369"/>
                    <a:pt x="56463" y="236533"/>
                    <a:pt x="87013" y="211568"/>
                  </a:cubicBezTo>
                  <a:cubicBezTo>
                    <a:pt x="117453" y="186413"/>
                    <a:pt x="149304" y="163047"/>
                    <a:pt x="181561" y="140169"/>
                  </a:cubicBezTo>
                  <a:cubicBezTo>
                    <a:pt x="213764" y="117209"/>
                    <a:pt x="246996" y="95714"/>
                    <a:pt x="278928" y="72402"/>
                  </a:cubicBezTo>
                  <a:cubicBezTo>
                    <a:pt x="310914" y="49144"/>
                    <a:pt x="342927" y="25914"/>
                    <a:pt x="374073" y="1165"/>
                  </a:cubicBezTo>
                  <a:lnTo>
                    <a:pt x="373314" y="0"/>
                  </a:lnTo>
                  <a:cubicBezTo>
                    <a:pt x="337994" y="18351"/>
                    <a:pt x="304192" y="39196"/>
                    <a:pt x="271040" y="60990"/>
                  </a:cubicBezTo>
                  <a:cubicBezTo>
                    <a:pt x="237834" y="82730"/>
                    <a:pt x="206553" y="107234"/>
                    <a:pt x="175001" y="13125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B689E95A-8745-B08E-0D5A-3CD09864D4A1}"/>
                </a:ext>
              </a:extLst>
            </p:cNvPr>
            <p:cNvSpPr/>
            <p:nvPr/>
          </p:nvSpPr>
          <p:spPr>
            <a:xfrm>
              <a:off x="8142146" y="6810808"/>
              <a:ext cx="374506" cy="215579"/>
            </a:xfrm>
            <a:custGeom>
              <a:avLst/>
              <a:gdLst>
                <a:gd name="connsiteX0" fmla="*/ 176383 w 374506"/>
                <a:gd name="connsiteY0" fmla="*/ 92271 h 215579"/>
                <a:gd name="connsiteX1" fmla="*/ 83651 w 374506"/>
                <a:gd name="connsiteY1" fmla="*/ 147894 h 215579"/>
                <a:gd name="connsiteX2" fmla="*/ 0 w 374506"/>
                <a:gd name="connsiteY2" fmla="*/ 214631 h 215579"/>
                <a:gd name="connsiteX3" fmla="*/ 976 w 374506"/>
                <a:gd name="connsiteY3" fmla="*/ 215579 h 215579"/>
                <a:gd name="connsiteX4" fmla="*/ 87744 w 374506"/>
                <a:gd name="connsiteY4" fmla="*/ 153288 h 215579"/>
                <a:gd name="connsiteX5" fmla="*/ 182293 w 374506"/>
                <a:gd name="connsiteY5" fmla="*/ 101270 h 215579"/>
                <a:gd name="connsiteX6" fmla="*/ 279389 w 374506"/>
                <a:gd name="connsiteY6" fmla="*/ 52939 h 215579"/>
                <a:gd name="connsiteX7" fmla="*/ 374507 w 374506"/>
                <a:gd name="connsiteY7" fmla="*/ 1165 h 215579"/>
                <a:gd name="connsiteX8" fmla="*/ 373829 w 374506"/>
                <a:gd name="connsiteY8" fmla="*/ 0 h 215579"/>
                <a:gd name="connsiteX9" fmla="*/ 272341 w 374506"/>
                <a:gd name="connsiteY9" fmla="*/ 41500 h 215579"/>
                <a:gd name="connsiteX10" fmla="*/ 176383 w 374506"/>
                <a:gd name="connsiteY10" fmla="*/ 92271 h 21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4506" h="215579">
                  <a:moveTo>
                    <a:pt x="176383" y="92271"/>
                  </a:moveTo>
                  <a:cubicBezTo>
                    <a:pt x="144858" y="109863"/>
                    <a:pt x="113577" y="127971"/>
                    <a:pt x="83651" y="147894"/>
                  </a:cubicBezTo>
                  <a:cubicBezTo>
                    <a:pt x="53888" y="167980"/>
                    <a:pt x="44265" y="176681"/>
                    <a:pt x="0" y="214631"/>
                  </a:cubicBezTo>
                  <a:lnTo>
                    <a:pt x="976" y="215579"/>
                  </a:lnTo>
                  <a:cubicBezTo>
                    <a:pt x="27703" y="192214"/>
                    <a:pt x="57087" y="171802"/>
                    <a:pt x="87744" y="153288"/>
                  </a:cubicBezTo>
                  <a:cubicBezTo>
                    <a:pt x="118294" y="134557"/>
                    <a:pt x="150117" y="117670"/>
                    <a:pt x="182293" y="101270"/>
                  </a:cubicBezTo>
                  <a:cubicBezTo>
                    <a:pt x="214441" y="84789"/>
                    <a:pt x="247484" y="69773"/>
                    <a:pt x="279389" y="52939"/>
                  </a:cubicBezTo>
                  <a:cubicBezTo>
                    <a:pt x="311348" y="36160"/>
                    <a:pt x="343307" y="19408"/>
                    <a:pt x="374507" y="1165"/>
                  </a:cubicBezTo>
                  <a:lnTo>
                    <a:pt x="373829" y="0"/>
                  </a:lnTo>
                  <a:cubicBezTo>
                    <a:pt x="338915" y="11872"/>
                    <a:pt x="305330" y="26212"/>
                    <a:pt x="272341" y="41500"/>
                  </a:cubicBezTo>
                  <a:cubicBezTo>
                    <a:pt x="239298" y="56761"/>
                    <a:pt x="207963" y="74787"/>
                    <a:pt x="176383" y="9227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7AD2C02D-1812-3EBA-33C1-249F029786FC}"/>
                </a:ext>
              </a:extLst>
            </p:cNvPr>
            <p:cNvSpPr/>
            <p:nvPr/>
          </p:nvSpPr>
          <p:spPr>
            <a:xfrm>
              <a:off x="7795614" y="6705525"/>
              <a:ext cx="348809" cy="180584"/>
            </a:xfrm>
            <a:custGeom>
              <a:avLst/>
              <a:gdLst>
                <a:gd name="connsiteX0" fmla="*/ 348077 w 348809"/>
                <a:gd name="connsiteY0" fmla="*/ 0 h 180584"/>
                <a:gd name="connsiteX1" fmla="*/ 252851 w 348809"/>
                <a:gd name="connsiteY1" fmla="*/ 33450 h 180584"/>
                <a:gd name="connsiteX2" fmla="*/ 163318 w 348809"/>
                <a:gd name="connsiteY2" fmla="*/ 75600 h 180584"/>
                <a:gd name="connsiteX3" fmla="*/ 77064 w 348809"/>
                <a:gd name="connsiteY3" fmla="*/ 122359 h 180584"/>
                <a:gd name="connsiteX4" fmla="*/ 0 w 348809"/>
                <a:gd name="connsiteY4" fmla="*/ 179663 h 180584"/>
                <a:gd name="connsiteX5" fmla="*/ 976 w 348809"/>
                <a:gd name="connsiteY5" fmla="*/ 180585 h 180584"/>
                <a:gd name="connsiteX6" fmla="*/ 81239 w 348809"/>
                <a:gd name="connsiteY6" fmla="*/ 127483 h 180584"/>
                <a:gd name="connsiteX7" fmla="*/ 169390 w 348809"/>
                <a:gd name="connsiteY7" fmla="*/ 84112 h 180584"/>
                <a:gd name="connsiteX8" fmla="*/ 260116 w 348809"/>
                <a:gd name="connsiteY8" fmla="*/ 44211 h 180584"/>
                <a:gd name="connsiteX9" fmla="*/ 348809 w 348809"/>
                <a:gd name="connsiteY9" fmla="*/ 1084 h 180584"/>
                <a:gd name="connsiteX10" fmla="*/ 348077 w 348809"/>
                <a:gd name="connsiteY10" fmla="*/ 0 h 18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8809" h="180584">
                  <a:moveTo>
                    <a:pt x="348077" y="0"/>
                  </a:moveTo>
                  <a:cubicBezTo>
                    <a:pt x="315224" y="9297"/>
                    <a:pt x="283726" y="20926"/>
                    <a:pt x="252851" y="33450"/>
                  </a:cubicBezTo>
                  <a:cubicBezTo>
                    <a:pt x="221896" y="45891"/>
                    <a:pt x="192756" y="60990"/>
                    <a:pt x="163318" y="75600"/>
                  </a:cubicBezTo>
                  <a:cubicBezTo>
                    <a:pt x="133934" y="90293"/>
                    <a:pt x="104794" y="105445"/>
                    <a:pt x="77064" y="122359"/>
                  </a:cubicBezTo>
                  <a:cubicBezTo>
                    <a:pt x="49470" y="139410"/>
                    <a:pt x="40660" y="146918"/>
                    <a:pt x="0" y="179663"/>
                  </a:cubicBezTo>
                  <a:lnTo>
                    <a:pt x="976" y="180585"/>
                  </a:lnTo>
                  <a:cubicBezTo>
                    <a:pt x="25507" y="160417"/>
                    <a:pt x="52722" y="143069"/>
                    <a:pt x="81239" y="127483"/>
                  </a:cubicBezTo>
                  <a:cubicBezTo>
                    <a:pt x="109619" y="111734"/>
                    <a:pt x="139328" y="97693"/>
                    <a:pt x="169390" y="84112"/>
                  </a:cubicBezTo>
                  <a:cubicBezTo>
                    <a:pt x="199424" y="70477"/>
                    <a:pt x="230353" y="58198"/>
                    <a:pt x="260116" y="44211"/>
                  </a:cubicBezTo>
                  <a:cubicBezTo>
                    <a:pt x="289933" y="30278"/>
                    <a:pt x="319778" y="16373"/>
                    <a:pt x="348809" y="1084"/>
                  </a:cubicBezTo>
                  <a:lnTo>
                    <a:pt x="348077" y="0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7197A72-D3FD-833F-D8FA-4A7E7D5DE27D}"/>
                </a:ext>
              </a:extLst>
            </p:cNvPr>
            <p:cNvSpPr/>
            <p:nvPr/>
          </p:nvSpPr>
          <p:spPr>
            <a:xfrm>
              <a:off x="7441925" y="6534048"/>
              <a:ext cx="372825" cy="122874"/>
            </a:xfrm>
            <a:custGeom>
              <a:avLst/>
              <a:gdLst>
                <a:gd name="connsiteX0" fmla="*/ 182455 w 372825"/>
                <a:gd name="connsiteY0" fmla="*/ 54511 h 122874"/>
                <a:gd name="connsiteX1" fmla="*/ 278386 w 372825"/>
                <a:gd name="connsiteY1" fmla="*/ 29600 h 122874"/>
                <a:gd name="connsiteX2" fmla="*/ 372826 w 372825"/>
                <a:gd name="connsiteY2" fmla="*/ 1193 h 122874"/>
                <a:gd name="connsiteX3" fmla="*/ 372311 w 372825"/>
                <a:gd name="connsiteY3" fmla="*/ 0 h 122874"/>
                <a:gd name="connsiteX4" fmla="*/ 272965 w 372825"/>
                <a:gd name="connsiteY4" fmla="*/ 17836 h 122874"/>
                <a:gd name="connsiteX5" fmla="*/ 177847 w 372825"/>
                <a:gd name="connsiteY5" fmla="*/ 45160 h 122874"/>
                <a:gd name="connsiteX6" fmla="*/ 85224 w 372825"/>
                <a:gd name="connsiteY6" fmla="*/ 77552 h 122874"/>
                <a:gd name="connsiteX7" fmla="*/ 0 w 372825"/>
                <a:gd name="connsiteY7" fmla="*/ 121817 h 122874"/>
                <a:gd name="connsiteX8" fmla="*/ 813 w 372825"/>
                <a:gd name="connsiteY8" fmla="*/ 122875 h 122874"/>
                <a:gd name="connsiteX9" fmla="*/ 88504 w 372825"/>
                <a:gd name="connsiteY9" fmla="*/ 83272 h 122874"/>
                <a:gd name="connsiteX10" fmla="*/ 182455 w 372825"/>
                <a:gd name="connsiteY10" fmla="*/ 54511 h 12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2825" h="122874">
                  <a:moveTo>
                    <a:pt x="182455" y="54511"/>
                  </a:moveTo>
                  <a:cubicBezTo>
                    <a:pt x="214279" y="45837"/>
                    <a:pt x="246780" y="38681"/>
                    <a:pt x="278386" y="29600"/>
                  </a:cubicBezTo>
                  <a:cubicBezTo>
                    <a:pt x="310047" y="20628"/>
                    <a:pt x="341707" y="11656"/>
                    <a:pt x="372826" y="1193"/>
                  </a:cubicBezTo>
                  <a:lnTo>
                    <a:pt x="372311" y="0"/>
                  </a:lnTo>
                  <a:cubicBezTo>
                    <a:pt x="338373" y="3957"/>
                    <a:pt x="305439" y="10382"/>
                    <a:pt x="272965" y="17836"/>
                  </a:cubicBezTo>
                  <a:cubicBezTo>
                    <a:pt x="240437" y="25182"/>
                    <a:pt x="209237" y="35429"/>
                    <a:pt x="177847" y="45160"/>
                  </a:cubicBezTo>
                  <a:cubicBezTo>
                    <a:pt x="146485" y="54973"/>
                    <a:pt x="115312" y="65300"/>
                    <a:pt x="85224" y="77552"/>
                  </a:cubicBezTo>
                  <a:cubicBezTo>
                    <a:pt x="55271" y="89994"/>
                    <a:pt x="45377" y="96012"/>
                    <a:pt x="0" y="121817"/>
                  </a:cubicBezTo>
                  <a:lnTo>
                    <a:pt x="813" y="122875"/>
                  </a:lnTo>
                  <a:cubicBezTo>
                    <a:pt x="28245" y="106882"/>
                    <a:pt x="57873" y="94087"/>
                    <a:pt x="88504" y="83272"/>
                  </a:cubicBezTo>
                  <a:cubicBezTo>
                    <a:pt x="119053" y="72212"/>
                    <a:pt x="150605" y="63105"/>
                    <a:pt x="182455" y="54511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35F10CD3-ED13-38BA-DC9C-0B1A1D96094C}"/>
                </a:ext>
              </a:extLst>
            </p:cNvPr>
            <p:cNvSpPr/>
            <p:nvPr/>
          </p:nvSpPr>
          <p:spPr>
            <a:xfrm>
              <a:off x="8739578" y="6469371"/>
              <a:ext cx="191942" cy="374208"/>
            </a:xfrm>
            <a:custGeom>
              <a:avLst/>
              <a:gdLst>
                <a:gd name="connsiteX0" fmla="*/ 191943 w 191942"/>
                <a:gd name="connsiteY0" fmla="*/ 373558 h 374208"/>
                <a:gd name="connsiteX1" fmla="*/ 142093 w 191942"/>
                <a:gd name="connsiteY1" fmla="*/ 280853 h 374208"/>
                <a:gd name="connsiteX2" fmla="*/ 89181 w 191942"/>
                <a:gd name="connsiteY2" fmla="*/ 190100 h 374208"/>
                <a:gd name="connsiteX3" fmla="*/ 39874 w 191942"/>
                <a:gd name="connsiteY3" fmla="*/ 97476 h 374208"/>
                <a:gd name="connsiteX4" fmla="*/ 1193 w 191942"/>
                <a:gd name="connsiteY4" fmla="*/ 0 h 374208"/>
                <a:gd name="connsiteX5" fmla="*/ 0 w 191942"/>
                <a:gd name="connsiteY5" fmla="*/ 326 h 374208"/>
                <a:gd name="connsiteX6" fmla="*/ 34263 w 191942"/>
                <a:gd name="connsiteY6" fmla="*/ 100024 h 374208"/>
                <a:gd name="connsiteX7" fmla="*/ 80534 w 191942"/>
                <a:gd name="connsiteY7" fmla="*/ 194816 h 374208"/>
                <a:gd name="connsiteX8" fmla="*/ 131495 w 191942"/>
                <a:gd name="connsiteY8" fmla="*/ 287061 h 374208"/>
                <a:gd name="connsiteX9" fmla="*/ 190885 w 191942"/>
                <a:gd name="connsiteY9" fmla="*/ 374208 h 374208"/>
                <a:gd name="connsiteX10" fmla="*/ 191943 w 191942"/>
                <a:gd name="connsiteY10" fmla="*/ 373558 h 37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1942" h="374208">
                  <a:moveTo>
                    <a:pt x="191943" y="373558"/>
                  </a:moveTo>
                  <a:cubicBezTo>
                    <a:pt x="176167" y="342060"/>
                    <a:pt x="159116" y="311457"/>
                    <a:pt x="142093" y="280853"/>
                  </a:cubicBezTo>
                  <a:cubicBezTo>
                    <a:pt x="125152" y="250222"/>
                    <a:pt x="106475" y="220568"/>
                    <a:pt x="89181" y="190100"/>
                  </a:cubicBezTo>
                  <a:cubicBezTo>
                    <a:pt x="71806" y="159686"/>
                    <a:pt x="54918" y="129028"/>
                    <a:pt x="39874" y="97476"/>
                  </a:cubicBezTo>
                  <a:cubicBezTo>
                    <a:pt x="24640" y="66032"/>
                    <a:pt x="11222" y="33613"/>
                    <a:pt x="1193" y="0"/>
                  </a:cubicBezTo>
                  <a:lnTo>
                    <a:pt x="0" y="326"/>
                  </a:lnTo>
                  <a:cubicBezTo>
                    <a:pt x="16942" y="55325"/>
                    <a:pt x="20411" y="67659"/>
                    <a:pt x="34263" y="100024"/>
                  </a:cubicBezTo>
                  <a:cubicBezTo>
                    <a:pt x="48304" y="132308"/>
                    <a:pt x="64216" y="163725"/>
                    <a:pt x="80534" y="194816"/>
                  </a:cubicBezTo>
                  <a:cubicBezTo>
                    <a:pt x="96934" y="225853"/>
                    <a:pt x="112926" y="257216"/>
                    <a:pt x="131495" y="287061"/>
                  </a:cubicBezTo>
                  <a:cubicBezTo>
                    <a:pt x="150008" y="316932"/>
                    <a:pt x="169390" y="346288"/>
                    <a:pt x="190885" y="374208"/>
                  </a:cubicBezTo>
                  <a:lnTo>
                    <a:pt x="191943" y="373558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id="{EEC106E5-6052-D4D5-B94D-DD3475A0DDB0}"/>
              </a:ext>
            </a:extLst>
          </p:cNvPr>
          <p:cNvSpPr/>
          <p:nvPr userDrawn="1"/>
        </p:nvSpPr>
        <p:spPr>
          <a:xfrm>
            <a:off x="10805816" y="2890457"/>
            <a:ext cx="1531111" cy="2437694"/>
          </a:xfrm>
          <a:custGeom>
            <a:avLst/>
            <a:gdLst>
              <a:gd name="connsiteX0" fmla="*/ 55704 w 1531111"/>
              <a:gd name="connsiteY0" fmla="*/ 244923 h 2437694"/>
              <a:gd name="connsiteX1" fmla="*/ 570759 w 1531111"/>
              <a:gd name="connsiteY1" fmla="*/ 491838 h 2437694"/>
              <a:gd name="connsiteX2" fmla="*/ 675905 w 1531111"/>
              <a:gd name="connsiteY2" fmla="*/ 615933 h 2437694"/>
              <a:gd name="connsiteX3" fmla="*/ 169009 w 1531111"/>
              <a:gd name="connsiteY3" fmla="*/ 477174 h 2437694"/>
              <a:gd name="connsiteX4" fmla="*/ 181343 w 1531111"/>
              <a:gd name="connsiteY4" fmla="*/ 716743 h 2437694"/>
              <a:gd name="connsiteX5" fmla="*/ 648582 w 1531111"/>
              <a:gd name="connsiteY5" fmla="*/ 675188 h 2437694"/>
              <a:gd name="connsiteX6" fmla="*/ 713475 w 1531111"/>
              <a:gd name="connsiteY6" fmla="*/ 683456 h 2437694"/>
              <a:gd name="connsiteX7" fmla="*/ 730715 w 1531111"/>
              <a:gd name="connsiteY7" fmla="*/ 689907 h 2437694"/>
              <a:gd name="connsiteX8" fmla="*/ 900945 w 1531111"/>
              <a:gd name="connsiteY8" fmla="*/ 975341 h 2437694"/>
              <a:gd name="connsiteX9" fmla="*/ 704530 w 1531111"/>
              <a:gd name="connsiteY9" fmla="*/ 849403 h 2437694"/>
              <a:gd name="connsiteX10" fmla="*/ 331731 w 1531111"/>
              <a:gd name="connsiteY10" fmla="*/ 799987 h 2437694"/>
              <a:gd name="connsiteX11" fmla="*/ 343658 w 1531111"/>
              <a:gd name="connsiteY11" fmla="*/ 1055984 h 2437694"/>
              <a:gd name="connsiteX12" fmla="*/ 666635 w 1531111"/>
              <a:gd name="connsiteY12" fmla="*/ 1041102 h 2437694"/>
              <a:gd name="connsiteX13" fmla="*/ 887365 w 1531111"/>
              <a:gd name="connsiteY13" fmla="*/ 1014348 h 2437694"/>
              <a:gd name="connsiteX14" fmla="*/ 910894 w 1531111"/>
              <a:gd name="connsiteY14" fmla="*/ 1021287 h 2437694"/>
              <a:gd name="connsiteX15" fmla="*/ 926615 w 1531111"/>
              <a:gd name="connsiteY15" fmla="*/ 1028091 h 2437694"/>
              <a:gd name="connsiteX16" fmla="*/ 1043039 w 1531111"/>
              <a:gd name="connsiteY16" fmla="*/ 1316696 h 2437694"/>
              <a:gd name="connsiteX17" fmla="*/ 1037482 w 1531111"/>
              <a:gd name="connsiteY17" fmla="*/ 1311735 h 2437694"/>
              <a:gd name="connsiteX18" fmla="*/ 625623 w 1531111"/>
              <a:gd name="connsiteY18" fmla="*/ 1118546 h 2437694"/>
              <a:gd name="connsiteX19" fmla="*/ 544844 w 1531111"/>
              <a:gd name="connsiteY19" fmla="*/ 1131313 h 2437694"/>
              <a:gd name="connsiteX20" fmla="*/ 478514 w 1531111"/>
              <a:gd name="connsiteY20" fmla="*/ 1166226 h 2437694"/>
              <a:gd name="connsiteX21" fmla="*/ 543895 w 1531111"/>
              <a:gd name="connsiteY21" fmla="*/ 1356163 h 2437694"/>
              <a:gd name="connsiteX22" fmla="*/ 696696 w 1531111"/>
              <a:gd name="connsiteY22" fmla="*/ 1372454 h 2437694"/>
              <a:gd name="connsiteX23" fmla="*/ 1056863 w 1531111"/>
              <a:gd name="connsiteY23" fmla="*/ 1358142 h 2437694"/>
              <a:gd name="connsiteX24" fmla="*/ 1151059 w 1531111"/>
              <a:gd name="connsiteY24" fmla="*/ 1709364 h 2437694"/>
              <a:gd name="connsiteX25" fmla="*/ 726514 w 1531111"/>
              <a:gd name="connsiteY25" fmla="*/ 1468114 h 2437694"/>
              <a:gd name="connsiteX26" fmla="*/ 634866 w 1531111"/>
              <a:gd name="connsiteY26" fmla="*/ 1497308 h 2437694"/>
              <a:gd name="connsiteX27" fmla="*/ 674712 w 1531111"/>
              <a:gd name="connsiteY27" fmla="*/ 1666996 h 2437694"/>
              <a:gd name="connsiteX28" fmla="*/ 866248 w 1531111"/>
              <a:gd name="connsiteY28" fmla="*/ 1719176 h 2437694"/>
              <a:gd name="connsiteX29" fmla="*/ 1162443 w 1531111"/>
              <a:gd name="connsiteY29" fmla="*/ 1763658 h 2437694"/>
              <a:gd name="connsiteX30" fmla="*/ 1260055 w 1531111"/>
              <a:gd name="connsiteY30" fmla="*/ 2437694 h 2437694"/>
              <a:gd name="connsiteX31" fmla="*/ 1293803 w 1531111"/>
              <a:gd name="connsiteY31" fmla="*/ 2418015 h 2437694"/>
              <a:gd name="connsiteX32" fmla="*/ 1192397 w 1531111"/>
              <a:gd name="connsiteY32" fmla="*/ 1748235 h 2437694"/>
              <a:gd name="connsiteX33" fmla="*/ 1516702 w 1531111"/>
              <a:gd name="connsiteY33" fmla="*/ 1360663 h 2437694"/>
              <a:gd name="connsiteX34" fmla="*/ 1523424 w 1531111"/>
              <a:gd name="connsiteY34" fmla="*/ 1258606 h 2437694"/>
              <a:gd name="connsiteX35" fmla="*/ 1352489 w 1531111"/>
              <a:gd name="connsiteY35" fmla="*/ 1237056 h 2437694"/>
              <a:gd name="connsiteX36" fmla="*/ 1172581 w 1531111"/>
              <a:gd name="connsiteY36" fmla="*/ 1635444 h 2437694"/>
              <a:gd name="connsiteX37" fmla="*/ 1171416 w 1531111"/>
              <a:gd name="connsiteY37" fmla="*/ 1652928 h 2437694"/>
              <a:gd name="connsiteX38" fmla="*/ 1086193 w 1531111"/>
              <a:gd name="connsiteY38" fmla="*/ 1346838 h 2437694"/>
              <a:gd name="connsiteX39" fmla="*/ 1357178 w 1531111"/>
              <a:gd name="connsiteY39" fmla="*/ 925004 h 2437694"/>
              <a:gd name="connsiteX40" fmla="*/ 1361407 w 1531111"/>
              <a:gd name="connsiteY40" fmla="*/ 910691 h 2437694"/>
              <a:gd name="connsiteX41" fmla="*/ 1244875 w 1531111"/>
              <a:gd name="connsiteY41" fmla="*/ 782612 h 2437694"/>
              <a:gd name="connsiteX42" fmla="*/ 1190472 w 1531111"/>
              <a:gd name="connsiteY42" fmla="*/ 813459 h 2437694"/>
              <a:gd name="connsiteX43" fmla="*/ 1178355 w 1531111"/>
              <a:gd name="connsiteY43" fmla="*/ 823652 h 2437694"/>
              <a:gd name="connsiteX44" fmla="*/ 1051442 w 1531111"/>
              <a:gd name="connsiteY44" fmla="*/ 1241746 h 2437694"/>
              <a:gd name="connsiteX45" fmla="*/ 1051821 w 1531111"/>
              <a:gd name="connsiteY45" fmla="*/ 1248062 h 2437694"/>
              <a:gd name="connsiteX46" fmla="*/ 929868 w 1531111"/>
              <a:gd name="connsiteY46" fmla="*/ 965338 h 2437694"/>
              <a:gd name="connsiteX47" fmla="*/ 1165127 w 1531111"/>
              <a:gd name="connsiteY47" fmla="*/ 623252 h 2437694"/>
              <a:gd name="connsiteX48" fmla="*/ 1195676 w 1531111"/>
              <a:gd name="connsiteY48" fmla="*/ 551338 h 2437694"/>
              <a:gd name="connsiteX49" fmla="*/ 1101291 w 1531111"/>
              <a:gd name="connsiteY49" fmla="*/ 405178 h 2437694"/>
              <a:gd name="connsiteX50" fmla="*/ 1016040 w 1531111"/>
              <a:gd name="connsiteY50" fmla="*/ 451422 h 2437694"/>
              <a:gd name="connsiteX51" fmla="*/ 949521 w 1531111"/>
              <a:gd name="connsiteY51" fmla="*/ 537296 h 2437694"/>
              <a:gd name="connsiteX52" fmla="*/ 894575 w 1531111"/>
              <a:gd name="connsiteY52" fmla="*/ 897924 h 2437694"/>
              <a:gd name="connsiteX53" fmla="*/ 729549 w 1531111"/>
              <a:gd name="connsiteY53" fmla="*/ 638621 h 2437694"/>
              <a:gd name="connsiteX54" fmla="*/ 913984 w 1531111"/>
              <a:gd name="connsiteY54" fmla="*/ 195209 h 2437694"/>
              <a:gd name="connsiteX55" fmla="*/ 732206 w 1531111"/>
              <a:gd name="connsiteY55" fmla="*/ 121804 h 2437694"/>
              <a:gd name="connsiteX56" fmla="*/ 725592 w 1531111"/>
              <a:gd name="connsiteY56" fmla="*/ 129936 h 2437694"/>
              <a:gd name="connsiteX57" fmla="*/ 685338 w 1531111"/>
              <a:gd name="connsiteY57" fmla="*/ 579989 h 2437694"/>
              <a:gd name="connsiteX58" fmla="*/ 685935 w 1531111"/>
              <a:gd name="connsiteY58" fmla="*/ 582158 h 2437694"/>
              <a:gd name="connsiteX59" fmla="*/ 623833 w 1531111"/>
              <a:gd name="connsiteY59" fmla="*/ 508482 h 2437694"/>
              <a:gd name="connsiteX60" fmla="*/ 620093 w 1531111"/>
              <a:gd name="connsiteY60" fmla="*/ 497802 h 2437694"/>
              <a:gd name="connsiteX61" fmla="*/ 597431 w 1531111"/>
              <a:gd name="connsiteY61" fmla="*/ 439793 h 2437694"/>
              <a:gd name="connsiteX62" fmla="*/ 180964 w 1531111"/>
              <a:gd name="connsiteY62" fmla="*/ 4188 h 2437694"/>
              <a:gd name="connsiteX63" fmla="*/ 150387 w 1531111"/>
              <a:gd name="connsiteY63" fmla="*/ 529 h 2437694"/>
              <a:gd name="connsiteX64" fmla="*/ 55704 w 1531111"/>
              <a:gd name="connsiteY64" fmla="*/ 244923 h 2437694"/>
              <a:gd name="connsiteX65" fmla="*/ 1180117 w 1531111"/>
              <a:gd name="connsiteY65" fmla="*/ 1707629 h 2437694"/>
              <a:gd name="connsiteX66" fmla="*/ 1231403 w 1531111"/>
              <a:gd name="connsiteY66" fmla="*/ 1594594 h 2437694"/>
              <a:gd name="connsiteX67" fmla="*/ 1292990 w 1531111"/>
              <a:gd name="connsiteY67" fmla="*/ 1486926 h 2437694"/>
              <a:gd name="connsiteX68" fmla="*/ 1359998 w 1531111"/>
              <a:gd name="connsiteY68" fmla="*/ 1382402 h 2437694"/>
              <a:gd name="connsiteX69" fmla="*/ 1439258 w 1531111"/>
              <a:gd name="connsiteY69" fmla="*/ 1286960 h 2437694"/>
              <a:gd name="connsiteX70" fmla="*/ 1440314 w 1531111"/>
              <a:gd name="connsiteY70" fmla="*/ 1287963 h 2437694"/>
              <a:gd name="connsiteX71" fmla="*/ 1365961 w 1531111"/>
              <a:gd name="connsiteY71" fmla="*/ 1386468 h 2437694"/>
              <a:gd name="connsiteX72" fmla="*/ 1302992 w 1531111"/>
              <a:gd name="connsiteY72" fmla="*/ 1492700 h 2437694"/>
              <a:gd name="connsiteX73" fmla="*/ 1244116 w 1531111"/>
              <a:gd name="connsiteY73" fmla="*/ 1601425 h 2437694"/>
              <a:gd name="connsiteX74" fmla="*/ 1181391 w 1531111"/>
              <a:gd name="connsiteY74" fmla="*/ 1708253 h 2437694"/>
              <a:gd name="connsiteX75" fmla="*/ 1180117 w 1531111"/>
              <a:gd name="connsiteY75" fmla="*/ 1707629 h 2437694"/>
              <a:gd name="connsiteX76" fmla="*/ 1150923 w 1531111"/>
              <a:gd name="connsiteY76" fmla="*/ 1728257 h 2437694"/>
              <a:gd name="connsiteX77" fmla="*/ 1150354 w 1531111"/>
              <a:gd name="connsiteY77" fmla="*/ 1729423 h 2437694"/>
              <a:gd name="connsiteX78" fmla="*/ 1048541 w 1531111"/>
              <a:gd name="connsiteY78" fmla="*/ 1688546 h 2437694"/>
              <a:gd name="connsiteX79" fmla="*/ 948382 w 1531111"/>
              <a:gd name="connsiteY79" fmla="*/ 1644280 h 2437694"/>
              <a:gd name="connsiteX80" fmla="*/ 846732 w 1531111"/>
              <a:gd name="connsiteY80" fmla="*/ 1603973 h 2437694"/>
              <a:gd name="connsiteX81" fmla="*/ 741287 w 1531111"/>
              <a:gd name="connsiteY81" fmla="*/ 1575240 h 2437694"/>
              <a:gd name="connsiteX82" fmla="*/ 741477 w 1531111"/>
              <a:gd name="connsiteY82" fmla="*/ 1573966 h 2437694"/>
              <a:gd name="connsiteX83" fmla="*/ 848710 w 1531111"/>
              <a:gd name="connsiteY83" fmla="*/ 1597874 h 2437694"/>
              <a:gd name="connsiteX84" fmla="*/ 952286 w 1531111"/>
              <a:gd name="connsiteY84" fmla="*/ 1634793 h 2437694"/>
              <a:gd name="connsiteX85" fmla="*/ 1053746 w 1531111"/>
              <a:gd name="connsiteY85" fmla="*/ 1676863 h 2437694"/>
              <a:gd name="connsiteX86" fmla="*/ 1150923 w 1531111"/>
              <a:gd name="connsiteY86" fmla="*/ 1728257 h 2437694"/>
              <a:gd name="connsiteX87" fmla="*/ 1068871 w 1531111"/>
              <a:gd name="connsiteY87" fmla="*/ 1302736 h 2437694"/>
              <a:gd name="connsiteX88" fmla="*/ 1100044 w 1531111"/>
              <a:gd name="connsiteY88" fmla="*/ 1192791 h 2437694"/>
              <a:gd name="connsiteX89" fmla="*/ 1141436 w 1531111"/>
              <a:gd name="connsiteY89" fmla="*/ 1087509 h 2437694"/>
              <a:gd name="connsiteX90" fmla="*/ 1188276 w 1531111"/>
              <a:gd name="connsiteY90" fmla="*/ 984991 h 2437694"/>
              <a:gd name="connsiteX91" fmla="*/ 1247668 w 1531111"/>
              <a:gd name="connsiteY91" fmla="*/ 890578 h 2437694"/>
              <a:gd name="connsiteX92" fmla="*/ 1248779 w 1531111"/>
              <a:gd name="connsiteY92" fmla="*/ 891473 h 2437694"/>
              <a:gd name="connsiteX93" fmla="*/ 1194348 w 1531111"/>
              <a:gd name="connsiteY93" fmla="*/ 988596 h 2437694"/>
              <a:gd name="connsiteX94" fmla="*/ 1151466 w 1531111"/>
              <a:gd name="connsiteY94" fmla="*/ 1092578 h 2437694"/>
              <a:gd name="connsiteX95" fmla="*/ 1112703 w 1531111"/>
              <a:gd name="connsiteY95" fmla="*/ 1198754 h 2437694"/>
              <a:gd name="connsiteX96" fmla="*/ 1070146 w 1531111"/>
              <a:gd name="connsiteY96" fmla="*/ 1303305 h 2437694"/>
              <a:gd name="connsiteX97" fmla="*/ 1068871 w 1531111"/>
              <a:gd name="connsiteY97" fmla="*/ 1302736 h 2437694"/>
              <a:gd name="connsiteX98" fmla="*/ 1044231 w 1531111"/>
              <a:gd name="connsiteY98" fmla="*/ 1332960 h 2437694"/>
              <a:gd name="connsiteX99" fmla="*/ 1043771 w 1531111"/>
              <a:gd name="connsiteY99" fmla="*/ 1334342 h 2437694"/>
              <a:gd name="connsiteX100" fmla="*/ 923931 w 1531111"/>
              <a:gd name="connsiteY100" fmla="*/ 1302953 h 2437694"/>
              <a:gd name="connsiteX101" fmla="*/ 805475 w 1531111"/>
              <a:gd name="connsiteY101" fmla="*/ 1267524 h 2437694"/>
              <a:gd name="connsiteX102" fmla="*/ 685881 w 1531111"/>
              <a:gd name="connsiteY102" fmla="*/ 1236731 h 2437694"/>
              <a:gd name="connsiteX103" fmla="*/ 563683 w 1531111"/>
              <a:gd name="connsiteY103" fmla="*/ 1219437 h 2437694"/>
              <a:gd name="connsiteX104" fmla="*/ 563738 w 1531111"/>
              <a:gd name="connsiteY104" fmla="*/ 1218000 h 2437694"/>
              <a:gd name="connsiteX105" fmla="*/ 687263 w 1531111"/>
              <a:gd name="connsiteY105" fmla="*/ 1229629 h 2437694"/>
              <a:gd name="connsiteX106" fmla="*/ 808511 w 1531111"/>
              <a:gd name="connsiteY106" fmla="*/ 1256356 h 2437694"/>
              <a:gd name="connsiteX107" fmla="*/ 928133 w 1531111"/>
              <a:gd name="connsiteY107" fmla="*/ 1289128 h 2437694"/>
              <a:gd name="connsiteX108" fmla="*/ 1044231 w 1531111"/>
              <a:gd name="connsiteY108" fmla="*/ 1332960 h 2437694"/>
              <a:gd name="connsiteX109" fmla="*/ 917725 w 1531111"/>
              <a:gd name="connsiteY109" fmla="*/ 929991 h 2437694"/>
              <a:gd name="connsiteX110" fmla="*/ 916504 w 1531111"/>
              <a:gd name="connsiteY110" fmla="*/ 929395 h 2437694"/>
              <a:gd name="connsiteX111" fmla="*/ 940088 w 1531111"/>
              <a:gd name="connsiteY111" fmla="*/ 826850 h 2437694"/>
              <a:gd name="connsiteX112" fmla="*/ 973347 w 1531111"/>
              <a:gd name="connsiteY112" fmla="*/ 729212 h 2437694"/>
              <a:gd name="connsiteX113" fmla="*/ 1011758 w 1531111"/>
              <a:gd name="connsiteY113" fmla="*/ 634447 h 2437694"/>
              <a:gd name="connsiteX114" fmla="*/ 1062149 w 1531111"/>
              <a:gd name="connsiteY114" fmla="*/ 547949 h 2437694"/>
              <a:gd name="connsiteX115" fmla="*/ 1063206 w 1531111"/>
              <a:gd name="connsiteY115" fmla="*/ 548844 h 2437694"/>
              <a:gd name="connsiteX116" fmla="*/ 1017531 w 1531111"/>
              <a:gd name="connsiteY116" fmla="*/ 638133 h 2437694"/>
              <a:gd name="connsiteX117" fmla="*/ 982861 w 1531111"/>
              <a:gd name="connsiteY117" fmla="*/ 734471 h 2437694"/>
              <a:gd name="connsiteX118" fmla="*/ 952096 w 1531111"/>
              <a:gd name="connsiteY118" fmla="*/ 833085 h 2437694"/>
              <a:gd name="connsiteX119" fmla="*/ 917725 w 1531111"/>
              <a:gd name="connsiteY119" fmla="*/ 929991 h 2437694"/>
              <a:gd name="connsiteX120" fmla="*/ 907667 w 1531111"/>
              <a:gd name="connsiteY120" fmla="*/ 994316 h 2437694"/>
              <a:gd name="connsiteX121" fmla="*/ 907288 w 1531111"/>
              <a:gd name="connsiteY121" fmla="*/ 995779 h 2437694"/>
              <a:gd name="connsiteX122" fmla="*/ 779534 w 1531111"/>
              <a:gd name="connsiteY122" fmla="*/ 971573 h 2437694"/>
              <a:gd name="connsiteX123" fmla="*/ 652919 w 1531111"/>
              <a:gd name="connsiteY123" fmla="*/ 943030 h 2437694"/>
              <a:gd name="connsiteX124" fmla="*/ 525463 w 1531111"/>
              <a:gd name="connsiteY124" fmla="*/ 919447 h 2437694"/>
              <a:gd name="connsiteX125" fmla="*/ 396245 w 1531111"/>
              <a:gd name="connsiteY125" fmla="*/ 910203 h 2437694"/>
              <a:gd name="connsiteX126" fmla="*/ 396191 w 1531111"/>
              <a:gd name="connsiteY126" fmla="*/ 908685 h 2437694"/>
              <a:gd name="connsiteX127" fmla="*/ 526385 w 1531111"/>
              <a:gd name="connsiteY127" fmla="*/ 911911 h 2437694"/>
              <a:gd name="connsiteX128" fmla="*/ 655277 w 1531111"/>
              <a:gd name="connsiteY128" fmla="*/ 931130 h 2437694"/>
              <a:gd name="connsiteX129" fmla="*/ 782922 w 1531111"/>
              <a:gd name="connsiteY129" fmla="*/ 956800 h 2437694"/>
              <a:gd name="connsiteX130" fmla="*/ 907667 w 1531111"/>
              <a:gd name="connsiteY130" fmla="*/ 994316 h 2437694"/>
              <a:gd name="connsiteX131" fmla="*/ 784685 w 1531111"/>
              <a:gd name="connsiteY131" fmla="*/ 209007 h 2437694"/>
              <a:gd name="connsiteX132" fmla="*/ 753837 w 1531111"/>
              <a:gd name="connsiteY132" fmla="*/ 304450 h 2437694"/>
              <a:gd name="connsiteX133" fmla="*/ 734998 w 1531111"/>
              <a:gd name="connsiteY133" fmla="*/ 405097 h 2437694"/>
              <a:gd name="connsiteX134" fmla="*/ 720360 w 1531111"/>
              <a:gd name="connsiteY134" fmla="*/ 507343 h 2437694"/>
              <a:gd name="connsiteX135" fmla="*/ 701901 w 1531111"/>
              <a:gd name="connsiteY135" fmla="*/ 608478 h 2437694"/>
              <a:gd name="connsiteX136" fmla="*/ 700599 w 1531111"/>
              <a:gd name="connsiteY136" fmla="*/ 608099 h 2437694"/>
              <a:gd name="connsiteX137" fmla="*/ 707512 w 1531111"/>
              <a:gd name="connsiteY137" fmla="*/ 503115 h 2437694"/>
              <a:gd name="connsiteX138" fmla="*/ 724751 w 1531111"/>
              <a:gd name="connsiteY138" fmla="*/ 401410 h 2437694"/>
              <a:gd name="connsiteX139" fmla="*/ 747521 w 1531111"/>
              <a:gd name="connsiteY139" fmla="*/ 301712 h 2437694"/>
              <a:gd name="connsiteX140" fmla="*/ 783465 w 1531111"/>
              <a:gd name="connsiteY140" fmla="*/ 208275 h 2437694"/>
              <a:gd name="connsiteX141" fmla="*/ 784685 w 1531111"/>
              <a:gd name="connsiteY141" fmla="*/ 209007 h 2437694"/>
              <a:gd name="connsiteX142" fmla="*/ 703473 w 1531111"/>
              <a:gd name="connsiteY142" fmla="*/ 653584 h 2437694"/>
              <a:gd name="connsiteX143" fmla="*/ 703147 w 1531111"/>
              <a:gd name="connsiteY143" fmla="*/ 655075 h 2437694"/>
              <a:gd name="connsiteX144" fmla="*/ 574472 w 1531111"/>
              <a:gd name="connsiteY144" fmla="*/ 636290 h 2437694"/>
              <a:gd name="connsiteX145" fmla="*/ 446772 w 1531111"/>
              <a:gd name="connsiteY145" fmla="*/ 613141 h 2437694"/>
              <a:gd name="connsiteX146" fmla="*/ 318422 w 1531111"/>
              <a:gd name="connsiteY146" fmla="*/ 594952 h 2437694"/>
              <a:gd name="connsiteX147" fmla="*/ 188933 w 1531111"/>
              <a:gd name="connsiteY147" fmla="*/ 591157 h 2437694"/>
              <a:gd name="connsiteX148" fmla="*/ 188797 w 1531111"/>
              <a:gd name="connsiteY148" fmla="*/ 589639 h 2437694"/>
              <a:gd name="connsiteX149" fmla="*/ 318991 w 1531111"/>
              <a:gd name="connsiteY149" fmla="*/ 587363 h 2437694"/>
              <a:gd name="connsiteX150" fmla="*/ 448588 w 1531111"/>
              <a:gd name="connsiteY150" fmla="*/ 601105 h 2437694"/>
              <a:gd name="connsiteX151" fmla="*/ 577210 w 1531111"/>
              <a:gd name="connsiteY151" fmla="*/ 621354 h 2437694"/>
              <a:gd name="connsiteX152" fmla="*/ 703473 w 1531111"/>
              <a:gd name="connsiteY152" fmla="*/ 653584 h 2437694"/>
              <a:gd name="connsiteX153" fmla="*/ 168250 w 1531111"/>
              <a:gd name="connsiteY153" fmla="*/ 153872 h 2437694"/>
              <a:gd name="connsiteX154" fmla="*/ 168901 w 1531111"/>
              <a:gd name="connsiteY154" fmla="*/ 152489 h 2437694"/>
              <a:gd name="connsiteX155" fmla="*/ 282993 w 1531111"/>
              <a:gd name="connsiteY155" fmla="*/ 215296 h 2437694"/>
              <a:gd name="connsiteX156" fmla="*/ 388574 w 1531111"/>
              <a:gd name="connsiteY156" fmla="*/ 291682 h 2437694"/>
              <a:gd name="connsiteX157" fmla="*/ 490062 w 1531111"/>
              <a:gd name="connsiteY157" fmla="*/ 373219 h 2437694"/>
              <a:gd name="connsiteX158" fmla="*/ 583553 w 1531111"/>
              <a:gd name="connsiteY158" fmla="*/ 463946 h 2437694"/>
              <a:gd name="connsiteX159" fmla="*/ 582550 w 1531111"/>
              <a:gd name="connsiteY159" fmla="*/ 465084 h 2437694"/>
              <a:gd name="connsiteX160" fmla="*/ 480276 w 1531111"/>
              <a:gd name="connsiteY160" fmla="*/ 384794 h 2437694"/>
              <a:gd name="connsiteX161" fmla="*/ 381012 w 1531111"/>
              <a:gd name="connsiteY161" fmla="*/ 301170 h 2437694"/>
              <a:gd name="connsiteX162" fmla="*/ 278710 w 1531111"/>
              <a:gd name="connsiteY162" fmla="*/ 221557 h 2437694"/>
              <a:gd name="connsiteX163" fmla="*/ 168250 w 1531111"/>
              <a:gd name="connsiteY163" fmla="*/ 153872 h 243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1531111" h="2437694">
                <a:moveTo>
                  <a:pt x="55704" y="244923"/>
                </a:moveTo>
                <a:cubicBezTo>
                  <a:pt x="263205" y="423909"/>
                  <a:pt x="463497" y="398781"/>
                  <a:pt x="570759" y="491838"/>
                </a:cubicBezTo>
                <a:cubicBezTo>
                  <a:pt x="607895" y="532038"/>
                  <a:pt x="642916" y="573484"/>
                  <a:pt x="675905" y="615933"/>
                </a:cubicBezTo>
                <a:cubicBezTo>
                  <a:pt x="566340" y="537459"/>
                  <a:pt x="350950" y="411548"/>
                  <a:pt x="169009" y="477174"/>
                </a:cubicBezTo>
                <a:cubicBezTo>
                  <a:pt x="-5991" y="540305"/>
                  <a:pt x="70965" y="696033"/>
                  <a:pt x="181343" y="716743"/>
                </a:cubicBezTo>
                <a:cubicBezTo>
                  <a:pt x="395432" y="756888"/>
                  <a:pt x="532863" y="678007"/>
                  <a:pt x="648582" y="675188"/>
                </a:cubicBezTo>
                <a:cubicBezTo>
                  <a:pt x="670891" y="674646"/>
                  <a:pt x="692386" y="676950"/>
                  <a:pt x="713475" y="683456"/>
                </a:cubicBezTo>
                <a:cubicBezTo>
                  <a:pt x="719249" y="685245"/>
                  <a:pt x="724996" y="687467"/>
                  <a:pt x="730715" y="689907"/>
                </a:cubicBezTo>
                <a:cubicBezTo>
                  <a:pt x="795636" y="781826"/>
                  <a:pt x="851937" y="877675"/>
                  <a:pt x="900945" y="975341"/>
                </a:cubicBezTo>
                <a:cubicBezTo>
                  <a:pt x="860448" y="943219"/>
                  <a:pt x="789510" y="891581"/>
                  <a:pt x="704530" y="849403"/>
                </a:cubicBezTo>
                <a:cubicBezTo>
                  <a:pt x="591847" y="793482"/>
                  <a:pt x="454687" y="754313"/>
                  <a:pt x="331731" y="799987"/>
                </a:cubicBezTo>
                <a:cubicBezTo>
                  <a:pt x="148029" y="868215"/>
                  <a:pt x="228021" y="1034325"/>
                  <a:pt x="343658" y="1055984"/>
                </a:cubicBezTo>
                <a:cubicBezTo>
                  <a:pt x="474882" y="1080569"/>
                  <a:pt x="578728" y="1061676"/>
                  <a:pt x="666635" y="1041102"/>
                </a:cubicBezTo>
                <a:cubicBezTo>
                  <a:pt x="751722" y="1021178"/>
                  <a:pt x="821875" y="999656"/>
                  <a:pt x="887365" y="1014348"/>
                </a:cubicBezTo>
                <a:cubicBezTo>
                  <a:pt x="895280" y="1016109"/>
                  <a:pt x="903114" y="1018386"/>
                  <a:pt x="910894" y="1021287"/>
                </a:cubicBezTo>
                <a:cubicBezTo>
                  <a:pt x="916152" y="1023238"/>
                  <a:pt x="921384" y="1025569"/>
                  <a:pt x="926615" y="1028091"/>
                </a:cubicBezTo>
                <a:cubicBezTo>
                  <a:pt x="971748" y="1123615"/>
                  <a:pt x="1010158" y="1220467"/>
                  <a:pt x="1043039" y="1316696"/>
                </a:cubicBezTo>
                <a:cubicBezTo>
                  <a:pt x="1041277" y="1315097"/>
                  <a:pt x="1039433" y="1313470"/>
                  <a:pt x="1037482" y="1311735"/>
                </a:cubicBezTo>
                <a:cubicBezTo>
                  <a:pt x="970284" y="1252399"/>
                  <a:pt x="796557" y="1115699"/>
                  <a:pt x="625623" y="1118546"/>
                </a:cubicBezTo>
                <a:cubicBezTo>
                  <a:pt x="598489" y="1119007"/>
                  <a:pt x="571409" y="1122964"/>
                  <a:pt x="544844" y="1131313"/>
                </a:cubicBezTo>
                <a:cubicBezTo>
                  <a:pt x="516111" y="1140367"/>
                  <a:pt x="494344" y="1152402"/>
                  <a:pt x="478514" y="1166226"/>
                </a:cubicBezTo>
                <a:cubicBezTo>
                  <a:pt x="403971" y="1231337"/>
                  <a:pt x="461111" y="1336267"/>
                  <a:pt x="543895" y="1356163"/>
                </a:cubicBezTo>
                <a:cubicBezTo>
                  <a:pt x="599844" y="1369608"/>
                  <a:pt x="650425" y="1373566"/>
                  <a:pt x="696696" y="1372454"/>
                </a:cubicBezTo>
                <a:cubicBezTo>
                  <a:pt x="854782" y="1368632"/>
                  <a:pt x="962071" y="1305555"/>
                  <a:pt x="1056863" y="1358142"/>
                </a:cubicBezTo>
                <a:cubicBezTo>
                  <a:pt x="1095897" y="1477899"/>
                  <a:pt x="1126554" y="1596247"/>
                  <a:pt x="1151059" y="1709364"/>
                </a:cubicBezTo>
                <a:cubicBezTo>
                  <a:pt x="1080202" y="1623842"/>
                  <a:pt x="914797" y="1454289"/>
                  <a:pt x="726514" y="1468114"/>
                </a:cubicBezTo>
                <a:cubicBezTo>
                  <a:pt x="684850" y="1471177"/>
                  <a:pt x="654979" y="1482047"/>
                  <a:pt x="634866" y="1497308"/>
                </a:cubicBezTo>
                <a:cubicBezTo>
                  <a:pt x="572222" y="1544935"/>
                  <a:pt x="604831" y="1635498"/>
                  <a:pt x="674712" y="1666996"/>
                </a:cubicBezTo>
                <a:cubicBezTo>
                  <a:pt x="744133" y="1698304"/>
                  <a:pt x="807996" y="1712319"/>
                  <a:pt x="866248" y="1719176"/>
                </a:cubicBezTo>
                <a:cubicBezTo>
                  <a:pt x="991725" y="1733977"/>
                  <a:pt x="1090936" y="1715382"/>
                  <a:pt x="1162443" y="1763658"/>
                </a:cubicBezTo>
                <a:cubicBezTo>
                  <a:pt x="1219965" y="2047114"/>
                  <a:pt x="1240132" y="2292728"/>
                  <a:pt x="1260055" y="2437694"/>
                </a:cubicBezTo>
                <a:cubicBezTo>
                  <a:pt x="1273473" y="2433303"/>
                  <a:pt x="1284831" y="2425767"/>
                  <a:pt x="1293803" y="2418015"/>
                </a:cubicBezTo>
                <a:cubicBezTo>
                  <a:pt x="1272660" y="2273401"/>
                  <a:pt x="1250947" y="2029575"/>
                  <a:pt x="1192397" y="1748235"/>
                </a:cubicBezTo>
                <a:cubicBezTo>
                  <a:pt x="1224735" y="1621213"/>
                  <a:pt x="1403965" y="1579143"/>
                  <a:pt x="1516702" y="1360663"/>
                </a:cubicBezTo>
                <a:cubicBezTo>
                  <a:pt x="1533725" y="1327674"/>
                  <a:pt x="1535269" y="1289264"/>
                  <a:pt x="1523424" y="1258606"/>
                </a:cubicBezTo>
                <a:cubicBezTo>
                  <a:pt x="1502958" y="1205640"/>
                  <a:pt x="1442483" y="1175822"/>
                  <a:pt x="1352489" y="1237056"/>
                </a:cubicBezTo>
                <a:cubicBezTo>
                  <a:pt x="1218717" y="1328108"/>
                  <a:pt x="1181852" y="1514195"/>
                  <a:pt x="1172581" y="1635444"/>
                </a:cubicBezTo>
                <a:cubicBezTo>
                  <a:pt x="1172121" y="1641434"/>
                  <a:pt x="1171742" y="1647262"/>
                  <a:pt x="1171416" y="1652928"/>
                </a:cubicBezTo>
                <a:cubicBezTo>
                  <a:pt x="1148321" y="1553663"/>
                  <a:pt x="1120401" y="1450820"/>
                  <a:pt x="1086193" y="1346838"/>
                </a:cubicBezTo>
                <a:cubicBezTo>
                  <a:pt x="1105113" y="1219572"/>
                  <a:pt x="1274557" y="1153622"/>
                  <a:pt x="1357178" y="925004"/>
                </a:cubicBezTo>
                <a:cubicBezTo>
                  <a:pt x="1358886" y="920287"/>
                  <a:pt x="1360295" y="915516"/>
                  <a:pt x="1361407" y="910691"/>
                </a:cubicBezTo>
                <a:cubicBezTo>
                  <a:pt x="1378837" y="836446"/>
                  <a:pt x="1328716" y="755017"/>
                  <a:pt x="1244875" y="782612"/>
                </a:cubicBezTo>
                <a:cubicBezTo>
                  <a:pt x="1228015" y="788169"/>
                  <a:pt x="1209772" y="798117"/>
                  <a:pt x="1190472" y="813459"/>
                </a:cubicBezTo>
                <a:cubicBezTo>
                  <a:pt x="1186487" y="816631"/>
                  <a:pt x="1182449" y="820019"/>
                  <a:pt x="1178355" y="823652"/>
                </a:cubicBezTo>
                <a:cubicBezTo>
                  <a:pt x="1057541" y="931157"/>
                  <a:pt x="1044990" y="1120308"/>
                  <a:pt x="1051442" y="1241746"/>
                </a:cubicBezTo>
                <a:cubicBezTo>
                  <a:pt x="1051550" y="1243887"/>
                  <a:pt x="1051686" y="1245947"/>
                  <a:pt x="1051821" y="1248062"/>
                </a:cubicBezTo>
                <a:cubicBezTo>
                  <a:pt x="1017070" y="1153459"/>
                  <a:pt x="976790" y="1058586"/>
                  <a:pt x="929868" y="965338"/>
                </a:cubicBezTo>
                <a:cubicBezTo>
                  <a:pt x="951987" y="858321"/>
                  <a:pt x="1081123" y="791341"/>
                  <a:pt x="1165127" y="623252"/>
                </a:cubicBezTo>
                <a:cubicBezTo>
                  <a:pt x="1176187" y="601105"/>
                  <a:pt x="1186515" y="577306"/>
                  <a:pt x="1195676" y="551338"/>
                </a:cubicBezTo>
                <a:cubicBezTo>
                  <a:pt x="1221049" y="479288"/>
                  <a:pt x="1178464" y="393522"/>
                  <a:pt x="1101291" y="405178"/>
                </a:cubicBezTo>
                <a:cubicBezTo>
                  <a:pt x="1076163" y="408973"/>
                  <a:pt x="1047376" y="423096"/>
                  <a:pt x="1016040" y="451422"/>
                </a:cubicBezTo>
                <a:cubicBezTo>
                  <a:pt x="988446" y="476360"/>
                  <a:pt x="966679" y="505609"/>
                  <a:pt x="949521" y="537296"/>
                </a:cubicBezTo>
                <a:cubicBezTo>
                  <a:pt x="886172" y="654262"/>
                  <a:pt x="886281" y="804758"/>
                  <a:pt x="894575" y="897924"/>
                </a:cubicBezTo>
                <a:cubicBezTo>
                  <a:pt x="846271" y="809041"/>
                  <a:pt x="791597" y="722056"/>
                  <a:pt x="729549" y="638621"/>
                </a:cubicBezTo>
                <a:cubicBezTo>
                  <a:pt x="730634" y="517183"/>
                  <a:pt x="876007" y="423692"/>
                  <a:pt x="913984" y="195209"/>
                </a:cubicBezTo>
                <a:cubicBezTo>
                  <a:pt x="929733" y="100417"/>
                  <a:pt x="832365" y="2697"/>
                  <a:pt x="732206" y="121804"/>
                </a:cubicBezTo>
                <a:cubicBezTo>
                  <a:pt x="730011" y="124434"/>
                  <a:pt x="727815" y="127117"/>
                  <a:pt x="725592" y="129936"/>
                </a:cubicBezTo>
                <a:cubicBezTo>
                  <a:pt x="620635" y="264738"/>
                  <a:pt x="655169" y="469340"/>
                  <a:pt x="685338" y="579989"/>
                </a:cubicBezTo>
                <a:cubicBezTo>
                  <a:pt x="685555" y="580748"/>
                  <a:pt x="685745" y="581426"/>
                  <a:pt x="685935" y="582158"/>
                </a:cubicBezTo>
                <a:cubicBezTo>
                  <a:pt x="665957" y="557220"/>
                  <a:pt x="645248" y="532634"/>
                  <a:pt x="623833" y="508482"/>
                </a:cubicBezTo>
                <a:cubicBezTo>
                  <a:pt x="622885" y="505717"/>
                  <a:pt x="621664" y="502139"/>
                  <a:pt x="620093" y="497802"/>
                </a:cubicBezTo>
                <a:cubicBezTo>
                  <a:pt x="615376" y="484628"/>
                  <a:pt x="607840" y="464515"/>
                  <a:pt x="597431" y="439793"/>
                </a:cubicBezTo>
                <a:cubicBezTo>
                  <a:pt x="541700" y="307323"/>
                  <a:pt x="403971" y="42707"/>
                  <a:pt x="180964" y="4188"/>
                </a:cubicBezTo>
                <a:cubicBezTo>
                  <a:pt x="170257" y="2345"/>
                  <a:pt x="160065" y="1153"/>
                  <a:pt x="150387" y="529"/>
                </a:cubicBezTo>
                <a:cubicBezTo>
                  <a:pt x="-24695" y="-10964"/>
                  <a:pt x="-33668" y="167832"/>
                  <a:pt x="55704" y="244923"/>
                </a:cubicBezTo>
                <a:close/>
                <a:moveTo>
                  <a:pt x="1180117" y="1707629"/>
                </a:moveTo>
                <a:cubicBezTo>
                  <a:pt x="1195026" y="1668921"/>
                  <a:pt x="1212672" y="1631486"/>
                  <a:pt x="1231403" y="1594594"/>
                </a:cubicBezTo>
                <a:cubicBezTo>
                  <a:pt x="1250053" y="1557647"/>
                  <a:pt x="1271792" y="1522409"/>
                  <a:pt x="1292990" y="1486926"/>
                </a:cubicBezTo>
                <a:cubicBezTo>
                  <a:pt x="1314268" y="1451470"/>
                  <a:pt x="1336116" y="1416259"/>
                  <a:pt x="1359998" y="1382402"/>
                </a:cubicBezTo>
                <a:cubicBezTo>
                  <a:pt x="1384041" y="1348682"/>
                  <a:pt x="1394314" y="1337649"/>
                  <a:pt x="1439258" y="1286960"/>
                </a:cubicBezTo>
                <a:lnTo>
                  <a:pt x="1440314" y="1287963"/>
                </a:lnTo>
                <a:cubicBezTo>
                  <a:pt x="1412666" y="1318593"/>
                  <a:pt x="1388270" y="1351907"/>
                  <a:pt x="1365961" y="1386468"/>
                </a:cubicBezTo>
                <a:cubicBezTo>
                  <a:pt x="1343435" y="1420921"/>
                  <a:pt x="1322943" y="1456648"/>
                  <a:pt x="1302992" y="1492700"/>
                </a:cubicBezTo>
                <a:cubicBezTo>
                  <a:pt x="1282961" y="1528724"/>
                  <a:pt x="1264555" y="1565644"/>
                  <a:pt x="1244116" y="1601425"/>
                </a:cubicBezTo>
                <a:cubicBezTo>
                  <a:pt x="1223759" y="1637260"/>
                  <a:pt x="1203402" y="1673122"/>
                  <a:pt x="1181391" y="1708253"/>
                </a:cubicBezTo>
                <a:lnTo>
                  <a:pt x="1180117" y="1707629"/>
                </a:lnTo>
                <a:close/>
                <a:moveTo>
                  <a:pt x="1150923" y="1728257"/>
                </a:moveTo>
                <a:lnTo>
                  <a:pt x="1150354" y="1729423"/>
                </a:lnTo>
                <a:cubicBezTo>
                  <a:pt x="1115901" y="1716737"/>
                  <a:pt x="1082208" y="1702641"/>
                  <a:pt x="1048541" y="1688546"/>
                </a:cubicBezTo>
                <a:cubicBezTo>
                  <a:pt x="1014847" y="1674559"/>
                  <a:pt x="981940" y="1658674"/>
                  <a:pt x="948382" y="1644280"/>
                </a:cubicBezTo>
                <a:cubicBezTo>
                  <a:pt x="914878" y="1629833"/>
                  <a:pt x="881157" y="1615900"/>
                  <a:pt x="846732" y="1603973"/>
                </a:cubicBezTo>
                <a:cubicBezTo>
                  <a:pt x="812388" y="1591856"/>
                  <a:pt x="777257" y="1581718"/>
                  <a:pt x="741287" y="1575240"/>
                </a:cubicBezTo>
                <a:lnTo>
                  <a:pt x="741477" y="1573966"/>
                </a:lnTo>
                <a:cubicBezTo>
                  <a:pt x="800434" y="1585134"/>
                  <a:pt x="813607" y="1587275"/>
                  <a:pt x="848710" y="1597874"/>
                </a:cubicBezTo>
                <a:cubicBezTo>
                  <a:pt x="883787" y="1608662"/>
                  <a:pt x="918185" y="1621484"/>
                  <a:pt x="952286" y="1634793"/>
                </a:cubicBezTo>
                <a:cubicBezTo>
                  <a:pt x="986358" y="1648184"/>
                  <a:pt x="1020676" y="1661087"/>
                  <a:pt x="1053746" y="1676863"/>
                </a:cubicBezTo>
                <a:cubicBezTo>
                  <a:pt x="1086870" y="1692558"/>
                  <a:pt x="1119534" y="1709228"/>
                  <a:pt x="1150923" y="1728257"/>
                </a:cubicBezTo>
                <a:close/>
                <a:moveTo>
                  <a:pt x="1068871" y="1302736"/>
                </a:moveTo>
                <a:cubicBezTo>
                  <a:pt x="1077112" y="1265193"/>
                  <a:pt x="1088063" y="1228762"/>
                  <a:pt x="1100044" y="1192791"/>
                </a:cubicBezTo>
                <a:cubicBezTo>
                  <a:pt x="1111971" y="1156793"/>
                  <a:pt x="1126988" y="1122259"/>
                  <a:pt x="1141436" y="1087509"/>
                </a:cubicBezTo>
                <a:cubicBezTo>
                  <a:pt x="1155992" y="1052812"/>
                  <a:pt x="1171118" y="1018305"/>
                  <a:pt x="1188276" y="984991"/>
                </a:cubicBezTo>
                <a:cubicBezTo>
                  <a:pt x="1205625" y="951812"/>
                  <a:pt x="1213513" y="940861"/>
                  <a:pt x="1247668" y="890578"/>
                </a:cubicBezTo>
                <a:lnTo>
                  <a:pt x="1248779" y="891473"/>
                </a:lnTo>
                <a:cubicBezTo>
                  <a:pt x="1227690" y="921886"/>
                  <a:pt x="1209962" y="954686"/>
                  <a:pt x="1194348" y="988596"/>
                </a:cubicBezTo>
                <a:cubicBezTo>
                  <a:pt x="1178518" y="1022398"/>
                  <a:pt x="1164721" y="1057339"/>
                  <a:pt x="1151466" y="1092578"/>
                </a:cubicBezTo>
                <a:cubicBezTo>
                  <a:pt x="1138129" y="1127789"/>
                  <a:pt x="1126419" y="1163760"/>
                  <a:pt x="1112703" y="1198754"/>
                </a:cubicBezTo>
                <a:cubicBezTo>
                  <a:pt x="1099041" y="1233804"/>
                  <a:pt x="1085406" y="1268852"/>
                  <a:pt x="1070146" y="1303305"/>
                </a:cubicBezTo>
                <a:lnTo>
                  <a:pt x="1068871" y="1302736"/>
                </a:lnTo>
                <a:close/>
                <a:moveTo>
                  <a:pt x="1044231" y="1332960"/>
                </a:moveTo>
                <a:lnTo>
                  <a:pt x="1043771" y="1334342"/>
                </a:lnTo>
                <a:cubicBezTo>
                  <a:pt x="1003381" y="1324991"/>
                  <a:pt x="963643" y="1313958"/>
                  <a:pt x="923931" y="1302953"/>
                </a:cubicBezTo>
                <a:cubicBezTo>
                  <a:pt x="884193" y="1292029"/>
                  <a:pt x="845106" y="1278882"/>
                  <a:pt x="805475" y="1267524"/>
                </a:cubicBezTo>
                <a:cubicBezTo>
                  <a:pt x="765873" y="1256058"/>
                  <a:pt x="726161" y="1245215"/>
                  <a:pt x="685881" y="1236731"/>
                </a:cubicBezTo>
                <a:cubicBezTo>
                  <a:pt x="645681" y="1228003"/>
                  <a:pt x="604886" y="1221633"/>
                  <a:pt x="563683" y="1219437"/>
                </a:cubicBezTo>
                <a:lnTo>
                  <a:pt x="563738" y="1218000"/>
                </a:lnTo>
                <a:cubicBezTo>
                  <a:pt x="631369" y="1222175"/>
                  <a:pt x="646413" y="1222744"/>
                  <a:pt x="687263" y="1229629"/>
                </a:cubicBezTo>
                <a:cubicBezTo>
                  <a:pt x="728085" y="1236758"/>
                  <a:pt x="768421" y="1246273"/>
                  <a:pt x="808511" y="1256356"/>
                </a:cubicBezTo>
                <a:cubicBezTo>
                  <a:pt x="848575" y="1266548"/>
                  <a:pt x="888856" y="1276144"/>
                  <a:pt x="928133" y="1289128"/>
                </a:cubicBezTo>
                <a:cubicBezTo>
                  <a:pt x="967411" y="1302004"/>
                  <a:pt x="1006336" y="1316045"/>
                  <a:pt x="1044231" y="1332960"/>
                </a:cubicBezTo>
                <a:close/>
                <a:moveTo>
                  <a:pt x="917725" y="929991"/>
                </a:moveTo>
                <a:lnTo>
                  <a:pt x="916504" y="929395"/>
                </a:lnTo>
                <a:cubicBezTo>
                  <a:pt x="922333" y="894265"/>
                  <a:pt x="930708" y="860300"/>
                  <a:pt x="940088" y="826850"/>
                </a:cubicBezTo>
                <a:cubicBezTo>
                  <a:pt x="949385" y="793346"/>
                  <a:pt x="961637" y="761388"/>
                  <a:pt x="973347" y="729212"/>
                </a:cubicBezTo>
                <a:cubicBezTo>
                  <a:pt x="985139" y="697063"/>
                  <a:pt x="997472" y="665132"/>
                  <a:pt x="1011758" y="634447"/>
                </a:cubicBezTo>
                <a:cubicBezTo>
                  <a:pt x="1026205" y="603870"/>
                  <a:pt x="1032982" y="593895"/>
                  <a:pt x="1062149" y="547949"/>
                </a:cubicBezTo>
                <a:lnTo>
                  <a:pt x="1063206" y="548844"/>
                </a:lnTo>
                <a:cubicBezTo>
                  <a:pt x="1045180" y="576601"/>
                  <a:pt x="1030352" y="606798"/>
                  <a:pt x="1017531" y="638133"/>
                </a:cubicBezTo>
                <a:cubicBezTo>
                  <a:pt x="1004493" y="669360"/>
                  <a:pt x="993433" y="701753"/>
                  <a:pt x="982861" y="734471"/>
                </a:cubicBezTo>
                <a:cubicBezTo>
                  <a:pt x="972209" y="767161"/>
                  <a:pt x="963101" y="800638"/>
                  <a:pt x="952096" y="833085"/>
                </a:cubicBezTo>
                <a:cubicBezTo>
                  <a:pt x="941117" y="865613"/>
                  <a:pt x="930193" y="898114"/>
                  <a:pt x="917725" y="929991"/>
                </a:cubicBezTo>
                <a:close/>
                <a:moveTo>
                  <a:pt x="907667" y="994316"/>
                </a:moveTo>
                <a:lnTo>
                  <a:pt x="907288" y="995779"/>
                </a:lnTo>
                <a:cubicBezTo>
                  <a:pt x="864324" y="988921"/>
                  <a:pt x="821929" y="980247"/>
                  <a:pt x="779534" y="971573"/>
                </a:cubicBezTo>
                <a:cubicBezTo>
                  <a:pt x="737139" y="963007"/>
                  <a:pt x="695260" y="952083"/>
                  <a:pt x="652919" y="943030"/>
                </a:cubicBezTo>
                <a:cubicBezTo>
                  <a:pt x="610632" y="933895"/>
                  <a:pt x="568237" y="925410"/>
                  <a:pt x="525463" y="919447"/>
                </a:cubicBezTo>
                <a:cubicBezTo>
                  <a:pt x="482742" y="913212"/>
                  <a:pt x="439562" y="909499"/>
                  <a:pt x="396245" y="910203"/>
                </a:cubicBezTo>
                <a:lnTo>
                  <a:pt x="396191" y="908685"/>
                </a:lnTo>
                <a:cubicBezTo>
                  <a:pt x="467292" y="908170"/>
                  <a:pt x="483122" y="907655"/>
                  <a:pt x="526385" y="911911"/>
                </a:cubicBezTo>
                <a:cubicBezTo>
                  <a:pt x="569647" y="916411"/>
                  <a:pt x="612584" y="923459"/>
                  <a:pt x="655277" y="931130"/>
                </a:cubicBezTo>
                <a:cubicBezTo>
                  <a:pt x="697970" y="938909"/>
                  <a:pt x="740853" y="946038"/>
                  <a:pt x="782922" y="956800"/>
                </a:cubicBezTo>
                <a:cubicBezTo>
                  <a:pt x="824992" y="967453"/>
                  <a:pt x="866791" y="979353"/>
                  <a:pt x="907667" y="994316"/>
                </a:cubicBezTo>
                <a:close/>
                <a:moveTo>
                  <a:pt x="784685" y="209007"/>
                </a:moveTo>
                <a:cubicBezTo>
                  <a:pt x="771321" y="239285"/>
                  <a:pt x="761508" y="271461"/>
                  <a:pt x="753837" y="304450"/>
                </a:cubicBezTo>
                <a:cubicBezTo>
                  <a:pt x="745976" y="337357"/>
                  <a:pt x="740202" y="371105"/>
                  <a:pt x="734998" y="405097"/>
                </a:cubicBezTo>
                <a:cubicBezTo>
                  <a:pt x="729712" y="439061"/>
                  <a:pt x="726052" y="473569"/>
                  <a:pt x="720360" y="507343"/>
                </a:cubicBezTo>
                <a:cubicBezTo>
                  <a:pt x="714749" y="541173"/>
                  <a:pt x="709138" y="575029"/>
                  <a:pt x="701901" y="608478"/>
                </a:cubicBezTo>
                <a:lnTo>
                  <a:pt x="700599" y="608099"/>
                </a:lnTo>
                <a:cubicBezTo>
                  <a:pt x="700735" y="572508"/>
                  <a:pt x="703581" y="537649"/>
                  <a:pt x="707512" y="503115"/>
                </a:cubicBezTo>
                <a:cubicBezTo>
                  <a:pt x="711361" y="468554"/>
                  <a:pt x="718327" y="435050"/>
                  <a:pt x="724751" y="401410"/>
                </a:cubicBezTo>
                <a:cubicBezTo>
                  <a:pt x="731257" y="367798"/>
                  <a:pt x="738332" y="334294"/>
                  <a:pt x="747521" y="301712"/>
                </a:cubicBezTo>
                <a:cubicBezTo>
                  <a:pt x="756927" y="269238"/>
                  <a:pt x="761996" y="258287"/>
                  <a:pt x="783465" y="208275"/>
                </a:cubicBezTo>
                <a:lnTo>
                  <a:pt x="784685" y="209007"/>
                </a:lnTo>
                <a:close/>
                <a:moveTo>
                  <a:pt x="703473" y="653584"/>
                </a:moveTo>
                <a:lnTo>
                  <a:pt x="703147" y="655075"/>
                </a:lnTo>
                <a:cubicBezTo>
                  <a:pt x="659912" y="650033"/>
                  <a:pt x="617192" y="643148"/>
                  <a:pt x="574472" y="636290"/>
                </a:cubicBezTo>
                <a:cubicBezTo>
                  <a:pt x="531752" y="629540"/>
                  <a:pt x="489438" y="620378"/>
                  <a:pt x="446772" y="613141"/>
                </a:cubicBezTo>
                <a:cubicBezTo>
                  <a:pt x="404133" y="605795"/>
                  <a:pt x="361413" y="599127"/>
                  <a:pt x="318422" y="594952"/>
                </a:cubicBezTo>
                <a:cubicBezTo>
                  <a:pt x="275485" y="590534"/>
                  <a:pt x="232168" y="588636"/>
                  <a:pt x="188933" y="591157"/>
                </a:cubicBezTo>
                <a:lnTo>
                  <a:pt x="188797" y="589639"/>
                </a:lnTo>
                <a:cubicBezTo>
                  <a:pt x="259817" y="586115"/>
                  <a:pt x="275593" y="584923"/>
                  <a:pt x="318991" y="587363"/>
                </a:cubicBezTo>
                <a:cubicBezTo>
                  <a:pt x="362389" y="590046"/>
                  <a:pt x="405597" y="595250"/>
                  <a:pt x="448588" y="601105"/>
                </a:cubicBezTo>
                <a:cubicBezTo>
                  <a:pt x="491552" y="607069"/>
                  <a:pt x="534706" y="612382"/>
                  <a:pt x="577210" y="621354"/>
                </a:cubicBezTo>
                <a:cubicBezTo>
                  <a:pt x="619740" y="630245"/>
                  <a:pt x="662000" y="640383"/>
                  <a:pt x="703473" y="653584"/>
                </a:cubicBezTo>
                <a:close/>
                <a:moveTo>
                  <a:pt x="168250" y="153872"/>
                </a:moveTo>
                <a:lnTo>
                  <a:pt x="168901" y="152489"/>
                </a:lnTo>
                <a:cubicBezTo>
                  <a:pt x="208613" y="170027"/>
                  <a:pt x="246535" y="191577"/>
                  <a:pt x="282993" y="215296"/>
                </a:cubicBezTo>
                <a:cubicBezTo>
                  <a:pt x="319317" y="239204"/>
                  <a:pt x="354203" y="265226"/>
                  <a:pt x="388574" y="291682"/>
                </a:cubicBezTo>
                <a:cubicBezTo>
                  <a:pt x="422891" y="318220"/>
                  <a:pt x="457669" y="344296"/>
                  <a:pt x="490062" y="373219"/>
                </a:cubicBezTo>
                <a:cubicBezTo>
                  <a:pt x="522508" y="402061"/>
                  <a:pt x="554142" y="431851"/>
                  <a:pt x="583553" y="463946"/>
                </a:cubicBezTo>
                <a:lnTo>
                  <a:pt x="582550" y="465084"/>
                </a:lnTo>
                <a:cubicBezTo>
                  <a:pt x="547555" y="439197"/>
                  <a:pt x="513915" y="411982"/>
                  <a:pt x="480276" y="384794"/>
                </a:cubicBezTo>
                <a:cubicBezTo>
                  <a:pt x="446583" y="357687"/>
                  <a:pt x="414434" y="328683"/>
                  <a:pt x="381012" y="301170"/>
                </a:cubicBezTo>
                <a:cubicBezTo>
                  <a:pt x="347670" y="273602"/>
                  <a:pt x="313949" y="246550"/>
                  <a:pt x="278710" y="221557"/>
                </a:cubicBezTo>
                <a:cubicBezTo>
                  <a:pt x="243634" y="196375"/>
                  <a:pt x="207013" y="173172"/>
                  <a:pt x="168250" y="153872"/>
                </a:cubicBezTo>
                <a:close/>
              </a:path>
            </a:pathLst>
          </a:custGeom>
          <a:solidFill>
            <a:srgbClr val="E4554F"/>
          </a:solidFill>
          <a:ln w="270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0" name="组合 499">
            <a:extLst>
              <a:ext uri="{FF2B5EF4-FFF2-40B4-BE49-F238E27FC236}">
                <a16:creationId xmlns:a16="http://schemas.microsoft.com/office/drawing/2014/main" id="{F7F01A00-3F62-EBA8-CEBA-4F9F35228FDE}"/>
              </a:ext>
            </a:extLst>
          </p:cNvPr>
          <p:cNvGrpSpPr/>
          <p:nvPr userDrawn="1"/>
        </p:nvGrpSpPr>
        <p:grpSpPr>
          <a:xfrm>
            <a:off x="10974066" y="3042946"/>
            <a:ext cx="1272064" cy="1576933"/>
            <a:chOff x="10974066" y="3042946"/>
            <a:chExt cx="1272064" cy="1576933"/>
          </a:xfrm>
          <a:solidFill>
            <a:schemeClr val="bg1"/>
          </a:solidFill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47673D09-BD9D-16CA-ABFA-7104B2BA880B}"/>
                </a:ext>
              </a:extLst>
            </p:cNvPr>
            <p:cNvSpPr/>
            <p:nvPr/>
          </p:nvSpPr>
          <p:spPr>
            <a:xfrm>
              <a:off x="10974066" y="3042946"/>
              <a:ext cx="415275" cy="312594"/>
            </a:xfrm>
            <a:custGeom>
              <a:avLst/>
              <a:gdLst>
                <a:gd name="connsiteX0" fmla="*/ 114716 w 415275"/>
                <a:gd name="connsiteY0" fmla="*/ 62806 h 312594"/>
                <a:gd name="connsiteX1" fmla="*/ 220296 w 415275"/>
                <a:gd name="connsiteY1" fmla="*/ 139193 h 312594"/>
                <a:gd name="connsiteX2" fmla="*/ 321784 w 415275"/>
                <a:gd name="connsiteY2" fmla="*/ 220730 h 312594"/>
                <a:gd name="connsiteX3" fmla="*/ 415275 w 415275"/>
                <a:gd name="connsiteY3" fmla="*/ 311456 h 312594"/>
                <a:gd name="connsiteX4" fmla="*/ 414272 w 415275"/>
                <a:gd name="connsiteY4" fmla="*/ 312595 h 312594"/>
                <a:gd name="connsiteX5" fmla="*/ 311999 w 415275"/>
                <a:gd name="connsiteY5" fmla="*/ 232305 h 312594"/>
                <a:gd name="connsiteX6" fmla="*/ 212734 w 415275"/>
                <a:gd name="connsiteY6" fmla="*/ 148680 h 312594"/>
                <a:gd name="connsiteX7" fmla="*/ 110433 w 415275"/>
                <a:gd name="connsiteY7" fmla="*/ 69068 h 312594"/>
                <a:gd name="connsiteX8" fmla="*/ 0 w 415275"/>
                <a:gd name="connsiteY8" fmla="*/ 1382 h 312594"/>
                <a:gd name="connsiteX9" fmla="*/ 651 w 415275"/>
                <a:gd name="connsiteY9" fmla="*/ 0 h 312594"/>
                <a:gd name="connsiteX10" fmla="*/ 114716 w 415275"/>
                <a:gd name="connsiteY10" fmla="*/ 62806 h 31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275" h="312594">
                  <a:moveTo>
                    <a:pt x="114716" y="62806"/>
                  </a:moveTo>
                  <a:cubicBezTo>
                    <a:pt x="151039" y="86714"/>
                    <a:pt x="185925" y="112737"/>
                    <a:pt x="220296" y="139193"/>
                  </a:cubicBezTo>
                  <a:cubicBezTo>
                    <a:pt x="254614" y="165731"/>
                    <a:pt x="289391" y="191807"/>
                    <a:pt x="321784" y="220730"/>
                  </a:cubicBezTo>
                  <a:cubicBezTo>
                    <a:pt x="354231" y="249572"/>
                    <a:pt x="385864" y="279362"/>
                    <a:pt x="415275" y="311456"/>
                  </a:cubicBezTo>
                  <a:lnTo>
                    <a:pt x="414272" y="312595"/>
                  </a:lnTo>
                  <a:cubicBezTo>
                    <a:pt x="379278" y="286708"/>
                    <a:pt x="345638" y="259493"/>
                    <a:pt x="311999" y="232305"/>
                  </a:cubicBezTo>
                  <a:cubicBezTo>
                    <a:pt x="278305" y="205198"/>
                    <a:pt x="246156" y="176194"/>
                    <a:pt x="212734" y="148680"/>
                  </a:cubicBezTo>
                  <a:cubicBezTo>
                    <a:pt x="179393" y="121113"/>
                    <a:pt x="145672" y="94060"/>
                    <a:pt x="110433" y="69068"/>
                  </a:cubicBezTo>
                  <a:cubicBezTo>
                    <a:pt x="75384" y="43859"/>
                    <a:pt x="38763" y="20682"/>
                    <a:pt x="0" y="1382"/>
                  </a:cubicBezTo>
                  <a:lnTo>
                    <a:pt x="651" y="0"/>
                  </a:lnTo>
                  <a:cubicBezTo>
                    <a:pt x="40362" y="17538"/>
                    <a:pt x="78285" y="39115"/>
                    <a:pt x="114716" y="62806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B67043BF-99C2-21FD-7F3E-06459FD265AC}"/>
                </a:ext>
              </a:extLst>
            </p:cNvPr>
            <p:cNvSpPr/>
            <p:nvPr/>
          </p:nvSpPr>
          <p:spPr>
            <a:xfrm>
              <a:off x="10994613" y="3476509"/>
              <a:ext cx="514648" cy="68995"/>
            </a:xfrm>
            <a:custGeom>
              <a:avLst/>
              <a:gdLst>
                <a:gd name="connsiteX0" fmla="*/ 514350 w 514648"/>
                <a:gd name="connsiteY0" fmla="*/ 68996 h 68995"/>
                <a:gd name="connsiteX1" fmla="*/ 385674 w 514648"/>
                <a:gd name="connsiteY1" fmla="*/ 50211 h 68995"/>
                <a:gd name="connsiteX2" fmla="*/ 257974 w 514648"/>
                <a:gd name="connsiteY2" fmla="*/ 27062 h 68995"/>
                <a:gd name="connsiteX3" fmla="*/ 129625 w 514648"/>
                <a:gd name="connsiteY3" fmla="*/ 8873 h 68995"/>
                <a:gd name="connsiteX4" fmla="*/ 136 w 514648"/>
                <a:gd name="connsiteY4" fmla="*/ 5078 h 68995"/>
                <a:gd name="connsiteX5" fmla="*/ 0 w 514648"/>
                <a:gd name="connsiteY5" fmla="*/ 3560 h 68995"/>
                <a:gd name="connsiteX6" fmla="*/ 130194 w 514648"/>
                <a:gd name="connsiteY6" fmla="*/ 1283 h 68995"/>
                <a:gd name="connsiteX7" fmla="*/ 259791 w 514648"/>
                <a:gd name="connsiteY7" fmla="*/ 15026 h 68995"/>
                <a:gd name="connsiteX8" fmla="*/ 388412 w 514648"/>
                <a:gd name="connsiteY8" fmla="*/ 35275 h 68995"/>
                <a:gd name="connsiteX9" fmla="*/ 514648 w 514648"/>
                <a:gd name="connsiteY9" fmla="*/ 67478 h 68995"/>
                <a:gd name="connsiteX10" fmla="*/ 514350 w 514648"/>
                <a:gd name="connsiteY10" fmla="*/ 68996 h 68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4648" h="68995">
                  <a:moveTo>
                    <a:pt x="514350" y="68996"/>
                  </a:moveTo>
                  <a:cubicBezTo>
                    <a:pt x="471115" y="63954"/>
                    <a:pt x="428395" y="57069"/>
                    <a:pt x="385674" y="50211"/>
                  </a:cubicBezTo>
                  <a:cubicBezTo>
                    <a:pt x="342954" y="43461"/>
                    <a:pt x="300641" y="34299"/>
                    <a:pt x="257974" y="27062"/>
                  </a:cubicBezTo>
                  <a:cubicBezTo>
                    <a:pt x="215336" y="19716"/>
                    <a:pt x="172615" y="13048"/>
                    <a:pt x="129625" y="8873"/>
                  </a:cubicBezTo>
                  <a:cubicBezTo>
                    <a:pt x="86687" y="4455"/>
                    <a:pt x="43371" y="2557"/>
                    <a:pt x="136" y="5078"/>
                  </a:cubicBezTo>
                  <a:lnTo>
                    <a:pt x="0" y="3560"/>
                  </a:lnTo>
                  <a:cubicBezTo>
                    <a:pt x="71019" y="36"/>
                    <a:pt x="86796" y="-1156"/>
                    <a:pt x="130194" y="1283"/>
                  </a:cubicBezTo>
                  <a:cubicBezTo>
                    <a:pt x="173592" y="3967"/>
                    <a:pt x="216799" y="9171"/>
                    <a:pt x="259791" y="15026"/>
                  </a:cubicBezTo>
                  <a:cubicBezTo>
                    <a:pt x="302755" y="20990"/>
                    <a:pt x="345909" y="26303"/>
                    <a:pt x="388412" y="35275"/>
                  </a:cubicBezTo>
                  <a:cubicBezTo>
                    <a:pt x="430915" y="44166"/>
                    <a:pt x="473175" y="54277"/>
                    <a:pt x="514648" y="67478"/>
                  </a:cubicBezTo>
                  <a:lnTo>
                    <a:pt x="514350" y="68996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130F09F-160D-DA13-6563-278C1655D106}"/>
                </a:ext>
              </a:extLst>
            </p:cNvPr>
            <p:cNvSpPr/>
            <p:nvPr/>
          </p:nvSpPr>
          <p:spPr>
            <a:xfrm>
              <a:off x="11202006" y="3798804"/>
              <a:ext cx="511503" cy="87432"/>
            </a:xfrm>
            <a:custGeom>
              <a:avLst/>
              <a:gdLst>
                <a:gd name="connsiteX0" fmla="*/ 511097 w 511503"/>
                <a:gd name="connsiteY0" fmla="*/ 87432 h 87432"/>
                <a:gd name="connsiteX1" fmla="*/ 383343 w 511503"/>
                <a:gd name="connsiteY1" fmla="*/ 63226 h 87432"/>
                <a:gd name="connsiteX2" fmla="*/ 256728 w 511503"/>
                <a:gd name="connsiteY2" fmla="*/ 34683 h 87432"/>
                <a:gd name="connsiteX3" fmla="*/ 129272 w 511503"/>
                <a:gd name="connsiteY3" fmla="*/ 11100 h 87432"/>
                <a:gd name="connsiteX4" fmla="*/ 54 w 511503"/>
                <a:gd name="connsiteY4" fmla="*/ 1857 h 87432"/>
                <a:gd name="connsiteX5" fmla="*/ 0 w 511503"/>
                <a:gd name="connsiteY5" fmla="*/ 338 h 87432"/>
                <a:gd name="connsiteX6" fmla="*/ 130194 w 511503"/>
                <a:gd name="connsiteY6" fmla="*/ 3564 h 87432"/>
                <a:gd name="connsiteX7" fmla="*/ 259086 w 511503"/>
                <a:gd name="connsiteY7" fmla="*/ 22783 h 87432"/>
                <a:gd name="connsiteX8" fmla="*/ 386731 w 511503"/>
                <a:gd name="connsiteY8" fmla="*/ 48453 h 87432"/>
                <a:gd name="connsiteX9" fmla="*/ 511504 w 511503"/>
                <a:gd name="connsiteY9" fmla="*/ 85969 h 87432"/>
                <a:gd name="connsiteX10" fmla="*/ 511097 w 511503"/>
                <a:gd name="connsiteY10" fmla="*/ 87432 h 8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1503" h="87432">
                  <a:moveTo>
                    <a:pt x="511097" y="87432"/>
                  </a:moveTo>
                  <a:cubicBezTo>
                    <a:pt x="468133" y="80575"/>
                    <a:pt x="425738" y="71900"/>
                    <a:pt x="383343" y="63226"/>
                  </a:cubicBezTo>
                  <a:cubicBezTo>
                    <a:pt x="340948" y="54660"/>
                    <a:pt x="299069" y="43736"/>
                    <a:pt x="256728" y="34683"/>
                  </a:cubicBezTo>
                  <a:cubicBezTo>
                    <a:pt x="214442" y="25548"/>
                    <a:pt x="172046" y="17063"/>
                    <a:pt x="129272" y="11100"/>
                  </a:cubicBezTo>
                  <a:cubicBezTo>
                    <a:pt x="86552" y="4865"/>
                    <a:pt x="43371" y="1152"/>
                    <a:pt x="54" y="1857"/>
                  </a:cubicBezTo>
                  <a:lnTo>
                    <a:pt x="0" y="338"/>
                  </a:lnTo>
                  <a:cubicBezTo>
                    <a:pt x="71101" y="-177"/>
                    <a:pt x="86931" y="-692"/>
                    <a:pt x="130194" y="3564"/>
                  </a:cubicBezTo>
                  <a:cubicBezTo>
                    <a:pt x="173456" y="8064"/>
                    <a:pt x="216393" y="15112"/>
                    <a:pt x="259086" y="22783"/>
                  </a:cubicBezTo>
                  <a:cubicBezTo>
                    <a:pt x="301779" y="30562"/>
                    <a:pt x="344662" y="37692"/>
                    <a:pt x="386731" y="48453"/>
                  </a:cubicBezTo>
                  <a:cubicBezTo>
                    <a:pt x="428801" y="59133"/>
                    <a:pt x="470600" y="71006"/>
                    <a:pt x="511504" y="85969"/>
                  </a:cubicBezTo>
                  <a:lnTo>
                    <a:pt x="511097" y="87432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B30FE9F-01DA-C638-9E2D-69470D07A0C2}"/>
                </a:ext>
              </a:extLst>
            </p:cNvPr>
            <p:cNvSpPr/>
            <p:nvPr/>
          </p:nvSpPr>
          <p:spPr>
            <a:xfrm>
              <a:off x="11369499" y="4108430"/>
              <a:ext cx="480575" cy="116341"/>
            </a:xfrm>
            <a:custGeom>
              <a:avLst/>
              <a:gdLst>
                <a:gd name="connsiteX0" fmla="*/ 480087 w 480575"/>
                <a:gd name="connsiteY0" fmla="*/ 116342 h 116341"/>
                <a:gd name="connsiteX1" fmla="*/ 360248 w 480575"/>
                <a:gd name="connsiteY1" fmla="*/ 84952 h 116341"/>
                <a:gd name="connsiteX2" fmla="*/ 241792 w 480575"/>
                <a:gd name="connsiteY2" fmla="*/ 49524 h 116341"/>
                <a:gd name="connsiteX3" fmla="*/ 122197 w 480575"/>
                <a:gd name="connsiteY3" fmla="*/ 18731 h 116341"/>
                <a:gd name="connsiteX4" fmla="*/ 0 w 480575"/>
                <a:gd name="connsiteY4" fmla="*/ 1436 h 116341"/>
                <a:gd name="connsiteX5" fmla="*/ 54 w 480575"/>
                <a:gd name="connsiteY5" fmla="*/ 0 h 116341"/>
                <a:gd name="connsiteX6" fmla="*/ 123580 w 480575"/>
                <a:gd name="connsiteY6" fmla="*/ 11629 h 116341"/>
                <a:gd name="connsiteX7" fmla="*/ 244828 w 480575"/>
                <a:gd name="connsiteY7" fmla="*/ 38356 h 116341"/>
                <a:gd name="connsiteX8" fmla="*/ 364450 w 480575"/>
                <a:gd name="connsiteY8" fmla="*/ 71128 h 116341"/>
                <a:gd name="connsiteX9" fmla="*/ 480575 w 480575"/>
                <a:gd name="connsiteY9" fmla="*/ 114986 h 116341"/>
                <a:gd name="connsiteX10" fmla="*/ 480087 w 480575"/>
                <a:gd name="connsiteY10" fmla="*/ 116342 h 11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0575" h="116341">
                  <a:moveTo>
                    <a:pt x="480087" y="116342"/>
                  </a:moveTo>
                  <a:cubicBezTo>
                    <a:pt x="439698" y="106990"/>
                    <a:pt x="399960" y="95958"/>
                    <a:pt x="360248" y="84952"/>
                  </a:cubicBezTo>
                  <a:cubicBezTo>
                    <a:pt x="320510" y="74028"/>
                    <a:pt x="281422" y="60882"/>
                    <a:pt x="241792" y="49524"/>
                  </a:cubicBezTo>
                  <a:cubicBezTo>
                    <a:pt x="202189" y="38058"/>
                    <a:pt x="162478" y="27215"/>
                    <a:pt x="122197" y="18731"/>
                  </a:cubicBezTo>
                  <a:cubicBezTo>
                    <a:pt x="81998" y="10002"/>
                    <a:pt x="41202" y="3632"/>
                    <a:pt x="0" y="1436"/>
                  </a:cubicBezTo>
                  <a:lnTo>
                    <a:pt x="54" y="0"/>
                  </a:lnTo>
                  <a:cubicBezTo>
                    <a:pt x="67685" y="4174"/>
                    <a:pt x="82730" y="4744"/>
                    <a:pt x="123580" y="11629"/>
                  </a:cubicBezTo>
                  <a:cubicBezTo>
                    <a:pt x="164402" y="18758"/>
                    <a:pt x="204737" y="28272"/>
                    <a:pt x="244828" y="38356"/>
                  </a:cubicBezTo>
                  <a:cubicBezTo>
                    <a:pt x="284892" y="48548"/>
                    <a:pt x="325172" y="58144"/>
                    <a:pt x="364450" y="71128"/>
                  </a:cubicBezTo>
                  <a:cubicBezTo>
                    <a:pt x="403754" y="84031"/>
                    <a:pt x="442680" y="98072"/>
                    <a:pt x="480575" y="114986"/>
                  </a:cubicBezTo>
                  <a:lnTo>
                    <a:pt x="480087" y="116342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5244E02-B119-4F8B-BCD4-BB755CCD80D1}"/>
                </a:ext>
              </a:extLst>
            </p:cNvPr>
            <p:cNvSpPr/>
            <p:nvPr/>
          </p:nvSpPr>
          <p:spPr>
            <a:xfrm>
              <a:off x="11985906" y="4177444"/>
              <a:ext cx="260224" cy="421292"/>
            </a:xfrm>
            <a:custGeom>
              <a:avLst/>
              <a:gdLst>
                <a:gd name="connsiteX0" fmla="*/ 112900 w 260224"/>
                <a:gd name="connsiteY0" fmla="*/ 199966 h 421292"/>
                <a:gd name="connsiteX1" fmla="*/ 179908 w 260224"/>
                <a:gd name="connsiteY1" fmla="*/ 95443 h 421292"/>
                <a:gd name="connsiteX2" fmla="*/ 259168 w 260224"/>
                <a:gd name="connsiteY2" fmla="*/ 0 h 421292"/>
                <a:gd name="connsiteX3" fmla="*/ 260225 w 260224"/>
                <a:gd name="connsiteY3" fmla="*/ 1003 h 421292"/>
                <a:gd name="connsiteX4" fmla="*/ 185871 w 260224"/>
                <a:gd name="connsiteY4" fmla="*/ 99509 h 421292"/>
                <a:gd name="connsiteX5" fmla="*/ 122902 w 260224"/>
                <a:gd name="connsiteY5" fmla="*/ 205740 h 421292"/>
                <a:gd name="connsiteX6" fmla="*/ 64026 w 260224"/>
                <a:gd name="connsiteY6" fmla="*/ 314465 h 421292"/>
                <a:gd name="connsiteX7" fmla="*/ 1301 w 260224"/>
                <a:gd name="connsiteY7" fmla="*/ 421293 h 421292"/>
                <a:gd name="connsiteX8" fmla="*/ 0 w 260224"/>
                <a:gd name="connsiteY8" fmla="*/ 420642 h 421292"/>
                <a:gd name="connsiteX9" fmla="*/ 51286 w 260224"/>
                <a:gd name="connsiteY9" fmla="*/ 307607 h 421292"/>
                <a:gd name="connsiteX10" fmla="*/ 112900 w 260224"/>
                <a:gd name="connsiteY10" fmla="*/ 199966 h 42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224" h="421292">
                  <a:moveTo>
                    <a:pt x="112900" y="199966"/>
                  </a:moveTo>
                  <a:cubicBezTo>
                    <a:pt x="134178" y="164511"/>
                    <a:pt x="156026" y="129299"/>
                    <a:pt x="179908" y="95443"/>
                  </a:cubicBezTo>
                  <a:cubicBezTo>
                    <a:pt x="203951" y="61722"/>
                    <a:pt x="214224" y="50689"/>
                    <a:pt x="259168" y="0"/>
                  </a:cubicBezTo>
                  <a:lnTo>
                    <a:pt x="260225" y="1003"/>
                  </a:lnTo>
                  <a:cubicBezTo>
                    <a:pt x="232576" y="31634"/>
                    <a:pt x="208180" y="64948"/>
                    <a:pt x="185871" y="99509"/>
                  </a:cubicBezTo>
                  <a:cubicBezTo>
                    <a:pt x="163345" y="133962"/>
                    <a:pt x="142853" y="169688"/>
                    <a:pt x="122902" y="205740"/>
                  </a:cubicBezTo>
                  <a:cubicBezTo>
                    <a:pt x="102871" y="241765"/>
                    <a:pt x="84465" y="278684"/>
                    <a:pt x="64026" y="314465"/>
                  </a:cubicBezTo>
                  <a:cubicBezTo>
                    <a:pt x="43669" y="350300"/>
                    <a:pt x="23312" y="386162"/>
                    <a:pt x="1301" y="421293"/>
                  </a:cubicBezTo>
                  <a:lnTo>
                    <a:pt x="0" y="420642"/>
                  </a:lnTo>
                  <a:cubicBezTo>
                    <a:pt x="14909" y="381934"/>
                    <a:pt x="32555" y="344499"/>
                    <a:pt x="51286" y="307607"/>
                  </a:cubicBezTo>
                  <a:cubicBezTo>
                    <a:pt x="69963" y="270688"/>
                    <a:pt x="91702" y="235449"/>
                    <a:pt x="112900" y="199966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15B5F21-8504-1CEB-6F8A-E571E593700E}"/>
                </a:ext>
              </a:extLst>
            </p:cNvPr>
            <p:cNvSpPr/>
            <p:nvPr/>
          </p:nvSpPr>
          <p:spPr>
            <a:xfrm>
              <a:off x="11874714" y="3781035"/>
              <a:ext cx="179907" cy="412726"/>
            </a:xfrm>
            <a:custGeom>
              <a:avLst/>
              <a:gdLst>
                <a:gd name="connsiteX0" fmla="*/ 72565 w 179907"/>
                <a:gd name="connsiteY0" fmla="*/ 196930 h 412726"/>
                <a:gd name="connsiteX1" fmla="*/ 119405 w 179907"/>
                <a:gd name="connsiteY1" fmla="*/ 94413 h 412726"/>
                <a:gd name="connsiteX2" fmla="*/ 178796 w 179907"/>
                <a:gd name="connsiteY2" fmla="*/ 0 h 412726"/>
                <a:gd name="connsiteX3" fmla="*/ 179908 w 179907"/>
                <a:gd name="connsiteY3" fmla="*/ 894 h 412726"/>
                <a:gd name="connsiteX4" fmla="*/ 125477 w 179907"/>
                <a:gd name="connsiteY4" fmla="*/ 98018 h 412726"/>
                <a:gd name="connsiteX5" fmla="*/ 82595 w 179907"/>
                <a:gd name="connsiteY5" fmla="*/ 201999 h 412726"/>
                <a:gd name="connsiteX6" fmla="*/ 43832 w 179907"/>
                <a:gd name="connsiteY6" fmla="*/ 308176 h 412726"/>
                <a:gd name="connsiteX7" fmla="*/ 1275 w 179907"/>
                <a:gd name="connsiteY7" fmla="*/ 412727 h 412726"/>
                <a:gd name="connsiteX8" fmla="*/ 0 w 179907"/>
                <a:gd name="connsiteY8" fmla="*/ 412157 h 412726"/>
                <a:gd name="connsiteX9" fmla="*/ 31173 w 179907"/>
                <a:gd name="connsiteY9" fmla="*/ 302213 h 412726"/>
                <a:gd name="connsiteX10" fmla="*/ 72565 w 179907"/>
                <a:gd name="connsiteY10" fmla="*/ 196930 h 41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907" h="412726">
                  <a:moveTo>
                    <a:pt x="72565" y="196930"/>
                  </a:moveTo>
                  <a:cubicBezTo>
                    <a:pt x="87121" y="162234"/>
                    <a:pt x="102247" y="127727"/>
                    <a:pt x="119405" y="94413"/>
                  </a:cubicBezTo>
                  <a:cubicBezTo>
                    <a:pt x="136754" y="61234"/>
                    <a:pt x="144642" y="50283"/>
                    <a:pt x="178796" y="0"/>
                  </a:cubicBezTo>
                  <a:lnTo>
                    <a:pt x="179908" y="894"/>
                  </a:lnTo>
                  <a:cubicBezTo>
                    <a:pt x="158819" y="31308"/>
                    <a:pt x="141091" y="64107"/>
                    <a:pt x="125477" y="98018"/>
                  </a:cubicBezTo>
                  <a:cubicBezTo>
                    <a:pt x="109647" y="131820"/>
                    <a:pt x="95850" y="166761"/>
                    <a:pt x="82595" y="201999"/>
                  </a:cubicBezTo>
                  <a:cubicBezTo>
                    <a:pt x="69258" y="237211"/>
                    <a:pt x="57548" y="273182"/>
                    <a:pt x="43832" y="308176"/>
                  </a:cubicBezTo>
                  <a:cubicBezTo>
                    <a:pt x="30170" y="343225"/>
                    <a:pt x="16535" y="378274"/>
                    <a:pt x="1275" y="412727"/>
                  </a:cubicBezTo>
                  <a:lnTo>
                    <a:pt x="0" y="412157"/>
                  </a:lnTo>
                  <a:cubicBezTo>
                    <a:pt x="8241" y="374615"/>
                    <a:pt x="19192" y="338183"/>
                    <a:pt x="31173" y="302213"/>
                  </a:cubicBezTo>
                  <a:cubicBezTo>
                    <a:pt x="43073" y="266215"/>
                    <a:pt x="58090" y="231681"/>
                    <a:pt x="72565" y="196930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EF978B8B-842B-AF9B-8F55-07D5BB30337B}"/>
                </a:ext>
              </a:extLst>
            </p:cNvPr>
            <p:cNvSpPr/>
            <p:nvPr/>
          </p:nvSpPr>
          <p:spPr>
            <a:xfrm>
              <a:off x="11722320" y="3438406"/>
              <a:ext cx="146701" cy="382015"/>
            </a:xfrm>
            <a:custGeom>
              <a:avLst/>
              <a:gdLst>
                <a:gd name="connsiteX0" fmla="*/ 0 w 146701"/>
                <a:gd name="connsiteY0" fmla="*/ 381446 h 382015"/>
                <a:gd name="connsiteX1" fmla="*/ 23583 w 146701"/>
                <a:gd name="connsiteY1" fmla="*/ 278901 h 382015"/>
                <a:gd name="connsiteX2" fmla="*/ 56843 w 146701"/>
                <a:gd name="connsiteY2" fmla="*/ 181263 h 382015"/>
                <a:gd name="connsiteX3" fmla="*/ 95253 w 146701"/>
                <a:gd name="connsiteY3" fmla="*/ 86498 h 382015"/>
                <a:gd name="connsiteX4" fmla="*/ 145644 w 146701"/>
                <a:gd name="connsiteY4" fmla="*/ 0 h 382015"/>
                <a:gd name="connsiteX5" fmla="*/ 146702 w 146701"/>
                <a:gd name="connsiteY5" fmla="*/ 894 h 382015"/>
                <a:gd name="connsiteX6" fmla="*/ 101027 w 146701"/>
                <a:gd name="connsiteY6" fmla="*/ 90184 h 382015"/>
                <a:gd name="connsiteX7" fmla="*/ 66357 w 146701"/>
                <a:gd name="connsiteY7" fmla="*/ 186522 h 382015"/>
                <a:gd name="connsiteX8" fmla="*/ 35591 w 146701"/>
                <a:gd name="connsiteY8" fmla="*/ 285135 h 382015"/>
                <a:gd name="connsiteX9" fmla="*/ 1220 w 146701"/>
                <a:gd name="connsiteY9" fmla="*/ 382015 h 382015"/>
                <a:gd name="connsiteX10" fmla="*/ 0 w 146701"/>
                <a:gd name="connsiteY10" fmla="*/ 381446 h 38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6701" h="382015">
                  <a:moveTo>
                    <a:pt x="0" y="381446"/>
                  </a:moveTo>
                  <a:cubicBezTo>
                    <a:pt x="5828" y="346315"/>
                    <a:pt x="14204" y="312351"/>
                    <a:pt x="23583" y="278901"/>
                  </a:cubicBezTo>
                  <a:cubicBezTo>
                    <a:pt x="32881" y="245397"/>
                    <a:pt x="45133" y="213438"/>
                    <a:pt x="56843" y="181263"/>
                  </a:cubicBezTo>
                  <a:cubicBezTo>
                    <a:pt x="68634" y="149114"/>
                    <a:pt x="80968" y="117182"/>
                    <a:pt x="95253" y="86498"/>
                  </a:cubicBezTo>
                  <a:cubicBezTo>
                    <a:pt x="109701" y="55921"/>
                    <a:pt x="116477" y="45946"/>
                    <a:pt x="145644" y="0"/>
                  </a:cubicBezTo>
                  <a:lnTo>
                    <a:pt x="146702" y="894"/>
                  </a:lnTo>
                  <a:cubicBezTo>
                    <a:pt x="128676" y="28652"/>
                    <a:pt x="113848" y="58849"/>
                    <a:pt x="101027" y="90184"/>
                  </a:cubicBezTo>
                  <a:cubicBezTo>
                    <a:pt x="87988" y="121411"/>
                    <a:pt x="76929" y="153804"/>
                    <a:pt x="66357" y="186522"/>
                  </a:cubicBezTo>
                  <a:cubicBezTo>
                    <a:pt x="55704" y="219212"/>
                    <a:pt x="46597" y="252689"/>
                    <a:pt x="35591" y="285135"/>
                  </a:cubicBezTo>
                  <a:cubicBezTo>
                    <a:pt x="24640" y="317637"/>
                    <a:pt x="13716" y="350165"/>
                    <a:pt x="1220" y="382015"/>
                  </a:cubicBezTo>
                  <a:lnTo>
                    <a:pt x="0" y="381446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69DFE6BA-F6E3-32C6-DD31-BF97AC46363E}"/>
                </a:ext>
              </a:extLst>
            </p:cNvPr>
            <p:cNvSpPr/>
            <p:nvPr/>
          </p:nvSpPr>
          <p:spPr>
            <a:xfrm>
              <a:off x="11506415" y="3098705"/>
              <a:ext cx="84057" cy="400203"/>
            </a:xfrm>
            <a:custGeom>
              <a:avLst/>
              <a:gdLst>
                <a:gd name="connsiteX0" fmla="*/ 34398 w 84057"/>
                <a:gd name="connsiteY0" fmla="*/ 196822 h 400203"/>
                <a:gd name="connsiteX1" fmla="*/ 19761 w 84057"/>
                <a:gd name="connsiteY1" fmla="*/ 299068 h 400203"/>
                <a:gd name="connsiteX2" fmla="*/ 1301 w 84057"/>
                <a:gd name="connsiteY2" fmla="*/ 400203 h 400203"/>
                <a:gd name="connsiteX3" fmla="*/ 0 w 84057"/>
                <a:gd name="connsiteY3" fmla="*/ 399824 h 400203"/>
                <a:gd name="connsiteX4" fmla="*/ 6912 w 84057"/>
                <a:gd name="connsiteY4" fmla="*/ 294840 h 400203"/>
                <a:gd name="connsiteX5" fmla="*/ 24152 w 84057"/>
                <a:gd name="connsiteY5" fmla="*/ 193136 h 400203"/>
                <a:gd name="connsiteX6" fmla="*/ 46922 w 84057"/>
                <a:gd name="connsiteY6" fmla="*/ 93437 h 400203"/>
                <a:gd name="connsiteX7" fmla="*/ 82865 w 84057"/>
                <a:gd name="connsiteY7" fmla="*/ 0 h 400203"/>
                <a:gd name="connsiteX8" fmla="*/ 84058 w 84057"/>
                <a:gd name="connsiteY8" fmla="*/ 732 h 400203"/>
                <a:gd name="connsiteX9" fmla="*/ 53210 w 84057"/>
                <a:gd name="connsiteY9" fmla="*/ 96175 h 400203"/>
                <a:gd name="connsiteX10" fmla="*/ 34398 w 84057"/>
                <a:gd name="connsiteY10" fmla="*/ 196822 h 4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057" h="400203">
                  <a:moveTo>
                    <a:pt x="34398" y="196822"/>
                  </a:moveTo>
                  <a:cubicBezTo>
                    <a:pt x="29113" y="230786"/>
                    <a:pt x="25453" y="265294"/>
                    <a:pt x="19761" y="299068"/>
                  </a:cubicBezTo>
                  <a:cubicBezTo>
                    <a:pt x="14150" y="332898"/>
                    <a:pt x="8538" y="366754"/>
                    <a:pt x="1301" y="400203"/>
                  </a:cubicBezTo>
                  <a:lnTo>
                    <a:pt x="0" y="399824"/>
                  </a:lnTo>
                  <a:cubicBezTo>
                    <a:pt x="136" y="364233"/>
                    <a:pt x="2982" y="329374"/>
                    <a:pt x="6912" y="294840"/>
                  </a:cubicBezTo>
                  <a:cubicBezTo>
                    <a:pt x="10761" y="260279"/>
                    <a:pt x="17728" y="226775"/>
                    <a:pt x="24152" y="193136"/>
                  </a:cubicBezTo>
                  <a:cubicBezTo>
                    <a:pt x="30658" y="159523"/>
                    <a:pt x="37732" y="126019"/>
                    <a:pt x="46922" y="93437"/>
                  </a:cubicBezTo>
                  <a:cubicBezTo>
                    <a:pt x="56328" y="60963"/>
                    <a:pt x="61396" y="50012"/>
                    <a:pt x="82865" y="0"/>
                  </a:cubicBezTo>
                  <a:lnTo>
                    <a:pt x="84058" y="732"/>
                  </a:lnTo>
                  <a:cubicBezTo>
                    <a:pt x="70695" y="31010"/>
                    <a:pt x="60882" y="63186"/>
                    <a:pt x="53210" y="96175"/>
                  </a:cubicBezTo>
                  <a:cubicBezTo>
                    <a:pt x="45377" y="129082"/>
                    <a:pt x="39603" y="162857"/>
                    <a:pt x="34398" y="196822"/>
                  </a:cubicBez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98548D9-3FE7-A20B-15BC-B11CA7F79B41}"/>
                </a:ext>
              </a:extLst>
            </p:cNvPr>
            <p:cNvSpPr/>
            <p:nvPr/>
          </p:nvSpPr>
          <p:spPr>
            <a:xfrm>
              <a:off x="11547129" y="4464423"/>
              <a:ext cx="409609" cy="155456"/>
            </a:xfrm>
            <a:custGeom>
              <a:avLst/>
              <a:gdLst>
                <a:gd name="connsiteX0" fmla="*/ 409067 w 409609"/>
                <a:gd name="connsiteY0" fmla="*/ 155457 h 155456"/>
                <a:gd name="connsiteX1" fmla="*/ 307254 w 409609"/>
                <a:gd name="connsiteY1" fmla="*/ 114580 h 155456"/>
                <a:gd name="connsiteX2" fmla="*/ 207095 w 409609"/>
                <a:gd name="connsiteY2" fmla="*/ 70315 h 155456"/>
                <a:gd name="connsiteX3" fmla="*/ 105445 w 409609"/>
                <a:gd name="connsiteY3" fmla="*/ 30007 h 155456"/>
                <a:gd name="connsiteX4" fmla="*/ 0 w 409609"/>
                <a:gd name="connsiteY4" fmla="*/ 1274 h 155456"/>
                <a:gd name="connsiteX5" fmla="*/ 190 w 409609"/>
                <a:gd name="connsiteY5" fmla="*/ 0 h 155456"/>
                <a:gd name="connsiteX6" fmla="*/ 107424 w 409609"/>
                <a:gd name="connsiteY6" fmla="*/ 23908 h 155456"/>
                <a:gd name="connsiteX7" fmla="*/ 210998 w 409609"/>
                <a:gd name="connsiteY7" fmla="*/ 60827 h 155456"/>
                <a:gd name="connsiteX8" fmla="*/ 312459 w 409609"/>
                <a:gd name="connsiteY8" fmla="*/ 102897 h 155456"/>
                <a:gd name="connsiteX9" fmla="*/ 409609 w 409609"/>
                <a:gd name="connsiteY9" fmla="*/ 154292 h 155456"/>
                <a:gd name="connsiteX10" fmla="*/ 409067 w 409609"/>
                <a:gd name="connsiteY10" fmla="*/ 155457 h 155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609" h="155456">
                  <a:moveTo>
                    <a:pt x="409067" y="155457"/>
                  </a:moveTo>
                  <a:cubicBezTo>
                    <a:pt x="374615" y="142771"/>
                    <a:pt x="340921" y="128676"/>
                    <a:pt x="307254" y="114580"/>
                  </a:cubicBezTo>
                  <a:cubicBezTo>
                    <a:pt x="273561" y="100593"/>
                    <a:pt x="240654" y="84709"/>
                    <a:pt x="207095" y="70315"/>
                  </a:cubicBezTo>
                  <a:cubicBezTo>
                    <a:pt x="173592" y="55867"/>
                    <a:pt x="139870" y="41934"/>
                    <a:pt x="105445" y="30007"/>
                  </a:cubicBezTo>
                  <a:cubicBezTo>
                    <a:pt x="71101" y="17890"/>
                    <a:pt x="35971" y="7752"/>
                    <a:pt x="0" y="1274"/>
                  </a:cubicBezTo>
                  <a:lnTo>
                    <a:pt x="190" y="0"/>
                  </a:lnTo>
                  <a:cubicBezTo>
                    <a:pt x="59147" y="11168"/>
                    <a:pt x="72321" y="13309"/>
                    <a:pt x="107424" y="23908"/>
                  </a:cubicBezTo>
                  <a:cubicBezTo>
                    <a:pt x="142500" y="34697"/>
                    <a:pt x="176898" y="47518"/>
                    <a:pt x="210998" y="60827"/>
                  </a:cubicBezTo>
                  <a:cubicBezTo>
                    <a:pt x="245072" y="74218"/>
                    <a:pt x="279389" y="87121"/>
                    <a:pt x="312459" y="102897"/>
                  </a:cubicBezTo>
                  <a:cubicBezTo>
                    <a:pt x="345556" y="118592"/>
                    <a:pt x="378220" y="135263"/>
                    <a:pt x="409609" y="154292"/>
                  </a:cubicBezTo>
                  <a:lnTo>
                    <a:pt x="409067" y="155457"/>
                  </a:lnTo>
                  <a:close/>
                </a:path>
              </a:pathLst>
            </a:custGeom>
            <a:grpFill/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6" name="图形 9">
            <a:extLst>
              <a:ext uri="{FF2B5EF4-FFF2-40B4-BE49-F238E27FC236}">
                <a16:creationId xmlns:a16="http://schemas.microsoft.com/office/drawing/2014/main" id="{4FB50EAF-1D74-7B9C-B7A7-1307A5A4043A}"/>
              </a:ext>
            </a:extLst>
          </p:cNvPr>
          <p:cNvGrpSpPr/>
          <p:nvPr userDrawn="1"/>
        </p:nvGrpSpPr>
        <p:grpSpPr>
          <a:xfrm>
            <a:off x="11444133" y="5785126"/>
            <a:ext cx="1046755" cy="1041812"/>
            <a:chOff x="9538670" y="5390126"/>
            <a:chExt cx="1046755" cy="1041812"/>
          </a:xfrm>
        </p:grpSpPr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2034F7E-3F4B-2D3E-318F-F487C41030D8}"/>
                </a:ext>
              </a:extLst>
            </p:cNvPr>
            <p:cNvSpPr/>
            <p:nvPr/>
          </p:nvSpPr>
          <p:spPr>
            <a:xfrm>
              <a:off x="9786064" y="5901783"/>
              <a:ext cx="418934" cy="530155"/>
            </a:xfrm>
            <a:custGeom>
              <a:avLst/>
              <a:gdLst>
                <a:gd name="connsiteX0" fmla="*/ 277843 w 418934"/>
                <a:gd name="connsiteY0" fmla="*/ 0 h 530155"/>
                <a:gd name="connsiteX1" fmla="*/ 417931 w 418934"/>
                <a:gd name="connsiteY1" fmla="*/ 379440 h 530155"/>
                <a:gd name="connsiteX2" fmla="*/ 297766 w 418934"/>
                <a:gd name="connsiteY2" fmla="*/ 467727 h 530155"/>
                <a:gd name="connsiteX3" fmla="*/ 176600 w 418934"/>
                <a:gd name="connsiteY3" fmla="*/ 529449 h 530155"/>
                <a:gd name="connsiteX4" fmla="*/ 81374 w 418934"/>
                <a:gd name="connsiteY4" fmla="*/ 427446 h 530155"/>
                <a:gd name="connsiteX5" fmla="*/ 1924 w 418934"/>
                <a:gd name="connsiteY5" fmla="*/ 378057 h 530155"/>
                <a:gd name="connsiteX6" fmla="*/ 277843 w 418934"/>
                <a:gd name="connsiteY6" fmla="*/ 0 h 53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934" h="530155">
                  <a:moveTo>
                    <a:pt x="277843" y="0"/>
                  </a:moveTo>
                  <a:cubicBezTo>
                    <a:pt x="277843" y="0"/>
                    <a:pt x="432785" y="219537"/>
                    <a:pt x="417931" y="379440"/>
                  </a:cubicBezTo>
                  <a:cubicBezTo>
                    <a:pt x="404784" y="520828"/>
                    <a:pt x="297766" y="467727"/>
                    <a:pt x="297766" y="467727"/>
                  </a:cubicBezTo>
                  <a:cubicBezTo>
                    <a:pt x="297766" y="467727"/>
                    <a:pt x="272097" y="537906"/>
                    <a:pt x="176600" y="529449"/>
                  </a:cubicBezTo>
                  <a:cubicBezTo>
                    <a:pt x="81103" y="520991"/>
                    <a:pt x="81374" y="427446"/>
                    <a:pt x="81374" y="427446"/>
                  </a:cubicBezTo>
                  <a:cubicBezTo>
                    <a:pt x="81374" y="427446"/>
                    <a:pt x="16534" y="448616"/>
                    <a:pt x="1924" y="378057"/>
                  </a:cubicBezTo>
                  <a:cubicBezTo>
                    <a:pt x="-12768" y="307363"/>
                    <a:pt x="54538" y="155322"/>
                    <a:pt x="277843" y="0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DA715146-E621-DC8E-31F8-9190367C5E55}"/>
                </a:ext>
              </a:extLst>
            </p:cNvPr>
            <p:cNvSpPr/>
            <p:nvPr/>
          </p:nvSpPr>
          <p:spPr>
            <a:xfrm>
              <a:off x="9614805" y="5464093"/>
              <a:ext cx="450539" cy="447106"/>
            </a:xfrm>
            <a:custGeom>
              <a:avLst/>
              <a:gdLst>
                <a:gd name="connsiteX0" fmla="*/ 450540 w 450539"/>
                <a:gd name="connsiteY0" fmla="*/ 444385 h 447106"/>
                <a:gd name="connsiteX1" fmla="*/ 54889 w 450539"/>
                <a:gd name="connsiteY1" fmla="*/ 372932 h 447106"/>
                <a:gd name="connsiteX2" fmla="*/ 40279 w 450539"/>
                <a:gd name="connsiteY2" fmla="*/ 220890 h 447106"/>
                <a:gd name="connsiteX3" fmla="*/ 48926 w 450539"/>
                <a:gd name="connsiteY3" fmla="*/ 81670 h 447106"/>
                <a:gd name="connsiteX4" fmla="*/ 184487 w 450539"/>
                <a:gd name="connsiteY4" fmla="*/ 49847 h 447106"/>
                <a:gd name="connsiteX5" fmla="*/ 267027 w 450539"/>
                <a:gd name="connsiteY5" fmla="*/ 4877 h 447106"/>
                <a:gd name="connsiteX6" fmla="*/ 450540 w 450539"/>
                <a:gd name="connsiteY6" fmla="*/ 444385 h 44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539" h="447106">
                  <a:moveTo>
                    <a:pt x="450540" y="444385"/>
                  </a:moveTo>
                  <a:cubicBezTo>
                    <a:pt x="450540" y="444385"/>
                    <a:pt x="184162" y="468538"/>
                    <a:pt x="54889" y="372932"/>
                  </a:cubicBezTo>
                  <a:cubicBezTo>
                    <a:pt x="-59419" y="288386"/>
                    <a:pt x="40279" y="220890"/>
                    <a:pt x="40279" y="220890"/>
                  </a:cubicBezTo>
                  <a:cubicBezTo>
                    <a:pt x="40279" y="220890"/>
                    <a:pt x="-6751" y="161960"/>
                    <a:pt x="48926" y="81670"/>
                  </a:cubicBezTo>
                  <a:cubicBezTo>
                    <a:pt x="104603" y="1380"/>
                    <a:pt x="184487" y="49847"/>
                    <a:pt x="184487" y="49847"/>
                  </a:cubicBezTo>
                  <a:cubicBezTo>
                    <a:pt x="184487" y="49847"/>
                    <a:pt x="199260" y="-18516"/>
                    <a:pt x="267027" y="4877"/>
                  </a:cubicBezTo>
                  <a:cubicBezTo>
                    <a:pt x="334929" y="28351"/>
                    <a:pt x="430887" y="166379"/>
                    <a:pt x="450540" y="444385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B0370D9-E4CF-D682-C2C4-B3E4675C97A8}"/>
                </a:ext>
              </a:extLst>
            </p:cNvPr>
            <p:cNvSpPr/>
            <p:nvPr/>
          </p:nvSpPr>
          <p:spPr>
            <a:xfrm>
              <a:off x="10065209" y="5627930"/>
              <a:ext cx="520217" cy="416831"/>
            </a:xfrm>
            <a:custGeom>
              <a:avLst/>
              <a:gdLst>
                <a:gd name="connsiteX0" fmla="*/ 0 w 520217"/>
                <a:gd name="connsiteY0" fmla="*/ 286512 h 416831"/>
                <a:gd name="connsiteX1" fmla="*/ 283184 w 520217"/>
                <a:gd name="connsiteY1" fmla="*/ 9319 h 416831"/>
                <a:gd name="connsiteX2" fmla="*/ 410016 w 520217"/>
                <a:gd name="connsiteY2" fmla="*/ 85895 h 416831"/>
                <a:gd name="connsiteX3" fmla="*/ 513510 w 520217"/>
                <a:gd name="connsiteY3" fmla="*/ 173748 h 416831"/>
                <a:gd name="connsiteX4" fmla="*/ 460354 w 520217"/>
                <a:gd name="connsiteY4" fmla="*/ 301421 h 416831"/>
                <a:gd name="connsiteX5" fmla="*/ 447911 w 520217"/>
                <a:gd name="connsiteY5" fmla="*/ 394045 h 416831"/>
                <a:gd name="connsiteX6" fmla="*/ 0 w 520217"/>
                <a:gd name="connsiteY6" fmla="*/ 286512 h 416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217" h="416831">
                  <a:moveTo>
                    <a:pt x="0" y="286512"/>
                  </a:moveTo>
                  <a:cubicBezTo>
                    <a:pt x="0" y="286512"/>
                    <a:pt x="134368" y="57894"/>
                    <a:pt x="283184" y="9319"/>
                  </a:cubicBezTo>
                  <a:cubicBezTo>
                    <a:pt x="414760" y="-33645"/>
                    <a:pt x="410016" y="85895"/>
                    <a:pt x="410016" y="85895"/>
                  </a:cubicBezTo>
                  <a:cubicBezTo>
                    <a:pt x="410016" y="85895"/>
                    <a:pt x="482960" y="82263"/>
                    <a:pt x="513510" y="173748"/>
                  </a:cubicBezTo>
                  <a:cubicBezTo>
                    <a:pt x="544059" y="265233"/>
                    <a:pt x="460354" y="301421"/>
                    <a:pt x="460354" y="301421"/>
                  </a:cubicBezTo>
                  <a:cubicBezTo>
                    <a:pt x="460354" y="301421"/>
                    <a:pt x="505133" y="353032"/>
                    <a:pt x="447911" y="394045"/>
                  </a:cubicBezTo>
                  <a:cubicBezTo>
                    <a:pt x="390580" y="435165"/>
                    <a:pt x="227886" y="432238"/>
                    <a:pt x="0" y="286512"/>
                  </a:cubicBezTo>
                  <a:close/>
                </a:path>
              </a:pathLst>
            </a:custGeom>
            <a:solidFill>
              <a:srgbClr val="F6A2A2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04A6253-D039-0297-E293-F85257613BEE}"/>
                </a:ext>
              </a:extLst>
            </p:cNvPr>
            <p:cNvSpPr/>
            <p:nvPr/>
          </p:nvSpPr>
          <p:spPr>
            <a:xfrm>
              <a:off x="10048457" y="5677529"/>
              <a:ext cx="342222" cy="252038"/>
            </a:xfrm>
            <a:custGeom>
              <a:avLst/>
              <a:gdLst>
                <a:gd name="connsiteX0" fmla="*/ 7454 w 342222"/>
                <a:gd name="connsiteY0" fmla="*/ 252038 h 252038"/>
                <a:gd name="connsiteX1" fmla="*/ 0 w 342222"/>
                <a:gd name="connsiteY1" fmla="*/ 246292 h 252038"/>
                <a:gd name="connsiteX2" fmla="*/ 173320 w 342222"/>
                <a:gd name="connsiteY2" fmla="*/ 86796 h 252038"/>
                <a:gd name="connsiteX3" fmla="*/ 341138 w 342222"/>
                <a:gd name="connsiteY3" fmla="*/ 0 h 252038"/>
                <a:gd name="connsiteX4" fmla="*/ 342222 w 342222"/>
                <a:gd name="connsiteY4" fmla="*/ 9352 h 252038"/>
                <a:gd name="connsiteX5" fmla="*/ 179094 w 342222"/>
                <a:gd name="connsiteY5" fmla="*/ 94250 h 252038"/>
                <a:gd name="connsiteX6" fmla="*/ 7454 w 342222"/>
                <a:gd name="connsiteY6" fmla="*/ 252038 h 25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222" h="252038">
                  <a:moveTo>
                    <a:pt x="7454" y="252038"/>
                  </a:moveTo>
                  <a:lnTo>
                    <a:pt x="0" y="246292"/>
                  </a:lnTo>
                  <a:cubicBezTo>
                    <a:pt x="48548" y="183431"/>
                    <a:pt x="111977" y="134314"/>
                    <a:pt x="173320" y="86796"/>
                  </a:cubicBezTo>
                  <a:cubicBezTo>
                    <a:pt x="218832" y="51530"/>
                    <a:pt x="275485" y="7671"/>
                    <a:pt x="341138" y="0"/>
                  </a:cubicBezTo>
                  <a:lnTo>
                    <a:pt x="342222" y="9352"/>
                  </a:lnTo>
                  <a:cubicBezTo>
                    <a:pt x="279172" y="16725"/>
                    <a:pt x="223684" y="59716"/>
                    <a:pt x="179094" y="94250"/>
                  </a:cubicBezTo>
                  <a:cubicBezTo>
                    <a:pt x="118239" y="141361"/>
                    <a:pt x="55297" y="190126"/>
                    <a:pt x="7454" y="252038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7B94670-A595-04F3-DA87-42D7E546B4D9}"/>
                </a:ext>
              </a:extLst>
            </p:cNvPr>
            <p:cNvSpPr/>
            <p:nvPr/>
          </p:nvSpPr>
          <p:spPr>
            <a:xfrm>
              <a:off x="10093644" y="5761918"/>
              <a:ext cx="362688" cy="152686"/>
            </a:xfrm>
            <a:custGeom>
              <a:avLst/>
              <a:gdLst>
                <a:gd name="connsiteX0" fmla="*/ 6641 w 362688"/>
                <a:gd name="connsiteY0" fmla="*/ 152686 h 152686"/>
                <a:gd name="connsiteX1" fmla="*/ 0 w 362688"/>
                <a:gd name="connsiteY1" fmla="*/ 146018 h 152686"/>
                <a:gd name="connsiteX2" fmla="*/ 362688 w 362688"/>
                <a:gd name="connsiteY2" fmla="*/ 75 h 152686"/>
                <a:gd name="connsiteX3" fmla="*/ 362525 w 362688"/>
                <a:gd name="connsiteY3" fmla="*/ 9508 h 152686"/>
                <a:gd name="connsiteX4" fmla="*/ 6641 w 362688"/>
                <a:gd name="connsiteY4" fmla="*/ 152686 h 15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688" h="152686">
                  <a:moveTo>
                    <a:pt x="6641" y="152686"/>
                  </a:moveTo>
                  <a:lnTo>
                    <a:pt x="0" y="146018"/>
                  </a:lnTo>
                  <a:cubicBezTo>
                    <a:pt x="94196" y="52228"/>
                    <a:pt x="229784" y="-2310"/>
                    <a:pt x="362688" y="75"/>
                  </a:cubicBezTo>
                  <a:lnTo>
                    <a:pt x="362525" y="9508"/>
                  </a:lnTo>
                  <a:cubicBezTo>
                    <a:pt x="232007" y="7123"/>
                    <a:pt x="99048" y="60659"/>
                    <a:pt x="6641" y="152686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53377977-78D7-E433-4DB9-2E09EB546D90}"/>
                </a:ext>
              </a:extLst>
            </p:cNvPr>
            <p:cNvSpPr/>
            <p:nvPr/>
          </p:nvSpPr>
          <p:spPr>
            <a:xfrm>
              <a:off x="10105706" y="5831034"/>
              <a:ext cx="401043" cy="80453"/>
            </a:xfrm>
            <a:custGeom>
              <a:avLst/>
              <a:gdLst>
                <a:gd name="connsiteX0" fmla="*/ 2575 w 401043"/>
                <a:gd name="connsiteY0" fmla="*/ 80453 h 80453"/>
                <a:gd name="connsiteX1" fmla="*/ 0 w 401043"/>
                <a:gd name="connsiteY1" fmla="*/ 71399 h 80453"/>
                <a:gd name="connsiteX2" fmla="*/ 400312 w 401043"/>
                <a:gd name="connsiteY2" fmla="*/ 0 h 80453"/>
                <a:gd name="connsiteX3" fmla="*/ 401044 w 401043"/>
                <a:gd name="connsiteY3" fmla="*/ 9379 h 80453"/>
                <a:gd name="connsiteX4" fmla="*/ 2575 w 401043"/>
                <a:gd name="connsiteY4" fmla="*/ 80453 h 8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43" h="80453">
                  <a:moveTo>
                    <a:pt x="2575" y="80453"/>
                  </a:moveTo>
                  <a:lnTo>
                    <a:pt x="0" y="71399"/>
                  </a:lnTo>
                  <a:cubicBezTo>
                    <a:pt x="130465" y="34399"/>
                    <a:pt x="265131" y="10382"/>
                    <a:pt x="400312" y="0"/>
                  </a:cubicBezTo>
                  <a:lnTo>
                    <a:pt x="401044" y="9379"/>
                  </a:lnTo>
                  <a:cubicBezTo>
                    <a:pt x="266486" y="19734"/>
                    <a:pt x="132417" y="43642"/>
                    <a:pt x="2575" y="8045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51F8665-B37F-535F-79FC-609D850667DC}"/>
                </a:ext>
              </a:extLst>
            </p:cNvPr>
            <p:cNvSpPr/>
            <p:nvPr/>
          </p:nvSpPr>
          <p:spPr>
            <a:xfrm>
              <a:off x="10092586" y="5905957"/>
              <a:ext cx="363934" cy="32609"/>
            </a:xfrm>
            <a:custGeom>
              <a:avLst/>
              <a:gdLst>
                <a:gd name="connsiteX0" fmla="*/ 218128 w 363934"/>
                <a:gd name="connsiteY0" fmla="*/ 32609 h 32609"/>
                <a:gd name="connsiteX1" fmla="*/ 63972 w 363934"/>
                <a:gd name="connsiteY1" fmla="*/ 24016 h 32609"/>
                <a:gd name="connsiteX2" fmla="*/ 0 w 363934"/>
                <a:gd name="connsiteY2" fmla="*/ 8403 h 32609"/>
                <a:gd name="connsiteX3" fmla="*/ 4256 w 363934"/>
                <a:gd name="connsiteY3" fmla="*/ 0 h 32609"/>
                <a:gd name="connsiteX4" fmla="*/ 65029 w 363934"/>
                <a:gd name="connsiteY4" fmla="*/ 14664 h 32609"/>
                <a:gd name="connsiteX5" fmla="*/ 362932 w 363934"/>
                <a:gd name="connsiteY5" fmla="*/ 15559 h 32609"/>
                <a:gd name="connsiteX6" fmla="*/ 363935 w 363934"/>
                <a:gd name="connsiteY6" fmla="*/ 24938 h 32609"/>
                <a:gd name="connsiteX7" fmla="*/ 218128 w 363934"/>
                <a:gd name="connsiteY7" fmla="*/ 32609 h 3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3934" h="32609">
                  <a:moveTo>
                    <a:pt x="218128" y="32609"/>
                  </a:moveTo>
                  <a:cubicBezTo>
                    <a:pt x="166626" y="32609"/>
                    <a:pt x="115123" y="29736"/>
                    <a:pt x="63972" y="24016"/>
                  </a:cubicBezTo>
                  <a:cubicBezTo>
                    <a:pt x="42477" y="21604"/>
                    <a:pt x="19815" y="18433"/>
                    <a:pt x="0" y="8403"/>
                  </a:cubicBezTo>
                  <a:lnTo>
                    <a:pt x="4256" y="0"/>
                  </a:lnTo>
                  <a:cubicBezTo>
                    <a:pt x="22689" y="9325"/>
                    <a:pt x="43534" y="12252"/>
                    <a:pt x="65029" y="14664"/>
                  </a:cubicBezTo>
                  <a:cubicBezTo>
                    <a:pt x="163834" y="25724"/>
                    <a:pt x="264047" y="26049"/>
                    <a:pt x="362932" y="15559"/>
                  </a:cubicBezTo>
                  <a:lnTo>
                    <a:pt x="363935" y="24938"/>
                  </a:lnTo>
                  <a:cubicBezTo>
                    <a:pt x="315550" y="30034"/>
                    <a:pt x="266839" y="32609"/>
                    <a:pt x="218128" y="32609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B3F2F4D9-E707-3794-00B8-EBCCD3F25685}"/>
                </a:ext>
              </a:extLst>
            </p:cNvPr>
            <p:cNvSpPr/>
            <p:nvPr/>
          </p:nvSpPr>
          <p:spPr>
            <a:xfrm>
              <a:off x="9877061" y="5533620"/>
              <a:ext cx="188880" cy="311456"/>
            </a:xfrm>
            <a:custGeom>
              <a:avLst/>
              <a:gdLst>
                <a:gd name="connsiteX0" fmla="*/ 180558 w 188880"/>
                <a:gd name="connsiteY0" fmla="*/ 311456 h 311456"/>
                <a:gd name="connsiteX1" fmla="*/ 82675 w 188880"/>
                <a:gd name="connsiteY1" fmla="*/ 126914 h 311456"/>
                <a:gd name="connsiteX2" fmla="*/ 0 w 188880"/>
                <a:gd name="connsiteY2" fmla="*/ 6993 h 311456"/>
                <a:gd name="connsiteX3" fmla="*/ 6316 w 188880"/>
                <a:gd name="connsiteY3" fmla="*/ 0 h 311456"/>
                <a:gd name="connsiteX4" fmla="*/ 90997 w 188880"/>
                <a:gd name="connsiteY4" fmla="*/ 122495 h 311456"/>
                <a:gd name="connsiteX5" fmla="*/ 188880 w 188880"/>
                <a:gd name="connsiteY5" fmla="*/ 307038 h 311456"/>
                <a:gd name="connsiteX6" fmla="*/ 180558 w 188880"/>
                <a:gd name="connsiteY6" fmla="*/ 311456 h 31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880" h="311456">
                  <a:moveTo>
                    <a:pt x="180558" y="311456"/>
                  </a:moveTo>
                  <a:lnTo>
                    <a:pt x="82675" y="126914"/>
                  </a:lnTo>
                  <a:cubicBezTo>
                    <a:pt x="59988" y="84112"/>
                    <a:pt x="36513" y="39874"/>
                    <a:pt x="0" y="6993"/>
                  </a:cubicBezTo>
                  <a:lnTo>
                    <a:pt x="6316" y="0"/>
                  </a:lnTo>
                  <a:cubicBezTo>
                    <a:pt x="44048" y="33992"/>
                    <a:pt x="68987" y="81022"/>
                    <a:pt x="90997" y="122495"/>
                  </a:cubicBezTo>
                  <a:lnTo>
                    <a:pt x="188880" y="307038"/>
                  </a:lnTo>
                  <a:lnTo>
                    <a:pt x="180558" y="311456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AB3A1E52-3AF3-F2C5-2DBF-0EE86EFE9865}"/>
                </a:ext>
              </a:extLst>
            </p:cNvPr>
            <p:cNvSpPr/>
            <p:nvPr/>
          </p:nvSpPr>
          <p:spPr>
            <a:xfrm>
              <a:off x="9783570" y="5560591"/>
              <a:ext cx="265348" cy="304110"/>
            </a:xfrm>
            <a:custGeom>
              <a:avLst/>
              <a:gdLst>
                <a:gd name="connsiteX0" fmla="*/ 257108 w 265348"/>
                <a:gd name="connsiteY0" fmla="*/ 304110 h 304110"/>
                <a:gd name="connsiteX1" fmla="*/ 0 w 265348"/>
                <a:gd name="connsiteY1" fmla="*/ 7481 h 304110"/>
                <a:gd name="connsiteX2" fmla="*/ 5720 w 265348"/>
                <a:gd name="connsiteY2" fmla="*/ 0 h 304110"/>
                <a:gd name="connsiteX3" fmla="*/ 265348 w 265348"/>
                <a:gd name="connsiteY3" fmla="*/ 299529 h 304110"/>
                <a:gd name="connsiteX4" fmla="*/ 257108 w 265348"/>
                <a:gd name="connsiteY4" fmla="*/ 304110 h 30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348" h="304110">
                  <a:moveTo>
                    <a:pt x="257108" y="304110"/>
                  </a:moveTo>
                  <a:cubicBezTo>
                    <a:pt x="193271" y="189530"/>
                    <a:pt x="104361" y="86958"/>
                    <a:pt x="0" y="7481"/>
                  </a:cubicBezTo>
                  <a:lnTo>
                    <a:pt x="5720" y="0"/>
                  </a:lnTo>
                  <a:cubicBezTo>
                    <a:pt x="111110" y="80235"/>
                    <a:pt x="200888" y="183810"/>
                    <a:pt x="265348" y="299529"/>
                  </a:cubicBezTo>
                  <a:lnTo>
                    <a:pt x="257108" y="304110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5B9CEFC5-08CE-B360-BFA9-0CFB50AD3BCA}"/>
                </a:ext>
              </a:extLst>
            </p:cNvPr>
            <p:cNvSpPr/>
            <p:nvPr/>
          </p:nvSpPr>
          <p:spPr>
            <a:xfrm>
              <a:off x="9707319" y="5656196"/>
              <a:ext cx="337777" cy="217721"/>
            </a:xfrm>
            <a:custGeom>
              <a:avLst/>
              <a:gdLst>
                <a:gd name="connsiteX0" fmla="*/ 334687 w 337777"/>
                <a:gd name="connsiteY0" fmla="*/ 217721 h 217721"/>
                <a:gd name="connsiteX1" fmla="*/ 74761 w 337777"/>
                <a:gd name="connsiteY1" fmla="*/ 80399 h 217721"/>
                <a:gd name="connsiteX2" fmla="*/ 0 w 337777"/>
                <a:gd name="connsiteY2" fmla="*/ 4825 h 217721"/>
                <a:gd name="connsiteX3" fmla="*/ 8105 w 337777"/>
                <a:gd name="connsiteY3" fmla="*/ 0 h 217721"/>
                <a:gd name="connsiteX4" fmla="*/ 80398 w 337777"/>
                <a:gd name="connsiteY4" fmla="*/ 72836 h 217721"/>
                <a:gd name="connsiteX5" fmla="*/ 337777 w 337777"/>
                <a:gd name="connsiteY5" fmla="*/ 208803 h 217721"/>
                <a:gd name="connsiteX6" fmla="*/ 334687 w 337777"/>
                <a:gd name="connsiteY6" fmla="*/ 217721 h 217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7777" h="217721">
                  <a:moveTo>
                    <a:pt x="334687" y="217721"/>
                  </a:moveTo>
                  <a:cubicBezTo>
                    <a:pt x="241358" y="185573"/>
                    <a:pt x="153912" y="139383"/>
                    <a:pt x="74761" y="80399"/>
                  </a:cubicBezTo>
                  <a:cubicBezTo>
                    <a:pt x="46949" y="59689"/>
                    <a:pt x="18649" y="36188"/>
                    <a:pt x="0" y="4825"/>
                  </a:cubicBezTo>
                  <a:lnTo>
                    <a:pt x="8105" y="0"/>
                  </a:lnTo>
                  <a:cubicBezTo>
                    <a:pt x="25914" y="29926"/>
                    <a:pt x="53373" y="52696"/>
                    <a:pt x="80398" y="72836"/>
                  </a:cubicBezTo>
                  <a:cubicBezTo>
                    <a:pt x="158764" y="131224"/>
                    <a:pt x="245370" y="176980"/>
                    <a:pt x="337777" y="208803"/>
                  </a:cubicBezTo>
                  <a:lnTo>
                    <a:pt x="334687" y="217721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B255E1D1-0F93-E1E1-B9A5-37D038D63936}"/>
                </a:ext>
              </a:extLst>
            </p:cNvPr>
            <p:cNvSpPr/>
            <p:nvPr/>
          </p:nvSpPr>
          <p:spPr>
            <a:xfrm>
              <a:off x="9714258" y="5782595"/>
              <a:ext cx="324927" cy="123633"/>
            </a:xfrm>
            <a:custGeom>
              <a:avLst/>
              <a:gdLst>
                <a:gd name="connsiteX0" fmla="*/ 291099 w 324927"/>
                <a:gd name="connsiteY0" fmla="*/ 123633 h 123633"/>
                <a:gd name="connsiteX1" fmla="*/ 118890 w 324927"/>
                <a:gd name="connsiteY1" fmla="*/ 72375 h 123633"/>
                <a:gd name="connsiteX2" fmla="*/ 0 w 324927"/>
                <a:gd name="connsiteY2" fmla="*/ 8132 h 123633"/>
                <a:gd name="connsiteX3" fmla="*/ 4771 w 324927"/>
                <a:gd name="connsiteY3" fmla="*/ 0 h 123633"/>
                <a:gd name="connsiteX4" fmla="*/ 123064 w 324927"/>
                <a:gd name="connsiteY4" fmla="*/ 63918 h 123633"/>
                <a:gd name="connsiteX5" fmla="*/ 323383 w 324927"/>
                <a:gd name="connsiteY5" fmla="*/ 111571 h 123633"/>
                <a:gd name="connsiteX6" fmla="*/ 324928 w 324927"/>
                <a:gd name="connsiteY6" fmla="*/ 120869 h 123633"/>
                <a:gd name="connsiteX7" fmla="*/ 291099 w 324927"/>
                <a:gd name="connsiteY7" fmla="*/ 123633 h 12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4927" h="123633">
                  <a:moveTo>
                    <a:pt x="291099" y="123633"/>
                  </a:moveTo>
                  <a:cubicBezTo>
                    <a:pt x="231817" y="123633"/>
                    <a:pt x="173619" y="99427"/>
                    <a:pt x="118890" y="72375"/>
                  </a:cubicBezTo>
                  <a:cubicBezTo>
                    <a:pt x="78691" y="52505"/>
                    <a:pt x="38681" y="30874"/>
                    <a:pt x="0" y="8132"/>
                  </a:cubicBezTo>
                  <a:lnTo>
                    <a:pt x="4771" y="0"/>
                  </a:lnTo>
                  <a:cubicBezTo>
                    <a:pt x="43262" y="22634"/>
                    <a:pt x="83055" y="44157"/>
                    <a:pt x="123064" y="63918"/>
                  </a:cubicBezTo>
                  <a:cubicBezTo>
                    <a:pt x="186765" y="95416"/>
                    <a:pt x="255128" y="122983"/>
                    <a:pt x="323383" y="111571"/>
                  </a:cubicBezTo>
                  <a:lnTo>
                    <a:pt x="324928" y="120869"/>
                  </a:lnTo>
                  <a:cubicBezTo>
                    <a:pt x="313625" y="122766"/>
                    <a:pt x="302348" y="123633"/>
                    <a:pt x="291099" y="12363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E93EBC20-3C8A-5FD5-30DC-43DB857A6C0E}"/>
                </a:ext>
              </a:extLst>
            </p:cNvPr>
            <p:cNvSpPr/>
            <p:nvPr/>
          </p:nvSpPr>
          <p:spPr>
            <a:xfrm>
              <a:off x="9857815" y="5943825"/>
              <a:ext cx="136916" cy="330241"/>
            </a:xfrm>
            <a:custGeom>
              <a:avLst/>
              <a:gdLst>
                <a:gd name="connsiteX0" fmla="*/ 9379 w 136916"/>
                <a:gd name="connsiteY0" fmla="*/ 330241 h 330241"/>
                <a:gd name="connsiteX1" fmla="*/ 0 w 136916"/>
                <a:gd name="connsiteY1" fmla="*/ 329509 h 330241"/>
                <a:gd name="connsiteX2" fmla="*/ 129543 w 136916"/>
                <a:gd name="connsiteY2" fmla="*/ 0 h 330241"/>
                <a:gd name="connsiteX3" fmla="*/ 136916 w 136916"/>
                <a:gd name="connsiteY3" fmla="*/ 5855 h 330241"/>
                <a:gd name="connsiteX4" fmla="*/ 9379 w 136916"/>
                <a:gd name="connsiteY4" fmla="*/ 330241 h 33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916" h="330241">
                  <a:moveTo>
                    <a:pt x="9379" y="330241"/>
                  </a:moveTo>
                  <a:lnTo>
                    <a:pt x="0" y="329509"/>
                  </a:lnTo>
                  <a:cubicBezTo>
                    <a:pt x="9379" y="210538"/>
                    <a:pt x="55379" y="93518"/>
                    <a:pt x="129543" y="0"/>
                  </a:cubicBezTo>
                  <a:lnTo>
                    <a:pt x="136916" y="5855"/>
                  </a:lnTo>
                  <a:cubicBezTo>
                    <a:pt x="63891" y="97910"/>
                    <a:pt x="18622" y="213113"/>
                    <a:pt x="9379" y="330241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D20B7216-25AF-C304-B57E-E37409875EF4}"/>
                </a:ext>
              </a:extLst>
            </p:cNvPr>
            <p:cNvSpPr/>
            <p:nvPr/>
          </p:nvSpPr>
          <p:spPr>
            <a:xfrm>
              <a:off x="10063826" y="5964183"/>
              <a:ext cx="74030" cy="332192"/>
            </a:xfrm>
            <a:custGeom>
              <a:avLst/>
              <a:gdLst>
                <a:gd name="connsiteX0" fmla="*/ 74001 w 74030"/>
                <a:gd name="connsiteY0" fmla="*/ 332193 h 332192"/>
                <a:gd name="connsiteX1" fmla="*/ 64568 w 74030"/>
                <a:gd name="connsiteY1" fmla="*/ 332084 h 332192"/>
                <a:gd name="connsiteX2" fmla="*/ 0 w 74030"/>
                <a:gd name="connsiteY2" fmla="*/ 2738 h 332192"/>
                <a:gd name="connsiteX3" fmla="*/ 9000 w 74030"/>
                <a:gd name="connsiteY3" fmla="*/ 0 h 332192"/>
                <a:gd name="connsiteX4" fmla="*/ 74001 w 74030"/>
                <a:gd name="connsiteY4" fmla="*/ 332193 h 33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30" h="332192">
                  <a:moveTo>
                    <a:pt x="74001" y="332193"/>
                  </a:moveTo>
                  <a:lnTo>
                    <a:pt x="64568" y="332084"/>
                  </a:lnTo>
                  <a:cubicBezTo>
                    <a:pt x="65734" y="218995"/>
                    <a:pt x="32311" y="109050"/>
                    <a:pt x="0" y="2738"/>
                  </a:cubicBezTo>
                  <a:lnTo>
                    <a:pt x="9000" y="0"/>
                  </a:lnTo>
                  <a:cubicBezTo>
                    <a:pt x="41528" y="107017"/>
                    <a:pt x="75167" y="217640"/>
                    <a:pt x="74001" y="332193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B0943B06-50C8-A71D-D059-235675890EF1}"/>
                </a:ext>
              </a:extLst>
            </p:cNvPr>
            <p:cNvSpPr/>
            <p:nvPr/>
          </p:nvSpPr>
          <p:spPr>
            <a:xfrm>
              <a:off x="9938324" y="5947729"/>
              <a:ext cx="87688" cy="401586"/>
            </a:xfrm>
            <a:custGeom>
              <a:avLst/>
              <a:gdLst>
                <a:gd name="connsiteX0" fmla="*/ 1082 w 87688"/>
                <a:gd name="connsiteY0" fmla="*/ 401586 h 401586"/>
                <a:gd name="connsiteX1" fmla="*/ 79150 w 87688"/>
                <a:gd name="connsiteY1" fmla="*/ 0 h 401586"/>
                <a:gd name="connsiteX2" fmla="*/ 87689 w 87688"/>
                <a:gd name="connsiteY2" fmla="*/ 3957 h 401586"/>
                <a:gd name="connsiteX3" fmla="*/ 10489 w 87688"/>
                <a:gd name="connsiteY3" fmla="*/ 401098 h 401586"/>
                <a:gd name="connsiteX4" fmla="*/ 1082 w 87688"/>
                <a:gd name="connsiteY4" fmla="*/ 401586 h 40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8" h="401586">
                  <a:moveTo>
                    <a:pt x="1082" y="401586"/>
                  </a:moveTo>
                  <a:cubicBezTo>
                    <a:pt x="-5911" y="263911"/>
                    <a:pt x="21087" y="125044"/>
                    <a:pt x="79150" y="0"/>
                  </a:cubicBezTo>
                  <a:lnTo>
                    <a:pt x="87689" y="3957"/>
                  </a:lnTo>
                  <a:cubicBezTo>
                    <a:pt x="30276" y="127619"/>
                    <a:pt x="3577" y="264941"/>
                    <a:pt x="10489" y="401098"/>
                  </a:cubicBezTo>
                  <a:lnTo>
                    <a:pt x="1082" y="401586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BD79F50-7D64-8598-21BB-FE28C08BA22A}"/>
                </a:ext>
              </a:extLst>
            </p:cNvPr>
            <p:cNvSpPr/>
            <p:nvPr/>
          </p:nvSpPr>
          <p:spPr>
            <a:xfrm>
              <a:off x="10024142" y="5955698"/>
              <a:ext cx="34462" cy="382855"/>
            </a:xfrm>
            <a:custGeom>
              <a:avLst/>
              <a:gdLst>
                <a:gd name="connsiteX0" fmla="*/ 8972 w 34462"/>
                <a:gd name="connsiteY0" fmla="*/ 382856 h 382855"/>
                <a:gd name="connsiteX1" fmla="*/ 0 w 34462"/>
                <a:gd name="connsiteY1" fmla="*/ 379955 h 382855"/>
                <a:gd name="connsiteX2" fmla="*/ 9217 w 34462"/>
                <a:gd name="connsiteY2" fmla="*/ 1112 h 382855"/>
                <a:gd name="connsiteX3" fmla="*/ 18568 w 34462"/>
                <a:gd name="connsiteY3" fmla="*/ 0 h 382855"/>
                <a:gd name="connsiteX4" fmla="*/ 8972 w 34462"/>
                <a:gd name="connsiteY4" fmla="*/ 382856 h 382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62" h="382855">
                  <a:moveTo>
                    <a:pt x="8972" y="382856"/>
                  </a:moveTo>
                  <a:lnTo>
                    <a:pt x="0" y="379955"/>
                  </a:lnTo>
                  <a:cubicBezTo>
                    <a:pt x="39847" y="256890"/>
                    <a:pt x="23583" y="121005"/>
                    <a:pt x="9217" y="1112"/>
                  </a:cubicBezTo>
                  <a:lnTo>
                    <a:pt x="18568" y="0"/>
                  </a:lnTo>
                  <a:cubicBezTo>
                    <a:pt x="33044" y="120842"/>
                    <a:pt x="49470" y="257839"/>
                    <a:pt x="8972" y="382856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1E3881C4-9394-58CB-49D4-CD035247AD53}"/>
                </a:ext>
              </a:extLst>
            </p:cNvPr>
            <p:cNvSpPr/>
            <p:nvPr/>
          </p:nvSpPr>
          <p:spPr>
            <a:xfrm>
              <a:off x="9538670" y="5848434"/>
              <a:ext cx="511195" cy="420366"/>
            </a:xfrm>
            <a:custGeom>
              <a:avLst/>
              <a:gdLst>
                <a:gd name="connsiteX0" fmla="*/ 511196 w 511195"/>
                <a:gd name="connsiteY0" fmla="*/ 79453 h 420366"/>
                <a:gd name="connsiteX1" fmla="*/ 269648 w 511195"/>
                <a:gd name="connsiteY1" fmla="*/ 401833 h 420366"/>
                <a:gd name="connsiteX2" fmla="*/ 130835 w 511195"/>
                <a:gd name="connsiteY2" fmla="*/ 344773 h 420366"/>
                <a:gd name="connsiteX3" fmla="*/ 13707 w 511195"/>
                <a:gd name="connsiteY3" fmla="*/ 272778 h 420366"/>
                <a:gd name="connsiteX4" fmla="*/ 47509 w 511195"/>
                <a:gd name="connsiteY4" fmla="*/ 136350 h 420366"/>
                <a:gd name="connsiteX5" fmla="*/ 45855 w 511195"/>
                <a:gd name="connsiteY5" fmla="*/ 41449 h 420366"/>
                <a:gd name="connsiteX6" fmla="*/ 511196 w 511195"/>
                <a:gd name="connsiteY6" fmla="*/ 79453 h 42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1195" h="420366">
                  <a:moveTo>
                    <a:pt x="511196" y="79453"/>
                  </a:moveTo>
                  <a:cubicBezTo>
                    <a:pt x="511196" y="79453"/>
                    <a:pt x="411389" y="329865"/>
                    <a:pt x="269648" y="401833"/>
                  </a:cubicBezTo>
                  <a:cubicBezTo>
                    <a:pt x="144307" y="465480"/>
                    <a:pt x="130835" y="344773"/>
                    <a:pt x="130835" y="344773"/>
                  </a:cubicBezTo>
                  <a:cubicBezTo>
                    <a:pt x="130835" y="344773"/>
                    <a:pt x="58270" y="359818"/>
                    <a:pt x="13707" y="272778"/>
                  </a:cubicBezTo>
                  <a:cubicBezTo>
                    <a:pt x="-30857" y="185738"/>
                    <a:pt x="47509" y="136350"/>
                    <a:pt x="47509" y="136350"/>
                  </a:cubicBezTo>
                  <a:cubicBezTo>
                    <a:pt x="47509" y="136350"/>
                    <a:pt x="-5241" y="91543"/>
                    <a:pt x="45855" y="41449"/>
                  </a:cubicBezTo>
                  <a:cubicBezTo>
                    <a:pt x="97006" y="-8725"/>
                    <a:pt x="260540" y="-31197"/>
                    <a:pt x="511196" y="7945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AD1D8CAB-10A2-11E2-303A-40BC0BDCAE98}"/>
                </a:ext>
              </a:extLst>
            </p:cNvPr>
            <p:cNvSpPr/>
            <p:nvPr/>
          </p:nvSpPr>
          <p:spPr>
            <a:xfrm>
              <a:off x="10078518" y="5927187"/>
              <a:ext cx="450971" cy="435186"/>
            </a:xfrm>
            <a:custGeom>
              <a:avLst/>
              <a:gdLst>
                <a:gd name="connsiteX0" fmla="*/ 0 w 450971"/>
                <a:gd name="connsiteY0" fmla="*/ 6853 h 435186"/>
                <a:gd name="connsiteX1" fmla="*/ 393020 w 450971"/>
                <a:gd name="connsiteY1" fmla="*/ 60335 h 435186"/>
                <a:gd name="connsiteX2" fmla="*/ 414381 w 450971"/>
                <a:gd name="connsiteY2" fmla="*/ 209286 h 435186"/>
                <a:gd name="connsiteX3" fmla="*/ 412266 w 450971"/>
                <a:gd name="connsiteY3" fmla="*/ 346609 h 435186"/>
                <a:gd name="connsiteX4" fmla="*/ 280202 w 450971"/>
                <a:gd name="connsiteY4" fmla="*/ 383691 h 435186"/>
                <a:gd name="connsiteX5" fmla="*/ 200942 w 450971"/>
                <a:gd name="connsiteY5" fmla="*/ 431453 h 435186"/>
                <a:gd name="connsiteX6" fmla="*/ 0 w 450971"/>
                <a:gd name="connsiteY6" fmla="*/ 6853 h 435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0971" h="435186">
                  <a:moveTo>
                    <a:pt x="0" y="6853"/>
                  </a:moveTo>
                  <a:cubicBezTo>
                    <a:pt x="0" y="6853"/>
                    <a:pt x="261309" y="-28223"/>
                    <a:pt x="393020" y="60335"/>
                  </a:cubicBezTo>
                  <a:cubicBezTo>
                    <a:pt x="509498" y="138646"/>
                    <a:pt x="414381" y="209286"/>
                    <a:pt x="414381" y="209286"/>
                  </a:cubicBezTo>
                  <a:cubicBezTo>
                    <a:pt x="414381" y="209286"/>
                    <a:pt x="463416" y="265262"/>
                    <a:pt x="412266" y="346609"/>
                  </a:cubicBezTo>
                  <a:cubicBezTo>
                    <a:pt x="361116" y="427956"/>
                    <a:pt x="280202" y="383691"/>
                    <a:pt x="280202" y="383691"/>
                  </a:cubicBezTo>
                  <a:cubicBezTo>
                    <a:pt x="280202" y="383691"/>
                    <a:pt x="268791" y="451593"/>
                    <a:pt x="200942" y="431453"/>
                  </a:cubicBezTo>
                  <a:cubicBezTo>
                    <a:pt x="132986" y="411259"/>
                    <a:pt x="32122" y="279520"/>
                    <a:pt x="0" y="6853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59C8EDA-D3DA-EB6B-29E0-176BB71191F2}"/>
                </a:ext>
              </a:extLst>
            </p:cNvPr>
            <p:cNvSpPr/>
            <p:nvPr/>
          </p:nvSpPr>
          <p:spPr>
            <a:xfrm>
              <a:off x="9962449" y="5390126"/>
              <a:ext cx="412961" cy="510572"/>
            </a:xfrm>
            <a:custGeom>
              <a:avLst/>
              <a:gdLst>
                <a:gd name="connsiteX0" fmla="*/ 102109 w 412961"/>
                <a:gd name="connsiteY0" fmla="*/ 510572 h 510572"/>
                <a:gd name="connsiteX1" fmla="*/ 4959 w 412961"/>
                <a:gd name="connsiteY1" fmla="*/ 123814 h 510572"/>
                <a:gd name="connsiteX2" fmla="*/ 132090 w 412961"/>
                <a:gd name="connsiteY2" fmla="*/ 50517 h 510572"/>
                <a:gd name="connsiteX3" fmla="*/ 257377 w 412961"/>
                <a:gd name="connsiteY3" fmla="*/ 3351 h 510572"/>
                <a:gd name="connsiteX4" fmla="*/ 339917 w 412961"/>
                <a:gd name="connsiteY4" fmla="*/ 113621 h 510572"/>
                <a:gd name="connsiteX5" fmla="*/ 412563 w 412961"/>
                <a:gd name="connsiteY5" fmla="*/ 170654 h 510572"/>
                <a:gd name="connsiteX6" fmla="*/ 102109 w 412961"/>
                <a:gd name="connsiteY6" fmla="*/ 510572 h 51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2961" h="510572">
                  <a:moveTo>
                    <a:pt x="102109" y="510572"/>
                  </a:moveTo>
                  <a:cubicBezTo>
                    <a:pt x="102109" y="510572"/>
                    <a:pt x="-26512" y="278701"/>
                    <a:pt x="4959" y="123814"/>
                  </a:cubicBezTo>
                  <a:cubicBezTo>
                    <a:pt x="32797" y="-13157"/>
                    <a:pt x="132090" y="50517"/>
                    <a:pt x="132090" y="50517"/>
                  </a:cubicBezTo>
                  <a:cubicBezTo>
                    <a:pt x="132090" y="50517"/>
                    <a:pt x="164671" y="-15379"/>
                    <a:pt x="257377" y="3351"/>
                  </a:cubicBezTo>
                  <a:cubicBezTo>
                    <a:pt x="350082" y="22055"/>
                    <a:pt x="339917" y="113621"/>
                    <a:pt x="339917" y="113621"/>
                  </a:cubicBezTo>
                  <a:cubicBezTo>
                    <a:pt x="339917" y="113621"/>
                    <a:pt x="405705" y="99987"/>
                    <a:pt x="412563" y="170654"/>
                  </a:cubicBezTo>
                  <a:cubicBezTo>
                    <a:pt x="419474" y="241430"/>
                    <a:pt x="337423" y="382927"/>
                    <a:pt x="102109" y="510572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BDFA568B-4A7F-DEFE-851F-F287862BCB60}"/>
                </a:ext>
              </a:extLst>
            </p:cNvPr>
            <p:cNvSpPr/>
            <p:nvPr/>
          </p:nvSpPr>
          <p:spPr>
            <a:xfrm>
              <a:off x="10005676" y="5507109"/>
              <a:ext cx="59750" cy="359814"/>
            </a:xfrm>
            <a:custGeom>
              <a:avLst/>
              <a:gdLst>
                <a:gd name="connsiteX0" fmla="*/ 50886 w 59750"/>
                <a:gd name="connsiteY0" fmla="*/ 359814 h 359814"/>
                <a:gd name="connsiteX1" fmla="*/ 2256 w 59750"/>
                <a:gd name="connsiteY1" fmla="*/ 0 h 359814"/>
                <a:gd name="connsiteX2" fmla="*/ 11662 w 59750"/>
                <a:gd name="connsiteY2" fmla="*/ 678 h 359814"/>
                <a:gd name="connsiteX3" fmla="*/ 59750 w 59750"/>
                <a:gd name="connsiteY3" fmla="*/ 356670 h 359814"/>
                <a:gd name="connsiteX4" fmla="*/ 50886 w 59750"/>
                <a:gd name="connsiteY4" fmla="*/ 359814 h 35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50" h="359814">
                  <a:moveTo>
                    <a:pt x="50886" y="359814"/>
                  </a:moveTo>
                  <a:cubicBezTo>
                    <a:pt x="10334" y="245451"/>
                    <a:pt x="-6499" y="121032"/>
                    <a:pt x="2256" y="0"/>
                  </a:cubicBezTo>
                  <a:lnTo>
                    <a:pt x="11662" y="678"/>
                  </a:lnTo>
                  <a:cubicBezTo>
                    <a:pt x="2988" y="120408"/>
                    <a:pt x="19632" y="243527"/>
                    <a:pt x="59750" y="356670"/>
                  </a:cubicBezTo>
                  <a:lnTo>
                    <a:pt x="50886" y="359814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59629ED0-A1A8-A196-E6F6-19FABEAB5C06}"/>
                </a:ext>
              </a:extLst>
            </p:cNvPr>
            <p:cNvSpPr/>
            <p:nvPr/>
          </p:nvSpPr>
          <p:spPr>
            <a:xfrm>
              <a:off x="10051901" y="5456691"/>
              <a:ext cx="74379" cy="423000"/>
            </a:xfrm>
            <a:custGeom>
              <a:avLst/>
              <a:gdLst>
                <a:gd name="connsiteX0" fmla="*/ 18485 w 74379"/>
                <a:gd name="connsiteY0" fmla="*/ 423001 h 423000"/>
                <a:gd name="connsiteX1" fmla="*/ 25 w 74379"/>
                <a:gd name="connsiteY1" fmla="*/ 232087 h 423000"/>
                <a:gd name="connsiteX2" fmla="*/ 10407 w 74379"/>
                <a:gd name="connsiteY2" fmla="*/ 109267 h 423000"/>
                <a:gd name="connsiteX3" fmla="*/ 67846 w 74379"/>
                <a:gd name="connsiteY3" fmla="*/ 0 h 423000"/>
                <a:gd name="connsiteX4" fmla="*/ 74379 w 74379"/>
                <a:gd name="connsiteY4" fmla="*/ 6777 h 423000"/>
                <a:gd name="connsiteX5" fmla="*/ 19569 w 74379"/>
                <a:gd name="connsiteY5" fmla="*/ 111355 h 423000"/>
                <a:gd name="connsiteX6" fmla="*/ 9432 w 74379"/>
                <a:gd name="connsiteY6" fmla="*/ 232115 h 423000"/>
                <a:gd name="connsiteX7" fmla="*/ 27566 w 74379"/>
                <a:gd name="connsiteY7" fmla="*/ 420533 h 423000"/>
                <a:gd name="connsiteX8" fmla="*/ 18485 w 74379"/>
                <a:gd name="connsiteY8" fmla="*/ 423001 h 42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379" h="423000">
                  <a:moveTo>
                    <a:pt x="18485" y="423001"/>
                  </a:moveTo>
                  <a:cubicBezTo>
                    <a:pt x="1001" y="358622"/>
                    <a:pt x="-219" y="290692"/>
                    <a:pt x="25" y="232087"/>
                  </a:cubicBezTo>
                  <a:cubicBezTo>
                    <a:pt x="188" y="192295"/>
                    <a:pt x="1137" y="150035"/>
                    <a:pt x="10407" y="109267"/>
                  </a:cubicBezTo>
                  <a:cubicBezTo>
                    <a:pt x="20681" y="64134"/>
                    <a:pt x="40550" y="26375"/>
                    <a:pt x="67846" y="0"/>
                  </a:cubicBezTo>
                  <a:lnTo>
                    <a:pt x="74379" y="6777"/>
                  </a:lnTo>
                  <a:cubicBezTo>
                    <a:pt x="48411" y="31878"/>
                    <a:pt x="29436" y="68038"/>
                    <a:pt x="19569" y="111355"/>
                  </a:cubicBezTo>
                  <a:cubicBezTo>
                    <a:pt x="10488" y="151174"/>
                    <a:pt x="9594" y="192837"/>
                    <a:pt x="9432" y="232115"/>
                  </a:cubicBezTo>
                  <a:cubicBezTo>
                    <a:pt x="9187" y="290123"/>
                    <a:pt x="10380" y="357294"/>
                    <a:pt x="27566" y="420533"/>
                  </a:cubicBezTo>
                  <a:lnTo>
                    <a:pt x="18485" y="423001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9E4127A-A7E2-7378-D411-36DCD709BB59}"/>
                </a:ext>
              </a:extLst>
            </p:cNvPr>
            <p:cNvSpPr/>
            <p:nvPr/>
          </p:nvSpPr>
          <p:spPr>
            <a:xfrm>
              <a:off x="10075265" y="5509955"/>
              <a:ext cx="129515" cy="366184"/>
            </a:xfrm>
            <a:custGeom>
              <a:avLst/>
              <a:gdLst>
                <a:gd name="connsiteX0" fmla="*/ 3660 w 129515"/>
                <a:gd name="connsiteY0" fmla="*/ 366185 h 366184"/>
                <a:gd name="connsiteX1" fmla="*/ 0 w 129515"/>
                <a:gd name="connsiteY1" fmla="*/ 365426 h 366184"/>
                <a:gd name="connsiteX2" fmla="*/ 3687 w 129515"/>
                <a:gd name="connsiteY2" fmla="*/ 356752 h 366184"/>
                <a:gd name="connsiteX3" fmla="*/ 3740 w 129515"/>
                <a:gd name="connsiteY3" fmla="*/ 356779 h 366184"/>
                <a:gd name="connsiteX4" fmla="*/ 6750 w 129515"/>
                <a:gd name="connsiteY4" fmla="*/ 350111 h 366184"/>
                <a:gd name="connsiteX5" fmla="*/ 15695 w 129515"/>
                <a:gd name="connsiteY5" fmla="*/ 290259 h 366184"/>
                <a:gd name="connsiteX6" fmla="*/ 37624 w 129515"/>
                <a:gd name="connsiteY6" fmla="*/ 166029 h 366184"/>
                <a:gd name="connsiteX7" fmla="*/ 122821 w 129515"/>
                <a:gd name="connsiteY7" fmla="*/ 0 h 366184"/>
                <a:gd name="connsiteX8" fmla="*/ 129516 w 129515"/>
                <a:gd name="connsiteY8" fmla="*/ 6614 h 366184"/>
                <a:gd name="connsiteX9" fmla="*/ 46759 w 129515"/>
                <a:gd name="connsiteY9" fmla="*/ 168306 h 366184"/>
                <a:gd name="connsiteX10" fmla="*/ 24992 w 129515"/>
                <a:gd name="connsiteY10" fmla="*/ 291587 h 366184"/>
                <a:gd name="connsiteX11" fmla="*/ 16020 w 129515"/>
                <a:gd name="connsiteY11" fmla="*/ 351683 h 366184"/>
                <a:gd name="connsiteX12" fmla="*/ 8051 w 129515"/>
                <a:gd name="connsiteY12" fmla="*/ 365074 h 366184"/>
                <a:gd name="connsiteX13" fmla="*/ 3660 w 129515"/>
                <a:gd name="connsiteY13" fmla="*/ 366185 h 36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9515" h="366184">
                  <a:moveTo>
                    <a:pt x="3660" y="366185"/>
                  </a:moveTo>
                  <a:cubicBezTo>
                    <a:pt x="2439" y="366185"/>
                    <a:pt x="1193" y="365941"/>
                    <a:pt x="0" y="365426"/>
                  </a:cubicBezTo>
                  <a:lnTo>
                    <a:pt x="3687" y="356752"/>
                  </a:lnTo>
                  <a:lnTo>
                    <a:pt x="3740" y="356779"/>
                  </a:lnTo>
                  <a:cubicBezTo>
                    <a:pt x="4310" y="356481"/>
                    <a:pt x="6153" y="353716"/>
                    <a:pt x="6750" y="350111"/>
                  </a:cubicBezTo>
                  <a:cubicBezTo>
                    <a:pt x="10056" y="330241"/>
                    <a:pt x="12903" y="309911"/>
                    <a:pt x="15695" y="290259"/>
                  </a:cubicBezTo>
                  <a:cubicBezTo>
                    <a:pt x="21468" y="249300"/>
                    <a:pt x="27459" y="206933"/>
                    <a:pt x="37624" y="166029"/>
                  </a:cubicBezTo>
                  <a:cubicBezTo>
                    <a:pt x="55243" y="95226"/>
                    <a:pt x="83922" y="39359"/>
                    <a:pt x="122821" y="0"/>
                  </a:cubicBezTo>
                  <a:lnTo>
                    <a:pt x="129516" y="6614"/>
                  </a:lnTo>
                  <a:cubicBezTo>
                    <a:pt x="91811" y="44753"/>
                    <a:pt x="63972" y="99157"/>
                    <a:pt x="46759" y="168306"/>
                  </a:cubicBezTo>
                  <a:cubicBezTo>
                    <a:pt x="36703" y="208749"/>
                    <a:pt x="30739" y="250873"/>
                    <a:pt x="24992" y="291587"/>
                  </a:cubicBezTo>
                  <a:cubicBezTo>
                    <a:pt x="22200" y="311294"/>
                    <a:pt x="19327" y="331678"/>
                    <a:pt x="16020" y="351683"/>
                  </a:cubicBezTo>
                  <a:cubicBezTo>
                    <a:pt x="15261" y="356264"/>
                    <a:pt x="12713" y="362498"/>
                    <a:pt x="8051" y="365074"/>
                  </a:cubicBezTo>
                  <a:cubicBezTo>
                    <a:pt x="6695" y="365805"/>
                    <a:pt x="5177" y="366185"/>
                    <a:pt x="3660" y="366185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2279742-34A2-664C-6996-2CD283AFD465}"/>
                </a:ext>
              </a:extLst>
            </p:cNvPr>
            <p:cNvSpPr/>
            <p:nvPr/>
          </p:nvSpPr>
          <p:spPr>
            <a:xfrm>
              <a:off x="10065263" y="5583062"/>
              <a:ext cx="235909" cy="293078"/>
            </a:xfrm>
            <a:custGeom>
              <a:avLst/>
              <a:gdLst>
                <a:gd name="connsiteX0" fmla="*/ 5665 w 235909"/>
                <a:gd name="connsiteY0" fmla="*/ 293078 h 293078"/>
                <a:gd name="connsiteX1" fmla="*/ 0 w 235909"/>
                <a:gd name="connsiteY1" fmla="*/ 285542 h 293078"/>
                <a:gd name="connsiteX2" fmla="*/ 227289 w 235909"/>
                <a:gd name="connsiteY2" fmla="*/ 0 h 293078"/>
                <a:gd name="connsiteX3" fmla="*/ 235910 w 235909"/>
                <a:gd name="connsiteY3" fmla="*/ 3822 h 293078"/>
                <a:gd name="connsiteX4" fmla="*/ 5665 w 235909"/>
                <a:gd name="connsiteY4" fmla="*/ 293078 h 29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909" h="293078">
                  <a:moveTo>
                    <a:pt x="5665" y="293078"/>
                  </a:moveTo>
                  <a:lnTo>
                    <a:pt x="0" y="285542"/>
                  </a:lnTo>
                  <a:cubicBezTo>
                    <a:pt x="98668" y="211487"/>
                    <a:pt x="177251" y="112764"/>
                    <a:pt x="227289" y="0"/>
                  </a:cubicBezTo>
                  <a:lnTo>
                    <a:pt x="235910" y="3822"/>
                  </a:lnTo>
                  <a:cubicBezTo>
                    <a:pt x="185247" y="118023"/>
                    <a:pt x="105608" y="218047"/>
                    <a:pt x="5665" y="293078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706C750-F2A9-B01A-E837-FC8EAE88E6AC}"/>
                </a:ext>
              </a:extLst>
            </p:cNvPr>
            <p:cNvSpPr/>
            <p:nvPr/>
          </p:nvSpPr>
          <p:spPr>
            <a:xfrm>
              <a:off x="10088629" y="5921327"/>
              <a:ext cx="328994" cy="124555"/>
            </a:xfrm>
            <a:custGeom>
              <a:avLst/>
              <a:gdLst>
                <a:gd name="connsiteX0" fmla="*/ 323736 w 328994"/>
                <a:gd name="connsiteY0" fmla="*/ 124555 h 124555"/>
                <a:gd name="connsiteX1" fmla="*/ 0 w 328994"/>
                <a:gd name="connsiteY1" fmla="*/ 9379 h 124555"/>
                <a:gd name="connsiteX2" fmla="*/ 840 w 328994"/>
                <a:gd name="connsiteY2" fmla="*/ 0 h 124555"/>
                <a:gd name="connsiteX3" fmla="*/ 328995 w 328994"/>
                <a:gd name="connsiteY3" fmla="*/ 116749 h 124555"/>
                <a:gd name="connsiteX4" fmla="*/ 323736 w 328994"/>
                <a:gd name="connsiteY4" fmla="*/ 124555 h 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994" h="124555">
                  <a:moveTo>
                    <a:pt x="323736" y="124555"/>
                  </a:moveTo>
                  <a:cubicBezTo>
                    <a:pt x="227507" y="59716"/>
                    <a:pt x="115556" y="19897"/>
                    <a:pt x="0" y="9379"/>
                  </a:cubicBezTo>
                  <a:lnTo>
                    <a:pt x="840" y="0"/>
                  </a:lnTo>
                  <a:cubicBezTo>
                    <a:pt x="117968" y="10653"/>
                    <a:pt x="231438" y="51015"/>
                    <a:pt x="328995" y="116749"/>
                  </a:cubicBezTo>
                  <a:lnTo>
                    <a:pt x="323736" y="124555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B5DE7C0-B2B4-D2E5-9A84-5F59FE39908E}"/>
                </a:ext>
              </a:extLst>
            </p:cNvPr>
            <p:cNvSpPr/>
            <p:nvPr/>
          </p:nvSpPr>
          <p:spPr>
            <a:xfrm>
              <a:off x="10088005" y="5936805"/>
              <a:ext cx="340731" cy="210538"/>
            </a:xfrm>
            <a:custGeom>
              <a:avLst/>
              <a:gdLst>
                <a:gd name="connsiteX0" fmla="*/ 333331 w 340731"/>
                <a:gd name="connsiteY0" fmla="*/ 210538 h 210538"/>
                <a:gd name="connsiteX1" fmla="*/ 229187 w 340731"/>
                <a:gd name="connsiteY1" fmla="*/ 113306 h 210538"/>
                <a:gd name="connsiteX2" fmla="*/ 0 w 340731"/>
                <a:gd name="connsiteY2" fmla="*/ 8891 h 210538"/>
                <a:gd name="connsiteX3" fmla="*/ 3145 w 340731"/>
                <a:gd name="connsiteY3" fmla="*/ 0 h 210538"/>
                <a:gd name="connsiteX4" fmla="*/ 234527 w 340731"/>
                <a:gd name="connsiteY4" fmla="*/ 105527 h 210538"/>
                <a:gd name="connsiteX5" fmla="*/ 340731 w 340731"/>
                <a:gd name="connsiteY5" fmla="*/ 204683 h 210538"/>
                <a:gd name="connsiteX6" fmla="*/ 333331 w 340731"/>
                <a:gd name="connsiteY6" fmla="*/ 210538 h 21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31" h="210538">
                  <a:moveTo>
                    <a:pt x="333331" y="210538"/>
                  </a:moveTo>
                  <a:cubicBezTo>
                    <a:pt x="303622" y="173104"/>
                    <a:pt x="268574" y="140386"/>
                    <a:pt x="229187" y="113306"/>
                  </a:cubicBezTo>
                  <a:cubicBezTo>
                    <a:pt x="159496" y="65409"/>
                    <a:pt x="78420" y="36675"/>
                    <a:pt x="0" y="8891"/>
                  </a:cubicBezTo>
                  <a:lnTo>
                    <a:pt x="3145" y="0"/>
                  </a:lnTo>
                  <a:cubicBezTo>
                    <a:pt x="82133" y="27974"/>
                    <a:pt x="163806" y="56924"/>
                    <a:pt x="234527" y="105527"/>
                  </a:cubicBezTo>
                  <a:cubicBezTo>
                    <a:pt x="274700" y="133149"/>
                    <a:pt x="310426" y="166517"/>
                    <a:pt x="340731" y="204683"/>
                  </a:cubicBezTo>
                  <a:lnTo>
                    <a:pt x="333331" y="210538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DE7E756E-2202-6157-987C-0C2A54021DE3}"/>
                </a:ext>
              </a:extLst>
            </p:cNvPr>
            <p:cNvSpPr/>
            <p:nvPr/>
          </p:nvSpPr>
          <p:spPr>
            <a:xfrm>
              <a:off x="10091529" y="5928754"/>
              <a:ext cx="306278" cy="269684"/>
            </a:xfrm>
            <a:custGeom>
              <a:avLst/>
              <a:gdLst>
                <a:gd name="connsiteX0" fmla="*/ 301941 w 306278"/>
                <a:gd name="connsiteY0" fmla="*/ 269685 h 269684"/>
                <a:gd name="connsiteX1" fmla="*/ 222357 w 306278"/>
                <a:gd name="connsiteY1" fmla="*/ 216718 h 269684"/>
                <a:gd name="connsiteX2" fmla="*/ 0 w 306278"/>
                <a:gd name="connsiteY2" fmla="*/ 6153 h 269684"/>
                <a:gd name="connsiteX3" fmla="*/ 7129 w 306278"/>
                <a:gd name="connsiteY3" fmla="*/ 0 h 269684"/>
                <a:gd name="connsiteX4" fmla="*/ 228157 w 306278"/>
                <a:gd name="connsiteY4" fmla="*/ 209291 h 269684"/>
                <a:gd name="connsiteX5" fmla="*/ 306279 w 306278"/>
                <a:gd name="connsiteY5" fmla="*/ 261336 h 269684"/>
                <a:gd name="connsiteX6" fmla="*/ 301941 w 306278"/>
                <a:gd name="connsiteY6" fmla="*/ 269685 h 269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6278" h="269684">
                  <a:moveTo>
                    <a:pt x="301941" y="269685"/>
                  </a:moveTo>
                  <a:cubicBezTo>
                    <a:pt x="272667" y="254614"/>
                    <a:pt x="246400" y="235314"/>
                    <a:pt x="222357" y="216718"/>
                  </a:cubicBezTo>
                  <a:cubicBezTo>
                    <a:pt x="141633" y="154183"/>
                    <a:pt x="66818" y="83353"/>
                    <a:pt x="0" y="6153"/>
                  </a:cubicBezTo>
                  <a:lnTo>
                    <a:pt x="7129" y="0"/>
                  </a:lnTo>
                  <a:cubicBezTo>
                    <a:pt x="73567" y="76712"/>
                    <a:pt x="147922" y="147135"/>
                    <a:pt x="228157" y="209291"/>
                  </a:cubicBezTo>
                  <a:cubicBezTo>
                    <a:pt x="251821" y="227615"/>
                    <a:pt x="277681" y="246617"/>
                    <a:pt x="306279" y="261336"/>
                  </a:cubicBezTo>
                  <a:lnTo>
                    <a:pt x="301941" y="269685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35C7CD5-F197-7323-2EEC-3023173E7B43}"/>
                </a:ext>
              </a:extLst>
            </p:cNvPr>
            <p:cNvSpPr/>
            <p:nvPr/>
          </p:nvSpPr>
          <p:spPr>
            <a:xfrm>
              <a:off x="10079928" y="5921002"/>
              <a:ext cx="216230" cy="333981"/>
            </a:xfrm>
            <a:custGeom>
              <a:avLst/>
              <a:gdLst>
                <a:gd name="connsiteX0" fmla="*/ 209182 w 216230"/>
                <a:gd name="connsiteY0" fmla="*/ 333982 h 333981"/>
                <a:gd name="connsiteX1" fmla="*/ 160662 w 216230"/>
                <a:gd name="connsiteY1" fmla="*/ 279687 h 333981"/>
                <a:gd name="connsiteX2" fmla="*/ 131658 w 216230"/>
                <a:gd name="connsiteY2" fmla="*/ 246508 h 333981"/>
                <a:gd name="connsiteX3" fmla="*/ 0 w 216230"/>
                <a:gd name="connsiteY3" fmla="*/ 2711 h 333981"/>
                <a:gd name="connsiteX4" fmla="*/ 9027 w 216230"/>
                <a:gd name="connsiteY4" fmla="*/ 0 h 333981"/>
                <a:gd name="connsiteX5" fmla="*/ 138895 w 216230"/>
                <a:gd name="connsiteY5" fmla="*/ 240491 h 333981"/>
                <a:gd name="connsiteX6" fmla="*/ 167710 w 216230"/>
                <a:gd name="connsiteY6" fmla="*/ 273425 h 333981"/>
                <a:gd name="connsiteX7" fmla="*/ 216230 w 216230"/>
                <a:gd name="connsiteY7" fmla="*/ 327720 h 333981"/>
                <a:gd name="connsiteX8" fmla="*/ 209182 w 216230"/>
                <a:gd name="connsiteY8" fmla="*/ 333982 h 33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230" h="333981">
                  <a:moveTo>
                    <a:pt x="209182" y="333982"/>
                  </a:moveTo>
                  <a:lnTo>
                    <a:pt x="160662" y="279687"/>
                  </a:lnTo>
                  <a:cubicBezTo>
                    <a:pt x="151066" y="268926"/>
                    <a:pt x="141118" y="257812"/>
                    <a:pt x="131658" y="246508"/>
                  </a:cubicBezTo>
                  <a:cubicBezTo>
                    <a:pt x="72240" y="175597"/>
                    <a:pt x="26728" y="91268"/>
                    <a:pt x="0" y="2711"/>
                  </a:cubicBezTo>
                  <a:lnTo>
                    <a:pt x="9027" y="0"/>
                  </a:lnTo>
                  <a:cubicBezTo>
                    <a:pt x="35374" y="87365"/>
                    <a:pt x="80290" y="170528"/>
                    <a:pt x="138895" y="240491"/>
                  </a:cubicBezTo>
                  <a:cubicBezTo>
                    <a:pt x="148274" y="251686"/>
                    <a:pt x="158141" y="262745"/>
                    <a:pt x="167710" y="273425"/>
                  </a:cubicBezTo>
                  <a:lnTo>
                    <a:pt x="216230" y="327720"/>
                  </a:lnTo>
                  <a:lnTo>
                    <a:pt x="209182" y="333982"/>
                  </a:ln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A59A83C9-E433-449B-799D-A581E9055AA7}"/>
                </a:ext>
              </a:extLst>
            </p:cNvPr>
            <p:cNvSpPr/>
            <p:nvPr/>
          </p:nvSpPr>
          <p:spPr>
            <a:xfrm>
              <a:off x="9643997" y="5898353"/>
              <a:ext cx="413594" cy="43764"/>
            </a:xfrm>
            <a:custGeom>
              <a:avLst/>
              <a:gdLst>
                <a:gd name="connsiteX0" fmla="*/ 4554 w 413594"/>
                <a:gd name="connsiteY0" fmla="*/ 43765 h 43764"/>
                <a:gd name="connsiteX1" fmla="*/ 0 w 413594"/>
                <a:gd name="connsiteY1" fmla="*/ 35524 h 43764"/>
                <a:gd name="connsiteX2" fmla="*/ 246400 w 413594"/>
                <a:gd name="connsiteY2" fmla="*/ 2644 h 43764"/>
                <a:gd name="connsiteX3" fmla="*/ 413595 w 413594"/>
                <a:gd name="connsiteY3" fmla="*/ 11670 h 43764"/>
                <a:gd name="connsiteX4" fmla="*/ 413080 w 413594"/>
                <a:gd name="connsiteY4" fmla="*/ 21076 h 43764"/>
                <a:gd name="connsiteX5" fmla="*/ 245886 w 413594"/>
                <a:gd name="connsiteY5" fmla="*/ 12050 h 43764"/>
                <a:gd name="connsiteX6" fmla="*/ 4554 w 413594"/>
                <a:gd name="connsiteY6" fmla="*/ 43765 h 43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594" h="43764">
                  <a:moveTo>
                    <a:pt x="4554" y="43765"/>
                  </a:moveTo>
                  <a:lnTo>
                    <a:pt x="0" y="35524"/>
                  </a:lnTo>
                  <a:cubicBezTo>
                    <a:pt x="76197" y="-6518"/>
                    <a:pt x="170583" y="-1422"/>
                    <a:pt x="246400" y="2644"/>
                  </a:cubicBezTo>
                  <a:lnTo>
                    <a:pt x="413595" y="11670"/>
                  </a:lnTo>
                  <a:lnTo>
                    <a:pt x="413080" y="21076"/>
                  </a:lnTo>
                  <a:lnTo>
                    <a:pt x="245886" y="12050"/>
                  </a:lnTo>
                  <a:cubicBezTo>
                    <a:pt x="171288" y="8038"/>
                    <a:pt x="78393" y="3023"/>
                    <a:pt x="4554" y="43765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B3FE861-3C37-F113-2DAC-026D8BFF3778}"/>
                </a:ext>
              </a:extLst>
            </p:cNvPr>
            <p:cNvSpPr/>
            <p:nvPr/>
          </p:nvSpPr>
          <p:spPr>
            <a:xfrm>
              <a:off x="9617053" y="5910758"/>
              <a:ext cx="419557" cy="158408"/>
            </a:xfrm>
            <a:custGeom>
              <a:avLst/>
              <a:gdLst>
                <a:gd name="connsiteX0" fmla="*/ 6560 w 419557"/>
                <a:gd name="connsiteY0" fmla="*/ 158408 h 158408"/>
                <a:gd name="connsiteX1" fmla="*/ 0 w 419557"/>
                <a:gd name="connsiteY1" fmla="*/ 151659 h 158408"/>
                <a:gd name="connsiteX2" fmla="*/ 317176 w 419557"/>
                <a:gd name="connsiteY2" fmla="*/ 12141 h 158408"/>
                <a:gd name="connsiteX3" fmla="*/ 419558 w 419557"/>
                <a:gd name="connsiteY3" fmla="*/ 2111 h 158408"/>
                <a:gd name="connsiteX4" fmla="*/ 417904 w 419557"/>
                <a:gd name="connsiteY4" fmla="*/ 11382 h 158408"/>
                <a:gd name="connsiteX5" fmla="*/ 319372 w 419557"/>
                <a:gd name="connsiteY5" fmla="*/ 21302 h 158408"/>
                <a:gd name="connsiteX6" fmla="*/ 6560 w 419557"/>
                <a:gd name="connsiteY6" fmla="*/ 158408 h 15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9557" h="158408">
                  <a:moveTo>
                    <a:pt x="6560" y="158408"/>
                  </a:moveTo>
                  <a:lnTo>
                    <a:pt x="0" y="151659"/>
                  </a:lnTo>
                  <a:cubicBezTo>
                    <a:pt x="86579" y="67547"/>
                    <a:pt x="214442" y="36834"/>
                    <a:pt x="317176" y="12141"/>
                  </a:cubicBezTo>
                  <a:cubicBezTo>
                    <a:pt x="348809" y="4551"/>
                    <a:pt x="384672" y="-4069"/>
                    <a:pt x="419558" y="2111"/>
                  </a:cubicBezTo>
                  <a:lnTo>
                    <a:pt x="417904" y="11382"/>
                  </a:lnTo>
                  <a:cubicBezTo>
                    <a:pt x="384943" y="5554"/>
                    <a:pt x="350111" y="13902"/>
                    <a:pt x="319372" y="21302"/>
                  </a:cubicBezTo>
                  <a:cubicBezTo>
                    <a:pt x="217748" y="45726"/>
                    <a:pt x="91268" y="76112"/>
                    <a:pt x="6560" y="158408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68FCE62F-1C3D-B5B4-7124-EB49994EEC0E}"/>
                </a:ext>
              </a:extLst>
            </p:cNvPr>
            <p:cNvSpPr/>
            <p:nvPr/>
          </p:nvSpPr>
          <p:spPr>
            <a:xfrm>
              <a:off x="9642940" y="5918942"/>
              <a:ext cx="364395" cy="238620"/>
            </a:xfrm>
            <a:custGeom>
              <a:avLst/>
              <a:gdLst>
                <a:gd name="connsiteX0" fmla="*/ 5177 w 364395"/>
                <a:gd name="connsiteY0" fmla="*/ 238621 h 238620"/>
                <a:gd name="connsiteX1" fmla="*/ 0 w 364395"/>
                <a:gd name="connsiteY1" fmla="*/ 230732 h 238620"/>
                <a:gd name="connsiteX2" fmla="*/ 67062 w 364395"/>
                <a:gd name="connsiteY2" fmla="*/ 197120 h 238620"/>
                <a:gd name="connsiteX3" fmla="*/ 83272 w 364395"/>
                <a:gd name="connsiteY3" fmla="*/ 190072 h 238620"/>
                <a:gd name="connsiteX4" fmla="*/ 357673 w 364395"/>
                <a:gd name="connsiteY4" fmla="*/ 0 h 238620"/>
                <a:gd name="connsiteX5" fmla="*/ 364395 w 364395"/>
                <a:gd name="connsiteY5" fmla="*/ 6587 h 238620"/>
                <a:gd name="connsiteX6" fmla="*/ 87094 w 364395"/>
                <a:gd name="connsiteY6" fmla="*/ 198665 h 238620"/>
                <a:gd name="connsiteX7" fmla="*/ 70802 w 364395"/>
                <a:gd name="connsiteY7" fmla="*/ 205740 h 238620"/>
                <a:gd name="connsiteX8" fmla="*/ 5177 w 364395"/>
                <a:gd name="connsiteY8" fmla="*/ 238621 h 23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4395" h="238620">
                  <a:moveTo>
                    <a:pt x="5177" y="238621"/>
                  </a:moveTo>
                  <a:lnTo>
                    <a:pt x="0" y="230732"/>
                  </a:lnTo>
                  <a:cubicBezTo>
                    <a:pt x="21062" y="216908"/>
                    <a:pt x="44455" y="206851"/>
                    <a:pt x="67062" y="197120"/>
                  </a:cubicBezTo>
                  <a:cubicBezTo>
                    <a:pt x="72483" y="194789"/>
                    <a:pt x="77905" y="192458"/>
                    <a:pt x="83272" y="190072"/>
                  </a:cubicBezTo>
                  <a:cubicBezTo>
                    <a:pt x="184976" y="145129"/>
                    <a:pt x="279850" y="79396"/>
                    <a:pt x="357673" y="0"/>
                  </a:cubicBezTo>
                  <a:lnTo>
                    <a:pt x="364395" y="6587"/>
                  </a:lnTo>
                  <a:cubicBezTo>
                    <a:pt x="285759" y="86823"/>
                    <a:pt x="189856" y="153262"/>
                    <a:pt x="87094" y="198665"/>
                  </a:cubicBezTo>
                  <a:cubicBezTo>
                    <a:pt x="81672" y="201050"/>
                    <a:pt x="76224" y="203409"/>
                    <a:pt x="70802" y="205740"/>
                  </a:cubicBezTo>
                  <a:cubicBezTo>
                    <a:pt x="48548" y="215363"/>
                    <a:pt x="25561" y="225256"/>
                    <a:pt x="5177" y="238621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61E7AD3-3DCF-8DC0-E024-0B6D35B0AFF5}"/>
                </a:ext>
              </a:extLst>
            </p:cNvPr>
            <p:cNvSpPr/>
            <p:nvPr/>
          </p:nvSpPr>
          <p:spPr>
            <a:xfrm>
              <a:off x="9740525" y="5928049"/>
              <a:ext cx="273479" cy="261769"/>
            </a:xfrm>
            <a:custGeom>
              <a:avLst/>
              <a:gdLst>
                <a:gd name="connsiteX0" fmla="*/ 4934 w 273479"/>
                <a:gd name="connsiteY0" fmla="*/ 261770 h 261769"/>
                <a:gd name="connsiteX1" fmla="*/ 0 w 273479"/>
                <a:gd name="connsiteY1" fmla="*/ 253746 h 261769"/>
                <a:gd name="connsiteX2" fmla="*/ 153993 w 273479"/>
                <a:gd name="connsiteY2" fmla="*/ 147190 h 261769"/>
                <a:gd name="connsiteX3" fmla="*/ 264724 w 273479"/>
                <a:gd name="connsiteY3" fmla="*/ 0 h 261769"/>
                <a:gd name="connsiteX4" fmla="*/ 273479 w 273479"/>
                <a:gd name="connsiteY4" fmla="*/ 3470 h 261769"/>
                <a:gd name="connsiteX5" fmla="*/ 160147 w 273479"/>
                <a:gd name="connsiteY5" fmla="*/ 154319 h 261769"/>
                <a:gd name="connsiteX6" fmla="*/ 4934 w 273479"/>
                <a:gd name="connsiteY6" fmla="*/ 261770 h 261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3479" h="261769">
                  <a:moveTo>
                    <a:pt x="4934" y="261770"/>
                  </a:moveTo>
                  <a:lnTo>
                    <a:pt x="0" y="253746"/>
                  </a:lnTo>
                  <a:cubicBezTo>
                    <a:pt x="52452" y="221462"/>
                    <a:pt x="106692" y="188040"/>
                    <a:pt x="153993" y="147190"/>
                  </a:cubicBezTo>
                  <a:cubicBezTo>
                    <a:pt x="206852" y="101515"/>
                    <a:pt x="244123" y="51991"/>
                    <a:pt x="264724" y="0"/>
                  </a:cubicBezTo>
                  <a:lnTo>
                    <a:pt x="273479" y="3470"/>
                  </a:lnTo>
                  <a:cubicBezTo>
                    <a:pt x="252310" y="56897"/>
                    <a:pt x="214197" y="107641"/>
                    <a:pt x="160147" y="154319"/>
                  </a:cubicBezTo>
                  <a:cubicBezTo>
                    <a:pt x="112249" y="195684"/>
                    <a:pt x="57683" y="229296"/>
                    <a:pt x="4934" y="261770"/>
                  </a:cubicBezTo>
                  <a:close/>
                </a:path>
              </a:pathLst>
            </a:custGeom>
            <a:solidFill>
              <a:srgbClr val="FFFFFF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C6CBE058-4A25-8F62-B33B-3F4507E16C5E}"/>
                </a:ext>
              </a:extLst>
            </p:cNvPr>
            <p:cNvSpPr/>
            <p:nvPr/>
          </p:nvSpPr>
          <p:spPr>
            <a:xfrm rot="-4846898">
              <a:off x="9975916" y="5816095"/>
              <a:ext cx="177931" cy="177931"/>
            </a:xfrm>
            <a:custGeom>
              <a:avLst/>
              <a:gdLst>
                <a:gd name="connsiteX0" fmla="*/ 177931 w 177931"/>
                <a:gd name="connsiteY0" fmla="*/ 88965 h 177931"/>
                <a:gd name="connsiteX1" fmla="*/ 88965 w 177931"/>
                <a:gd name="connsiteY1" fmla="*/ 177931 h 177931"/>
                <a:gd name="connsiteX2" fmla="*/ -1 w 177931"/>
                <a:gd name="connsiteY2" fmla="*/ 88965 h 177931"/>
                <a:gd name="connsiteX3" fmla="*/ 88965 w 177931"/>
                <a:gd name="connsiteY3" fmla="*/ 0 h 177931"/>
                <a:gd name="connsiteX4" fmla="*/ 177931 w 177931"/>
                <a:gd name="connsiteY4" fmla="*/ 88965 h 177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931" h="177931">
                  <a:moveTo>
                    <a:pt x="177931" y="88965"/>
                  </a:moveTo>
                  <a:cubicBezTo>
                    <a:pt x="177931" y="138100"/>
                    <a:pt x="138100" y="177931"/>
                    <a:pt x="88965" y="177931"/>
                  </a:cubicBezTo>
                  <a:cubicBezTo>
                    <a:pt x="39831" y="177931"/>
                    <a:pt x="-1" y="138100"/>
                    <a:pt x="-1" y="88965"/>
                  </a:cubicBezTo>
                  <a:cubicBezTo>
                    <a:pt x="-1" y="39831"/>
                    <a:pt x="39831" y="0"/>
                    <a:pt x="88965" y="0"/>
                  </a:cubicBezTo>
                  <a:cubicBezTo>
                    <a:pt x="138100" y="0"/>
                    <a:pt x="177931" y="39831"/>
                    <a:pt x="177931" y="88965"/>
                  </a:cubicBez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id="{5E4FC423-16A8-BA5F-E2AB-6D005C195584}"/>
              </a:ext>
            </a:extLst>
          </p:cNvPr>
          <p:cNvSpPr/>
          <p:nvPr userDrawn="1"/>
        </p:nvSpPr>
        <p:spPr>
          <a:xfrm>
            <a:off x="7404100" y="-355600"/>
            <a:ext cx="4978400" cy="2705100"/>
          </a:xfrm>
          <a:custGeom>
            <a:avLst/>
            <a:gdLst>
              <a:gd name="connsiteX0" fmla="*/ 0 w 4978400"/>
              <a:gd name="connsiteY0" fmla="*/ 0 h 2705100"/>
              <a:gd name="connsiteX1" fmla="*/ 495300 w 4978400"/>
              <a:gd name="connsiteY1" fmla="*/ 812800 h 2705100"/>
              <a:gd name="connsiteX2" fmla="*/ 2171700 w 4978400"/>
              <a:gd name="connsiteY2" fmla="*/ 977900 h 2705100"/>
              <a:gd name="connsiteX3" fmla="*/ 2870200 w 4978400"/>
              <a:gd name="connsiteY3" fmla="*/ 1714500 h 2705100"/>
              <a:gd name="connsiteX4" fmla="*/ 4051300 w 4978400"/>
              <a:gd name="connsiteY4" fmla="*/ 1778000 h 2705100"/>
              <a:gd name="connsiteX5" fmla="*/ 4978400 w 4978400"/>
              <a:gd name="connsiteY5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78400" h="2705100">
                <a:moveTo>
                  <a:pt x="0" y="0"/>
                </a:moveTo>
                <a:cubicBezTo>
                  <a:pt x="66675" y="324908"/>
                  <a:pt x="133350" y="649817"/>
                  <a:pt x="495300" y="812800"/>
                </a:cubicBezTo>
                <a:cubicBezTo>
                  <a:pt x="857250" y="975783"/>
                  <a:pt x="1775883" y="827617"/>
                  <a:pt x="2171700" y="977900"/>
                </a:cubicBezTo>
                <a:cubicBezTo>
                  <a:pt x="2567517" y="1128183"/>
                  <a:pt x="2556933" y="1581150"/>
                  <a:pt x="2870200" y="1714500"/>
                </a:cubicBezTo>
                <a:cubicBezTo>
                  <a:pt x="3183467" y="1847850"/>
                  <a:pt x="3699933" y="1612900"/>
                  <a:pt x="4051300" y="1778000"/>
                </a:cubicBezTo>
                <a:cubicBezTo>
                  <a:pt x="4402667" y="1943100"/>
                  <a:pt x="4690533" y="2324100"/>
                  <a:pt x="4978400" y="2705100"/>
                </a:cubicBezTo>
              </a:path>
            </a:pathLst>
          </a:custGeom>
          <a:noFill/>
          <a:ln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30FA53C3-8891-8281-F22B-4D4097516827}"/>
              </a:ext>
            </a:extLst>
          </p:cNvPr>
          <p:cNvSpPr/>
          <p:nvPr userDrawn="1"/>
        </p:nvSpPr>
        <p:spPr>
          <a:xfrm>
            <a:off x="9001796" y="0"/>
            <a:ext cx="3190204" cy="1211699"/>
          </a:xfrm>
          <a:custGeom>
            <a:avLst/>
            <a:gdLst>
              <a:gd name="connsiteX0" fmla="*/ 0 w 3190204"/>
              <a:gd name="connsiteY0" fmla="*/ 0 h 1211699"/>
              <a:gd name="connsiteX1" fmla="*/ 3190204 w 3190204"/>
              <a:gd name="connsiteY1" fmla="*/ 0 h 1211699"/>
              <a:gd name="connsiteX2" fmla="*/ 3190204 w 3190204"/>
              <a:gd name="connsiteY2" fmla="*/ 1201734 h 1211699"/>
              <a:gd name="connsiteX3" fmla="*/ 3033835 w 3190204"/>
              <a:gd name="connsiteY3" fmla="*/ 1208881 h 1211699"/>
              <a:gd name="connsiteX4" fmla="*/ 2326604 w 3190204"/>
              <a:gd name="connsiteY4" fmla="*/ 1155700 h 1211699"/>
              <a:gd name="connsiteX5" fmla="*/ 1513804 w 3190204"/>
              <a:gd name="connsiteY5" fmla="*/ 520700 h 1211699"/>
              <a:gd name="connsiteX6" fmla="*/ 358104 w 3190204"/>
              <a:gd name="connsiteY6" fmla="*/ 317500 h 1211699"/>
              <a:gd name="connsiteX7" fmla="*/ 23762 w 3190204"/>
              <a:gd name="connsiteY7" fmla="*/ 28811 h 1211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0204" h="1211699">
                <a:moveTo>
                  <a:pt x="0" y="0"/>
                </a:moveTo>
                <a:lnTo>
                  <a:pt x="3190204" y="0"/>
                </a:lnTo>
                <a:lnTo>
                  <a:pt x="3190204" y="1201734"/>
                </a:lnTo>
                <a:lnTo>
                  <a:pt x="3033835" y="1208881"/>
                </a:lnTo>
                <a:cubicBezTo>
                  <a:pt x="2776925" y="1217083"/>
                  <a:pt x="2504404" y="1209675"/>
                  <a:pt x="2326604" y="1155700"/>
                </a:cubicBezTo>
                <a:cubicBezTo>
                  <a:pt x="1971004" y="1047750"/>
                  <a:pt x="1841887" y="660400"/>
                  <a:pt x="1513804" y="520700"/>
                </a:cubicBezTo>
                <a:cubicBezTo>
                  <a:pt x="1185721" y="381000"/>
                  <a:pt x="671371" y="484717"/>
                  <a:pt x="358104" y="317500"/>
                </a:cubicBezTo>
                <a:cubicBezTo>
                  <a:pt x="240629" y="254794"/>
                  <a:pt x="126726" y="146844"/>
                  <a:pt x="23762" y="28811"/>
                </a:cubicBezTo>
                <a:close/>
              </a:path>
            </a:pathLst>
          </a:cu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1" name="任意多边形: 形状 540">
            <a:extLst>
              <a:ext uri="{FF2B5EF4-FFF2-40B4-BE49-F238E27FC236}">
                <a16:creationId xmlns:a16="http://schemas.microsoft.com/office/drawing/2014/main" id="{30FDD1E3-EBEB-2911-7D34-5518082F9F58}"/>
              </a:ext>
            </a:extLst>
          </p:cNvPr>
          <p:cNvSpPr/>
          <p:nvPr userDrawn="1"/>
        </p:nvSpPr>
        <p:spPr>
          <a:xfrm>
            <a:off x="0" y="5194504"/>
            <a:ext cx="2446320" cy="1663496"/>
          </a:xfrm>
          <a:custGeom>
            <a:avLst/>
            <a:gdLst>
              <a:gd name="connsiteX0" fmla="*/ 0 w 2446320"/>
              <a:gd name="connsiteY0" fmla="*/ 0 h 1663496"/>
              <a:gd name="connsiteX1" fmla="*/ 165894 w 2446320"/>
              <a:gd name="connsiteY1" fmla="*/ 31149 h 1663496"/>
              <a:gd name="connsiteX2" fmla="*/ 762000 w 2446320"/>
              <a:gd name="connsiteY2" fmla="*/ 253796 h 1663496"/>
              <a:gd name="connsiteX3" fmla="*/ 1397000 w 2446320"/>
              <a:gd name="connsiteY3" fmla="*/ 1142796 h 1663496"/>
              <a:gd name="connsiteX4" fmla="*/ 2122091 w 2446320"/>
              <a:gd name="connsiteY4" fmla="*/ 1530543 h 1663496"/>
              <a:gd name="connsiteX5" fmla="*/ 2446320 w 2446320"/>
              <a:gd name="connsiteY5" fmla="*/ 1663496 h 1663496"/>
              <a:gd name="connsiteX6" fmla="*/ 0 w 2446320"/>
              <a:gd name="connsiteY6" fmla="*/ 1663496 h 166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6320" h="1663496">
                <a:moveTo>
                  <a:pt x="0" y="0"/>
                </a:moveTo>
                <a:lnTo>
                  <a:pt x="165894" y="31149"/>
                </a:lnTo>
                <a:cubicBezTo>
                  <a:pt x="393171" y="82611"/>
                  <a:pt x="599017" y="151138"/>
                  <a:pt x="762000" y="253796"/>
                </a:cubicBezTo>
                <a:cubicBezTo>
                  <a:pt x="1087967" y="459113"/>
                  <a:pt x="1018117" y="869746"/>
                  <a:pt x="1397000" y="1142796"/>
                </a:cubicBezTo>
                <a:cubicBezTo>
                  <a:pt x="1586442" y="1279321"/>
                  <a:pt x="1838589" y="1407115"/>
                  <a:pt x="2122091" y="1530543"/>
                </a:cubicBezTo>
                <a:lnTo>
                  <a:pt x="2446320" y="1663496"/>
                </a:lnTo>
                <a:lnTo>
                  <a:pt x="0" y="1663496"/>
                </a:lnTo>
                <a:close/>
              </a:path>
            </a:pathLst>
          </a:cu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2" name="任意多边形: 形状 541">
            <a:extLst>
              <a:ext uri="{FF2B5EF4-FFF2-40B4-BE49-F238E27FC236}">
                <a16:creationId xmlns:a16="http://schemas.microsoft.com/office/drawing/2014/main" id="{6EFC68D3-BD40-600A-B7C4-50E17CC25FB3}"/>
              </a:ext>
            </a:extLst>
          </p:cNvPr>
          <p:cNvSpPr/>
          <p:nvPr userDrawn="1"/>
        </p:nvSpPr>
        <p:spPr>
          <a:xfrm>
            <a:off x="-406400" y="4584700"/>
            <a:ext cx="3873500" cy="2489200"/>
          </a:xfrm>
          <a:custGeom>
            <a:avLst/>
            <a:gdLst>
              <a:gd name="connsiteX0" fmla="*/ 0 w 3873500"/>
              <a:gd name="connsiteY0" fmla="*/ 0 h 2489200"/>
              <a:gd name="connsiteX1" fmla="*/ 876300 w 3873500"/>
              <a:gd name="connsiteY1" fmla="*/ 939800 h 2489200"/>
              <a:gd name="connsiteX2" fmla="*/ 1536700 w 3873500"/>
              <a:gd name="connsiteY2" fmla="*/ 1981200 h 2489200"/>
              <a:gd name="connsiteX3" fmla="*/ 3124200 w 3873500"/>
              <a:gd name="connsiteY3" fmla="*/ 1955800 h 2489200"/>
              <a:gd name="connsiteX4" fmla="*/ 3873500 w 3873500"/>
              <a:gd name="connsiteY4" fmla="*/ 2489200 h 248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3500" h="2489200">
                <a:moveTo>
                  <a:pt x="0" y="0"/>
                </a:moveTo>
                <a:cubicBezTo>
                  <a:pt x="310091" y="304800"/>
                  <a:pt x="620183" y="609600"/>
                  <a:pt x="876300" y="939800"/>
                </a:cubicBezTo>
                <a:cubicBezTo>
                  <a:pt x="1132417" y="1270000"/>
                  <a:pt x="1162050" y="1811867"/>
                  <a:pt x="1536700" y="1981200"/>
                </a:cubicBezTo>
                <a:cubicBezTo>
                  <a:pt x="1911350" y="2150533"/>
                  <a:pt x="2734733" y="1871133"/>
                  <a:pt x="3124200" y="1955800"/>
                </a:cubicBezTo>
                <a:cubicBezTo>
                  <a:pt x="3513667" y="2040467"/>
                  <a:pt x="3693583" y="2264833"/>
                  <a:pt x="3873500" y="2489200"/>
                </a:cubicBezTo>
              </a:path>
            </a:pathLst>
          </a:custGeom>
          <a:noFill/>
          <a:ln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6" name="椭圆 545">
            <a:extLst>
              <a:ext uri="{FF2B5EF4-FFF2-40B4-BE49-F238E27FC236}">
                <a16:creationId xmlns:a16="http://schemas.microsoft.com/office/drawing/2014/main" id="{4C3D365B-6F8C-4E65-11D1-656327694A90}"/>
              </a:ext>
            </a:extLst>
          </p:cNvPr>
          <p:cNvSpPr/>
          <p:nvPr userDrawn="1"/>
        </p:nvSpPr>
        <p:spPr>
          <a:xfrm>
            <a:off x="5968555" y="885707"/>
            <a:ext cx="254889" cy="254889"/>
          </a:xfrm>
          <a:prstGeom prst="ellipse">
            <a:avLst/>
          </a:prstGeom>
          <a:noFill/>
          <a:ln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椭圆 546">
            <a:extLst>
              <a:ext uri="{FF2B5EF4-FFF2-40B4-BE49-F238E27FC236}">
                <a16:creationId xmlns:a16="http://schemas.microsoft.com/office/drawing/2014/main" id="{78675680-265C-BEC0-1959-9E982685FCB0}"/>
              </a:ext>
            </a:extLst>
          </p:cNvPr>
          <p:cNvSpPr/>
          <p:nvPr userDrawn="1"/>
        </p:nvSpPr>
        <p:spPr>
          <a:xfrm>
            <a:off x="6520825" y="968679"/>
            <a:ext cx="88946" cy="88946"/>
          </a:xfrm>
          <a:prstGeom prst="ellipse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8" name="椭圆 547">
            <a:extLst>
              <a:ext uri="{FF2B5EF4-FFF2-40B4-BE49-F238E27FC236}">
                <a16:creationId xmlns:a16="http://schemas.microsoft.com/office/drawing/2014/main" id="{A944D6C9-51E3-A959-E944-C3580E1AC05E}"/>
              </a:ext>
            </a:extLst>
          </p:cNvPr>
          <p:cNvSpPr/>
          <p:nvPr userDrawn="1"/>
        </p:nvSpPr>
        <p:spPr>
          <a:xfrm>
            <a:off x="5580353" y="968679"/>
            <a:ext cx="88946" cy="88946"/>
          </a:xfrm>
          <a:prstGeom prst="ellipse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990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4" name="组合 833">
            <a:extLst>
              <a:ext uri="{FF2B5EF4-FFF2-40B4-BE49-F238E27FC236}">
                <a16:creationId xmlns:a16="http://schemas.microsoft.com/office/drawing/2014/main" id="{064E5DB4-807B-EFE2-6DB8-AB703363FD78}"/>
              </a:ext>
            </a:extLst>
          </p:cNvPr>
          <p:cNvGrpSpPr/>
          <p:nvPr userDrawn="1"/>
        </p:nvGrpSpPr>
        <p:grpSpPr>
          <a:xfrm>
            <a:off x="-495300" y="4102683"/>
            <a:ext cx="4702628" cy="3022017"/>
            <a:chOff x="-406400" y="4584700"/>
            <a:chExt cx="3873500" cy="2489200"/>
          </a:xfrm>
        </p:grpSpPr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id="{30FDD1E3-EBEB-2911-7D34-5518082F9F58}"/>
                </a:ext>
              </a:extLst>
            </p:cNvPr>
            <p:cNvSpPr/>
            <p:nvPr userDrawn="1"/>
          </p:nvSpPr>
          <p:spPr>
            <a:xfrm>
              <a:off x="0" y="5194504"/>
              <a:ext cx="2446320" cy="1663496"/>
            </a:xfrm>
            <a:custGeom>
              <a:avLst/>
              <a:gdLst>
                <a:gd name="connsiteX0" fmla="*/ 0 w 2446320"/>
                <a:gd name="connsiteY0" fmla="*/ 0 h 1663496"/>
                <a:gd name="connsiteX1" fmla="*/ 165894 w 2446320"/>
                <a:gd name="connsiteY1" fmla="*/ 31149 h 1663496"/>
                <a:gd name="connsiteX2" fmla="*/ 762000 w 2446320"/>
                <a:gd name="connsiteY2" fmla="*/ 253796 h 1663496"/>
                <a:gd name="connsiteX3" fmla="*/ 1397000 w 2446320"/>
                <a:gd name="connsiteY3" fmla="*/ 1142796 h 1663496"/>
                <a:gd name="connsiteX4" fmla="*/ 2122091 w 2446320"/>
                <a:gd name="connsiteY4" fmla="*/ 1530543 h 1663496"/>
                <a:gd name="connsiteX5" fmla="*/ 2446320 w 2446320"/>
                <a:gd name="connsiteY5" fmla="*/ 1663496 h 1663496"/>
                <a:gd name="connsiteX6" fmla="*/ 0 w 2446320"/>
                <a:gd name="connsiteY6" fmla="*/ 1663496 h 1663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6320" h="1663496">
                  <a:moveTo>
                    <a:pt x="0" y="0"/>
                  </a:moveTo>
                  <a:lnTo>
                    <a:pt x="165894" y="31149"/>
                  </a:lnTo>
                  <a:cubicBezTo>
                    <a:pt x="393171" y="82611"/>
                    <a:pt x="599017" y="151138"/>
                    <a:pt x="762000" y="253796"/>
                  </a:cubicBezTo>
                  <a:cubicBezTo>
                    <a:pt x="1087967" y="459113"/>
                    <a:pt x="1018117" y="869746"/>
                    <a:pt x="1397000" y="1142796"/>
                  </a:cubicBezTo>
                  <a:cubicBezTo>
                    <a:pt x="1586442" y="1279321"/>
                    <a:pt x="1838589" y="1407115"/>
                    <a:pt x="2122091" y="1530543"/>
                  </a:cubicBezTo>
                  <a:lnTo>
                    <a:pt x="2446320" y="1663496"/>
                  </a:lnTo>
                  <a:lnTo>
                    <a:pt x="0" y="1663496"/>
                  </a:lnTo>
                  <a:close/>
                </a:path>
              </a:pathLst>
            </a:custGeom>
            <a:solidFill>
              <a:srgbClr val="E4554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id="{6EFC68D3-BD40-600A-B7C4-50E17CC25FB3}"/>
                </a:ext>
              </a:extLst>
            </p:cNvPr>
            <p:cNvSpPr/>
            <p:nvPr userDrawn="1"/>
          </p:nvSpPr>
          <p:spPr>
            <a:xfrm>
              <a:off x="-406400" y="4584700"/>
              <a:ext cx="3873500" cy="2489200"/>
            </a:xfrm>
            <a:custGeom>
              <a:avLst/>
              <a:gdLst>
                <a:gd name="connsiteX0" fmla="*/ 0 w 3873500"/>
                <a:gd name="connsiteY0" fmla="*/ 0 h 2489200"/>
                <a:gd name="connsiteX1" fmla="*/ 876300 w 3873500"/>
                <a:gd name="connsiteY1" fmla="*/ 939800 h 2489200"/>
                <a:gd name="connsiteX2" fmla="*/ 1536700 w 3873500"/>
                <a:gd name="connsiteY2" fmla="*/ 1981200 h 2489200"/>
                <a:gd name="connsiteX3" fmla="*/ 3124200 w 3873500"/>
                <a:gd name="connsiteY3" fmla="*/ 1955800 h 2489200"/>
                <a:gd name="connsiteX4" fmla="*/ 3873500 w 3873500"/>
                <a:gd name="connsiteY4" fmla="*/ 248920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3500" h="2489200">
                  <a:moveTo>
                    <a:pt x="0" y="0"/>
                  </a:moveTo>
                  <a:cubicBezTo>
                    <a:pt x="310091" y="304800"/>
                    <a:pt x="620183" y="609600"/>
                    <a:pt x="876300" y="939800"/>
                  </a:cubicBezTo>
                  <a:cubicBezTo>
                    <a:pt x="1132417" y="1270000"/>
                    <a:pt x="1162050" y="1811867"/>
                    <a:pt x="1536700" y="1981200"/>
                  </a:cubicBezTo>
                  <a:cubicBezTo>
                    <a:pt x="1911350" y="2150533"/>
                    <a:pt x="2734733" y="1871133"/>
                    <a:pt x="3124200" y="1955800"/>
                  </a:cubicBezTo>
                  <a:cubicBezTo>
                    <a:pt x="3513667" y="2040467"/>
                    <a:pt x="3693583" y="2264833"/>
                    <a:pt x="3873500" y="2489200"/>
                  </a:cubicBezTo>
                </a:path>
              </a:pathLst>
            </a:custGeom>
            <a:noFill/>
            <a:ln>
              <a:solidFill>
                <a:srgbClr val="3447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7" name="任意多边形: 形状 826">
            <a:extLst>
              <a:ext uri="{FF2B5EF4-FFF2-40B4-BE49-F238E27FC236}">
                <a16:creationId xmlns:a16="http://schemas.microsoft.com/office/drawing/2014/main" id="{30FA53C3-8891-8281-F22B-4D4097516827}"/>
              </a:ext>
            </a:extLst>
          </p:cNvPr>
          <p:cNvSpPr/>
          <p:nvPr userDrawn="1"/>
        </p:nvSpPr>
        <p:spPr>
          <a:xfrm>
            <a:off x="9506898" y="-3720"/>
            <a:ext cx="2713564" cy="1030662"/>
          </a:xfrm>
          <a:custGeom>
            <a:avLst/>
            <a:gdLst>
              <a:gd name="connsiteX0" fmla="*/ 0 w 3190204"/>
              <a:gd name="connsiteY0" fmla="*/ 0 h 1211699"/>
              <a:gd name="connsiteX1" fmla="*/ 3190204 w 3190204"/>
              <a:gd name="connsiteY1" fmla="*/ 0 h 1211699"/>
              <a:gd name="connsiteX2" fmla="*/ 3190204 w 3190204"/>
              <a:gd name="connsiteY2" fmla="*/ 1201734 h 1211699"/>
              <a:gd name="connsiteX3" fmla="*/ 3033835 w 3190204"/>
              <a:gd name="connsiteY3" fmla="*/ 1208881 h 1211699"/>
              <a:gd name="connsiteX4" fmla="*/ 2326604 w 3190204"/>
              <a:gd name="connsiteY4" fmla="*/ 1155700 h 1211699"/>
              <a:gd name="connsiteX5" fmla="*/ 1513804 w 3190204"/>
              <a:gd name="connsiteY5" fmla="*/ 520700 h 1211699"/>
              <a:gd name="connsiteX6" fmla="*/ 358104 w 3190204"/>
              <a:gd name="connsiteY6" fmla="*/ 317500 h 1211699"/>
              <a:gd name="connsiteX7" fmla="*/ 23762 w 3190204"/>
              <a:gd name="connsiteY7" fmla="*/ 28811 h 1211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0204" h="1211699">
                <a:moveTo>
                  <a:pt x="0" y="0"/>
                </a:moveTo>
                <a:lnTo>
                  <a:pt x="3190204" y="0"/>
                </a:lnTo>
                <a:lnTo>
                  <a:pt x="3190204" y="1201734"/>
                </a:lnTo>
                <a:lnTo>
                  <a:pt x="3033835" y="1208881"/>
                </a:lnTo>
                <a:cubicBezTo>
                  <a:pt x="2776925" y="1217083"/>
                  <a:pt x="2504404" y="1209675"/>
                  <a:pt x="2326604" y="1155700"/>
                </a:cubicBezTo>
                <a:cubicBezTo>
                  <a:pt x="1971004" y="1047750"/>
                  <a:pt x="1841887" y="660400"/>
                  <a:pt x="1513804" y="520700"/>
                </a:cubicBezTo>
                <a:cubicBezTo>
                  <a:pt x="1185721" y="381000"/>
                  <a:pt x="671371" y="484717"/>
                  <a:pt x="358104" y="317500"/>
                </a:cubicBezTo>
                <a:cubicBezTo>
                  <a:pt x="240629" y="254794"/>
                  <a:pt x="126726" y="146844"/>
                  <a:pt x="23762" y="28811"/>
                </a:cubicBezTo>
                <a:close/>
              </a:path>
            </a:pathLst>
          </a:cu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6" name="任意多边形: 形状 825">
            <a:extLst>
              <a:ext uri="{FF2B5EF4-FFF2-40B4-BE49-F238E27FC236}">
                <a16:creationId xmlns:a16="http://schemas.microsoft.com/office/drawing/2014/main" id="{5E4FC423-16A8-BA5F-E2AB-6D005C195584}"/>
              </a:ext>
            </a:extLst>
          </p:cNvPr>
          <p:cNvSpPr/>
          <p:nvPr userDrawn="1"/>
        </p:nvSpPr>
        <p:spPr>
          <a:xfrm>
            <a:off x="8147910" y="-306191"/>
            <a:ext cx="4234590" cy="2300938"/>
          </a:xfrm>
          <a:custGeom>
            <a:avLst/>
            <a:gdLst>
              <a:gd name="connsiteX0" fmla="*/ 0 w 4978400"/>
              <a:gd name="connsiteY0" fmla="*/ 0 h 2705100"/>
              <a:gd name="connsiteX1" fmla="*/ 495300 w 4978400"/>
              <a:gd name="connsiteY1" fmla="*/ 812800 h 2705100"/>
              <a:gd name="connsiteX2" fmla="*/ 2171700 w 4978400"/>
              <a:gd name="connsiteY2" fmla="*/ 977900 h 2705100"/>
              <a:gd name="connsiteX3" fmla="*/ 2870200 w 4978400"/>
              <a:gd name="connsiteY3" fmla="*/ 1714500 h 2705100"/>
              <a:gd name="connsiteX4" fmla="*/ 4051300 w 4978400"/>
              <a:gd name="connsiteY4" fmla="*/ 1778000 h 2705100"/>
              <a:gd name="connsiteX5" fmla="*/ 4978400 w 4978400"/>
              <a:gd name="connsiteY5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78400" h="2705100">
                <a:moveTo>
                  <a:pt x="0" y="0"/>
                </a:moveTo>
                <a:cubicBezTo>
                  <a:pt x="66675" y="324908"/>
                  <a:pt x="133350" y="649817"/>
                  <a:pt x="495300" y="812800"/>
                </a:cubicBezTo>
                <a:cubicBezTo>
                  <a:pt x="857250" y="975783"/>
                  <a:pt x="1775883" y="827617"/>
                  <a:pt x="2171700" y="977900"/>
                </a:cubicBezTo>
                <a:cubicBezTo>
                  <a:pt x="2567517" y="1128183"/>
                  <a:pt x="2556933" y="1581150"/>
                  <a:pt x="2870200" y="1714500"/>
                </a:cubicBezTo>
                <a:cubicBezTo>
                  <a:pt x="3183467" y="1847850"/>
                  <a:pt x="3699933" y="1612900"/>
                  <a:pt x="4051300" y="1778000"/>
                </a:cubicBezTo>
                <a:cubicBezTo>
                  <a:pt x="4402667" y="1943100"/>
                  <a:pt x="4690533" y="2324100"/>
                  <a:pt x="4978400" y="2705100"/>
                </a:cubicBezTo>
              </a:path>
            </a:pathLst>
          </a:custGeom>
          <a:noFill/>
          <a:ln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1" name="组合 830">
            <a:extLst>
              <a:ext uri="{FF2B5EF4-FFF2-40B4-BE49-F238E27FC236}">
                <a16:creationId xmlns:a16="http://schemas.microsoft.com/office/drawing/2014/main" id="{E3DB29B5-399C-73A1-5202-6B5F324C3343}"/>
              </a:ext>
            </a:extLst>
          </p:cNvPr>
          <p:cNvGrpSpPr/>
          <p:nvPr userDrawn="1"/>
        </p:nvGrpSpPr>
        <p:grpSpPr>
          <a:xfrm>
            <a:off x="-378142" y="-695874"/>
            <a:ext cx="4394241" cy="3586331"/>
            <a:chOff x="-378142" y="-695874"/>
            <a:chExt cx="5782873" cy="4719654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E2A5FC3C-9135-8588-FF2A-9D0AF924E422}"/>
                </a:ext>
              </a:extLst>
            </p:cNvPr>
            <p:cNvSpPr/>
            <p:nvPr userDrawn="1"/>
          </p:nvSpPr>
          <p:spPr>
            <a:xfrm>
              <a:off x="3576179" y="103285"/>
              <a:ext cx="1092515" cy="1092022"/>
            </a:xfrm>
            <a:custGeom>
              <a:avLst/>
              <a:gdLst>
                <a:gd name="connsiteX0" fmla="*/ 44760 w 1092515"/>
                <a:gd name="connsiteY0" fmla="*/ 123716 h 1092022"/>
                <a:gd name="connsiteX1" fmla="*/ 229302 w 1092515"/>
                <a:gd name="connsiteY1" fmla="*/ 624 h 1092022"/>
                <a:gd name="connsiteX2" fmla="*/ 774472 w 1092515"/>
                <a:gd name="connsiteY2" fmla="*/ 216339 h 1092022"/>
                <a:gd name="connsiteX3" fmla="*/ 1092515 w 1092515"/>
                <a:gd name="connsiteY3" fmla="*/ 1092022 h 1092022"/>
                <a:gd name="connsiteX4" fmla="*/ 123694 w 1092515"/>
                <a:gd name="connsiteY4" fmla="*/ 613453 h 1092022"/>
                <a:gd name="connsiteX5" fmla="*/ 44760 w 1092515"/>
                <a:gd name="connsiteY5" fmla="*/ 123716 h 109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2515" h="1092022">
                  <a:moveTo>
                    <a:pt x="44760" y="123716"/>
                  </a:moveTo>
                  <a:cubicBezTo>
                    <a:pt x="78074" y="51178"/>
                    <a:pt x="149527" y="3742"/>
                    <a:pt x="229302" y="624"/>
                  </a:cubicBezTo>
                  <a:cubicBezTo>
                    <a:pt x="366381" y="-4743"/>
                    <a:pt x="596571" y="21008"/>
                    <a:pt x="774472" y="216339"/>
                  </a:cubicBezTo>
                  <a:cubicBezTo>
                    <a:pt x="1045404" y="513836"/>
                    <a:pt x="1092515" y="1092022"/>
                    <a:pt x="1092515" y="1092022"/>
                  </a:cubicBezTo>
                  <a:cubicBezTo>
                    <a:pt x="1092515" y="1092022"/>
                    <a:pt x="394626" y="910922"/>
                    <a:pt x="123694" y="613453"/>
                  </a:cubicBezTo>
                  <a:cubicBezTo>
                    <a:pt x="-46645" y="426444"/>
                    <a:pt x="-7665" y="237944"/>
                    <a:pt x="44760" y="123716"/>
                  </a:cubicBezTo>
                  <a:close/>
                </a:path>
              </a:pathLst>
            </a:custGeom>
            <a:solidFill>
              <a:srgbClr val="34474E">
                <a:alpha val="22000"/>
              </a:srgbClr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76B00A8-93C6-7BF2-376C-FADEE9C7FAE3}"/>
                </a:ext>
              </a:extLst>
            </p:cNvPr>
            <p:cNvGrpSpPr/>
            <p:nvPr userDrawn="1"/>
          </p:nvGrpSpPr>
          <p:grpSpPr>
            <a:xfrm>
              <a:off x="3631286" y="156130"/>
              <a:ext cx="959832" cy="943745"/>
              <a:chOff x="3631286" y="156130"/>
              <a:chExt cx="959832" cy="943745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82E6D11-28F1-26E7-2091-9FDFCDBD5DC9}"/>
                  </a:ext>
                </a:extLst>
              </p:cNvPr>
              <p:cNvSpPr/>
              <p:nvPr/>
            </p:nvSpPr>
            <p:spPr>
              <a:xfrm>
                <a:off x="3757811" y="682199"/>
                <a:ext cx="73980" cy="80132"/>
              </a:xfrm>
              <a:custGeom>
                <a:avLst/>
                <a:gdLst>
                  <a:gd name="connsiteX0" fmla="*/ 7281 w 73980"/>
                  <a:gd name="connsiteY0" fmla="*/ 167 h 80132"/>
                  <a:gd name="connsiteX1" fmla="*/ 59028 w 73980"/>
                  <a:gd name="connsiteY1" fmla="*/ 43674 h 80132"/>
                  <a:gd name="connsiteX2" fmla="*/ 66699 w 73980"/>
                  <a:gd name="connsiteY2" fmla="*/ 79970 h 80132"/>
                  <a:gd name="connsiteX3" fmla="*/ 14952 w 73980"/>
                  <a:gd name="connsiteY3" fmla="*/ 36463 h 80132"/>
                  <a:gd name="connsiteX4" fmla="*/ 7281 w 73980"/>
                  <a:gd name="connsiteY4" fmla="*/ 167 h 80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980" h="80132">
                    <a:moveTo>
                      <a:pt x="7281" y="167"/>
                    </a:moveTo>
                    <a:cubicBezTo>
                      <a:pt x="19452" y="2146"/>
                      <a:pt x="42628" y="21636"/>
                      <a:pt x="59028" y="43674"/>
                    </a:cubicBezTo>
                    <a:cubicBezTo>
                      <a:pt x="75428" y="65711"/>
                      <a:pt x="78870" y="81948"/>
                      <a:pt x="66699" y="79970"/>
                    </a:cubicBezTo>
                    <a:cubicBezTo>
                      <a:pt x="54528" y="77991"/>
                      <a:pt x="31352" y="58501"/>
                      <a:pt x="14952" y="36463"/>
                    </a:cubicBezTo>
                    <a:cubicBezTo>
                      <a:pt x="-1447" y="14425"/>
                      <a:pt x="-4890" y="-1839"/>
                      <a:pt x="7281" y="16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8A2E0F27-549A-BF60-0D9E-87329116C259}"/>
                  </a:ext>
                </a:extLst>
              </p:cNvPr>
              <p:cNvSpPr/>
              <p:nvPr/>
            </p:nvSpPr>
            <p:spPr>
              <a:xfrm>
                <a:off x="3672153" y="523773"/>
                <a:ext cx="43251" cy="100118"/>
              </a:xfrm>
              <a:custGeom>
                <a:avLst/>
                <a:gdLst>
                  <a:gd name="connsiteX0" fmla="*/ 10724 w 43251"/>
                  <a:gd name="connsiteY0" fmla="*/ 1537 h 100118"/>
                  <a:gd name="connsiteX1" fmla="*/ 40298 w 43251"/>
                  <a:gd name="connsiteY1" fmla="*/ 62311 h 100118"/>
                  <a:gd name="connsiteX2" fmla="*/ 32545 w 43251"/>
                  <a:gd name="connsiteY2" fmla="*/ 98579 h 100118"/>
                  <a:gd name="connsiteX3" fmla="*/ 2972 w 43251"/>
                  <a:gd name="connsiteY3" fmla="*/ 37806 h 100118"/>
                  <a:gd name="connsiteX4" fmla="*/ 10724 w 43251"/>
                  <a:gd name="connsiteY4" fmla="*/ 1537 h 10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51" h="100118">
                    <a:moveTo>
                      <a:pt x="10724" y="1537"/>
                    </a:moveTo>
                    <a:cubicBezTo>
                      <a:pt x="21025" y="8314"/>
                      <a:pt x="34280" y="35529"/>
                      <a:pt x="40298" y="62311"/>
                    </a:cubicBezTo>
                    <a:cubicBezTo>
                      <a:pt x="46315" y="89119"/>
                      <a:pt x="42846" y="105356"/>
                      <a:pt x="32545" y="98579"/>
                    </a:cubicBezTo>
                    <a:cubicBezTo>
                      <a:pt x="22245" y="91803"/>
                      <a:pt x="8989" y="64587"/>
                      <a:pt x="2972" y="37806"/>
                    </a:cubicBezTo>
                    <a:cubicBezTo>
                      <a:pt x="-3073" y="11025"/>
                      <a:pt x="397" y="-5239"/>
                      <a:pt x="10724" y="153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58C39FB-29D7-D3D9-D4F7-8459A483731F}"/>
                  </a:ext>
                </a:extLst>
              </p:cNvPr>
              <p:cNvSpPr/>
              <p:nvPr/>
            </p:nvSpPr>
            <p:spPr>
              <a:xfrm>
                <a:off x="3631286" y="330276"/>
                <a:ext cx="36066" cy="102951"/>
              </a:xfrm>
              <a:custGeom>
                <a:avLst/>
                <a:gdLst>
                  <a:gd name="connsiteX0" fmla="*/ 12585 w 36066"/>
                  <a:gd name="connsiteY0" fmla="*/ 2034 h 102951"/>
                  <a:gd name="connsiteX1" fmla="*/ 35219 w 36066"/>
                  <a:gd name="connsiteY1" fmla="*/ 65735 h 102951"/>
                  <a:gd name="connsiteX2" fmla="*/ 23482 w 36066"/>
                  <a:gd name="connsiteY2" fmla="*/ 100920 h 102951"/>
                  <a:gd name="connsiteX3" fmla="*/ 847 w 36066"/>
                  <a:gd name="connsiteY3" fmla="*/ 37219 h 102951"/>
                  <a:gd name="connsiteX4" fmla="*/ 12585 w 36066"/>
                  <a:gd name="connsiteY4" fmla="*/ 2034 h 10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66" h="102951">
                    <a:moveTo>
                      <a:pt x="12585" y="2034"/>
                    </a:moveTo>
                    <a:cubicBezTo>
                      <a:pt x="22072" y="9895"/>
                      <a:pt x="32210" y="38411"/>
                      <a:pt x="35219" y="65735"/>
                    </a:cubicBezTo>
                    <a:cubicBezTo>
                      <a:pt x="38228" y="93032"/>
                      <a:pt x="32969" y="108808"/>
                      <a:pt x="23482" y="100920"/>
                    </a:cubicBezTo>
                    <a:cubicBezTo>
                      <a:pt x="13994" y="93059"/>
                      <a:pt x="3856" y="64542"/>
                      <a:pt x="847" y="37219"/>
                    </a:cubicBezTo>
                    <a:cubicBezTo>
                      <a:pt x="-2161" y="9895"/>
                      <a:pt x="3097" y="-5854"/>
                      <a:pt x="12585" y="2034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2BDC5F86-5769-3370-84D6-6D4A6A78C3B1}"/>
                  </a:ext>
                </a:extLst>
              </p:cNvPr>
              <p:cNvSpPr/>
              <p:nvPr/>
            </p:nvSpPr>
            <p:spPr>
              <a:xfrm>
                <a:off x="4128381" y="236948"/>
                <a:ext cx="84802" cy="68581"/>
              </a:xfrm>
              <a:custGeom>
                <a:avLst/>
                <a:gdLst>
                  <a:gd name="connsiteX0" fmla="*/ 6366 w 84802"/>
                  <a:gd name="connsiteY0" fmla="*/ 1 h 68581"/>
                  <a:gd name="connsiteX1" fmla="*/ 64727 w 84802"/>
                  <a:gd name="connsiteY1" fmla="*/ 34101 h 68581"/>
                  <a:gd name="connsiteX2" fmla="*/ 78443 w 84802"/>
                  <a:gd name="connsiteY2" fmla="*/ 68581 h 68581"/>
                  <a:gd name="connsiteX3" fmla="*/ 20082 w 84802"/>
                  <a:gd name="connsiteY3" fmla="*/ 34480 h 68581"/>
                  <a:gd name="connsiteX4" fmla="*/ 6366 w 84802"/>
                  <a:gd name="connsiteY4" fmla="*/ 1 h 6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802" h="68581">
                    <a:moveTo>
                      <a:pt x="6366" y="1"/>
                    </a:moveTo>
                    <a:cubicBezTo>
                      <a:pt x="18700" y="-108"/>
                      <a:pt x="44831" y="15180"/>
                      <a:pt x="64727" y="34101"/>
                    </a:cubicBezTo>
                    <a:cubicBezTo>
                      <a:pt x="84623" y="53048"/>
                      <a:pt x="90777" y="68472"/>
                      <a:pt x="78443" y="68581"/>
                    </a:cubicBezTo>
                    <a:cubicBezTo>
                      <a:pt x="66109" y="68689"/>
                      <a:pt x="39979" y="53401"/>
                      <a:pt x="20082" y="34480"/>
                    </a:cubicBezTo>
                    <a:cubicBezTo>
                      <a:pt x="159" y="15533"/>
                      <a:pt x="-5967" y="109"/>
                      <a:pt x="6366" y="1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B2BBEF8-EB2C-B00D-ADCA-9110224ADB58}"/>
                  </a:ext>
                </a:extLst>
              </p:cNvPr>
              <p:cNvSpPr/>
              <p:nvPr/>
            </p:nvSpPr>
            <p:spPr>
              <a:xfrm>
                <a:off x="3941722" y="156130"/>
                <a:ext cx="93926" cy="55380"/>
              </a:xfrm>
              <a:custGeom>
                <a:avLst/>
                <a:gdLst>
                  <a:gd name="connsiteX0" fmla="*/ 5447 w 93926"/>
                  <a:gd name="connsiteY0" fmla="*/ 313 h 55380"/>
                  <a:gd name="connsiteX1" fmla="*/ 68903 w 93926"/>
                  <a:gd name="connsiteY1" fmla="*/ 23570 h 55380"/>
                  <a:gd name="connsiteX2" fmla="*/ 88475 w 93926"/>
                  <a:gd name="connsiteY2" fmla="*/ 55068 h 55380"/>
                  <a:gd name="connsiteX3" fmla="*/ 25018 w 93926"/>
                  <a:gd name="connsiteY3" fmla="*/ 31811 h 55380"/>
                  <a:gd name="connsiteX4" fmla="*/ 5447 w 93926"/>
                  <a:gd name="connsiteY4" fmla="*/ 313 h 5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26" h="55380">
                    <a:moveTo>
                      <a:pt x="5447" y="313"/>
                    </a:moveTo>
                    <a:cubicBezTo>
                      <a:pt x="17563" y="-1964"/>
                      <a:pt x="45971" y="8445"/>
                      <a:pt x="68903" y="23570"/>
                    </a:cubicBezTo>
                    <a:cubicBezTo>
                      <a:pt x="91836" y="38696"/>
                      <a:pt x="100591" y="52818"/>
                      <a:pt x="88475" y="55068"/>
                    </a:cubicBezTo>
                    <a:cubicBezTo>
                      <a:pt x="76358" y="57345"/>
                      <a:pt x="47950" y="46936"/>
                      <a:pt x="25018" y="31811"/>
                    </a:cubicBezTo>
                    <a:cubicBezTo>
                      <a:pt x="2113" y="16685"/>
                      <a:pt x="-6670" y="2589"/>
                      <a:pt x="5447" y="313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F665D3A8-EBD3-C34C-5887-803A9C7D3FC3}"/>
                  </a:ext>
                </a:extLst>
              </p:cNvPr>
              <p:cNvSpPr/>
              <p:nvPr/>
            </p:nvSpPr>
            <p:spPr>
              <a:xfrm rot="18135300">
                <a:off x="3959732" y="778986"/>
                <a:ext cx="29438" cy="105013"/>
              </a:xfrm>
              <a:custGeom>
                <a:avLst/>
                <a:gdLst>
                  <a:gd name="connsiteX0" fmla="*/ 29439 w 29438"/>
                  <a:gd name="connsiteY0" fmla="*/ 52507 h 105013"/>
                  <a:gd name="connsiteX1" fmla="*/ 14719 w 29438"/>
                  <a:gd name="connsiteY1" fmla="*/ 105014 h 105013"/>
                  <a:gd name="connsiteX2" fmla="*/ 0 w 29438"/>
                  <a:gd name="connsiteY2" fmla="*/ 52507 h 105013"/>
                  <a:gd name="connsiteX3" fmla="*/ 14719 w 29438"/>
                  <a:gd name="connsiteY3" fmla="*/ 0 h 105013"/>
                  <a:gd name="connsiteX4" fmla="*/ 29439 w 29438"/>
                  <a:gd name="connsiteY4" fmla="*/ 52507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8" h="105013">
                    <a:moveTo>
                      <a:pt x="29439" y="52507"/>
                    </a:moveTo>
                    <a:cubicBezTo>
                      <a:pt x="29439" y="81506"/>
                      <a:pt x="22848" y="105014"/>
                      <a:pt x="14719" y="105014"/>
                    </a:cubicBezTo>
                    <a:cubicBezTo>
                      <a:pt x="6590" y="105014"/>
                      <a:pt x="0" y="81506"/>
                      <a:pt x="0" y="52507"/>
                    </a:cubicBezTo>
                    <a:cubicBezTo>
                      <a:pt x="0" y="23508"/>
                      <a:pt x="6590" y="0"/>
                      <a:pt x="14719" y="0"/>
                    </a:cubicBezTo>
                    <a:cubicBezTo>
                      <a:pt x="22848" y="0"/>
                      <a:pt x="29439" y="23508"/>
                      <a:pt x="29439" y="5250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7721AFEB-54E9-D01B-6624-FAC4400D3D82}"/>
                  </a:ext>
                </a:extLst>
              </p:cNvPr>
              <p:cNvSpPr/>
              <p:nvPr/>
            </p:nvSpPr>
            <p:spPr>
              <a:xfrm>
                <a:off x="4106550" y="885354"/>
                <a:ext cx="90211" cy="61317"/>
              </a:xfrm>
              <a:custGeom>
                <a:avLst/>
                <a:gdLst>
                  <a:gd name="connsiteX0" fmla="*/ 5861 w 90211"/>
                  <a:gd name="connsiteY0" fmla="*/ 96 h 61317"/>
                  <a:gd name="connsiteX1" fmla="*/ 67312 w 90211"/>
                  <a:gd name="connsiteY1" fmla="*/ 28260 h 61317"/>
                  <a:gd name="connsiteX2" fmla="*/ 84362 w 90211"/>
                  <a:gd name="connsiteY2" fmla="*/ 61221 h 61317"/>
                  <a:gd name="connsiteX3" fmla="*/ 22911 w 90211"/>
                  <a:gd name="connsiteY3" fmla="*/ 33058 h 61317"/>
                  <a:gd name="connsiteX4" fmla="*/ 5861 w 90211"/>
                  <a:gd name="connsiteY4" fmla="*/ 96 h 6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211" h="61317">
                    <a:moveTo>
                      <a:pt x="5861" y="96"/>
                    </a:moveTo>
                    <a:cubicBezTo>
                      <a:pt x="18113" y="-1232"/>
                      <a:pt x="45627" y="11399"/>
                      <a:pt x="67312" y="28260"/>
                    </a:cubicBezTo>
                    <a:cubicBezTo>
                      <a:pt x="88998" y="45147"/>
                      <a:pt x="96614" y="59893"/>
                      <a:pt x="84362" y="61221"/>
                    </a:cubicBezTo>
                    <a:cubicBezTo>
                      <a:pt x="72110" y="62550"/>
                      <a:pt x="44597" y="49918"/>
                      <a:pt x="22911" y="33058"/>
                    </a:cubicBezTo>
                    <a:cubicBezTo>
                      <a:pt x="1226" y="16170"/>
                      <a:pt x="-6418" y="1397"/>
                      <a:pt x="5861" y="96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790F7EC-EB4A-6120-DB8F-6379D7B72B9C}"/>
                  </a:ext>
                </a:extLst>
              </p:cNvPr>
              <p:cNvSpPr/>
              <p:nvPr/>
            </p:nvSpPr>
            <p:spPr>
              <a:xfrm>
                <a:off x="4099280" y="765446"/>
                <a:ext cx="83354" cy="70318"/>
              </a:xfrm>
              <a:custGeom>
                <a:avLst/>
                <a:gdLst>
                  <a:gd name="connsiteX0" fmla="*/ 6490 w 83354"/>
                  <a:gd name="connsiteY0" fmla="*/ 2 h 70318"/>
                  <a:gd name="connsiteX1" fmla="*/ 64010 w 83354"/>
                  <a:gd name="connsiteY1" fmla="*/ 35512 h 70318"/>
                  <a:gd name="connsiteX2" fmla="*/ 76859 w 83354"/>
                  <a:gd name="connsiteY2" fmla="*/ 70317 h 70318"/>
                  <a:gd name="connsiteX3" fmla="*/ 19338 w 83354"/>
                  <a:gd name="connsiteY3" fmla="*/ 34807 h 70318"/>
                  <a:gd name="connsiteX4" fmla="*/ 6490 w 83354"/>
                  <a:gd name="connsiteY4" fmla="*/ 2 h 70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354" h="70318">
                    <a:moveTo>
                      <a:pt x="6490" y="2"/>
                    </a:moveTo>
                    <a:cubicBezTo>
                      <a:pt x="18823" y="192"/>
                      <a:pt x="44574" y="16104"/>
                      <a:pt x="64010" y="35512"/>
                    </a:cubicBezTo>
                    <a:cubicBezTo>
                      <a:pt x="83446" y="54920"/>
                      <a:pt x="89192" y="70507"/>
                      <a:pt x="76859" y="70317"/>
                    </a:cubicBezTo>
                    <a:cubicBezTo>
                      <a:pt x="64525" y="70127"/>
                      <a:pt x="38773" y="54216"/>
                      <a:pt x="19338" y="34807"/>
                    </a:cubicBezTo>
                    <a:cubicBezTo>
                      <a:pt x="-70" y="15372"/>
                      <a:pt x="-5844" y="-215"/>
                      <a:pt x="6490" y="2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FFDE4B4-6944-57CD-EBED-862C55BED458}"/>
                  </a:ext>
                </a:extLst>
              </p:cNvPr>
              <p:cNvSpPr/>
              <p:nvPr/>
            </p:nvSpPr>
            <p:spPr>
              <a:xfrm rot="18439695">
                <a:off x="3938413" y="618084"/>
                <a:ext cx="29438" cy="105014"/>
              </a:xfrm>
              <a:custGeom>
                <a:avLst/>
                <a:gdLst>
                  <a:gd name="connsiteX0" fmla="*/ 29439 w 29438"/>
                  <a:gd name="connsiteY0" fmla="*/ 52507 h 105014"/>
                  <a:gd name="connsiteX1" fmla="*/ 14719 w 29438"/>
                  <a:gd name="connsiteY1" fmla="*/ 105015 h 105014"/>
                  <a:gd name="connsiteX2" fmla="*/ 0 w 29438"/>
                  <a:gd name="connsiteY2" fmla="*/ 52507 h 105014"/>
                  <a:gd name="connsiteX3" fmla="*/ 14719 w 29438"/>
                  <a:gd name="connsiteY3" fmla="*/ 0 h 105014"/>
                  <a:gd name="connsiteX4" fmla="*/ 29439 w 29438"/>
                  <a:gd name="connsiteY4" fmla="*/ 52507 h 105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8" h="105014">
                    <a:moveTo>
                      <a:pt x="29439" y="52507"/>
                    </a:moveTo>
                    <a:cubicBezTo>
                      <a:pt x="29439" y="81506"/>
                      <a:pt x="22849" y="105015"/>
                      <a:pt x="14719" y="105015"/>
                    </a:cubicBezTo>
                    <a:cubicBezTo>
                      <a:pt x="6590" y="105015"/>
                      <a:pt x="0" y="81506"/>
                      <a:pt x="0" y="52507"/>
                    </a:cubicBezTo>
                    <a:cubicBezTo>
                      <a:pt x="0" y="23508"/>
                      <a:pt x="6590" y="0"/>
                      <a:pt x="14719" y="0"/>
                    </a:cubicBezTo>
                    <a:cubicBezTo>
                      <a:pt x="22849" y="0"/>
                      <a:pt x="29439" y="23508"/>
                      <a:pt x="29439" y="5250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E6DE0ACF-BE6C-A22D-BEA4-2890D1A760D2}"/>
                  </a:ext>
                </a:extLst>
              </p:cNvPr>
              <p:cNvSpPr/>
              <p:nvPr/>
            </p:nvSpPr>
            <p:spPr>
              <a:xfrm>
                <a:off x="3792048" y="481173"/>
                <a:ext cx="62457" cy="89404"/>
              </a:xfrm>
              <a:custGeom>
                <a:avLst/>
                <a:gdLst>
                  <a:gd name="connsiteX0" fmla="*/ 8283 w 62457"/>
                  <a:gd name="connsiteY0" fmla="*/ 576 h 89404"/>
                  <a:gd name="connsiteX1" fmla="*/ 52413 w 62457"/>
                  <a:gd name="connsiteY1" fmla="*/ 51781 h 89404"/>
                  <a:gd name="connsiteX2" fmla="*/ 54175 w 62457"/>
                  <a:gd name="connsiteY2" fmla="*/ 88836 h 89404"/>
                  <a:gd name="connsiteX3" fmla="*/ 10045 w 62457"/>
                  <a:gd name="connsiteY3" fmla="*/ 37631 h 89404"/>
                  <a:gd name="connsiteX4" fmla="*/ 8283 w 62457"/>
                  <a:gd name="connsiteY4" fmla="*/ 576 h 89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57" h="89404">
                    <a:moveTo>
                      <a:pt x="8283" y="576"/>
                    </a:moveTo>
                    <a:cubicBezTo>
                      <a:pt x="19966" y="4480"/>
                      <a:pt x="39727" y="27412"/>
                      <a:pt x="52413" y="51781"/>
                    </a:cubicBezTo>
                    <a:cubicBezTo>
                      <a:pt x="65071" y="76150"/>
                      <a:pt x="65885" y="92739"/>
                      <a:pt x="54175" y="88836"/>
                    </a:cubicBezTo>
                    <a:cubicBezTo>
                      <a:pt x="42492" y="84932"/>
                      <a:pt x="22731" y="62000"/>
                      <a:pt x="10045" y="37631"/>
                    </a:cubicBezTo>
                    <a:cubicBezTo>
                      <a:pt x="-2614" y="13235"/>
                      <a:pt x="-3427" y="-3354"/>
                      <a:pt x="8283" y="576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79670E8B-ACC6-7ECF-15C1-80BEBDAFF7B7}"/>
                  </a:ext>
                </a:extLst>
              </p:cNvPr>
              <p:cNvSpPr/>
              <p:nvPr/>
            </p:nvSpPr>
            <p:spPr>
              <a:xfrm>
                <a:off x="3707074" y="319401"/>
                <a:ext cx="53274" cy="95158"/>
              </a:xfrm>
              <a:custGeom>
                <a:avLst/>
                <a:gdLst>
                  <a:gd name="connsiteX0" fmla="*/ 9226 w 53274"/>
                  <a:gd name="connsiteY0" fmla="*/ 983 h 95158"/>
                  <a:gd name="connsiteX1" fmla="*/ 46796 w 53274"/>
                  <a:gd name="connsiteY1" fmla="*/ 57175 h 95158"/>
                  <a:gd name="connsiteX2" fmla="*/ 44058 w 53274"/>
                  <a:gd name="connsiteY2" fmla="*/ 94176 h 95158"/>
                  <a:gd name="connsiteX3" fmla="*/ 6488 w 53274"/>
                  <a:gd name="connsiteY3" fmla="*/ 37984 h 95158"/>
                  <a:gd name="connsiteX4" fmla="*/ 9226 w 53274"/>
                  <a:gd name="connsiteY4" fmla="*/ 983 h 95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74" h="95158">
                    <a:moveTo>
                      <a:pt x="9226" y="983"/>
                    </a:moveTo>
                    <a:cubicBezTo>
                      <a:pt x="20367" y="6296"/>
                      <a:pt x="37173" y="31451"/>
                      <a:pt x="46796" y="57175"/>
                    </a:cubicBezTo>
                    <a:cubicBezTo>
                      <a:pt x="56419" y="82899"/>
                      <a:pt x="55172" y="99462"/>
                      <a:pt x="44058" y="94176"/>
                    </a:cubicBezTo>
                    <a:cubicBezTo>
                      <a:pt x="32917" y="88863"/>
                      <a:pt x="16111" y="63708"/>
                      <a:pt x="6488" y="37984"/>
                    </a:cubicBezTo>
                    <a:cubicBezTo>
                      <a:pt x="-3135" y="12259"/>
                      <a:pt x="-1915" y="-4303"/>
                      <a:pt x="9226" y="983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A2EBDA60-A3AF-6FAF-4648-D31BB1B8DF29}"/>
                  </a:ext>
                </a:extLst>
              </p:cNvPr>
              <p:cNvSpPr/>
              <p:nvPr/>
            </p:nvSpPr>
            <p:spPr>
              <a:xfrm rot="19561624">
                <a:off x="4295097" y="594083"/>
                <a:ext cx="29437" cy="105011"/>
              </a:xfrm>
              <a:custGeom>
                <a:avLst/>
                <a:gdLst>
                  <a:gd name="connsiteX0" fmla="*/ 29438 w 29437"/>
                  <a:gd name="connsiteY0" fmla="*/ 52506 h 105011"/>
                  <a:gd name="connsiteX1" fmla="*/ 14719 w 29437"/>
                  <a:gd name="connsiteY1" fmla="*/ 105011 h 105011"/>
                  <a:gd name="connsiteX2" fmla="*/ 0 w 29437"/>
                  <a:gd name="connsiteY2" fmla="*/ 52506 h 105011"/>
                  <a:gd name="connsiteX3" fmla="*/ 14719 w 29437"/>
                  <a:gd name="connsiteY3" fmla="*/ 0 h 105011"/>
                  <a:gd name="connsiteX4" fmla="*/ 29438 w 29437"/>
                  <a:gd name="connsiteY4" fmla="*/ 52506 h 10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7" h="105011">
                    <a:moveTo>
                      <a:pt x="29438" y="52506"/>
                    </a:moveTo>
                    <a:cubicBezTo>
                      <a:pt x="29438" y="81504"/>
                      <a:pt x="22848" y="105011"/>
                      <a:pt x="14719" y="105011"/>
                    </a:cubicBezTo>
                    <a:cubicBezTo>
                      <a:pt x="6590" y="105011"/>
                      <a:pt x="0" y="81504"/>
                      <a:pt x="0" y="52506"/>
                    </a:cubicBezTo>
                    <a:cubicBezTo>
                      <a:pt x="0" y="23508"/>
                      <a:pt x="6590" y="0"/>
                      <a:pt x="14719" y="0"/>
                    </a:cubicBezTo>
                    <a:cubicBezTo>
                      <a:pt x="22848" y="0"/>
                      <a:pt x="29438" y="23508"/>
                      <a:pt x="29438" y="52506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3470D71C-33FF-551D-ABCE-26942FDB06ED}"/>
                  </a:ext>
                </a:extLst>
              </p:cNvPr>
              <p:cNvSpPr/>
              <p:nvPr/>
            </p:nvSpPr>
            <p:spPr>
              <a:xfrm>
                <a:off x="4149098" y="418330"/>
                <a:ext cx="72321" cy="81625"/>
              </a:xfrm>
              <a:custGeom>
                <a:avLst/>
                <a:gdLst>
                  <a:gd name="connsiteX0" fmla="*/ 15 w 72321"/>
                  <a:gd name="connsiteY0" fmla="*/ 6631 h 81625"/>
                  <a:gd name="connsiteX1" fmla="*/ 37151 w 72321"/>
                  <a:gd name="connsiteY1" fmla="*/ 63122 h 81625"/>
                  <a:gd name="connsiteX2" fmla="*/ 72308 w 72321"/>
                  <a:gd name="connsiteY2" fmla="*/ 74994 h 81625"/>
                  <a:gd name="connsiteX3" fmla="*/ 35172 w 72321"/>
                  <a:gd name="connsiteY3" fmla="*/ 18504 h 81625"/>
                  <a:gd name="connsiteX4" fmla="*/ 15 w 72321"/>
                  <a:gd name="connsiteY4" fmla="*/ 6631 h 8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21" h="81625">
                    <a:moveTo>
                      <a:pt x="15" y="6631"/>
                    </a:moveTo>
                    <a:cubicBezTo>
                      <a:pt x="557" y="18938"/>
                      <a:pt x="17201" y="44228"/>
                      <a:pt x="37151" y="63122"/>
                    </a:cubicBezTo>
                    <a:cubicBezTo>
                      <a:pt x="57102" y="81988"/>
                      <a:pt x="72851" y="87301"/>
                      <a:pt x="72308" y="74994"/>
                    </a:cubicBezTo>
                    <a:cubicBezTo>
                      <a:pt x="71766" y="62688"/>
                      <a:pt x="55123" y="37397"/>
                      <a:pt x="35172" y="18504"/>
                    </a:cubicBezTo>
                    <a:cubicBezTo>
                      <a:pt x="15195" y="-362"/>
                      <a:pt x="-554" y="-5675"/>
                      <a:pt x="15" y="6631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325D4647-F313-DDDD-093A-511DDE6B5502}"/>
                  </a:ext>
                </a:extLst>
              </p:cNvPr>
              <p:cNvSpPr/>
              <p:nvPr/>
            </p:nvSpPr>
            <p:spPr>
              <a:xfrm>
                <a:off x="3992832" y="290233"/>
                <a:ext cx="84215" cy="69272"/>
              </a:xfrm>
              <a:custGeom>
                <a:avLst/>
                <a:gdLst>
                  <a:gd name="connsiteX0" fmla="*/ 309 w 84215"/>
                  <a:gd name="connsiteY0" fmla="*/ 7679 h 69272"/>
                  <a:gd name="connsiteX1" fmla="*/ 47176 w 84215"/>
                  <a:gd name="connsiteY1" fmla="*/ 56390 h 69272"/>
                  <a:gd name="connsiteX2" fmla="*/ 83906 w 84215"/>
                  <a:gd name="connsiteY2" fmla="*/ 61594 h 69272"/>
                  <a:gd name="connsiteX3" fmla="*/ 37039 w 84215"/>
                  <a:gd name="connsiteY3" fmla="*/ 12883 h 69272"/>
                  <a:gd name="connsiteX4" fmla="*/ 309 w 84215"/>
                  <a:gd name="connsiteY4" fmla="*/ 7679 h 6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215" h="69272">
                    <a:moveTo>
                      <a:pt x="309" y="7679"/>
                    </a:moveTo>
                    <a:cubicBezTo>
                      <a:pt x="3101" y="19687"/>
                      <a:pt x="24109" y="41481"/>
                      <a:pt x="47176" y="56390"/>
                    </a:cubicBezTo>
                    <a:cubicBezTo>
                      <a:pt x="70271" y="71271"/>
                      <a:pt x="86698" y="73602"/>
                      <a:pt x="83906" y="61594"/>
                    </a:cubicBezTo>
                    <a:cubicBezTo>
                      <a:pt x="81114" y="49586"/>
                      <a:pt x="60106" y="27792"/>
                      <a:pt x="37039" y="12883"/>
                    </a:cubicBezTo>
                    <a:cubicBezTo>
                      <a:pt x="13971" y="-1998"/>
                      <a:pt x="-2483" y="-4329"/>
                      <a:pt x="309" y="7679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B89385F1-FE2E-2881-AFF8-2E9F32191D32}"/>
                  </a:ext>
                </a:extLst>
              </p:cNvPr>
              <p:cNvSpPr/>
              <p:nvPr/>
            </p:nvSpPr>
            <p:spPr>
              <a:xfrm rot="18090076">
                <a:off x="3872056" y="175070"/>
                <a:ext cx="29436" cy="105007"/>
              </a:xfrm>
              <a:custGeom>
                <a:avLst/>
                <a:gdLst>
                  <a:gd name="connsiteX0" fmla="*/ 29437 w 29436"/>
                  <a:gd name="connsiteY0" fmla="*/ 52504 h 105007"/>
                  <a:gd name="connsiteX1" fmla="*/ 14718 w 29436"/>
                  <a:gd name="connsiteY1" fmla="*/ 105008 h 105007"/>
                  <a:gd name="connsiteX2" fmla="*/ 0 w 29436"/>
                  <a:gd name="connsiteY2" fmla="*/ 52504 h 105007"/>
                  <a:gd name="connsiteX3" fmla="*/ 14718 w 29436"/>
                  <a:gd name="connsiteY3" fmla="*/ 0 h 105007"/>
                  <a:gd name="connsiteX4" fmla="*/ 29437 w 29436"/>
                  <a:gd name="connsiteY4" fmla="*/ 52504 h 10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6" h="105007">
                    <a:moveTo>
                      <a:pt x="29437" y="52504"/>
                    </a:moveTo>
                    <a:cubicBezTo>
                      <a:pt x="29437" y="81501"/>
                      <a:pt x="22847" y="105008"/>
                      <a:pt x="14718" y="105008"/>
                    </a:cubicBezTo>
                    <a:cubicBezTo>
                      <a:pt x="6589" y="105008"/>
                      <a:pt x="0" y="81501"/>
                      <a:pt x="0" y="52504"/>
                    </a:cubicBezTo>
                    <a:cubicBezTo>
                      <a:pt x="0" y="23507"/>
                      <a:pt x="6589" y="0"/>
                      <a:pt x="14718" y="0"/>
                    </a:cubicBezTo>
                    <a:cubicBezTo>
                      <a:pt x="22847" y="0"/>
                      <a:pt x="29437" y="23507"/>
                      <a:pt x="29437" y="52504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5D46A8D8-E885-55DF-5FB4-C02951C2008D}"/>
                  </a:ext>
                </a:extLst>
              </p:cNvPr>
              <p:cNvSpPr/>
              <p:nvPr/>
            </p:nvSpPr>
            <p:spPr>
              <a:xfrm rot="18135300">
                <a:off x="4329039" y="954625"/>
                <a:ext cx="29438" cy="105013"/>
              </a:xfrm>
              <a:custGeom>
                <a:avLst/>
                <a:gdLst>
                  <a:gd name="connsiteX0" fmla="*/ 29438 w 29438"/>
                  <a:gd name="connsiteY0" fmla="*/ 52507 h 105013"/>
                  <a:gd name="connsiteX1" fmla="*/ 14719 w 29438"/>
                  <a:gd name="connsiteY1" fmla="*/ 105014 h 105013"/>
                  <a:gd name="connsiteX2" fmla="*/ 0 w 29438"/>
                  <a:gd name="connsiteY2" fmla="*/ 52507 h 105013"/>
                  <a:gd name="connsiteX3" fmla="*/ 14719 w 29438"/>
                  <a:gd name="connsiteY3" fmla="*/ 0 h 105013"/>
                  <a:gd name="connsiteX4" fmla="*/ 29438 w 29438"/>
                  <a:gd name="connsiteY4" fmla="*/ 52507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8" h="105013">
                    <a:moveTo>
                      <a:pt x="29438" y="52507"/>
                    </a:moveTo>
                    <a:cubicBezTo>
                      <a:pt x="29438" y="81506"/>
                      <a:pt x="22848" y="105014"/>
                      <a:pt x="14719" y="105014"/>
                    </a:cubicBezTo>
                    <a:cubicBezTo>
                      <a:pt x="6590" y="105014"/>
                      <a:pt x="0" y="81506"/>
                      <a:pt x="0" y="52507"/>
                    </a:cubicBezTo>
                    <a:cubicBezTo>
                      <a:pt x="0" y="23508"/>
                      <a:pt x="6590" y="0"/>
                      <a:pt x="14719" y="0"/>
                    </a:cubicBezTo>
                    <a:cubicBezTo>
                      <a:pt x="22848" y="0"/>
                      <a:pt x="29438" y="23508"/>
                      <a:pt x="29438" y="5250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F8C75A64-4974-5144-FA3D-E3F021CD7C36}"/>
                  </a:ext>
                </a:extLst>
              </p:cNvPr>
              <p:cNvSpPr/>
              <p:nvPr/>
            </p:nvSpPr>
            <p:spPr>
              <a:xfrm rot="19815819">
                <a:off x="4399141" y="741772"/>
                <a:ext cx="29437" cy="105009"/>
              </a:xfrm>
              <a:custGeom>
                <a:avLst/>
                <a:gdLst>
                  <a:gd name="connsiteX0" fmla="*/ 29437 w 29437"/>
                  <a:gd name="connsiteY0" fmla="*/ 52505 h 105009"/>
                  <a:gd name="connsiteX1" fmla="*/ 14719 w 29437"/>
                  <a:gd name="connsiteY1" fmla="*/ 105009 h 105009"/>
                  <a:gd name="connsiteX2" fmla="*/ 0 w 29437"/>
                  <a:gd name="connsiteY2" fmla="*/ 52505 h 105009"/>
                  <a:gd name="connsiteX3" fmla="*/ 14719 w 29437"/>
                  <a:gd name="connsiteY3" fmla="*/ 0 h 105009"/>
                  <a:gd name="connsiteX4" fmla="*/ 29437 w 29437"/>
                  <a:gd name="connsiteY4" fmla="*/ 52505 h 10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7" h="105009">
                    <a:moveTo>
                      <a:pt x="29437" y="52505"/>
                    </a:moveTo>
                    <a:cubicBezTo>
                      <a:pt x="29437" y="81502"/>
                      <a:pt x="22847" y="105009"/>
                      <a:pt x="14719" y="105009"/>
                    </a:cubicBezTo>
                    <a:cubicBezTo>
                      <a:pt x="6590" y="105009"/>
                      <a:pt x="0" y="81502"/>
                      <a:pt x="0" y="52505"/>
                    </a:cubicBezTo>
                    <a:cubicBezTo>
                      <a:pt x="0" y="23507"/>
                      <a:pt x="6590" y="0"/>
                      <a:pt x="14719" y="0"/>
                    </a:cubicBezTo>
                    <a:cubicBezTo>
                      <a:pt x="22847" y="0"/>
                      <a:pt x="29437" y="23507"/>
                      <a:pt x="29437" y="52505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89261635-3DB9-08B4-278C-596EA8F102CD}"/>
                  </a:ext>
                </a:extLst>
              </p:cNvPr>
              <p:cNvSpPr/>
              <p:nvPr/>
            </p:nvSpPr>
            <p:spPr>
              <a:xfrm rot="19028381">
                <a:off x="4243690" y="712215"/>
                <a:ext cx="29437" cy="105009"/>
              </a:xfrm>
              <a:custGeom>
                <a:avLst/>
                <a:gdLst>
                  <a:gd name="connsiteX0" fmla="*/ 29437 w 29437"/>
                  <a:gd name="connsiteY0" fmla="*/ 52505 h 105009"/>
                  <a:gd name="connsiteX1" fmla="*/ 14719 w 29437"/>
                  <a:gd name="connsiteY1" fmla="*/ 105009 h 105009"/>
                  <a:gd name="connsiteX2" fmla="*/ 0 w 29437"/>
                  <a:gd name="connsiteY2" fmla="*/ 52505 h 105009"/>
                  <a:gd name="connsiteX3" fmla="*/ 14719 w 29437"/>
                  <a:gd name="connsiteY3" fmla="*/ 0 h 105009"/>
                  <a:gd name="connsiteX4" fmla="*/ 29437 w 29437"/>
                  <a:gd name="connsiteY4" fmla="*/ 52505 h 105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7" h="105009">
                    <a:moveTo>
                      <a:pt x="29437" y="52505"/>
                    </a:moveTo>
                    <a:cubicBezTo>
                      <a:pt x="29437" y="81502"/>
                      <a:pt x="22848" y="105009"/>
                      <a:pt x="14719" y="105009"/>
                    </a:cubicBezTo>
                    <a:cubicBezTo>
                      <a:pt x="6590" y="105009"/>
                      <a:pt x="0" y="81502"/>
                      <a:pt x="0" y="52505"/>
                    </a:cubicBezTo>
                    <a:cubicBezTo>
                      <a:pt x="0" y="23507"/>
                      <a:pt x="6590" y="0"/>
                      <a:pt x="14719" y="0"/>
                    </a:cubicBezTo>
                    <a:cubicBezTo>
                      <a:pt x="22848" y="0"/>
                      <a:pt x="29437" y="23507"/>
                      <a:pt x="29437" y="52505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AC475DE9-71D0-1A61-AA5C-C2F92B85FA10}"/>
                  </a:ext>
                </a:extLst>
              </p:cNvPr>
              <p:cNvSpPr/>
              <p:nvPr/>
            </p:nvSpPr>
            <p:spPr>
              <a:xfrm>
                <a:off x="4093650" y="577886"/>
                <a:ext cx="74630" cy="79526"/>
              </a:xfrm>
              <a:custGeom>
                <a:avLst/>
                <a:gdLst>
                  <a:gd name="connsiteX0" fmla="*/ 7240 w 74630"/>
                  <a:gd name="connsiteY0" fmla="*/ 147 h 79526"/>
                  <a:gd name="connsiteX1" fmla="*/ 59394 w 74630"/>
                  <a:gd name="connsiteY1" fmla="*/ 43165 h 79526"/>
                  <a:gd name="connsiteX2" fmla="*/ 67390 w 74630"/>
                  <a:gd name="connsiteY2" fmla="*/ 79380 h 79526"/>
                  <a:gd name="connsiteX3" fmla="*/ 15237 w 74630"/>
                  <a:gd name="connsiteY3" fmla="*/ 36362 h 79526"/>
                  <a:gd name="connsiteX4" fmla="*/ 7240 w 74630"/>
                  <a:gd name="connsiteY4" fmla="*/ 147 h 79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30" h="79526">
                    <a:moveTo>
                      <a:pt x="7240" y="147"/>
                    </a:moveTo>
                    <a:cubicBezTo>
                      <a:pt x="19438" y="2017"/>
                      <a:pt x="42777" y="21290"/>
                      <a:pt x="59394" y="43165"/>
                    </a:cubicBezTo>
                    <a:cubicBezTo>
                      <a:pt x="76010" y="65040"/>
                      <a:pt x="79588" y="81250"/>
                      <a:pt x="67390" y="79380"/>
                    </a:cubicBezTo>
                    <a:cubicBezTo>
                      <a:pt x="55192" y="77509"/>
                      <a:pt x="31853" y="58237"/>
                      <a:pt x="15237" y="36362"/>
                    </a:cubicBezTo>
                    <a:cubicBezTo>
                      <a:pt x="-1380" y="14486"/>
                      <a:pt x="-4958" y="-1723"/>
                      <a:pt x="7240" y="14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4FFF96D-B023-CBDC-7A6A-8D0EF95E8D8B}"/>
                  </a:ext>
                </a:extLst>
              </p:cNvPr>
              <p:cNvSpPr/>
              <p:nvPr/>
            </p:nvSpPr>
            <p:spPr>
              <a:xfrm rot="18857945">
                <a:off x="3984216" y="432628"/>
                <a:ext cx="29437" cy="105010"/>
              </a:xfrm>
              <a:custGeom>
                <a:avLst/>
                <a:gdLst>
                  <a:gd name="connsiteX0" fmla="*/ 29438 w 29437"/>
                  <a:gd name="connsiteY0" fmla="*/ 52505 h 105010"/>
                  <a:gd name="connsiteX1" fmla="*/ 14719 w 29437"/>
                  <a:gd name="connsiteY1" fmla="*/ 105011 h 105010"/>
                  <a:gd name="connsiteX2" fmla="*/ 0 w 29437"/>
                  <a:gd name="connsiteY2" fmla="*/ 52505 h 105010"/>
                  <a:gd name="connsiteX3" fmla="*/ 14719 w 29437"/>
                  <a:gd name="connsiteY3" fmla="*/ 0 h 105010"/>
                  <a:gd name="connsiteX4" fmla="*/ 29438 w 29437"/>
                  <a:gd name="connsiteY4" fmla="*/ 52505 h 105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37" h="105010">
                    <a:moveTo>
                      <a:pt x="29438" y="52505"/>
                    </a:moveTo>
                    <a:cubicBezTo>
                      <a:pt x="29438" y="81503"/>
                      <a:pt x="22848" y="105011"/>
                      <a:pt x="14719" y="105011"/>
                    </a:cubicBezTo>
                    <a:cubicBezTo>
                      <a:pt x="6590" y="105011"/>
                      <a:pt x="0" y="81503"/>
                      <a:pt x="0" y="52505"/>
                    </a:cubicBezTo>
                    <a:cubicBezTo>
                      <a:pt x="0" y="23508"/>
                      <a:pt x="6590" y="0"/>
                      <a:pt x="14719" y="0"/>
                    </a:cubicBezTo>
                    <a:cubicBezTo>
                      <a:pt x="22848" y="0"/>
                      <a:pt x="29438" y="23508"/>
                      <a:pt x="29438" y="52505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55D88102-4097-5258-7C85-582D0DE77BE0}"/>
                  </a:ext>
                </a:extLst>
              </p:cNvPr>
              <p:cNvSpPr/>
              <p:nvPr/>
            </p:nvSpPr>
            <p:spPr>
              <a:xfrm>
                <a:off x="3839193" y="323451"/>
                <a:ext cx="77597" cy="76621"/>
              </a:xfrm>
              <a:custGeom>
                <a:avLst/>
                <a:gdLst>
                  <a:gd name="connsiteX0" fmla="*/ 6975 w 77597"/>
                  <a:gd name="connsiteY0" fmla="*/ 77 h 76621"/>
                  <a:gd name="connsiteX1" fmla="*/ 60999 w 77597"/>
                  <a:gd name="connsiteY1" fmla="*/ 40710 h 76621"/>
                  <a:gd name="connsiteX2" fmla="*/ 70622 w 77597"/>
                  <a:gd name="connsiteY2" fmla="*/ 76545 h 76621"/>
                  <a:gd name="connsiteX3" fmla="*/ 16598 w 77597"/>
                  <a:gd name="connsiteY3" fmla="*/ 35912 h 76621"/>
                  <a:gd name="connsiteX4" fmla="*/ 6975 w 77597"/>
                  <a:gd name="connsiteY4" fmla="*/ 77 h 7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597" h="76621">
                    <a:moveTo>
                      <a:pt x="6975" y="77"/>
                    </a:moveTo>
                    <a:cubicBezTo>
                      <a:pt x="19228" y="1405"/>
                      <a:pt x="43407" y="19594"/>
                      <a:pt x="60999" y="40710"/>
                    </a:cubicBezTo>
                    <a:cubicBezTo>
                      <a:pt x="78564" y="61826"/>
                      <a:pt x="82874" y="77873"/>
                      <a:pt x="70622" y="76545"/>
                    </a:cubicBezTo>
                    <a:cubicBezTo>
                      <a:pt x="58370" y="75217"/>
                      <a:pt x="34190" y="57028"/>
                      <a:pt x="16598" y="35912"/>
                    </a:cubicBezTo>
                    <a:cubicBezTo>
                      <a:pt x="-967" y="14796"/>
                      <a:pt x="-5277" y="-1251"/>
                      <a:pt x="6975" y="7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DB01EF8D-74FD-1583-660B-1D0D71AFCB60}"/>
                  </a:ext>
                </a:extLst>
              </p:cNvPr>
              <p:cNvSpPr/>
              <p:nvPr/>
            </p:nvSpPr>
            <p:spPr>
              <a:xfrm>
                <a:off x="3702514" y="216372"/>
                <a:ext cx="85473" cy="67745"/>
              </a:xfrm>
              <a:custGeom>
                <a:avLst/>
                <a:gdLst>
                  <a:gd name="connsiteX0" fmla="*/ 6305 w 85473"/>
                  <a:gd name="connsiteY0" fmla="*/ 3 h 67745"/>
                  <a:gd name="connsiteX1" fmla="*/ 65073 w 85473"/>
                  <a:gd name="connsiteY1" fmla="*/ 33425 h 67745"/>
                  <a:gd name="connsiteX2" fmla="*/ 79168 w 85473"/>
                  <a:gd name="connsiteY2" fmla="*/ 67743 h 67745"/>
                  <a:gd name="connsiteX3" fmla="*/ 20401 w 85473"/>
                  <a:gd name="connsiteY3" fmla="*/ 34320 h 67745"/>
                  <a:gd name="connsiteX4" fmla="*/ 6305 w 85473"/>
                  <a:gd name="connsiteY4" fmla="*/ 3 h 67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73" h="67745">
                    <a:moveTo>
                      <a:pt x="6305" y="3"/>
                    </a:moveTo>
                    <a:cubicBezTo>
                      <a:pt x="18639" y="-241"/>
                      <a:pt x="44932" y="14722"/>
                      <a:pt x="65073" y="33425"/>
                    </a:cubicBezTo>
                    <a:cubicBezTo>
                      <a:pt x="85186" y="52129"/>
                      <a:pt x="91502" y="67499"/>
                      <a:pt x="79168" y="67743"/>
                    </a:cubicBezTo>
                    <a:cubicBezTo>
                      <a:pt x="66835" y="67987"/>
                      <a:pt x="40541" y="53024"/>
                      <a:pt x="20401" y="34320"/>
                    </a:cubicBezTo>
                    <a:cubicBezTo>
                      <a:pt x="288" y="15616"/>
                      <a:pt x="-6028" y="247"/>
                      <a:pt x="6305" y="3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667DF5A9-B9F7-F780-3A42-02BD10A4F259}"/>
                  </a:ext>
                </a:extLst>
              </p:cNvPr>
              <p:cNvSpPr/>
              <p:nvPr/>
            </p:nvSpPr>
            <p:spPr>
              <a:xfrm>
                <a:off x="4361763" y="879259"/>
                <a:ext cx="74630" cy="79526"/>
              </a:xfrm>
              <a:custGeom>
                <a:avLst/>
                <a:gdLst>
                  <a:gd name="connsiteX0" fmla="*/ 7240 w 74630"/>
                  <a:gd name="connsiteY0" fmla="*/ 147 h 79526"/>
                  <a:gd name="connsiteX1" fmla="*/ 59394 w 74630"/>
                  <a:gd name="connsiteY1" fmla="*/ 43165 h 79526"/>
                  <a:gd name="connsiteX2" fmla="*/ 67390 w 74630"/>
                  <a:gd name="connsiteY2" fmla="*/ 79380 h 79526"/>
                  <a:gd name="connsiteX3" fmla="*/ 15237 w 74630"/>
                  <a:gd name="connsiteY3" fmla="*/ 36361 h 79526"/>
                  <a:gd name="connsiteX4" fmla="*/ 7240 w 74630"/>
                  <a:gd name="connsiteY4" fmla="*/ 147 h 79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30" h="79526">
                    <a:moveTo>
                      <a:pt x="7240" y="147"/>
                    </a:moveTo>
                    <a:cubicBezTo>
                      <a:pt x="19438" y="2017"/>
                      <a:pt x="42777" y="21290"/>
                      <a:pt x="59394" y="43165"/>
                    </a:cubicBezTo>
                    <a:cubicBezTo>
                      <a:pt x="76010" y="65040"/>
                      <a:pt x="79588" y="81250"/>
                      <a:pt x="67390" y="79380"/>
                    </a:cubicBezTo>
                    <a:cubicBezTo>
                      <a:pt x="55192" y="77509"/>
                      <a:pt x="31853" y="58237"/>
                      <a:pt x="15237" y="36361"/>
                    </a:cubicBezTo>
                    <a:cubicBezTo>
                      <a:pt x="-1380" y="14486"/>
                      <a:pt x="-4958" y="-1723"/>
                      <a:pt x="7240" y="14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9F281877-8196-C037-9002-79AD1B5F674E}"/>
                  </a:ext>
                </a:extLst>
              </p:cNvPr>
              <p:cNvSpPr/>
              <p:nvPr/>
            </p:nvSpPr>
            <p:spPr>
              <a:xfrm>
                <a:off x="4516500" y="1020345"/>
                <a:ext cx="74618" cy="79530"/>
              </a:xfrm>
              <a:custGeom>
                <a:avLst/>
                <a:gdLst>
                  <a:gd name="connsiteX0" fmla="*/ 7229 w 74618"/>
                  <a:gd name="connsiteY0" fmla="*/ 151 h 79530"/>
                  <a:gd name="connsiteX1" fmla="*/ 59382 w 74618"/>
                  <a:gd name="connsiteY1" fmla="*/ 43169 h 79530"/>
                  <a:gd name="connsiteX2" fmla="*/ 67379 w 74618"/>
                  <a:gd name="connsiteY2" fmla="*/ 79384 h 79530"/>
                  <a:gd name="connsiteX3" fmla="*/ 15225 w 74618"/>
                  <a:gd name="connsiteY3" fmla="*/ 36365 h 79530"/>
                  <a:gd name="connsiteX4" fmla="*/ 7229 w 74618"/>
                  <a:gd name="connsiteY4" fmla="*/ 151 h 7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18" h="79530">
                    <a:moveTo>
                      <a:pt x="7229" y="151"/>
                    </a:moveTo>
                    <a:cubicBezTo>
                      <a:pt x="19427" y="2021"/>
                      <a:pt x="42765" y="21294"/>
                      <a:pt x="59382" y="43169"/>
                    </a:cubicBezTo>
                    <a:cubicBezTo>
                      <a:pt x="75998" y="65044"/>
                      <a:pt x="79577" y="81254"/>
                      <a:pt x="67379" y="79384"/>
                    </a:cubicBezTo>
                    <a:cubicBezTo>
                      <a:pt x="55181" y="77513"/>
                      <a:pt x="31841" y="58240"/>
                      <a:pt x="15225" y="36365"/>
                    </a:cubicBezTo>
                    <a:cubicBezTo>
                      <a:pt x="-1391" y="14490"/>
                      <a:pt x="-4942" y="-1747"/>
                      <a:pt x="7229" y="151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88AEE1B1-AE41-9E2F-176C-032CBC022031}"/>
                  </a:ext>
                </a:extLst>
              </p:cNvPr>
              <p:cNvSpPr/>
              <p:nvPr/>
            </p:nvSpPr>
            <p:spPr>
              <a:xfrm>
                <a:off x="4316878" y="416310"/>
                <a:ext cx="56830" cy="93093"/>
              </a:xfrm>
              <a:custGeom>
                <a:avLst/>
                <a:gdLst>
                  <a:gd name="connsiteX0" fmla="*/ 8836 w 56830"/>
                  <a:gd name="connsiteY0" fmla="*/ 818 h 93093"/>
                  <a:gd name="connsiteX1" fmla="*/ 49008 w 56830"/>
                  <a:gd name="connsiteY1" fmla="*/ 55194 h 93093"/>
                  <a:gd name="connsiteX2" fmla="*/ 48005 w 56830"/>
                  <a:gd name="connsiteY2" fmla="*/ 92276 h 93093"/>
                  <a:gd name="connsiteX3" fmla="*/ 7832 w 56830"/>
                  <a:gd name="connsiteY3" fmla="*/ 37900 h 93093"/>
                  <a:gd name="connsiteX4" fmla="*/ 8836 w 56830"/>
                  <a:gd name="connsiteY4" fmla="*/ 818 h 9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30" h="93093">
                    <a:moveTo>
                      <a:pt x="8836" y="818"/>
                    </a:moveTo>
                    <a:cubicBezTo>
                      <a:pt x="20193" y="5589"/>
                      <a:pt x="38192" y="29930"/>
                      <a:pt x="49008" y="55194"/>
                    </a:cubicBezTo>
                    <a:cubicBezTo>
                      <a:pt x="59823" y="80457"/>
                      <a:pt x="59362" y="97047"/>
                      <a:pt x="48005" y="92276"/>
                    </a:cubicBezTo>
                    <a:cubicBezTo>
                      <a:pt x="36647" y="87505"/>
                      <a:pt x="18648" y="63163"/>
                      <a:pt x="7832" y="37900"/>
                    </a:cubicBezTo>
                    <a:cubicBezTo>
                      <a:pt x="-2983" y="12636"/>
                      <a:pt x="-2549" y="-3953"/>
                      <a:pt x="8836" y="818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30B107A2-9C44-71E7-6877-C583297E73D6}"/>
                  </a:ext>
                </a:extLst>
              </p:cNvPr>
              <p:cNvSpPr/>
              <p:nvPr/>
            </p:nvSpPr>
            <p:spPr>
              <a:xfrm>
                <a:off x="4428720" y="608171"/>
                <a:ext cx="56830" cy="93093"/>
              </a:xfrm>
              <a:custGeom>
                <a:avLst/>
                <a:gdLst>
                  <a:gd name="connsiteX0" fmla="*/ 8835 w 56830"/>
                  <a:gd name="connsiteY0" fmla="*/ 818 h 93093"/>
                  <a:gd name="connsiteX1" fmla="*/ 49008 w 56830"/>
                  <a:gd name="connsiteY1" fmla="*/ 55194 h 93093"/>
                  <a:gd name="connsiteX2" fmla="*/ 48005 w 56830"/>
                  <a:gd name="connsiteY2" fmla="*/ 92276 h 93093"/>
                  <a:gd name="connsiteX3" fmla="*/ 7832 w 56830"/>
                  <a:gd name="connsiteY3" fmla="*/ 37900 h 93093"/>
                  <a:gd name="connsiteX4" fmla="*/ 8835 w 56830"/>
                  <a:gd name="connsiteY4" fmla="*/ 818 h 9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30" h="93093">
                    <a:moveTo>
                      <a:pt x="8835" y="818"/>
                    </a:moveTo>
                    <a:cubicBezTo>
                      <a:pt x="20193" y="5589"/>
                      <a:pt x="38192" y="29930"/>
                      <a:pt x="49008" y="55194"/>
                    </a:cubicBezTo>
                    <a:cubicBezTo>
                      <a:pt x="59823" y="80457"/>
                      <a:pt x="59362" y="97047"/>
                      <a:pt x="48005" y="92276"/>
                    </a:cubicBezTo>
                    <a:cubicBezTo>
                      <a:pt x="36647" y="87505"/>
                      <a:pt x="18648" y="63163"/>
                      <a:pt x="7832" y="37900"/>
                    </a:cubicBezTo>
                    <a:cubicBezTo>
                      <a:pt x="-2983" y="12636"/>
                      <a:pt x="-2549" y="-3953"/>
                      <a:pt x="8835" y="818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A4C4C4FB-DDE9-1019-9088-35FC18622986}"/>
                  </a:ext>
                </a:extLst>
              </p:cNvPr>
              <p:cNvSpPr/>
              <p:nvPr/>
            </p:nvSpPr>
            <p:spPr>
              <a:xfrm>
                <a:off x="4527162" y="803204"/>
                <a:ext cx="56840" cy="93093"/>
              </a:xfrm>
              <a:custGeom>
                <a:avLst/>
                <a:gdLst>
                  <a:gd name="connsiteX0" fmla="*/ 8846 w 56840"/>
                  <a:gd name="connsiteY0" fmla="*/ 818 h 93093"/>
                  <a:gd name="connsiteX1" fmla="*/ 49018 w 56840"/>
                  <a:gd name="connsiteY1" fmla="*/ 55194 h 93093"/>
                  <a:gd name="connsiteX2" fmla="*/ 48015 w 56840"/>
                  <a:gd name="connsiteY2" fmla="*/ 92276 h 93093"/>
                  <a:gd name="connsiteX3" fmla="*/ 7843 w 56840"/>
                  <a:gd name="connsiteY3" fmla="*/ 37900 h 93093"/>
                  <a:gd name="connsiteX4" fmla="*/ 8846 w 56840"/>
                  <a:gd name="connsiteY4" fmla="*/ 818 h 93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840" h="93093">
                    <a:moveTo>
                      <a:pt x="8846" y="818"/>
                    </a:moveTo>
                    <a:cubicBezTo>
                      <a:pt x="20203" y="5589"/>
                      <a:pt x="38202" y="29930"/>
                      <a:pt x="49018" y="55194"/>
                    </a:cubicBezTo>
                    <a:cubicBezTo>
                      <a:pt x="59833" y="80457"/>
                      <a:pt x="59373" y="97047"/>
                      <a:pt x="48015" y="92276"/>
                    </a:cubicBezTo>
                    <a:cubicBezTo>
                      <a:pt x="36657" y="87505"/>
                      <a:pt x="18659" y="63163"/>
                      <a:pt x="7843" y="37900"/>
                    </a:cubicBezTo>
                    <a:cubicBezTo>
                      <a:pt x="-3000" y="12636"/>
                      <a:pt x="-2539" y="-3953"/>
                      <a:pt x="8846" y="818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73" name="图形 9">
              <a:extLst>
                <a:ext uri="{FF2B5EF4-FFF2-40B4-BE49-F238E27FC236}">
                  <a16:creationId xmlns:a16="http://schemas.microsoft.com/office/drawing/2014/main" id="{75C02664-6E1A-F125-D687-616F6E4BD642}"/>
                </a:ext>
              </a:extLst>
            </p:cNvPr>
            <p:cNvGrpSpPr/>
            <p:nvPr userDrawn="1"/>
          </p:nvGrpSpPr>
          <p:grpSpPr>
            <a:xfrm>
              <a:off x="3297447" y="-212470"/>
              <a:ext cx="2107284" cy="1206610"/>
              <a:chOff x="5214949" y="483404"/>
              <a:chExt cx="2107284" cy="1206610"/>
            </a:xfrm>
          </p:grpSpPr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CF565DC4-D2F9-EB8A-1F7D-92E6849915F0}"/>
                  </a:ext>
                </a:extLst>
              </p:cNvPr>
              <p:cNvSpPr/>
              <p:nvPr/>
            </p:nvSpPr>
            <p:spPr>
              <a:xfrm>
                <a:off x="5214949" y="557174"/>
                <a:ext cx="2005029" cy="1032336"/>
              </a:xfrm>
              <a:custGeom>
                <a:avLst/>
                <a:gdLst>
                  <a:gd name="connsiteX0" fmla="*/ 367188 w 2005029"/>
                  <a:gd name="connsiteY0" fmla="*/ 139631 h 1032336"/>
                  <a:gd name="connsiteX1" fmla="*/ 382178 w 2005029"/>
                  <a:gd name="connsiteY1" fmla="*/ 152723 h 1032336"/>
                  <a:gd name="connsiteX2" fmla="*/ 437611 w 2005029"/>
                  <a:gd name="connsiteY2" fmla="*/ 209078 h 1032336"/>
                  <a:gd name="connsiteX3" fmla="*/ 487514 w 2005029"/>
                  <a:gd name="connsiteY3" fmla="*/ 270231 h 1032336"/>
                  <a:gd name="connsiteX4" fmla="*/ 499306 w 2005029"/>
                  <a:gd name="connsiteY4" fmla="*/ 286197 h 1032336"/>
                  <a:gd name="connsiteX5" fmla="*/ 510826 w 2005029"/>
                  <a:gd name="connsiteY5" fmla="*/ 302407 h 1032336"/>
                  <a:gd name="connsiteX6" fmla="*/ 532593 w 2005029"/>
                  <a:gd name="connsiteY6" fmla="*/ 335911 h 1032336"/>
                  <a:gd name="connsiteX7" fmla="*/ 613479 w 2005029"/>
                  <a:gd name="connsiteY7" fmla="*/ 475429 h 1032336"/>
                  <a:gd name="connsiteX8" fmla="*/ 705425 w 2005029"/>
                  <a:gd name="connsiteY8" fmla="*/ 608740 h 1032336"/>
                  <a:gd name="connsiteX9" fmla="*/ 707485 w 2005029"/>
                  <a:gd name="connsiteY9" fmla="*/ 607140 h 1032336"/>
                  <a:gd name="connsiteX10" fmla="*/ 624918 w 2005029"/>
                  <a:gd name="connsiteY10" fmla="*/ 469059 h 1032336"/>
                  <a:gd name="connsiteX11" fmla="*/ 550673 w 2005029"/>
                  <a:gd name="connsiteY11" fmla="*/ 325339 h 1032336"/>
                  <a:gd name="connsiteX12" fmla="*/ 530397 w 2005029"/>
                  <a:gd name="connsiteY12" fmla="*/ 289938 h 1032336"/>
                  <a:gd name="connsiteX13" fmla="*/ 519663 w 2005029"/>
                  <a:gd name="connsiteY13" fmla="*/ 272481 h 1032336"/>
                  <a:gd name="connsiteX14" fmla="*/ 508631 w 2005029"/>
                  <a:gd name="connsiteY14" fmla="*/ 255187 h 1032336"/>
                  <a:gd name="connsiteX15" fmla="*/ 496785 w 2005029"/>
                  <a:gd name="connsiteY15" fmla="*/ 238353 h 1032336"/>
                  <a:gd name="connsiteX16" fmla="*/ 484262 w 2005029"/>
                  <a:gd name="connsiteY16" fmla="*/ 221981 h 1032336"/>
                  <a:gd name="connsiteX17" fmla="*/ 470871 w 2005029"/>
                  <a:gd name="connsiteY17" fmla="*/ 206259 h 1032336"/>
                  <a:gd name="connsiteX18" fmla="*/ 464067 w 2005029"/>
                  <a:gd name="connsiteY18" fmla="*/ 198507 h 1032336"/>
                  <a:gd name="connsiteX19" fmla="*/ 456748 w 2005029"/>
                  <a:gd name="connsiteY19" fmla="*/ 191188 h 1032336"/>
                  <a:gd name="connsiteX20" fmla="*/ 380795 w 2005029"/>
                  <a:gd name="connsiteY20" fmla="*/ 129899 h 1032336"/>
                  <a:gd name="connsiteX21" fmla="*/ 552950 w 2005029"/>
                  <a:gd name="connsiteY21" fmla="*/ 178014 h 1032336"/>
                  <a:gd name="connsiteX22" fmla="*/ 586562 w 2005029"/>
                  <a:gd name="connsiteY22" fmla="*/ 188342 h 1032336"/>
                  <a:gd name="connsiteX23" fmla="*/ 619822 w 2005029"/>
                  <a:gd name="connsiteY23" fmla="*/ 199835 h 1032336"/>
                  <a:gd name="connsiteX24" fmla="*/ 653137 w 2005029"/>
                  <a:gd name="connsiteY24" fmla="*/ 211165 h 1032336"/>
                  <a:gd name="connsiteX25" fmla="*/ 669807 w 2005029"/>
                  <a:gd name="connsiteY25" fmla="*/ 216804 h 1032336"/>
                  <a:gd name="connsiteX26" fmla="*/ 686288 w 2005029"/>
                  <a:gd name="connsiteY26" fmla="*/ 222984 h 1032336"/>
                  <a:gd name="connsiteX27" fmla="*/ 712554 w 2005029"/>
                  <a:gd name="connsiteY27" fmla="*/ 232634 h 1032336"/>
                  <a:gd name="connsiteX28" fmla="*/ 718030 w 2005029"/>
                  <a:gd name="connsiteY28" fmla="*/ 237757 h 1032336"/>
                  <a:gd name="connsiteX29" fmla="*/ 734132 w 2005029"/>
                  <a:gd name="connsiteY29" fmla="*/ 252503 h 1032336"/>
                  <a:gd name="connsiteX30" fmla="*/ 742182 w 2005029"/>
                  <a:gd name="connsiteY30" fmla="*/ 259822 h 1032336"/>
                  <a:gd name="connsiteX31" fmla="*/ 750151 w 2005029"/>
                  <a:gd name="connsiteY31" fmla="*/ 267222 h 1032336"/>
                  <a:gd name="connsiteX32" fmla="*/ 765494 w 2005029"/>
                  <a:gd name="connsiteY32" fmla="*/ 282673 h 1032336"/>
                  <a:gd name="connsiteX33" fmla="*/ 780999 w 2005029"/>
                  <a:gd name="connsiteY33" fmla="*/ 297853 h 1032336"/>
                  <a:gd name="connsiteX34" fmla="*/ 795745 w 2005029"/>
                  <a:gd name="connsiteY34" fmla="*/ 313791 h 1032336"/>
                  <a:gd name="connsiteX35" fmla="*/ 853997 w 2005029"/>
                  <a:gd name="connsiteY35" fmla="*/ 378170 h 1032336"/>
                  <a:gd name="connsiteX36" fmla="*/ 882053 w 2005029"/>
                  <a:gd name="connsiteY36" fmla="*/ 411511 h 1032336"/>
                  <a:gd name="connsiteX37" fmla="*/ 908699 w 2005029"/>
                  <a:gd name="connsiteY37" fmla="*/ 446099 h 1032336"/>
                  <a:gd name="connsiteX38" fmla="*/ 1005741 w 2005029"/>
                  <a:gd name="connsiteY38" fmla="*/ 592259 h 1032336"/>
                  <a:gd name="connsiteX39" fmla="*/ 1053123 w 2005029"/>
                  <a:gd name="connsiteY39" fmla="*/ 666640 h 1032336"/>
                  <a:gd name="connsiteX40" fmla="*/ 1104816 w 2005029"/>
                  <a:gd name="connsiteY40" fmla="*/ 738256 h 1032336"/>
                  <a:gd name="connsiteX41" fmla="*/ 1106876 w 2005029"/>
                  <a:gd name="connsiteY41" fmla="*/ 736629 h 1032336"/>
                  <a:gd name="connsiteX42" fmla="*/ 1017017 w 2005029"/>
                  <a:gd name="connsiteY42" fmla="*/ 585591 h 1032336"/>
                  <a:gd name="connsiteX43" fmla="*/ 925830 w 2005029"/>
                  <a:gd name="connsiteY43" fmla="*/ 434064 h 1032336"/>
                  <a:gd name="connsiteX44" fmla="*/ 900567 w 2005029"/>
                  <a:gd name="connsiteY44" fmla="*/ 397524 h 1032336"/>
                  <a:gd name="connsiteX45" fmla="*/ 874029 w 2005029"/>
                  <a:gd name="connsiteY45" fmla="*/ 361743 h 1032336"/>
                  <a:gd name="connsiteX46" fmla="*/ 814367 w 2005029"/>
                  <a:gd name="connsiteY46" fmla="*/ 295386 h 1032336"/>
                  <a:gd name="connsiteX47" fmla="*/ 798130 w 2005029"/>
                  <a:gd name="connsiteY47" fmla="*/ 280044 h 1032336"/>
                  <a:gd name="connsiteX48" fmla="*/ 781080 w 2005029"/>
                  <a:gd name="connsiteY48" fmla="*/ 265569 h 1032336"/>
                  <a:gd name="connsiteX49" fmla="*/ 764789 w 2005029"/>
                  <a:gd name="connsiteY49" fmla="*/ 252124 h 1032336"/>
                  <a:gd name="connsiteX50" fmla="*/ 817945 w 2005029"/>
                  <a:gd name="connsiteY50" fmla="*/ 273104 h 1032336"/>
                  <a:gd name="connsiteX51" fmla="*/ 1075134 w 2005029"/>
                  <a:gd name="connsiteY51" fmla="*/ 389230 h 1032336"/>
                  <a:gd name="connsiteX52" fmla="*/ 1120429 w 2005029"/>
                  <a:gd name="connsiteY52" fmla="*/ 412623 h 1032336"/>
                  <a:gd name="connsiteX53" fmla="*/ 1126068 w 2005029"/>
                  <a:gd name="connsiteY53" fmla="*/ 428616 h 1032336"/>
                  <a:gd name="connsiteX54" fmla="*/ 1132953 w 2005029"/>
                  <a:gd name="connsiteY54" fmla="*/ 446913 h 1032336"/>
                  <a:gd name="connsiteX55" fmla="*/ 1140515 w 2005029"/>
                  <a:gd name="connsiteY55" fmla="*/ 464911 h 1032336"/>
                  <a:gd name="connsiteX56" fmla="*/ 1148268 w 2005029"/>
                  <a:gd name="connsiteY56" fmla="*/ 482856 h 1032336"/>
                  <a:gd name="connsiteX57" fmla="*/ 1156508 w 2005029"/>
                  <a:gd name="connsiteY57" fmla="*/ 500611 h 1032336"/>
                  <a:gd name="connsiteX58" fmla="*/ 1174236 w 2005029"/>
                  <a:gd name="connsiteY58" fmla="*/ 535552 h 1032336"/>
                  <a:gd name="connsiteX59" fmla="*/ 1194078 w 2005029"/>
                  <a:gd name="connsiteY59" fmla="*/ 569435 h 1032336"/>
                  <a:gd name="connsiteX60" fmla="*/ 1216360 w 2005029"/>
                  <a:gd name="connsiteY60" fmla="*/ 601882 h 1032336"/>
                  <a:gd name="connsiteX61" fmla="*/ 1240621 w 2005029"/>
                  <a:gd name="connsiteY61" fmla="*/ 632865 h 1032336"/>
                  <a:gd name="connsiteX62" fmla="*/ 1253062 w 2005029"/>
                  <a:gd name="connsiteY62" fmla="*/ 648072 h 1032336"/>
                  <a:gd name="connsiteX63" fmla="*/ 1265938 w 2005029"/>
                  <a:gd name="connsiteY63" fmla="*/ 662845 h 1032336"/>
                  <a:gd name="connsiteX64" fmla="*/ 1318579 w 2005029"/>
                  <a:gd name="connsiteY64" fmla="*/ 720311 h 1032336"/>
                  <a:gd name="connsiteX65" fmla="*/ 1345009 w 2005029"/>
                  <a:gd name="connsiteY65" fmla="*/ 748638 h 1032336"/>
                  <a:gd name="connsiteX66" fmla="*/ 1371058 w 2005029"/>
                  <a:gd name="connsiteY66" fmla="*/ 777235 h 1032336"/>
                  <a:gd name="connsiteX67" fmla="*/ 1470784 w 2005029"/>
                  <a:gd name="connsiteY67" fmla="*/ 895719 h 1032336"/>
                  <a:gd name="connsiteX68" fmla="*/ 1472898 w 2005029"/>
                  <a:gd name="connsiteY68" fmla="*/ 894173 h 1032336"/>
                  <a:gd name="connsiteX69" fmla="*/ 1381006 w 2005029"/>
                  <a:gd name="connsiteY69" fmla="*/ 768751 h 1032336"/>
                  <a:gd name="connsiteX70" fmla="*/ 1356285 w 2005029"/>
                  <a:gd name="connsiteY70" fmla="*/ 738689 h 1032336"/>
                  <a:gd name="connsiteX71" fmla="*/ 1331238 w 2005029"/>
                  <a:gd name="connsiteY71" fmla="*/ 708980 h 1032336"/>
                  <a:gd name="connsiteX72" fmla="*/ 1282013 w 2005029"/>
                  <a:gd name="connsiteY72" fmla="*/ 649454 h 1032336"/>
                  <a:gd name="connsiteX73" fmla="*/ 1196789 w 2005029"/>
                  <a:gd name="connsiteY73" fmla="*/ 522378 h 1032336"/>
                  <a:gd name="connsiteX74" fmla="*/ 1156806 w 2005029"/>
                  <a:gd name="connsiteY74" fmla="*/ 456535 h 1032336"/>
                  <a:gd name="connsiteX75" fmla="*/ 1134687 w 2005029"/>
                  <a:gd name="connsiteY75" fmla="*/ 420158 h 1032336"/>
                  <a:gd name="connsiteX76" fmla="*/ 1560940 w 2005029"/>
                  <a:gd name="connsiteY76" fmla="*/ 678323 h 1032336"/>
                  <a:gd name="connsiteX77" fmla="*/ 1789667 w 2005029"/>
                  <a:gd name="connsiteY77" fmla="*/ 845327 h 1032336"/>
                  <a:gd name="connsiteX78" fmla="*/ 1899233 w 2005029"/>
                  <a:gd name="connsiteY78" fmla="*/ 935105 h 1032336"/>
                  <a:gd name="connsiteX79" fmla="*/ 1952144 w 2005029"/>
                  <a:gd name="connsiteY79" fmla="*/ 982135 h 1032336"/>
                  <a:gd name="connsiteX80" fmla="*/ 1977625 w 2005029"/>
                  <a:gd name="connsiteY80" fmla="*/ 1006639 h 1032336"/>
                  <a:gd name="connsiteX81" fmla="*/ 1990013 w 2005029"/>
                  <a:gd name="connsiteY81" fmla="*/ 1019244 h 1032336"/>
                  <a:gd name="connsiteX82" fmla="*/ 2001777 w 2005029"/>
                  <a:gd name="connsiteY82" fmla="*/ 1032336 h 1032336"/>
                  <a:gd name="connsiteX83" fmla="*/ 2005030 w 2005029"/>
                  <a:gd name="connsiteY83" fmla="*/ 1029707 h 1032336"/>
                  <a:gd name="connsiteX84" fmla="*/ 1993536 w 2005029"/>
                  <a:gd name="connsiteY84" fmla="*/ 1016018 h 1032336"/>
                  <a:gd name="connsiteX85" fmla="*/ 1981474 w 2005029"/>
                  <a:gd name="connsiteY85" fmla="*/ 1002899 h 1032336"/>
                  <a:gd name="connsiteX86" fmla="*/ 1956645 w 2005029"/>
                  <a:gd name="connsiteY86" fmla="*/ 977391 h 1032336"/>
                  <a:gd name="connsiteX87" fmla="*/ 1905088 w 2005029"/>
                  <a:gd name="connsiteY87" fmla="*/ 928436 h 1032336"/>
                  <a:gd name="connsiteX88" fmla="*/ 1797745 w 2005029"/>
                  <a:gd name="connsiteY88" fmla="*/ 835243 h 1032336"/>
                  <a:gd name="connsiteX89" fmla="*/ 1572949 w 2005029"/>
                  <a:gd name="connsiteY89" fmla="*/ 661137 h 1032336"/>
                  <a:gd name="connsiteX90" fmla="*/ 1246557 w 2005029"/>
                  <a:gd name="connsiteY90" fmla="*/ 447509 h 1032336"/>
                  <a:gd name="connsiteX91" fmla="*/ 1247370 w 2005029"/>
                  <a:gd name="connsiteY91" fmla="*/ 447726 h 1032336"/>
                  <a:gd name="connsiteX92" fmla="*/ 1288681 w 2005029"/>
                  <a:gd name="connsiteY92" fmla="*/ 457945 h 1032336"/>
                  <a:gd name="connsiteX93" fmla="*/ 1330262 w 2005029"/>
                  <a:gd name="connsiteY93" fmla="*/ 466429 h 1032336"/>
                  <a:gd name="connsiteX94" fmla="*/ 1413697 w 2005029"/>
                  <a:gd name="connsiteY94" fmla="*/ 479305 h 1032336"/>
                  <a:gd name="connsiteX95" fmla="*/ 1455360 w 2005029"/>
                  <a:gd name="connsiteY95" fmla="*/ 484943 h 1032336"/>
                  <a:gd name="connsiteX96" fmla="*/ 1476124 w 2005029"/>
                  <a:gd name="connsiteY96" fmla="*/ 488088 h 1032336"/>
                  <a:gd name="connsiteX97" fmla="*/ 1496752 w 2005029"/>
                  <a:gd name="connsiteY97" fmla="*/ 491693 h 1032336"/>
                  <a:gd name="connsiteX98" fmla="*/ 1658254 w 2005029"/>
                  <a:gd name="connsiteY98" fmla="*/ 534928 h 1032336"/>
                  <a:gd name="connsiteX99" fmla="*/ 1809536 w 2005029"/>
                  <a:gd name="connsiteY99" fmla="*/ 607710 h 1032336"/>
                  <a:gd name="connsiteX100" fmla="*/ 1810973 w 2005029"/>
                  <a:gd name="connsiteY100" fmla="*/ 605514 h 1032336"/>
                  <a:gd name="connsiteX101" fmla="*/ 1663106 w 2005029"/>
                  <a:gd name="connsiteY101" fmla="*/ 522757 h 1032336"/>
                  <a:gd name="connsiteX102" fmla="*/ 1500980 w 2005029"/>
                  <a:gd name="connsiteY102" fmla="*/ 471173 h 1032336"/>
                  <a:gd name="connsiteX103" fmla="*/ 1480244 w 2005029"/>
                  <a:gd name="connsiteY103" fmla="*/ 466375 h 1032336"/>
                  <a:gd name="connsiteX104" fmla="*/ 1459426 w 2005029"/>
                  <a:gd name="connsiteY104" fmla="*/ 462065 h 1032336"/>
                  <a:gd name="connsiteX105" fmla="*/ 1438635 w 2005029"/>
                  <a:gd name="connsiteY105" fmla="*/ 457728 h 1032336"/>
                  <a:gd name="connsiteX106" fmla="*/ 1417817 w 2005029"/>
                  <a:gd name="connsiteY106" fmla="*/ 453689 h 1032336"/>
                  <a:gd name="connsiteX107" fmla="*/ 1334383 w 2005029"/>
                  <a:gd name="connsiteY107" fmla="*/ 440570 h 1032336"/>
                  <a:gd name="connsiteX108" fmla="*/ 1251057 w 2005029"/>
                  <a:gd name="connsiteY108" fmla="*/ 429673 h 1032336"/>
                  <a:gd name="connsiteX109" fmla="*/ 1209448 w 2005029"/>
                  <a:gd name="connsiteY109" fmla="*/ 423655 h 1032336"/>
                  <a:gd name="connsiteX110" fmla="*/ 1204325 w 2005029"/>
                  <a:gd name="connsiteY110" fmla="*/ 422815 h 1032336"/>
                  <a:gd name="connsiteX111" fmla="*/ 1090449 w 2005029"/>
                  <a:gd name="connsiteY111" fmla="*/ 359412 h 1032336"/>
                  <a:gd name="connsiteX112" fmla="*/ 942609 w 2005029"/>
                  <a:gd name="connsiteY112" fmla="*/ 284760 h 1032336"/>
                  <a:gd name="connsiteX113" fmla="*/ 955214 w 2005029"/>
                  <a:gd name="connsiteY113" fmla="*/ 284977 h 1032336"/>
                  <a:gd name="connsiteX114" fmla="*/ 975110 w 2005029"/>
                  <a:gd name="connsiteY114" fmla="*/ 284652 h 1032336"/>
                  <a:gd name="connsiteX115" fmla="*/ 994952 w 2005029"/>
                  <a:gd name="connsiteY115" fmla="*/ 283676 h 1032336"/>
                  <a:gd name="connsiteX116" fmla="*/ 1034392 w 2005029"/>
                  <a:gd name="connsiteY116" fmla="*/ 280071 h 1032336"/>
                  <a:gd name="connsiteX117" fmla="*/ 1112080 w 2005029"/>
                  <a:gd name="connsiteY117" fmla="*/ 267466 h 1032336"/>
                  <a:gd name="connsiteX118" fmla="*/ 1188874 w 2005029"/>
                  <a:gd name="connsiteY118" fmla="*/ 252666 h 1032336"/>
                  <a:gd name="connsiteX119" fmla="*/ 1343382 w 2005029"/>
                  <a:gd name="connsiteY119" fmla="*/ 236971 h 1032336"/>
                  <a:gd name="connsiteX120" fmla="*/ 1496454 w 2005029"/>
                  <a:gd name="connsiteY120" fmla="*/ 260039 h 1032336"/>
                  <a:gd name="connsiteX121" fmla="*/ 1497402 w 2005029"/>
                  <a:gd name="connsiteY121" fmla="*/ 257599 h 1032336"/>
                  <a:gd name="connsiteX122" fmla="*/ 1343680 w 2005029"/>
                  <a:gd name="connsiteY122" fmla="*/ 223879 h 1032336"/>
                  <a:gd name="connsiteX123" fmla="*/ 1185838 w 2005029"/>
                  <a:gd name="connsiteY123" fmla="*/ 231956 h 1032336"/>
                  <a:gd name="connsiteX124" fmla="*/ 1107798 w 2005029"/>
                  <a:gd name="connsiteY124" fmla="*/ 241932 h 1032336"/>
                  <a:gd name="connsiteX125" fmla="*/ 1030652 w 2005029"/>
                  <a:gd name="connsiteY125" fmla="*/ 254184 h 1032336"/>
                  <a:gd name="connsiteX126" fmla="*/ 914120 w 2005029"/>
                  <a:gd name="connsiteY126" fmla="*/ 271288 h 1032336"/>
                  <a:gd name="connsiteX127" fmla="*/ 833803 w 2005029"/>
                  <a:gd name="connsiteY127" fmla="*/ 234775 h 1032336"/>
                  <a:gd name="connsiteX128" fmla="*/ 767906 w 2005029"/>
                  <a:gd name="connsiteY128" fmla="*/ 207127 h 1032336"/>
                  <a:gd name="connsiteX129" fmla="*/ 701007 w 2005029"/>
                  <a:gd name="connsiteY129" fmla="*/ 181863 h 1032336"/>
                  <a:gd name="connsiteX130" fmla="*/ 684255 w 2005029"/>
                  <a:gd name="connsiteY130" fmla="*/ 175656 h 1032336"/>
                  <a:gd name="connsiteX131" fmla="*/ 667286 w 2005029"/>
                  <a:gd name="connsiteY131" fmla="*/ 169990 h 1032336"/>
                  <a:gd name="connsiteX132" fmla="*/ 633321 w 2005029"/>
                  <a:gd name="connsiteY132" fmla="*/ 158741 h 1032336"/>
                  <a:gd name="connsiteX133" fmla="*/ 599303 w 2005029"/>
                  <a:gd name="connsiteY133" fmla="*/ 147709 h 1032336"/>
                  <a:gd name="connsiteX134" fmla="*/ 564904 w 2005029"/>
                  <a:gd name="connsiteY134" fmla="*/ 137842 h 1032336"/>
                  <a:gd name="connsiteX135" fmla="*/ 498981 w 2005029"/>
                  <a:gd name="connsiteY135" fmla="*/ 120168 h 1032336"/>
                  <a:gd name="connsiteX136" fmla="*/ 507573 w 2005029"/>
                  <a:gd name="connsiteY136" fmla="*/ 119301 h 1032336"/>
                  <a:gd name="connsiteX137" fmla="*/ 528202 w 2005029"/>
                  <a:gd name="connsiteY137" fmla="*/ 116861 h 1032336"/>
                  <a:gd name="connsiteX138" fmla="*/ 548667 w 2005029"/>
                  <a:gd name="connsiteY138" fmla="*/ 113364 h 1032336"/>
                  <a:gd name="connsiteX139" fmla="*/ 569106 w 2005029"/>
                  <a:gd name="connsiteY139" fmla="*/ 109569 h 1032336"/>
                  <a:gd name="connsiteX140" fmla="*/ 589327 w 2005029"/>
                  <a:gd name="connsiteY140" fmla="*/ 104934 h 1032336"/>
                  <a:gd name="connsiteX141" fmla="*/ 609468 w 2005029"/>
                  <a:gd name="connsiteY141" fmla="*/ 99919 h 1032336"/>
                  <a:gd name="connsiteX142" fmla="*/ 629337 w 2005029"/>
                  <a:gd name="connsiteY142" fmla="*/ 94091 h 1032336"/>
                  <a:gd name="connsiteX143" fmla="*/ 649071 w 2005029"/>
                  <a:gd name="connsiteY143" fmla="*/ 87830 h 1032336"/>
                  <a:gd name="connsiteX144" fmla="*/ 668533 w 2005029"/>
                  <a:gd name="connsiteY144" fmla="*/ 80972 h 1032336"/>
                  <a:gd name="connsiteX145" fmla="*/ 745543 w 2005029"/>
                  <a:gd name="connsiteY145" fmla="*/ 52618 h 1032336"/>
                  <a:gd name="connsiteX146" fmla="*/ 902410 w 2005029"/>
                  <a:gd name="connsiteY146" fmla="*/ 13476 h 1032336"/>
                  <a:gd name="connsiteX147" fmla="*/ 922577 w 2005029"/>
                  <a:gd name="connsiteY147" fmla="*/ 12012 h 1032336"/>
                  <a:gd name="connsiteX148" fmla="*/ 942799 w 2005029"/>
                  <a:gd name="connsiteY148" fmla="*/ 11145 h 1032336"/>
                  <a:gd name="connsiteX149" fmla="*/ 963075 w 2005029"/>
                  <a:gd name="connsiteY149" fmla="*/ 11416 h 1032336"/>
                  <a:gd name="connsiteX150" fmla="*/ 983378 w 2005029"/>
                  <a:gd name="connsiteY150" fmla="*/ 12365 h 1032336"/>
                  <a:gd name="connsiteX151" fmla="*/ 1003626 w 2005029"/>
                  <a:gd name="connsiteY151" fmla="*/ 14398 h 1032336"/>
                  <a:gd name="connsiteX152" fmla="*/ 1023848 w 2005029"/>
                  <a:gd name="connsiteY152" fmla="*/ 16892 h 1032336"/>
                  <a:gd name="connsiteX153" fmla="*/ 1064102 w 2005029"/>
                  <a:gd name="connsiteY153" fmla="*/ 24075 h 1032336"/>
                  <a:gd name="connsiteX154" fmla="*/ 1064752 w 2005029"/>
                  <a:gd name="connsiteY154" fmla="*/ 21527 h 1032336"/>
                  <a:gd name="connsiteX155" fmla="*/ 901407 w 2005029"/>
                  <a:gd name="connsiteY155" fmla="*/ 411 h 1032336"/>
                  <a:gd name="connsiteX156" fmla="*/ 739011 w 2005029"/>
                  <a:gd name="connsiteY156" fmla="*/ 32695 h 1032336"/>
                  <a:gd name="connsiteX157" fmla="*/ 582578 w 2005029"/>
                  <a:gd name="connsiteY157" fmla="*/ 79617 h 1032336"/>
                  <a:gd name="connsiteX158" fmla="*/ 563169 w 2005029"/>
                  <a:gd name="connsiteY158" fmla="*/ 85553 h 1032336"/>
                  <a:gd name="connsiteX159" fmla="*/ 543598 w 2005029"/>
                  <a:gd name="connsiteY159" fmla="*/ 90784 h 1032336"/>
                  <a:gd name="connsiteX160" fmla="*/ 524054 w 2005029"/>
                  <a:gd name="connsiteY160" fmla="*/ 96287 h 1032336"/>
                  <a:gd name="connsiteX161" fmla="*/ 504321 w 2005029"/>
                  <a:gd name="connsiteY161" fmla="*/ 101112 h 1032336"/>
                  <a:gd name="connsiteX162" fmla="*/ 484560 w 2005029"/>
                  <a:gd name="connsiteY162" fmla="*/ 106046 h 1032336"/>
                  <a:gd name="connsiteX163" fmla="*/ 474666 w 2005029"/>
                  <a:gd name="connsiteY163" fmla="*/ 108621 h 1032336"/>
                  <a:gd name="connsiteX164" fmla="*/ 464691 w 2005029"/>
                  <a:gd name="connsiteY164" fmla="*/ 110708 h 1032336"/>
                  <a:gd name="connsiteX165" fmla="*/ 462278 w 2005029"/>
                  <a:gd name="connsiteY165" fmla="*/ 111250 h 1032336"/>
                  <a:gd name="connsiteX166" fmla="*/ 426172 w 2005029"/>
                  <a:gd name="connsiteY166" fmla="*/ 102874 h 1032336"/>
                  <a:gd name="connsiteX167" fmla="*/ 355803 w 2005029"/>
                  <a:gd name="connsiteY167" fmla="*/ 89673 h 1032336"/>
                  <a:gd name="connsiteX168" fmla="*/ 320456 w 2005029"/>
                  <a:gd name="connsiteY168" fmla="*/ 84089 h 1032336"/>
                  <a:gd name="connsiteX169" fmla="*/ 285000 w 2005029"/>
                  <a:gd name="connsiteY169" fmla="*/ 79318 h 1032336"/>
                  <a:gd name="connsiteX170" fmla="*/ 0 w 2005029"/>
                  <a:gd name="connsiteY170" fmla="*/ 70617 h 1032336"/>
                  <a:gd name="connsiteX171" fmla="*/ 81 w 2005029"/>
                  <a:gd name="connsiteY171" fmla="*/ 74819 h 1032336"/>
                  <a:gd name="connsiteX172" fmla="*/ 346099 w 2005029"/>
                  <a:gd name="connsiteY172" fmla="*/ 121876 h 1032336"/>
                  <a:gd name="connsiteX173" fmla="*/ 351927 w 2005029"/>
                  <a:gd name="connsiteY173" fmla="*/ 126484 h 1032336"/>
                  <a:gd name="connsiteX174" fmla="*/ 367188 w 2005029"/>
                  <a:gd name="connsiteY174" fmla="*/ 139631 h 1032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2005029" h="1032336">
                    <a:moveTo>
                      <a:pt x="367188" y="139631"/>
                    </a:moveTo>
                    <a:cubicBezTo>
                      <a:pt x="372148" y="144103"/>
                      <a:pt x="377190" y="148359"/>
                      <a:pt x="382178" y="152723"/>
                    </a:cubicBezTo>
                    <a:cubicBezTo>
                      <a:pt x="401668" y="170668"/>
                      <a:pt x="420371" y="189209"/>
                      <a:pt x="437611" y="209078"/>
                    </a:cubicBezTo>
                    <a:cubicBezTo>
                      <a:pt x="455013" y="228758"/>
                      <a:pt x="471440" y="249250"/>
                      <a:pt x="487514" y="270231"/>
                    </a:cubicBezTo>
                    <a:cubicBezTo>
                      <a:pt x="491743" y="275300"/>
                      <a:pt x="495430" y="280830"/>
                      <a:pt x="499306" y="286197"/>
                    </a:cubicBezTo>
                    <a:lnTo>
                      <a:pt x="510826" y="302407"/>
                    </a:lnTo>
                    <a:cubicBezTo>
                      <a:pt x="518335" y="313385"/>
                      <a:pt x="525301" y="324743"/>
                      <a:pt x="532593" y="335911"/>
                    </a:cubicBezTo>
                    <a:cubicBezTo>
                      <a:pt x="560676" y="381341"/>
                      <a:pt x="586047" y="428914"/>
                      <a:pt x="613479" y="475429"/>
                    </a:cubicBezTo>
                    <a:cubicBezTo>
                      <a:pt x="641210" y="521754"/>
                      <a:pt x="670837" y="567266"/>
                      <a:pt x="705425" y="608740"/>
                    </a:cubicBezTo>
                    <a:lnTo>
                      <a:pt x="707485" y="607140"/>
                    </a:lnTo>
                    <a:cubicBezTo>
                      <a:pt x="676340" y="563255"/>
                      <a:pt x="649423" y="516821"/>
                      <a:pt x="624918" y="469059"/>
                    </a:cubicBezTo>
                    <a:cubicBezTo>
                      <a:pt x="599926" y="421568"/>
                      <a:pt x="576940" y="372884"/>
                      <a:pt x="550673" y="325339"/>
                    </a:cubicBezTo>
                    <a:cubicBezTo>
                      <a:pt x="543896" y="313548"/>
                      <a:pt x="537445" y="301593"/>
                      <a:pt x="530397" y="289938"/>
                    </a:cubicBezTo>
                    <a:lnTo>
                      <a:pt x="519663" y="272481"/>
                    </a:lnTo>
                    <a:cubicBezTo>
                      <a:pt x="516058" y="266680"/>
                      <a:pt x="512642" y="260744"/>
                      <a:pt x="508631" y="255187"/>
                    </a:cubicBezTo>
                    <a:lnTo>
                      <a:pt x="496785" y="238353"/>
                    </a:lnTo>
                    <a:cubicBezTo>
                      <a:pt x="492800" y="232770"/>
                      <a:pt x="488843" y="227158"/>
                      <a:pt x="484262" y="221981"/>
                    </a:cubicBezTo>
                    <a:lnTo>
                      <a:pt x="470871" y="206259"/>
                    </a:lnTo>
                    <a:lnTo>
                      <a:pt x="464067" y="198507"/>
                    </a:lnTo>
                    <a:lnTo>
                      <a:pt x="456748" y="191188"/>
                    </a:lnTo>
                    <a:cubicBezTo>
                      <a:pt x="433762" y="167984"/>
                      <a:pt x="408227" y="147302"/>
                      <a:pt x="380795" y="129899"/>
                    </a:cubicBezTo>
                    <a:cubicBezTo>
                      <a:pt x="438776" y="143670"/>
                      <a:pt x="496189" y="159744"/>
                      <a:pt x="552950" y="178014"/>
                    </a:cubicBezTo>
                    <a:lnTo>
                      <a:pt x="586562" y="188342"/>
                    </a:lnTo>
                    <a:lnTo>
                      <a:pt x="619822" y="199835"/>
                    </a:lnTo>
                    <a:lnTo>
                      <a:pt x="653137" y="211165"/>
                    </a:lnTo>
                    <a:lnTo>
                      <a:pt x="669807" y="216804"/>
                    </a:lnTo>
                    <a:lnTo>
                      <a:pt x="686288" y="222984"/>
                    </a:lnTo>
                    <a:lnTo>
                      <a:pt x="712554" y="232634"/>
                    </a:lnTo>
                    <a:lnTo>
                      <a:pt x="718030" y="237757"/>
                    </a:lnTo>
                    <a:lnTo>
                      <a:pt x="734132" y="252503"/>
                    </a:lnTo>
                    <a:lnTo>
                      <a:pt x="742182" y="259822"/>
                    </a:lnTo>
                    <a:cubicBezTo>
                      <a:pt x="744866" y="262262"/>
                      <a:pt x="747658" y="264566"/>
                      <a:pt x="750151" y="267222"/>
                    </a:cubicBezTo>
                    <a:lnTo>
                      <a:pt x="765494" y="282673"/>
                    </a:lnTo>
                    <a:lnTo>
                      <a:pt x="780999" y="297853"/>
                    </a:lnTo>
                    <a:cubicBezTo>
                      <a:pt x="786122" y="302949"/>
                      <a:pt x="790811" y="308506"/>
                      <a:pt x="795745" y="313791"/>
                    </a:cubicBezTo>
                    <a:cubicBezTo>
                      <a:pt x="815750" y="334664"/>
                      <a:pt x="834752" y="356485"/>
                      <a:pt x="853997" y="378170"/>
                    </a:cubicBezTo>
                    <a:cubicBezTo>
                      <a:pt x="863322" y="389284"/>
                      <a:pt x="872918" y="400208"/>
                      <a:pt x="882053" y="411511"/>
                    </a:cubicBezTo>
                    <a:lnTo>
                      <a:pt x="908699" y="446099"/>
                    </a:lnTo>
                    <a:cubicBezTo>
                      <a:pt x="943287" y="493021"/>
                      <a:pt x="974812" y="542382"/>
                      <a:pt x="1005741" y="592259"/>
                    </a:cubicBezTo>
                    <a:cubicBezTo>
                      <a:pt x="1021408" y="617089"/>
                      <a:pt x="1036941" y="642054"/>
                      <a:pt x="1053123" y="666640"/>
                    </a:cubicBezTo>
                    <a:cubicBezTo>
                      <a:pt x="1069008" y="691388"/>
                      <a:pt x="1086302" y="715378"/>
                      <a:pt x="1104816" y="738256"/>
                    </a:cubicBezTo>
                    <a:lnTo>
                      <a:pt x="1106876" y="736629"/>
                    </a:lnTo>
                    <a:cubicBezTo>
                      <a:pt x="1073101" y="688732"/>
                      <a:pt x="1045534" y="636931"/>
                      <a:pt x="1017017" y="585591"/>
                    </a:cubicBezTo>
                    <a:cubicBezTo>
                      <a:pt x="988284" y="534332"/>
                      <a:pt x="958792" y="483236"/>
                      <a:pt x="925830" y="434064"/>
                    </a:cubicBezTo>
                    <a:lnTo>
                      <a:pt x="900567" y="397524"/>
                    </a:lnTo>
                    <a:cubicBezTo>
                      <a:pt x="891920" y="385489"/>
                      <a:pt x="882893" y="373697"/>
                      <a:pt x="874029" y="361743"/>
                    </a:cubicBezTo>
                    <a:cubicBezTo>
                      <a:pt x="855597" y="338431"/>
                      <a:pt x="836080" y="315852"/>
                      <a:pt x="814367" y="295386"/>
                    </a:cubicBezTo>
                    <a:cubicBezTo>
                      <a:pt x="808946" y="290290"/>
                      <a:pt x="803741" y="284950"/>
                      <a:pt x="798130" y="280044"/>
                    </a:cubicBezTo>
                    <a:lnTo>
                      <a:pt x="781080" y="265569"/>
                    </a:lnTo>
                    <a:lnTo>
                      <a:pt x="764789" y="252124"/>
                    </a:lnTo>
                    <a:lnTo>
                      <a:pt x="817945" y="273104"/>
                    </a:lnTo>
                    <a:cubicBezTo>
                      <a:pt x="905175" y="308072"/>
                      <a:pt x="990913" y="347051"/>
                      <a:pt x="1075134" y="389230"/>
                    </a:cubicBezTo>
                    <a:cubicBezTo>
                      <a:pt x="1090286" y="396928"/>
                      <a:pt x="1105385" y="404734"/>
                      <a:pt x="1120429" y="412623"/>
                    </a:cubicBezTo>
                    <a:cubicBezTo>
                      <a:pt x="1122273" y="417963"/>
                      <a:pt x="1124170" y="423276"/>
                      <a:pt x="1126068" y="428616"/>
                    </a:cubicBezTo>
                    <a:cubicBezTo>
                      <a:pt x="1128344" y="434715"/>
                      <a:pt x="1130567" y="440841"/>
                      <a:pt x="1132953" y="446913"/>
                    </a:cubicBezTo>
                    <a:cubicBezTo>
                      <a:pt x="1135392" y="452957"/>
                      <a:pt x="1137995" y="458921"/>
                      <a:pt x="1140515" y="464911"/>
                    </a:cubicBezTo>
                    <a:cubicBezTo>
                      <a:pt x="1143036" y="470929"/>
                      <a:pt x="1145584" y="476920"/>
                      <a:pt x="1148268" y="482856"/>
                    </a:cubicBezTo>
                    <a:cubicBezTo>
                      <a:pt x="1150843" y="488847"/>
                      <a:pt x="1153635" y="494729"/>
                      <a:pt x="1156508" y="500611"/>
                    </a:cubicBezTo>
                    <a:cubicBezTo>
                      <a:pt x="1162336" y="512294"/>
                      <a:pt x="1168056" y="524031"/>
                      <a:pt x="1174236" y="535552"/>
                    </a:cubicBezTo>
                    <a:cubicBezTo>
                      <a:pt x="1180742" y="546909"/>
                      <a:pt x="1187030" y="558402"/>
                      <a:pt x="1194078" y="569435"/>
                    </a:cubicBezTo>
                    <a:cubicBezTo>
                      <a:pt x="1201370" y="580359"/>
                      <a:pt x="1208418" y="591419"/>
                      <a:pt x="1216360" y="601882"/>
                    </a:cubicBezTo>
                    <a:cubicBezTo>
                      <a:pt x="1224357" y="612291"/>
                      <a:pt x="1232136" y="622862"/>
                      <a:pt x="1240621" y="632865"/>
                    </a:cubicBezTo>
                    <a:lnTo>
                      <a:pt x="1253062" y="648072"/>
                    </a:lnTo>
                    <a:lnTo>
                      <a:pt x="1265938" y="662845"/>
                    </a:lnTo>
                    <a:cubicBezTo>
                      <a:pt x="1283070" y="682551"/>
                      <a:pt x="1300879" y="701472"/>
                      <a:pt x="1318579" y="720311"/>
                    </a:cubicBezTo>
                    <a:lnTo>
                      <a:pt x="1345009" y="748638"/>
                    </a:lnTo>
                    <a:cubicBezTo>
                      <a:pt x="1353818" y="758071"/>
                      <a:pt x="1362492" y="767585"/>
                      <a:pt x="1371058" y="777235"/>
                    </a:cubicBezTo>
                    <a:cubicBezTo>
                      <a:pt x="1405863" y="815320"/>
                      <a:pt x="1438608" y="855221"/>
                      <a:pt x="1470784" y="895719"/>
                    </a:cubicBezTo>
                    <a:lnTo>
                      <a:pt x="1472898" y="894173"/>
                    </a:lnTo>
                    <a:cubicBezTo>
                      <a:pt x="1444056" y="851182"/>
                      <a:pt x="1413344" y="809357"/>
                      <a:pt x="1381006" y="768751"/>
                    </a:cubicBezTo>
                    <a:cubicBezTo>
                      <a:pt x="1372901" y="758613"/>
                      <a:pt x="1364661" y="748610"/>
                      <a:pt x="1356285" y="738689"/>
                    </a:cubicBezTo>
                    <a:lnTo>
                      <a:pt x="1331238" y="708980"/>
                    </a:lnTo>
                    <a:cubicBezTo>
                      <a:pt x="1314513" y="689247"/>
                      <a:pt x="1297816" y="669621"/>
                      <a:pt x="1282013" y="649454"/>
                    </a:cubicBezTo>
                    <a:cubicBezTo>
                      <a:pt x="1250026" y="609309"/>
                      <a:pt x="1223923" y="565694"/>
                      <a:pt x="1196789" y="522378"/>
                    </a:cubicBezTo>
                    <a:cubicBezTo>
                      <a:pt x="1183371" y="500611"/>
                      <a:pt x="1170007" y="478682"/>
                      <a:pt x="1156806" y="456535"/>
                    </a:cubicBezTo>
                    <a:cubicBezTo>
                      <a:pt x="1149325" y="444500"/>
                      <a:pt x="1142088" y="432302"/>
                      <a:pt x="1134687" y="420158"/>
                    </a:cubicBezTo>
                    <a:cubicBezTo>
                      <a:pt x="1281470" y="497738"/>
                      <a:pt x="1423699" y="584371"/>
                      <a:pt x="1560940" y="678323"/>
                    </a:cubicBezTo>
                    <a:cubicBezTo>
                      <a:pt x="1638954" y="731479"/>
                      <a:pt x="1715341" y="787075"/>
                      <a:pt x="1789667" y="845327"/>
                    </a:cubicBezTo>
                    <a:cubicBezTo>
                      <a:pt x="1826912" y="874358"/>
                      <a:pt x="1863397" y="904338"/>
                      <a:pt x="1899233" y="935105"/>
                    </a:cubicBezTo>
                    <a:cubicBezTo>
                      <a:pt x="1917177" y="950447"/>
                      <a:pt x="1934824" y="966142"/>
                      <a:pt x="1952144" y="982135"/>
                    </a:cubicBezTo>
                    <a:cubicBezTo>
                      <a:pt x="1960629" y="990294"/>
                      <a:pt x="1969493" y="998155"/>
                      <a:pt x="1977625" y="1006639"/>
                    </a:cubicBezTo>
                    <a:cubicBezTo>
                      <a:pt x="1981745" y="1010841"/>
                      <a:pt x="1985974" y="1014961"/>
                      <a:pt x="1990013" y="1019244"/>
                    </a:cubicBezTo>
                    <a:lnTo>
                      <a:pt x="2001777" y="1032336"/>
                    </a:lnTo>
                    <a:lnTo>
                      <a:pt x="2005030" y="1029707"/>
                    </a:lnTo>
                    <a:lnTo>
                      <a:pt x="1993536" y="1016018"/>
                    </a:lnTo>
                    <a:cubicBezTo>
                      <a:pt x="1989606" y="1011545"/>
                      <a:pt x="1985486" y="1007290"/>
                      <a:pt x="1981474" y="1002899"/>
                    </a:cubicBezTo>
                    <a:cubicBezTo>
                      <a:pt x="1973532" y="994062"/>
                      <a:pt x="1964939" y="985903"/>
                      <a:pt x="1956645" y="977391"/>
                    </a:cubicBezTo>
                    <a:cubicBezTo>
                      <a:pt x="1939757" y="960748"/>
                      <a:pt x="1922598" y="944402"/>
                      <a:pt x="1905088" y="928436"/>
                    </a:cubicBezTo>
                    <a:cubicBezTo>
                      <a:pt x="1870038" y="896532"/>
                      <a:pt x="1834285" y="865413"/>
                      <a:pt x="1797745" y="835243"/>
                    </a:cubicBezTo>
                    <a:cubicBezTo>
                      <a:pt x="1724855" y="774687"/>
                      <a:pt x="1649769" y="716706"/>
                      <a:pt x="1572949" y="661137"/>
                    </a:cubicBezTo>
                    <a:cubicBezTo>
                      <a:pt x="1467341" y="585347"/>
                      <a:pt x="1358508" y="513866"/>
                      <a:pt x="1246557" y="447509"/>
                    </a:cubicBezTo>
                    <a:cubicBezTo>
                      <a:pt x="1246828" y="447590"/>
                      <a:pt x="1247099" y="447672"/>
                      <a:pt x="1247370" y="447726"/>
                    </a:cubicBezTo>
                    <a:cubicBezTo>
                      <a:pt x="1261059" y="451385"/>
                      <a:pt x="1274883" y="454855"/>
                      <a:pt x="1288681" y="457945"/>
                    </a:cubicBezTo>
                    <a:cubicBezTo>
                      <a:pt x="1302532" y="460845"/>
                      <a:pt x="1316411" y="463827"/>
                      <a:pt x="1330262" y="466429"/>
                    </a:cubicBezTo>
                    <a:cubicBezTo>
                      <a:pt x="1358047" y="471634"/>
                      <a:pt x="1385912" y="475646"/>
                      <a:pt x="1413697" y="479305"/>
                    </a:cubicBezTo>
                    <a:cubicBezTo>
                      <a:pt x="1427630" y="481013"/>
                      <a:pt x="1441536" y="482829"/>
                      <a:pt x="1455360" y="484943"/>
                    </a:cubicBezTo>
                    <a:lnTo>
                      <a:pt x="1476124" y="488088"/>
                    </a:lnTo>
                    <a:lnTo>
                      <a:pt x="1496752" y="491693"/>
                    </a:lnTo>
                    <a:cubicBezTo>
                      <a:pt x="1551697" y="501614"/>
                      <a:pt x="1605938" y="515357"/>
                      <a:pt x="1658254" y="534928"/>
                    </a:cubicBezTo>
                    <a:cubicBezTo>
                      <a:pt x="1710786" y="553957"/>
                      <a:pt x="1761151" y="579031"/>
                      <a:pt x="1809536" y="607710"/>
                    </a:cubicBezTo>
                    <a:lnTo>
                      <a:pt x="1810973" y="605514"/>
                    </a:lnTo>
                    <a:cubicBezTo>
                      <a:pt x="1764702" y="573230"/>
                      <a:pt x="1715151" y="545391"/>
                      <a:pt x="1663106" y="522757"/>
                    </a:cubicBezTo>
                    <a:cubicBezTo>
                      <a:pt x="1610925" y="500421"/>
                      <a:pt x="1556278" y="483832"/>
                      <a:pt x="1500980" y="471173"/>
                    </a:cubicBezTo>
                    <a:lnTo>
                      <a:pt x="1480244" y="466375"/>
                    </a:lnTo>
                    <a:lnTo>
                      <a:pt x="1459426" y="462065"/>
                    </a:lnTo>
                    <a:lnTo>
                      <a:pt x="1438635" y="457728"/>
                    </a:lnTo>
                    <a:lnTo>
                      <a:pt x="1417817" y="453689"/>
                    </a:lnTo>
                    <a:cubicBezTo>
                      <a:pt x="1390033" y="448349"/>
                      <a:pt x="1362194" y="444229"/>
                      <a:pt x="1334383" y="440570"/>
                    </a:cubicBezTo>
                    <a:lnTo>
                      <a:pt x="1251057" y="429673"/>
                    </a:lnTo>
                    <a:lnTo>
                      <a:pt x="1209448" y="423655"/>
                    </a:lnTo>
                    <a:cubicBezTo>
                      <a:pt x="1207740" y="423384"/>
                      <a:pt x="1206032" y="423113"/>
                      <a:pt x="1204325" y="422815"/>
                    </a:cubicBezTo>
                    <a:cubicBezTo>
                      <a:pt x="1166700" y="401102"/>
                      <a:pt x="1128751" y="379932"/>
                      <a:pt x="1090449" y="359412"/>
                    </a:cubicBezTo>
                    <a:cubicBezTo>
                      <a:pt x="1041739" y="333498"/>
                      <a:pt x="992431" y="308614"/>
                      <a:pt x="942609" y="284760"/>
                    </a:cubicBezTo>
                    <a:cubicBezTo>
                      <a:pt x="946811" y="284869"/>
                      <a:pt x="951012" y="284977"/>
                      <a:pt x="955214" y="284977"/>
                    </a:cubicBezTo>
                    <a:cubicBezTo>
                      <a:pt x="961855" y="285085"/>
                      <a:pt x="968496" y="284977"/>
                      <a:pt x="975110" y="284652"/>
                    </a:cubicBezTo>
                    <a:cubicBezTo>
                      <a:pt x="981751" y="284462"/>
                      <a:pt x="988338" y="284083"/>
                      <a:pt x="994952" y="283676"/>
                    </a:cubicBezTo>
                    <a:cubicBezTo>
                      <a:pt x="1008153" y="282809"/>
                      <a:pt x="1021300" y="281453"/>
                      <a:pt x="1034392" y="280071"/>
                    </a:cubicBezTo>
                    <a:cubicBezTo>
                      <a:pt x="1060578" y="277035"/>
                      <a:pt x="1086438" y="272616"/>
                      <a:pt x="1112080" y="267466"/>
                    </a:cubicBezTo>
                    <a:cubicBezTo>
                      <a:pt x="1137696" y="262180"/>
                      <a:pt x="1163258" y="257111"/>
                      <a:pt x="1188874" y="252666"/>
                    </a:cubicBezTo>
                    <a:cubicBezTo>
                      <a:pt x="1240078" y="243883"/>
                      <a:pt x="1291635" y="237134"/>
                      <a:pt x="1343382" y="236971"/>
                    </a:cubicBezTo>
                    <a:cubicBezTo>
                      <a:pt x="1395075" y="236293"/>
                      <a:pt x="1447119" y="242962"/>
                      <a:pt x="1496454" y="260039"/>
                    </a:cubicBezTo>
                    <a:lnTo>
                      <a:pt x="1497402" y="257599"/>
                    </a:lnTo>
                    <a:cubicBezTo>
                      <a:pt x="1449207" y="236456"/>
                      <a:pt x="1396349" y="226725"/>
                      <a:pt x="1343680" y="223879"/>
                    </a:cubicBezTo>
                    <a:cubicBezTo>
                      <a:pt x="1290849" y="221412"/>
                      <a:pt x="1238018" y="225667"/>
                      <a:pt x="1185838" y="231956"/>
                    </a:cubicBezTo>
                    <a:cubicBezTo>
                      <a:pt x="1159734" y="235046"/>
                      <a:pt x="1133739" y="238570"/>
                      <a:pt x="1107798" y="241932"/>
                    </a:cubicBezTo>
                    <a:cubicBezTo>
                      <a:pt x="1081883" y="245428"/>
                      <a:pt x="1056186" y="249711"/>
                      <a:pt x="1030652" y="254184"/>
                    </a:cubicBezTo>
                    <a:cubicBezTo>
                      <a:pt x="991835" y="261069"/>
                      <a:pt x="953344" y="267493"/>
                      <a:pt x="914120" y="271288"/>
                    </a:cubicBezTo>
                    <a:cubicBezTo>
                      <a:pt x="887501" y="258819"/>
                      <a:pt x="860747" y="246621"/>
                      <a:pt x="833803" y="234775"/>
                    </a:cubicBezTo>
                    <a:lnTo>
                      <a:pt x="767906" y="207127"/>
                    </a:lnTo>
                    <a:lnTo>
                      <a:pt x="701007" y="181863"/>
                    </a:lnTo>
                    <a:lnTo>
                      <a:pt x="684255" y="175656"/>
                    </a:lnTo>
                    <a:lnTo>
                      <a:pt x="667286" y="169990"/>
                    </a:lnTo>
                    <a:lnTo>
                      <a:pt x="633321" y="158741"/>
                    </a:lnTo>
                    <a:lnTo>
                      <a:pt x="599303" y="147709"/>
                    </a:lnTo>
                    <a:lnTo>
                      <a:pt x="564904" y="137842"/>
                    </a:lnTo>
                    <a:cubicBezTo>
                      <a:pt x="543083" y="131417"/>
                      <a:pt x="521072" y="125644"/>
                      <a:pt x="498981" y="120168"/>
                    </a:cubicBezTo>
                    <a:cubicBezTo>
                      <a:pt x="501854" y="119870"/>
                      <a:pt x="504700" y="119599"/>
                      <a:pt x="507573" y="119301"/>
                    </a:cubicBezTo>
                    <a:cubicBezTo>
                      <a:pt x="514459" y="118542"/>
                      <a:pt x="521371" y="117973"/>
                      <a:pt x="528202" y="116861"/>
                    </a:cubicBezTo>
                    <a:lnTo>
                      <a:pt x="548667" y="113364"/>
                    </a:lnTo>
                    <a:lnTo>
                      <a:pt x="569106" y="109569"/>
                    </a:lnTo>
                    <a:cubicBezTo>
                      <a:pt x="575882" y="108160"/>
                      <a:pt x="582578" y="106479"/>
                      <a:pt x="589327" y="104934"/>
                    </a:cubicBezTo>
                    <a:lnTo>
                      <a:pt x="609468" y="99919"/>
                    </a:lnTo>
                    <a:cubicBezTo>
                      <a:pt x="616190" y="98239"/>
                      <a:pt x="622696" y="96016"/>
                      <a:pt x="629337" y="94091"/>
                    </a:cubicBezTo>
                    <a:lnTo>
                      <a:pt x="649071" y="87830"/>
                    </a:lnTo>
                    <a:cubicBezTo>
                      <a:pt x="655630" y="85688"/>
                      <a:pt x="662027" y="83249"/>
                      <a:pt x="668533" y="80972"/>
                    </a:cubicBezTo>
                    <a:cubicBezTo>
                      <a:pt x="694393" y="71566"/>
                      <a:pt x="719900" y="61672"/>
                      <a:pt x="745543" y="52618"/>
                    </a:cubicBezTo>
                    <a:cubicBezTo>
                      <a:pt x="796748" y="34565"/>
                      <a:pt x="848603" y="18247"/>
                      <a:pt x="902410" y="13476"/>
                    </a:cubicBezTo>
                    <a:lnTo>
                      <a:pt x="922577" y="12012"/>
                    </a:lnTo>
                    <a:cubicBezTo>
                      <a:pt x="929300" y="11552"/>
                      <a:pt x="936049" y="10793"/>
                      <a:pt x="942799" y="11145"/>
                    </a:cubicBezTo>
                    <a:lnTo>
                      <a:pt x="963075" y="11416"/>
                    </a:lnTo>
                    <a:cubicBezTo>
                      <a:pt x="969851" y="11470"/>
                      <a:pt x="976628" y="11443"/>
                      <a:pt x="983378" y="12365"/>
                    </a:cubicBezTo>
                    <a:lnTo>
                      <a:pt x="1003626" y="14398"/>
                    </a:lnTo>
                    <a:cubicBezTo>
                      <a:pt x="1010376" y="15211"/>
                      <a:pt x="1017207" y="15428"/>
                      <a:pt x="1023848" y="16892"/>
                    </a:cubicBezTo>
                    <a:lnTo>
                      <a:pt x="1064102" y="24075"/>
                    </a:lnTo>
                    <a:lnTo>
                      <a:pt x="1064752" y="21527"/>
                    </a:lnTo>
                    <a:cubicBezTo>
                      <a:pt x="1012165" y="6157"/>
                      <a:pt x="956921" y="-1975"/>
                      <a:pt x="901407" y="411"/>
                    </a:cubicBezTo>
                    <a:cubicBezTo>
                      <a:pt x="845784" y="2688"/>
                      <a:pt x="791516" y="16973"/>
                      <a:pt x="739011" y="32695"/>
                    </a:cubicBezTo>
                    <a:cubicBezTo>
                      <a:pt x="686423" y="48823"/>
                      <a:pt x="634243" y="63976"/>
                      <a:pt x="582578" y="79617"/>
                    </a:cubicBezTo>
                    <a:cubicBezTo>
                      <a:pt x="576126" y="81595"/>
                      <a:pt x="569675" y="83710"/>
                      <a:pt x="563169" y="85553"/>
                    </a:cubicBezTo>
                    <a:lnTo>
                      <a:pt x="543598" y="90784"/>
                    </a:lnTo>
                    <a:lnTo>
                      <a:pt x="524054" y="96287"/>
                    </a:lnTo>
                    <a:cubicBezTo>
                      <a:pt x="517494" y="97995"/>
                      <a:pt x="510907" y="99432"/>
                      <a:pt x="504321" y="101112"/>
                    </a:cubicBezTo>
                    <a:lnTo>
                      <a:pt x="484560" y="106046"/>
                    </a:lnTo>
                    <a:lnTo>
                      <a:pt x="474666" y="108621"/>
                    </a:lnTo>
                    <a:lnTo>
                      <a:pt x="464691" y="110708"/>
                    </a:lnTo>
                    <a:cubicBezTo>
                      <a:pt x="463877" y="110898"/>
                      <a:pt x="463064" y="111060"/>
                      <a:pt x="462278" y="111250"/>
                    </a:cubicBezTo>
                    <a:cubicBezTo>
                      <a:pt x="450243" y="108431"/>
                      <a:pt x="438207" y="105639"/>
                      <a:pt x="426172" y="102874"/>
                    </a:cubicBezTo>
                    <a:lnTo>
                      <a:pt x="355803" y="89673"/>
                    </a:lnTo>
                    <a:cubicBezTo>
                      <a:pt x="344120" y="87261"/>
                      <a:pt x="332274" y="85716"/>
                      <a:pt x="320456" y="84089"/>
                    </a:cubicBezTo>
                    <a:lnTo>
                      <a:pt x="285000" y="79318"/>
                    </a:lnTo>
                    <a:cubicBezTo>
                      <a:pt x="190398" y="67446"/>
                      <a:pt x="94711" y="63352"/>
                      <a:pt x="0" y="70617"/>
                    </a:cubicBezTo>
                    <a:lnTo>
                      <a:pt x="81" y="74819"/>
                    </a:lnTo>
                    <a:cubicBezTo>
                      <a:pt x="117128" y="80755"/>
                      <a:pt x="232684" y="96856"/>
                      <a:pt x="346099" y="121876"/>
                    </a:cubicBezTo>
                    <a:cubicBezTo>
                      <a:pt x="348050" y="123394"/>
                      <a:pt x="350002" y="124966"/>
                      <a:pt x="351927" y="126484"/>
                    </a:cubicBezTo>
                    <a:cubicBezTo>
                      <a:pt x="357429" y="130442"/>
                      <a:pt x="362146" y="135294"/>
                      <a:pt x="367188" y="139631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136BB232-77E6-4F7B-F62F-9AC7D1FA6E6A}"/>
                  </a:ext>
                </a:extLst>
              </p:cNvPr>
              <p:cNvSpPr/>
              <p:nvPr/>
            </p:nvSpPr>
            <p:spPr>
              <a:xfrm>
                <a:off x="7121542" y="1492554"/>
                <a:ext cx="183347" cy="186306"/>
              </a:xfrm>
              <a:custGeom>
                <a:avLst/>
                <a:gdLst>
                  <a:gd name="connsiteX0" fmla="*/ 23053 w 183347"/>
                  <a:gd name="connsiteY0" fmla="*/ 162473 h 186306"/>
                  <a:gd name="connsiteX1" fmla="*/ 35712 w 183347"/>
                  <a:gd name="connsiteY1" fmla="*/ 43719 h 186306"/>
                  <a:gd name="connsiteX2" fmla="*/ 152352 w 183347"/>
                  <a:gd name="connsiteY2" fmla="*/ 18157 h 186306"/>
                  <a:gd name="connsiteX3" fmla="*/ 157584 w 183347"/>
                  <a:gd name="connsiteY3" fmla="*/ 152905 h 186306"/>
                  <a:gd name="connsiteX4" fmla="*/ 23053 w 183347"/>
                  <a:gd name="connsiteY4" fmla="*/ 162473 h 18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347" h="186306">
                    <a:moveTo>
                      <a:pt x="23053" y="162473"/>
                    </a:moveTo>
                    <a:cubicBezTo>
                      <a:pt x="-16794" y="126774"/>
                      <a:pt x="-14" y="83566"/>
                      <a:pt x="35712" y="43719"/>
                    </a:cubicBezTo>
                    <a:cubicBezTo>
                      <a:pt x="71411" y="3872"/>
                      <a:pt x="112506" y="-17542"/>
                      <a:pt x="152352" y="18157"/>
                    </a:cubicBezTo>
                    <a:cubicBezTo>
                      <a:pt x="192199" y="53857"/>
                      <a:pt x="193283" y="113058"/>
                      <a:pt x="157584" y="152905"/>
                    </a:cubicBezTo>
                    <a:cubicBezTo>
                      <a:pt x="121884" y="192779"/>
                      <a:pt x="62900" y="198173"/>
                      <a:pt x="23053" y="16247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F32DAE97-4F63-64F3-EB4D-9A577DDA7B6A}"/>
                  </a:ext>
                </a:extLst>
              </p:cNvPr>
              <p:cNvSpPr/>
              <p:nvPr/>
            </p:nvSpPr>
            <p:spPr>
              <a:xfrm>
                <a:off x="7137671" y="1510161"/>
                <a:ext cx="133955" cy="136110"/>
              </a:xfrm>
              <a:custGeom>
                <a:avLst/>
                <a:gdLst>
                  <a:gd name="connsiteX0" fmla="*/ 16845 w 133955"/>
                  <a:gd name="connsiteY0" fmla="*/ 118708 h 136110"/>
                  <a:gd name="connsiteX1" fmla="*/ 26088 w 133955"/>
                  <a:gd name="connsiteY1" fmla="*/ 31940 h 136110"/>
                  <a:gd name="connsiteX2" fmla="*/ 111312 w 133955"/>
                  <a:gd name="connsiteY2" fmla="*/ 13263 h 136110"/>
                  <a:gd name="connsiteX3" fmla="*/ 115134 w 133955"/>
                  <a:gd name="connsiteY3" fmla="*/ 111715 h 136110"/>
                  <a:gd name="connsiteX4" fmla="*/ 16845 w 133955"/>
                  <a:gd name="connsiteY4" fmla="*/ 118708 h 13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955" h="136110">
                    <a:moveTo>
                      <a:pt x="16845" y="118708"/>
                    </a:moveTo>
                    <a:cubicBezTo>
                      <a:pt x="-12267" y="92631"/>
                      <a:pt x="-15" y="61052"/>
                      <a:pt x="26088" y="31940"/>
                    </a:cubicBezTo>
                    <a:cubicBezTo>
                      <a:pt x="52165" y="2827"/>
                      <a:pt x="82200" y="-12814"/>
                      <a:pt x="111312" y="13263"/>
                    </a:cubicBezTo>
                    <a:cubicBezTo>
                      <a:pt x="140425" y="39340"/>
                      <a:pt x="141211" y="82602"/>
                      <a:pt x="115134" y="111715"/>
                    </a:cubicBezTo>
                    <a:cubicBezTo>
                      <a:pt x="89057" y="140827"/>
                      <a:pt x="45958" y="144785"/>
                      <a:pt x="16845" y="118708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94F8A501-C7BF-FFA3-34D4-9E0FA7BCB9A6}"/>
                  </a:ext>
                </a:extLst>
              </p:cNvPr>
              <p:cNvSpPr/>
              <p:nvPr/>
            </p:nvSpPr>
            <p:spPr>
              <a:xfrm rot="-2888484">
                <a:off x="7237920" y="1624205"/>
                <a:ext cx="82296" cy="42178"/>
              </a:xfrm>
              <a:custGeom>
                <a:avLst/>
                <a:gdLst>
                  <a:gd name="connsiteX0" fmla="*/ 82296 w 82296"/>
                  <a:gd name="connsiteY0" fmla="*/ 21089 h 42178"/>
                  <a:gd name="connsiteX1" fmla="*/ 41148 w 82296"/>
                  <a:gd name="connsiteY1" fmla="*/ 42178 h 42178"/>
                  <a:gd name="connsiteX2" fmla="*/ 0 w 82296"/>
                  <a:gd name="connsiteY2" fmla="*/ 21089 h 42178"/>
                  <a:gd name="connsiteX3" fmla="*/ 41148 w 82296"/>
                  <a:gd name="connsiteY3" fmla="*/ 0 h 42178"/>
                  <a:gd name="connsiteX4" fmla="*/ 82296 w 82296"/>
                  <a:gd name="connsiteY4" fmla="*/ 21089 h 42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296" h="42178">
                    <a:moveTo>
                      <a:pt x="82296" y="21089"/>
                    </a:moveTo>
                    <a:cubicBezTo>
                      <a:pt x="82296" y="32736"/>
                      <a:pt x="63873" y="42178"/>
                      <a:pt x="41148" y="42178"/>
                    </a:cubicBezTo>
                    <a:cubicBezTo>
                      <a:pt x="18422" y="42178"/>
                      <a:pt x="0" y="32737"/>
                      <a:pt x="0" y="21089"/>
                    </a:cubicBezTo>
                    <a:cubicBezTo>
                      <a:pt x="0" y="9442"/>
                      <a:pt x="18423" y="0"/>
                      <a:pt x="41148" y="0"/>
                    </a:cubicBezTo>
                    <a:cubicBezTo>
                      <a:pt x="63874" y="0"/>
                      <a:pt x="82296" y="9442"/>
                      <a:pt x="82296" y="21089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34F437B3-0B39-27BA-A8C4-9A218DFCD9D1}"/>
                  </a:ext>
                </a:extLst>
              </p:cNvPr>
              <p:cNvSpPr/>
              <p:nvPr/>
            </p:nvSpPr>
            <p:spPr>
              <a:xfrm>
                <a:off x="6941466" y="1072949"/>
                <a:ext cx="179958" cy="188812"/>
              </a:xfrm>
              <a:custGeom>
                <a:avLst/>
                <a:gdLst>
                  <a:gd name="connsiteX0" fmla="*/ 28453 w 179958"/>
                  <a:gd name="connsiteY0" fmla="*/ 171412 h 188812"/>
                  <a:gd name="connsiteX1" fmla="*/ 27830 w 179958"/>
                  <a:gd name="connsiteY1" fmla="*/ 52007 h 188812"/>
                  <a:gd name="connsiteX2" fmla="*/ 140919 w 179958"/>
                  <a:gd name="connsiteY2" fmla="*/ 13651 h 188812"/>
                  <a:gd name="connsiteX3" fmla="*/ 161087 w 179958"/>
                  <a:gd name="connsiteY3" fmla="*/ 146989 h 188812"/>
                  <a:gd name="connsiteX4" fmla="*/ 28453 w 179958"/>
                  <a:gd name="connsiteY4" fmla="*/ 171412 h 188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58" h="188812">
                    <a:moveTo>
                      <a:pt x="28453" y="171412"/>
                    </a:moveTo>
                    <a:cubicBezTo>
                      <a:pt x="-15107" y="140347"/>
                      <a:pt x="-3235" y="95567"/>
                      <a:pt x="27830" y="52007"/>
                    </a:cubicBezTo>
                    <a:cubicBezTo>
                      <a:pt x="58894" y="8446"/>
                      <a:pt x="97358" y="-17414"/>
                      <a:pt x="140919" y="13651"/>
                    </a:cubicBezTo>
                    <a:cubicBezTo>
                      <a:pt x="184479" y="44715"/>
                      <a:pt x="192151" y="103428"/>
                      <a:pt x="161087" y="146989"/>
                    </a:cubicBezTo>
                    <a:cubicBezTo>
                      <a:pt x="130022" y="190549"/>
                      <a:pt x="72014" y="202449"/>
                      <a:pt x="28453" y="171412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41C3DF40-C18A-D223-B97B-88288EE3A4FD}"/>
                  </a:ext>
                </a:extLst>
              </p:cNvPr>
              <p:cNvSpPr/>
              <p:nvPr/>
            </p:nvSpPr>
            <p:spPr>
              <a:xfrm>
                <a:off x="6956072" y="1092001"/>
                <a:ext cx="131467" cy="137972"/>
              </a:xfrm>
              <a:custGeom>
                <a:avLst/>
                <a:gdLst>
                  <a:gd name="connsiteX0" fmla="*/ 20787 w 131467"/>
                  <a:gd name="connsiteY0" fmla="*/ 125253 h 137972"/>
                  <a:gd name="connsiteX1" fmla="*/ 20326 w 131467"/>
                  <a:gd name="connsiteY1" fmla="*/ 37997 h 137972"/>
                  <a:gd name="connsiteX2" fmla="*/ 102947 w 131467"/>
                  <a:gd name="connsiteY2" fmla="*/ 9968 h 137972"/>
                  <a:gd name="connsiteX3" fmla="*/ 117666 w 131467"/>
                  <a:gd name="connsiteY3" fmla="*/ 107390 h 137972"/>
                  <a:gd name="connsiteX4" fmla="*/ 20787 w 131467"/>
                  <a:gd name="connsiteY4" fmla="*/ 125253 h 13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467" h="137972">
                    <a:moveTo>
                      <a:pt x="20787" y="125253"/>
                    </a:moveTo>
                    <a:cubicBezTo>
                      <a:pt x="-11036" y="102565"/>
                      <a:pt x="-2362" y="69847"/>
                      <a:pt x="20326" y="37997"/>
                    </a:cubicBezTo>
                    <a:cubicBezTo>
                      <a:pt x="43015" y="6173"/>
                      <a:pt x="71124" y="-12720"/>
                      <a:pt x="102947" y="9968"/>
                    </a:cubicBezTo>
                    <a:cubicBezTo>
                      <a:pt x="134771" y="32657"/>
                      <a:pt x="140382" y="75567"/>
                      <a:pt x="117666" y="107390"/>
                    </a:cubicBezTo>
                    <a:cubicBezTo>
                      <a:pt x="95005" y="139240"/>
                      <a:pt x="52610" y="147942"/>
                      <a:pt x="20787" y="1252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7FE96D51-33A7-4447-8754-A6A8F80959D1}"/>
                  </a:ext>
                </a:extLst>
              </p:cNvPr>
              <p:cNvSpPr/>
              <p:nvPr/>
            </p:nvSpPr>
            <p:spPr>
              <a:xfrm rot="-3270936">
                <a:off x="7061572" y="1198744"/>
                <a:ext cx="82298" cy="42179"/>
              </a:xfrm>
              <a:custGeom>
                <a:avLst/>
                <a:gdLst>
                  <a:gd name="connsiteX0" fmla="*/ 82299 w 82298"/>
                  <a:gd name="connsiteY0" fmla="*/ 21090 h 42179"/>
                  <a:gd name="connsiteX1" fmla="*/ 41150 w 82298"/>
                  <a:gd name="connsiteY1" fmla="*/ 42179 h 42179"/>
                  <a:gd name="connsiteX2" fmla="*/ 0 w 82298"/>
                  <a:gd name="connsiteY2" fmla="*/ 21090 h 42179"/>
                  <a:gd name="connsiteX3" fmla="*/ 41150 w 82298"/>
                  <a:gd name="connsiteY3" fmla="*/ 0 h 42179"/>
                  <a:gd name="connsiteX4" fmla="*/ 82299 w 82298"/>
                  <a:gd name="connsiteY4" fmla="*/ 21090 h 4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298" h="42179">
                    <a:moveTo>
                      <a:pt x="82299" y="21090"/>
                    </a:moveTo>
                    <a:cubicBezTo>
                      <a:pt x="82299" y="32737"/>
                      <a:pt x="63875" y="42179"/>
                      <a:pt x="41150" y="42179"/>
                    </a:cubicBezTo>
                    <a:cubicBezTo>
                      <a:pt x="18424" y="42179"/>
                      <a:pt x="0" y="32737"/>
                      <a:pt x="0" y="21090"/>
                    </a:cubicBezTo>
                    <a:cubicBezTo>
                      <a:pt x="0" y="9442"/>
                      <a:pt x="18423" y="0"/>
                      <a:pt x="41150" y="0"/>
                    </a:cubicBezTo>
                    <a:cubicBezTo>
                      <a:pt x="63876" y="0"/>
                      <a:pt x="82299" y="9442"/>
                      <a:pt x="82299" y="2109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A9B26FE6-9B5E-744C-7A6D-A062436C799D}"/>
                  </a:ext>
                </a:extLst>
              </p:cNvPr>
              <p:cNvSpPr/>
              <p:nvPr/>
            </p:nvSpPr>
            <p:spPr>
              <a:xfrm>
                <a:off x="6597235" y="1368676"/>
                <a:ext cx="186548" cy="183067"/>
              </a:xfrm>
              <a:custGeom>
                <a:avLst/>
                <a:gdLst>
                  <a:gd name="connsiteX0" fmla="*/ 17749 w 186548"/>
                  <a:gd name="connsiteY0" fmla="*/ 151387 h 183067"/>
                  <a:gd name="connsiteX1" fmla="*/ 44449 w 186548"/>
                  <a:gd name="connsiteY1" fmla="*/ 34991 h 183067"/>
                  <a:gd name="connsiteX2" fmla="*/ 163312 w 186548"/>
                  <a:gd name="connsiteY2" fmla="*/ 23498 h 183067"/>
                  <a:gd name="connsiteX3" fmla="*/ 152442 w 186548"/>
                  <a:gd name="connsiteY3" fmla="*/ 157920 h 183067"/>
                  <a:gd name="connsiteX4" fmla="*/ 17749 w 186548"/>
                  <a:gd name="connsiteY4" fmla="*/ 151387 h 18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48" h="183067">
                    <a:moveTo>
                      <a:pt x="17749" y="151387"/>
                    </a:moveTo>
                    <a:cubicBezTo>
                      <a:pt x="-17571" y="111188"/>
                      <a:pt x="4250" y="70311"/>
                      <a:pt x="44449" y="34991"/>
                    </a:cubicBezTo>
                    <a:cubicBezTo>
                      <a:pt x="84648" y="-329"/>
                      <a:pt x="127992" y="-16674"/>
                      <a:pt x="163312" y="23498"/>
                    </a:cubicBezTo>
                    <a:cubicBezTo>
                      <a:pt x="198632" y="63697"/>
                      <a:pt x="192641" y="122600"/>
                      <a:pt x="152442" y="157920"/>
                    </a:cubicBezTo>
                    <a:cubicBezTo>
                      <a:pt x="112243" y="193267"/>
                      <a:pt x="53042" y="191587"/>
                      <a:pt x="17749" y="151387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12A55220-E6AD-31E6-8C00-44E4BB55A570}"/>
                  </a:ext>
                </a:extLst>
              </p:cNvPr>
              <p:cNvSpPr/>
              <p:nvPr/>
            </p:nvSpPr>
            <p:spPr>
              <a:xfrm>
                <a:off x="6614946" y="1384688"/>
                <a:ext cx="136316" cy="133735"/>
              </a:xfrm>
              <a:custGeom>
                <a:avLst/>
                <a:gdLst>
                  <a:gd name="connsiteX0" fmla="*/ 12968 w 136316"/>
                  <a:gd name="connsiteY0" fmla="*/ 110600 h 133735"/>
                  <a:gd name="connsiteX1" fmla="*/ 32485 w 136316"/>
                  <a:gd name="connsiteY1" fmla="*/ 25566 h 133735"/>
                  <a:gd name="connsiteX2" fmla="*/ 119335 w 136316"/>
                  <a:gd name="connsiteY2" fmla="*/ 17190 h 133735"/>
                  <a:gd name="connsiteX3" fmla="*/ 111393 w 136316"/>
                  <a:gd name="connsiteY3" fmla="*/ 115398 h 133735"/>
                  <a:gd name="connsiteX4" fmla="*/ 12968 w 136316"/>
                  <a:gd name="connsiteY4" fmla="*/ 110600 h 13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316" h="133735">
                    <a:moveTo>
                      <a:pt x="12968" y="110600"/>
                    </a:moveTo>
                    <a:cubicBezTo>
                      <a:pt x="-12837" y="81243"/>
                      <a:pt x="3101" y="51345"/>
                      <a:pt x="32485" y="25566"/>
                    </a:cubicBezTo>
                    <a:cubicBezTo>
                      <a:pt x="61842" y="-240"/>
                      <a:pt x="93529" y="-12194"/>
                      <a:pt x="119335" y="17190"/>
                    </a:cubicBezTo>
                    <a:cubicBezTo>
                      <a:pt x="145141" y="46547"/>
                      <a:pt x="140777" y="89619"/>
                      <a:pt x="111393" y="115398"/>
                    </a:cubicBezTo>
                    <a:cubicBezTo>
                      <a:pt x="82036" y="141176"/>
                      <a:pt x="38774" y="139956"/>
                      <a:pt x="12968" y="110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3D4F2508-8ACF-97F5-5113-A600CDE06A9A}"/>
                  </a:ext>
                </a:extLst>
              </p:cNvPr>
              <p:cNvSpPr/>
              <p:nvPr/>
            </p:nvSpPr>
            <p:spPr>
              <a:xfrm>
                <a:off x="6715773" y="1495197"/>
                <a:ext cx="67835" cy="62878"/>
              </a:xfrm>
              <a:custGeom>
                <a:avLst/>
                <a:gdLst>
                  <a:gd name="connsiteX0" fmla="*/ 3003 w 67835"/>
                  <a:gd name="connsiteY0" fmla="*/ 58587 h 62878"/>
                  <a:gd name="connsiteX1" fmla="*/ 19999 w 67835"/>
                  <a:gd name="connsiteY1" fmla="*/ 15595 h 62878"/>
                  <a:gd name="connsiteX2" fmla="*/ 64833 w 67835"/>
                  <a:gd name="connsiteY2" fmla="*/ 4292 h 62878"/>
                  <a:gd name="connsiteX3" fmla="*/ 47837 w 67835"/>
                  <a:gd name="connsiteY3" fmla="*/ 47283 h 62878"/>
                  <a:gd name="connsiteX4" fmla="*/ 3003 w 67835"/>
                  <a:gd name="connsiteY4" fmla="*/ 58587 h 6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35" h="62878">
                    <a:moveTo>
                      <a:pt x="3003" y="58587"/>
                    </a:moveTo>
                    <a:cubicBezTo>
                      <a:pt x="-4696" y="49831"/>
                      <a:pt x="2921" y="30585"/>
                      <a:pt x="19999" y="15595"/>
                    </a:cubicBezTo>
                    <a:cubicBezTo>
                      <a:pt x="37076" y="605"/>
                      <a:pt x="57135" y="-4464"/>
                      <a:pt x="64833" y="4292"/>
                    </a:cubicBezTo>
                    <a:cubicBezTo>
                      <a:pt x="72531" y="13047"/>
                      <a:pt x="64914" y="32293"/>
                      <a:pt x="47837" y="47283"/>
                    </a:cubicBezTo>
                    <a:cubicBezTo>
                      <a:pt x="30760" y="62273"/>
                      <a:pt x="10674" y="67342"/>
                      <a:pt x="3003" y="58587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18724451-7D27-7604-6C75-82CC15EB62B3}"/>
                  </a:ext>
                </a:extLst>
              </p:cNvPr>
              <p:cNvSpPr/>
              <p:nvPr/>
            </p:nvSpPr>
            <p:spPr>
              <a:xfrm>
                <a:off x="5822039" y="1060294"/>
                <a:ext cx="188879" cy="179817"/>
              </a:xfrm>
              <a:custGeom>
                <a:avLst/>
                <a:gdLst>
                  <a:gd name="connsiteX0" fmla="*/ 13492 w 188879"/>
                  <a:gd name="connsiteY0" fmla="*/ 140479 h 179817"/>
                  <a:gd name="connsiteX1" fmla="*/ 52281 w 188879"/>
                  <a:gd name="connsiteY1" fmla="*/ 27552 h 179817"/>
                  <a:gd name="connsiteX2" fmla="*/ 171687 w 188879"/>
                  <a:gd name="connsiteY2" fmla="*/ 28636 h 179817"/>
                  <a:gd name="connsiteX3" fmla="*/ 146748 w 188879"/>
                  <a:gd name="connsiteY3" fmla="*/ 161161 h 179817"/>
                  <a:gd name="connsiteX4" fmla="*/ 13492 w 188879"/>
                  <a:gd name="connsiteY4" fmla="*/ 140479 h 17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879" h="179817">
                    <a:moveTo>
                      <a:pt x="13492" y="140479"/>
                    </a:moveTo>
                    <a:cubicBezTo>
                      <a:pt x="-17383" y="96783"/>
                      <a:pt x="8613" y="58427"/>
                      <a:pt x="52281" y="27552"/>
                    </a:cubicBezTo>
                    <a:cubicBezTo>
                      <a:pt x="95977" y="-3322"/>
                      <a:pt x="140812" y="-15033"/>
                      <a:pt x="171687" y="28636"/>
                    </a:cubicBezTo>
                    <a:cubicBezTo>
                      <a:pt x="202561" y="72332"/>
                      <a:pt x="190417" y="130287"/>
                      <a:pt x="146748" y="161161"/>
                    </a:cubicBezTo>
                    <a:cubicBezTo>
                      <a:pt x="103052" y="192063"/>
                      <a:pt x="44366" y="184175"/>
                      <a:pt x="13492" y="140479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27D34A58-AA35-0327-C009-95251C67F848}"/>
                  </a:ext>
                </a:extLst>
              </p:cNvPr>
              <p:cNvSpPr/>
              <p:nvPr/>
            </p:nvSpPr>
            <p:spPr>
              <a:xfrm>
                <a:off x="5841139" y="1074835"/>
                <a:ext cx="138051" cy="131370"/>
              </a:xfrm>
              <a:custGeom>
                <a:avLst/>
                <a:gdLst>
                  <a:gd name="connsiteX0" fmla="*/ 9869 w 138051"/>
                  <a:gd name="connsiteY0" fmla="*/ 102654 h 131370"/>
                  <a:gd name="connsiteX1" fmla="*/ 38223 w 138051"/>
                  <a:gd name="connsiteY1" fmla="*/ 20141 h 131370"/>
                  <a:gd name="connsiteX2" fmla="*/ 125480 w 138051"/>
                  <a:gd name="connsiteY2" fmla="*/ 20927 h 131370"/>
                  <a:gd name="connsiteX3" fmla="*/ 107264 w 138051"/>
                  <a:gd name="connsiteY3" fmla="*/ 117752 h 131370"/>
                  <a:gd name="connsiteX4" fmla="*/ 9869 w 138051"/>
                  <a:gd name="connsiteY4" fmla="*/ 102654 h 131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051" h="131370">
                    <a:moveTo>
                      <a:pt x="9869" y="102654"/>
                    </a:moveTo>
                    <a:cubicBezTo>
                      <a:pt x="-12710" y="70722"/>
                      <a:pt x="6291" y="42694"/>
                      <a:pt x="38223" y="20141"/>
                    </a:cubicBezTo>
                    <a:cubicBezTo>
                      <a:pt x="70155" y="-2439"/>
                      <a:pt x="102899" y="-10978"/>
                      <a:pt x="125480" y="20927"/>
                    </a:cubicBezTo>
                    <a:cubicBezTo>
                      <a:pt x="148059" y="52859"/>
                      <a:pt x="139168" y="95199"/>
                      <a:pt x="107264" y="117752"/>
                    </a:cubicBezTo>
                    <a:cubicBezTo>
                      <a:pt x="75359" y="140305"/>
                      <a:pt x="32449" y="134558"/>
                      <a:pt x="9869" y="1026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06CF617B-6417-9150-016F-E838801FEE59}"/>
                  </a:ext>
                </a:extLst>
              </p:cNvPr>
              <p:cNvSpPr/>
              <p:nvPr/>
            </p:nvSpPr>
            <p:spPr>
              <a:xfrm>
                <a:off x="5933056" y="1192120"/>
                <a:ext cx="71463" cy="58670"/>
              </a:xfrm>
              <a:custGeom>
                <a:avLst/>
                <a:gdLst>
                  <a:gd name="connsiteX0" fmla="*/ 2147 w 71463"/>
                  <a:gd name="connsiteY0" fmla="*/ 53081 h 58670"/>
                  <a:gd name="connsiteX1" fmla="*/ 23561 w 71463"/>
                  <a:gd name="connsiteY1" fmla="*/ 12122 h 58670"/>
                  <a:gd name="connsiteX2" fmla="*/ 69317 w 71463"/>
                  <a:gd name="connsiteY2" fmla="*/ 5590 h 58670"/>
                  <a:gd name="connsiteX3" fmla="*/ 47903 w 71463"/>
                  <a:gd name="connsiteY3" fmla="*/ 46548 h 58670"/>
                  <a:gd name="connsiteX4" fmla="*/ 2147 w 71463"/>
                  <a:gd name="connsiteY4" fmla="*/ 53081 h 5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63" h="58670">
                    <a:moveTo>
                      <a:pt x="2147" y="53081"/>
                    </a:moveTo>
                    <a:cubicBezTo>
                      <a:pt x="-4576" y="43566"/>
                      <a:pt x="5020" y="25215"/>
                      <a:pt x="23561" y="12122"/>
                    </a:cubicBezTo>
                    <a:cubicBezTo>
                      <a:pt x="42102" y="-997"/>
                      <a:pt x="62594" y="-3925"/>
                      <a:pt x="69317" y="5590"/>
                    </a:cubicBezTo>
                    <a:cubicBezTo>
                      <a:pt x="76039" y="15104"/>
                      <a:pt x="66444" y="33455"/>
                      <a:pt x="47903" y="46548"/>
                    </a:cubicBezTo>
                    <a:cubicBezTo>
                      <a:pt x="29361" y="59667"/>
                      <a:pt x="8869" y="62595"/>
                      <a:pt x="2147" y="53081"/>
                    </a:cubicBezTo>
                    <a:close/>
                  </a:path>
                </a:pathLst>
              </a:custGeom>
              <a:solidFill>
                <a:srgbClr val="F3C705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5BF25D29-76DC-7262-E5BC-881AB1BAE8E3}"/>
                  </a:ext>
                </a:extLst>
              </p:cNvPr>
              <p:cNvSpPr/>
              <p:nvPr/>
            </p:nvSpPr>
            <p:spPr>
              <a:xfrm>
                <a:off x="6206022" y="483404"/>
                <a:ext cx="170468" cy="192863"/>
              </a:xfrm>
              <a:custGeom>
                <a:avLst/>
                <a:gdLst>
                  <a:gd name="connsiteX0" fmla="*/ 44621 w 170468"/>
                  <a:gd name="connsiteY0" fmla="*/ 187677 h 192863"/>
                  <a:gd name="connsiteX1" fmla="*/ 10087 w 170468"/>
                  <a:gd name="connsiteY1" fmla="*/ 73368 h 192863"/>
                  <a:gd name="connsiteX2" fmla="*/ 107617 w 170468"/>
                  <a:gd name="connsiteY2" fmla="*/ 4462 h 192863"/>
                  <a:gd name="connsiteX3" fmla="*/ 164839 w 170468"/>
                  <a:gd name="connsiteY3" fmla="*/ 126578 h 192863"/>
                  <a:gd name="connsiteX4" fmla="*/ 44621 w 170468"/>
                  <a:gd name="connsiteY4" fmla="*/ 187677 h 19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68" h="192863">
                    <a:moveTo>
                      <a:pt x="44621" y="187677"/>
                    </a:moveTo>
                    <a:cubicBezTo>
                      <a:pt x="-5987" y="170274"/>
                      <a:pt x="-7316" y="123949"/>
                      <a:pt x="10087" y="73368"/>
                    </a:cubicBezTo>
                    <a:cubicBezTo>
                      <a:pt x="27489" y="22759"/>
                      <a:pt x="57009" y="-12940"/>
                      <a:pt x="107617" y="4462"/>
                    </a:cubicBezTo>
                    <a:cubicBezTo>
                      <a:pt x="158225" y="21865"/>
                      <a:pt x="182242" y="75970"/>
                      <a:pt x="164839" y="126578"/>
                    </a:cubicBezTo>
                    <a:cubicBezTo>
                      <a:pt x="147437" y="177186"/>
                      <a:pt x="95202" y="205079"/>
                      <a:pt x="44621" y="187677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7A3D5B9B-536C-F14F-C9C7-9BAB0651FE3F}"/>
                  </a:ext>
                </a:extLst>
              </p:cNvPr>
              <p:cNvSpPr/>
              <p:nvPr/>
            </p:nvSpPr>
            <p:spPr>
              <a:xfrm>
                <a:off x="6216982" y="506021"/>
                <a:ext cx="124542" cy="140901"/>
              </a:xfrm>
              <a:custGeom>
                <a:avLst/>
                <a:gdLst>
                  <a:gd name="connsiteX0" fmla="*/ 32603 w 124542"/>
                  <a:gd name="connsiteY0" fmla="*/ 137113 h 140901"/>
                  <a:gd name="connsiteX1" fmla="*/ 7367 w 124542"/>
                  <a:gd name="connsiteY1" fmla="*/ 53597 h 140901"/>
                  <a:gd name="connsiteX2" fmla="*/ 78631 w 124542"/>
                  <a:gd name="connsiteY2" fmla="*/ 3260 h 140901"/>
                  <a:gd name="connsiteX3" fmla="*/ 120429 w 124542"/>
                  <a:gd name="connsiteY3" fmla="*/ 92495 h 140901"/>
                  <a:gd name="connsiteX4" fmla="*/ 32603 w 124542"/>
                  <a:gd name="connsiteY4" fmla="*/ 137113 h 140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42" h="140901">
                    <a:moveTo>
                      <a:pt x="32603" y="137113"/>
                    </a:moveTo>
                    <a:cubicBezTo>
                      <a:pt x="-4370" y="124400"/>
                      <a:pt x="-5346" y="90544"/>
                      <a:pt x="7367" y="53597"/>
                    </a:cubicBezTo>
                    <a:cubicBezTo>
                      <a:pt x="20080" y="16624"/>
                      <a:pt x="41657" y="-9453"/>
                      <a:pt x="78631" y="3260"/>
                    </a:cubicBezTo>
                    <a:cubicBezTo>
                      <a:pt x="115604" y="15973"/>
                      <a:pt x="133142" y="55522"/>
                      <a:pt x="120429" y="92495"/>
                    </a:cubicBezTo>
                    <a:cubicBezTo>
                      <a:pt x="107743" y="129442"/>
                      <a:pt x="69577" y="149826"/>
                      <a:pt x="32603" y="1371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09FDEDC8-09FC-9C47-FF58-E0297BFCFA08}"/>
                  </a:ext>
                </a:extLst>
              </p:cNvPr>
              <p:cNvSpPr/>
              <p:nvPr/>
            </p:nvSpPr>
            <p:spPr>
              <a:xfrm>
                <a:off x="6346832" y="570475"/>
                <a:ext cx="48030" cy="79013"/>
              </a:xfrm>
              <a:custGeom>
                <a:avLst/>
                <a:gdLst>
                  <a:gd name="connsiteX0" fmla="*/ 10638 w 48030"/>
                  <a:gd name="connsiteY0" fmla="*/ 78405 h 79013"/>
                  <a:gd name="connsiteX1" fmla="*/ 4078 w 48030"/>
                  <a:gd name="connsiteY1" fmla="*/ 32649 h 79013"/>
                  <a:gd name="connsiteX2" fmla="*/ 37392 w 48030"/>
                  <a:gd name="connsiteY2" fmla="*/ 609 h 79013"/>
                  <a:gd name="connsiteX3" fmla="*/ 43952 w 48030"/>
                  <a:gd name="connsiteY3" fmla="*/ 46365 h 79013"/>
                  <a:gd name="connsiteX4" fmla="*/ 10638 w 48030"/>
                  <a:gd name="connsiteY4" fmla="*/ 78405 h 7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30" h="79013">
                    <a:moveTo>
                      <a:pt x="10638" y="78405"/>
                    </a:moveTo>
                    <a:cubicBezTo>
                      <a:pt x="-367" y="74610"/>
                      <a:pt x="-3322" y="54118"/>
                      <a:pt x="4078" y="32649"/>
                    </a:cubicBezTo>
                    <a:cubicBezTo>
                      <a:pt x="11478" y="11153"/>
                      <a:pt x="26387" y="-3186"/>
                      <a:pt x="37392" y="609"/>
                    </a:cubicBezTo>
                    <a:cubicBezTo>
                      <a:pt x="48398" y="4404"/>
                      <a:pt x="51352" y="24896"/>
                      <a:pt x="43952" y="46365"/>
                    </a:cubicBezTo>
                    <a:cubicBezTo>
                      <a:pt x="36579" y="67861"/>
                      <a:pt x="21671" y="82200"/>
                      <a:pt x="10638" y="78405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ADF83631-63AD-BF43-B84A-4C0B97235949}"/>
                  </a:ext>
                </a:extLst>
              </p:cNvPr>
              <p:cNvSpPr/>
              <p:nvPr/>
            </p:nvSpPr>
            <p:spPr>
              <a:xfrm>
                <a:off x="6236120" y="1215695"/>
                <a:ext cx="185760" cy="183932"/>
              </a:xfrm>
              <a:custGeom>
                <a:avLst/>
                <a:gdLst>
                  <a:gd name="connsiteX0" fmla="*/ 19049 w 185760"/>
                  <a:gd name="connsiteY0" fmla="*/ 154360 h 183932"/>
                  <a:gd name="connsiteX1" fmla="*/ 42171 w 185760"/>
                  <a:gd name="connsiteY1" fmla="*/ 37204 h 183932"/>
                  <a:gd name="connsiteX2" fmla="*/ 160628 w 185760"/>
                  <a:gd name="connsiteY2" fmla="*/ 22079 h 183932"/>
                  <a:gd name="connsiteX3" fmla="*/ 153878 w 185760"/>
                  <a:gd name="connsiteY3" fmla="*/ 156772 h 183932"/>
                  <a:gd name="connsiteX4" fmla="*/ 19049 w 185760"/>
                  <a:gd name="connsiteY4" fmla="*/ 154360 h 183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760" h="183932">
                    <a:moveTo>
                      <a:pt x="19049" y="154360"/>
                    </a:moveTo>
                    <a:cubicBezTo>
                      <a:pt x="-17463" y="115272"/>
                      <a:pt x="3083" y="73744"/>
                      <a:pt x="42171" y="37204"/>
                    </a:cubicBezTo>
                    <a:cubicBezTo>
                      <a:pt x="81259" y="692"/>
                      <a:pt x="124088" y="-17009"/>
                      <a:pt x="160628" y="22079"/>
                    </a:cubicBezTo>
                    <a:cubicBezTo>
                      <a:pt x="197141" y="61167"/>
                      <a:pt x="192993" y="120232"/>
                      <a:pt x="153878" y="156772"/>
                    </a:cubicBezTo>
                    <a:cubicBezTo>
                      <a:pt x="114790" y="193312"/>
                      <a:pt x="55562" y="193447"/>
                      <a:pt x="19049" y="154360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248B2CA0-5573-402F-7A80-F221F38AA9C8}"/>
                  </a:ext>
                </a:extLst>
              </p:cNvPr>
              <p:cNvSpPr/>
              <p:nvPr/>
            </p:nvSpPr>
            <p:spPr>
              <a:xfrm>
                <a:off x="6253415" y="1232087"/>
                <a:ext cx="135733" cy="134400"/>
              </a:xfrm>
              <a:custGeom>
                <a:avLst/>
                <a:gdLst>
                  <a:gd name="connsiteX0" fmla="*/ 13926 w 135733"/>
                  <a:gd name="connsiteY0" fmla="*/ 112785 h 134400"/>
                  <a:gd name="connsiteX1" fmla="*/ 30813 w 135733"/>
                  <a:gd name="connsiteY1" fmla="*/ 27182 h 134400"/>
                  <a:gd name="connsiteX2" fmla="*/ 117365 w 135733"/>
                  <a:gd name="connsiteY2" fmla="*/ 16149 h 134400"/>
                  <a:gd name="connsiteX3" fmla="*/ 112432 w 135733"/>
                  <a:gd name="connsiteY3" fmla="*/ 114574 h 134400"/>
                  <a:gd name="connsiteX4" fmla="*/ 13926 w 135733"/>
                  <a:gd name="connsiteY4" fmla="*/ 112785 h 13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733" h="134400">
                    <a:moveTo>
                      <a:pt x="13926" y="112785"/>
                    </a:moveTo>
                    <a:cubicBezTo>
                      <a:pt x="-12774" y="84214"/>
                      <a:pt x="2270" y="53882"/>
                      <a:pt x="30813" y="27182"/>
                    </a:cubicBezTo>
                    <a:cubicBezTo>
                      <a:pt x="59384" y="482"/>
                      <a:pt x="90665" y="-12421"/>
                      <a:pt x="117365" y="16149"/>
                    </a:cubicBezTo>
                    <a:cubicBezTo>
                      <a:pt x="144065" y="44720"/>
                      <a:pt x="141002" y="87874"/>
                      <a:pt x="112432" y="114574"/>
                    </a:cubicBezTo>
                    <a:cubicBezTo>
                      <a:pt x="83888" y="141247"/>
                      <a:pt x="40626" y="141355"/>
                      <a:pt x="13926" y="1127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1A91B7FD-07CE-98C5-A81E-A7802109FFA9}"/>
                  </a:ext>
                </a:extLst>
              </p:cNvPr>
              <p:cNvSpPr/>
              <p:nvPr/>
            </p:nvSpPr>
            <p:spPr>
              <a:xfrm>
                <a:off x="6356662" y="1340441"/>
                <a:ext cx="66673" cy="64100"/>
              </a:xfrm>
              <a:custGeom>
                <a:avLst/>
                <a:gdLst>
                  <a:gd name="connsiteX0" fmla="*/ 3275 w 66673"/>
                  <a:gd name="connsiteY0" fmla="*/ 60136 h 64100"/>
                  <a:gd name="connsiteX1" fmla="*/ 18943 w 66673"/>
                  <a:gd name="connsiteY1" fmla="*/ 16630 h 64100"/>
                  <a:gd name="connsiteX2" fmla="*/ 63398 w 66673"/>
                  <a:gd name="connsiteY2" fmla="*/ 3971 h 64100"/>
                  <a:gd name="connsiteX3" fmla="*/ 47730 w 66673"/>
                  <a:gd name="connsiteY3" fmla="*/ 47477 h 64100"/>
                  <a:gd name="connsiteX4" fmla="*/ 3275 w 66673"/>
                  <a:gd name="connsiteY4" fmla="*/ 60136 h 6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3" h="64100">
                    <a:moveTo>
                      <a:pt x="3275" y="60136"/>
                    </a:moveTo>
                    <a:cubicBezTo>
                      <a:pt x="-4667" y="51624"/>
                      <a:pt x="2327" y="32162"/>
                      <a:pt x="18943" y="16630"/>
                    </a:cubicBezTo>
                    <a:cubicBezTo>
                      <a:pt x="35532" y="1125"/>
                      <a:pt x="55456" y="-4568"/>
                      <a:pt x="63398" y="3971"/>
                    </a:cubicBezTo>
                    <a:cubicBezTo>
                      <a:pt x="71340" y="12482"/>
                      <a:pt x="64347" y="31945"/>
                      <a:pt x="47730" y="47477"/>
                    </a:cubicBezTo>
                    <a:cubicBezTo>
                      <a:pt x="31114" y="63009"/>
                      <a:pt x="11218" y="68648"/>
                      <a:pt x="3275" y="60136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92C5622F-7B35-E9C7-322F-79F6DC1899E0}"/>
                  </a:ext>
                </a:extLst>
              </p:cNvPr>
              <p:cNvSpPr/>
              <p:nvPr/>
            </p:nvSpPr>
            <p:spPr>
              <a:xfrm>
                <a:off x="6632583" y="714456"/>
                <a:ext cx="169022" cy="193182"/>
              </a:xfrm>
              <a:custGeom>
                <a:avLst/>
                <a:gdLst>
                  <a:gd name="connsiteX0" fmla="*/ 47539 w 169022"/>
                  <a:gd name="connsiteY0" fmla="*/ 189309 h 193182"/>
                  <a:gd name="connsiteX1" fmla="*/ 7801 w 169022"/>
                  <a:gd name="connsiteY1" fmla="*/ 76707 h 193182"/>
                  <a:gd name="connsiteX2" fmla="*/ 102051 w 169022"/>
                  <a:gd name="connsiteY2" fmla="*/ 3384 h 193182"/>
                  <a:gd name="connsiteX3" fmla="*/ 164830 w 169022"/>
                  <a:gd name="connsiteY3" fmla="*/ 122735 h 193182"/>
                  <a:gd name="connsiteX4" fmla="*/ 47539 w 169022"/>
                  <a:gd name="connsiteY4" fmla="*/ 189309 h 193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22" h="193182">
                    <a:moveTo>
                      <a:pt x="47539" y="189309"/>
                    </a:moveTo>
                    <a:cubicBezTo>
                      <a:pt x="-3801" y="174264"/>
                      <a:pt x="-7244" y="128047"/>
                      <a:pt x="7801" y="76707"/>
                    </a:cubicBezTo>
                    <a:cubicBezTo>
                      <a:pt x="22845" y="25367"/>
                      <a:pt x="50711" y="-11661"/>
                      <a:pt x="102051" y="3384"/>
                    </a:cubicBezTo>
                    <a:cubicBezTo>
                      <a:pt x="153391" y="18428"/>
                      <a:pt x="179874" y="71394"/>
                      <a:pt x="164830" y="122735"/>
                    </a:cubicBezTo>
                    <a:cubicBezTo>
                      <a:pt x="149786" y="174075"/>
                      <a:pt x="98879" y="204380"/>
                      <a:pt x="47539" y="189309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A64A3B67-5A75-DE3B-98E3-EA9840FDC554}"/>
                  </a:ext>
                </a:extLst>
              </p:cNvPr>
              <p:cNvSpPr/>
              <p:nvPr/>
            </p:nvSpPr>
            <p:spPr>
              <a:xfrm>
                <a:off x="6643052" y="737590"/>
                <a:ext cx="123518" cy="141138"/>
              </a:xfrm>
              <a:custGeom>
                <a:avLst/>
                <a:gdLst>
                  <a:gd name="connsiteX0" fmla="*/ 34738 w 123518"/>
                  <a:gd name="connsiteY0" fmla="*/ 138309 h 141138"/>
                  <a:gd name="connsiteX1" fmla="*/ 5707 w 123518"/>
                  <a:gd name="connsiteY1" fmla="*/ 56040 h 141138"/>
                  <a:gd name="connsiteX2" fmla="*/ 74585 w 123518"/>
                  <a:gd name="connsiteY2" fmla="*/ 2478 h 141138"/>
                  <a:gd name="connsiteX3" fmla="*/ 120450 w 123518"/>
                  <a:gd name="connsiteY3" fmla="*/ 89680 h 141138"/>
                  <a:gd name="connsiteX4" fmla="*/ 34738 w 123518"/>
                  <a:gd name="connsiteY4" fmla="*/ 138309 h 14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518" h="141138">
                    <a:moveTo>
                      <a:pt x="34738" y="138309"/>
                    </a:moveTo>
                    <a:cubicBezTo>
                      <a:pt x="-2777" y="127304"/>
                      <a:pt x="-5298" y="93556"/>
                      <a:pt x="5707" y="56040"/>
                    </a:cubicBezTo>
                    <a:cubicBezTo>
                      <a:pt x="16712" y="18525"/>
                      <a:pt x="37070" y="-8528"/>
                      <a:pt x="74585" y="2478"/>
                    </a:cubicBezTo>
                    <a:cubicBezTo>
                      <a:pt x="112101" y="13483"/>
                      <a:pt x="131455" y="52191"/>
                      <a:pt x="120450" y="89680"/>
                    </a:cubicBezTo>
                    <a:cubicBezTo>
                      <a:pt x="109418" y="127196"/>
                      <a:pt x="72254" y="149315"/>
                      <a:pt x="34738" y="138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9E13F7E7-8080-F7F7-2BB7-2BC6E44198BB}"/>
                  </a:ext>
                </a:extLst>
              </p:cNvPr>
              <p:cNvSpPr/>
              <p:nvPr/>
            </p:nvSpPr>
            <p:spPr>
              <a:xfrm>
                <a:off x="6774071" y="797301"/>
                <a:ext cx="46628" cy="79834"/>
              </a:xfrm>
              <a:custGeom>
                <a:avLst/>
                <a:gdLst>
                  <a:gd name="connsiteX0" fmla="*/ 11740 w 46628"/>
                  <a:gd name="connsiteY0" fmla="*/ 79384 h 79834"/>
                  <a:gd name="connsiteX1" fmla="*/ 3065 w 46628"/>
                  <a:gd name="connsiteY1" fmla="*/ 33981 h 79834"/>
                  <a:gd name="connsiteX2" fmla="*/ 34889 w 46628"/>
                  <a:gd name="connsiteY2" fmla="*/ 450 h 79834"/>
                  <a:gd name="connsiteX3" fmla="*/ 43563 w 46628"/>
                  <a:gd name="connsiteY3" fmla="*/ 45853 h 79834"/>
                  <a:gd name="connsiteX4" fmla="*/ 11740 w 46628"/>
                  <a:gd name="connsiteY4" fmla="*/ 79384 h 7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28" h="79834">
                    <a:moveTo>
                      <a:pt x="11740" y="79384"/>
                    </a:moveTo>
                    <a:cubicBezTo>
                      <a:pt x="572" y="76104"/>
                      <a:pt x="-3305" y="55774"/>
                      <a:pt x="3065" y="33981"/>
                    </a:cubicBezTo>
                    <a:cubicBezTo>
                      <a:pt x="9463" y="12187"/>
                      <a:pt x="23694" y="-2830"/>
                      <a:pt x="34889" y="450"/>
                    </a:cubicBezTo>
                    <a:cubicBezTo>
                      <a:pt x="46057" y="3730"/>
                      <a:pt x="49933" y="24060"/>
                      <a:pt x="43563" y="45853"/>
                    </a:cubicBezTo>
                    <a:cubicBezTo>
                      <a:pt x="37166" y="67647"/>
                      <a:pt x="22935" y="82664"/>
                      <a:pt x="11740" y="79384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03" name="图形 9">
              <a:extLst>
                <a:ext uri="{FF2B5EF4-FFF2-40B4-BE49-F238E27FC236}">
                  <a16:creationId xmlns:a16="http://schemas.microsoft.com/office/drawing/2014/main" id="{25841871-0A51-42A8-42AD-DA0537A3F3F4}"/>
                </a:ext>
              </a:extLst>
            </p:cNvPr>
            <p:cNvGrpSpPr/>
            <p:nvPr userDrawn="1"/>
          </p:nvGrpSpPr>
          <p:grpSpPr>
            <a:xfrm>
              <a:off x="1402410" y="-281817"/>
              <a:ext cx="1857553" cy="1168182"/>
              <a:chOff x="3319912" y="414057"/>
              <a:chExt cx="1857553" cy="1168182"/>
            </a:xfrm>
          </p:grpSpPr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4A6D0C6E-3A85-75EF-6909-001B6C109847}"/>
                  </a:ext>
                </a:extLst>
              </p:cNvPr>
              <p:cNvSpPr/>
              <p:nvPr/>
            </p:nvSpPr>
            <p:spPr>
              <a:xfrm>
                <a:off x="3798592" y="414057"/>
                <a:ext cx="467021" cy="600343"/>
              </a:xfrm>
              <a:custGeom>
                <a:avLst/>
                <a:gdLst>
                  <a:gd name="connsiteX0" fmla="*/ 323739 w 467021"/>
                  <a:gd name="connsiteY0" fmla="*/ 153666 h 600343"/>
                  <a:gd name="connsiteX1" fmla="*/ 71132 w 467021"/>
                  <a:gd name="connsiteY1" fmla="*/ 9919 h 600343"/>
                  <a:gd name="connsiteX2" fmla="*/ 46627 w 467021"/>
                  <a:gd name="connsiteY2" fmla="*/ 261442 h 600343"/>
                  <a:gd name="connsiteX3" fmla="*/ 235507 w 467021"/>
                  <a:gd name="connsiteY3" fmla="*/ 509821 h 600343"/>
                  <a:gd name="connsiteX4" fmla="*/ 434768 w 467021"/>
                  <a:gd name="connsiteY4" fmla="*/ 595017 h 600343"/>
                  <a:gd name="connsiteX5" fmla="*/ 323739 w 467021"/>
                  <a:gd name="connsiteY5" fmla="*/ 153666 h 600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7021" h="600343">
                    <a:moveTo>
                      <a:pt x="323739" y="153666"/>
                    </a:moveTo>
                    <a:cubicBezTo>
                      <a:pt x="227782" y="-3228"/>
                      <a:pt x="145458" y="-14532"/>
                      <a:pt x="71132" y="9919"/>
                    </a:cubicBezTo>
                    <a:cubicBezTo>
                      <a:pt x="925" y="33827"/>
                      <a:pt x="-34449" y="89314"/>
                      <a:pt x="46627" y="261442"/>
                    </a:cubicBezTo>
                    <a:cubicBezTo>
                      <a:pt x="87938" y="346909"/>
                      <a:pt x="159012" y="443030"/>
                      <a:pt x="235507" y="509821"/>
                    </a:cubicBezTo>
                    <a:cubicBezTo>
                      <a:pt x="311189" y="577073"/>
                      <a:pt x="392346" y="614995"/>
                      <a:pt x="434768" y="595017"/>
                    </a:cubicBezTo>
                    <a:cubicBezTo>
                      <a:pt x="520561" y="554032"/>
                      <a:pt x="418450" y="310478"/>
                      <a:pt x="323739" y="153666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005E7689-4923-FB50-480A-A3F6B733AD78}"/>
                  </a:ext>
                </a:extLst>
              </p:cNvPr>
              <p:cNvSpPr/>
              <p:nvPr/>
            </p:nvSpPr>
            <p:spPr>
              <a:xfrm>
                <a:off x="4229144" y="461231"/>
                <a:ext cx="519133" cy="556437"/>
              </a:xfrm>
              <a:custGeom>
                <a:avLst/>
                <a:gdLst>
                  <a:gd name="connsiteX0" fmla="*/ 471130 w 519133"/>
                  <a:gd name="connsiteY0" fmla="*/ 270189 h 556437"/>
                  <a:gd name="connsiteX1" fmla="*/ 433587 w 519133"/>
                  <a:gd name="connsiteY1" fmla="*/ 11239 h 556437"/>
                  <a:gd name="connsiteX2" fmla="*/ 207896 w 519133"/>
                  <a:gd name="connsiteY2" fmla="*/ 150893 h 556437"/>
                  <a:gd name="connsiteX3" fmla="*/ 19179 w 519133"/>
                  <a:gd name="connsiteY3" fmla="*/ 547247 h 556437"/>
                  <a:gd name="connsiteX4" fmla="*/ 471130 w 519133"/>
                  <a:gd name="connsiteY4" fmla="*/ 270189 h 5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9133" h="556437">
                    <a:moveTo>
                      <a:pt x="471130" y="270189"/>
                    </a:moveTo>
                    <a:cubicBezTo>
                      <a:pt x="567304" y="107847"/>
                      <a:pt x="500107" y="39728"/>
                      <a:pt x="433587" y="11239"/>
                    </a:cubicBezTo>
                    <a:cubicBezTo>
                      <a:pt x="362757" y="-18199"/>
                      <a:pt x="313341" y="4191"/>
                      <a:pt x="207896" y="150893"/>
                    </a:cubicBezTo>
                    <a:cubicBezTo>
                      <a:pt x="105081" y="298164"/>
                      <a:pt x="-55527" y="502142"/>
                      <a:pt x="19179" y="547247"/>
                    </a:cubicBezTo>
                    <a:cubicBezTo>
                      <a:pt x="99063" y="596988"/>
                      <a:pt x="377991" y="436299"/>
                      <a:pt x="471130" y="270189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EBB8EBE5-5D44-31C6-CC2F-8CC2459EB6D9}"/>
                  </a:ext>
                </a:extLst>
              </p:cNvPr>
              <p:cNvSpPr/>
              <p:nvPr/>
            </p:nvSpPr>
            <p:spPr>
              <a:xfrm>
                <a:off x="4338213" y="843187"/>
                <a:ext cx="839252" cy="298785"/>
              </a:xfrm>
              <a:custGeom>
                <a:avLst/>
                <a:gdLst>
                  <a:gd name="connsiteX0" fmla="*/ 565795 w 839252"/>
                  <a:gd name="connsiteY0" fmla="*/ 278705 h 298785"/>
                  <a:gd name="connsiteX1" fmla="*/ 835290 w 839252"/>
                  <a:gd name="connsiteY1" fmla="*/ 57704 h 298785"/>
                  <a:gd name="connsiteX2" fmla="*/ 530936 w 839252"/>
                  <a:gd name="connsiteY2" fmla="*/ 33037 h 298785"/>
                  <a:gd name="connsiteX3" fmla="*/ 294 w 839252"/>
                  <a:gd name="connsiteY3" fmla="*/ 186678 h 298785"/>
                  <a:gd name="connsiteX4" fmla="*/ 565795 w 839252"/>
                  <a:gd name="connsiteY4" fmla="*/ 278705 h 29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252" h="298785">
                    <a:moveTo>
                      <a:pt x="565795" y="278705"/>
                    </a:moveTo>
                    <a:cubicBezTo>
                      <a:pt x="812385" y="223760"/>
                      <a:pt x="854129" y="120673"/>
                      <a:pt x="835290" y="57704"/>
                    </a:cubicBezTo>
                    <a:cubicBezTo>
                      <a:pt x="816180" y="-10740"/>
                      <a:pt x="750148" y="-17436"/>
                      <a:pt x="530936" y="33037"/>
                    </a:cubicBezTo>
                    <a:cubicBezTo>
                      <a:pt x="312022" y="86844"/>
                      <a:pt x="9023" y="121866"/>
                      <a:pt x="294" y="186678"/>
                    </a:cubicBezTo>
                    <a:cubicBezTo>
                      <a:pt x="-11199" y="257833"/>
                      <a:pt x="316088" y="336632"/>
                      <a:pt x="565795" y="278705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EFD9D9E5-832C-3801-D20B-188E933719BB}"/>
                  </a:ext>
                </a:extLst>
              </p:cNvPr>
              <p:cNvSpPr/>
              <p:nvPr/>
            </p:nvSpPr>
            <p:spPr>
              <a:xfrm>
                <a:off x="4268471" y="1090321"/>
                <a:ext cx="603051" cy="491918"/>
              </a:xfrm>
              <a:custGeom>
                <a:avLst/>
                <a:gdLst>
                  <a:gd name="connsiteX0" fmla="*/ 158784 w 603051"/>
                  <a:gd name="connsiteY0" fmla="*/ 393392 h 491918"/>
                  <a:gd name="connsiteX1" fmla="*/ 539661 w 603051"/>
                  <a:gd name="connsiteY1" fmla="*/ 452457 h 491918"/>
                  <a:gd name="connsiteX2" fmla="*/ 479592 w 603051"/>
                  <a:gd name="connsiteY2" fmla="*/ 235414 h 491918"/>
                  <a:gd name="connsiteX3" fmla="*/ 35666 w 603051"/>
                  <a:gd name="connsiteY3" fmla="*/ 4166 h 491918"/>
                  <a:gd name="connsiteX4" fmla="*/ 158784 w 603051"/>
                  <a:gd name="connsiteY4" fmla="*/ 393392 h 491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051" h="491918">
                    <a:moveTo>
                      <a:pt x="158784" y="393392"/>
                    </a:moveTo>
                    <a:cubicBezTo>
                      <a:pt x="300336" y="523965"/>
                      <a:pt x="449693" y="503743"/>
                      <a:pt x="539661" y="452457"/>
                    </a:cubicBezTo>
                    <a:cubicBezTo>
                      <a:pt x="632420" y="399789"/>
                      <a:pt x="632230" y="345413"/>
                      <a:pt x="479592" y="235414"/>
                    </a:cubicBezTo>
                    <a:cubicBezTo>
                      <a:pt x="324054" y="126336"/>
                      <a:pt x="112920" y="-27305"/>
                      <a:pt x="35666" y="4166"/>
                    </a:cubicBezTo>
                    <a:cubicBezTo>
                      <a:pt x="-44570" y="36478"/>
                      <a:pt x="16610" y="262439"/>
                      <a:pt x="158784" y="393392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1AE0880E-3471-182E-9B6F-7268860092DC}"/>
                  </a:ext>
                </a:extLst>
              </p:cNvPr>
              <p:cNvSpPr/>
              <p:nvPr/>
            </p:nvSpPr>
            <p:spPr>
              <a:xfrm>
                <a:off x="3622555" y="1093371"/>
                <a:ext cx="540448" cy="488210"/>
              </a:xfrm>
              <a:custGeom>
                <a:avLst/>
                <a:gdLst>
                  <a:gd name="connsiteX0" fmla="*/ 73876 w 540448"/>
                  <a:gd name="connsiteY0" fmla="*/ 226401 h 488210"/>
                  <a:gd name="connsiteX1" fmla="*/ 99709 w 540448"/>
                  <a:gd name="connsiteY1" fmla="*/ 465021 h 488210"/>
                  <a:gd name="connsiteX2" fmla="*/ 398967 w 540448"/>
                  <a:gd name="connsiteY2" fmla="*/ 367816 h 488210"/>
                  <a:gd name="connsiteX3" fmla="*/ 506174 w 540448"/>
                  <a:gd name="connsiteY3" fmla="*/ 3340 h 488210"/>
                  <a:gd name="connsiteX4" fmla="*/ 73876 w 540448"/>
                  <a:gd name="connsiteY4" fmla="*/ 226401 h 488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448" h="488210">
                    <a:moveTo>
                      <a:pt x="73876" y="226401"/>
                    </a:moveTo>
                    <a:cubicBezTo>
                      <a:pt x="-53634" y="340845"/>
                      <a:pt x="3100" y="420485"/>
                      <a:pt x="99709" y="465021"/>
                    </a:cubicBezTo>
                    <a:cubicBezTo>
                      <a:pt x="193877" y="508419"/>
                      <a:pt x="286013" y="498769"/>
                      <a:pt x="398967" y="367816"/>
                    </a:cubicBezTo>
                    <a:cubicBezTo>
                      <a:pt x="513059" y="236268"/>
                      <a:pt x="587467" y="31747"/>
                      <a:pt x="506174" y="3340"/>
                    </a:cubicBezTo>
                    <a:cubicBezTo>
                      <a:pt x="428296" y="-23198"/>
                      <a:pt x="203961" y="113718"/>
                      <a:pt x="73876" y="226401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3999F229-5022-9D23-C432-41D18D028C4D}"/>
                  </a:ext>
                </a:extLst>
              </p:cNvPr>
              <p:cNvSpPr/>
              <p:nvPr/>
            </p:nvSpPr>
            <p:spPr>
              <a:xfrm>
                <a:off x="3319912" y="801043"/>
                <a:ext cx="856748" cy="300188"/>
              </a:xfrm>
              <a:custGeom>
                <a:avLst/>
                <a:gdLst>
                  <a:gd name="connsiteX0" fmla="*/ 85203 w 856748"/>
                  <a:gd name="connsiteY0" fmla="*/ 7930 h 300188"/>
                  <a:gd name="connsiteX1" fmla="*/ 3557 w 856748"/>
                  <a:gd name="connsiteY1" fmla="*/ 83449 h 300188"/>
                  <a:gd name="connsiteX2" fmla="*/ 7 w 856748"/>
                  <a:gd name="connsiteY2" fmla="*/ 109065 h 300188"/>
                  <a:gd name="connsiteX3" fmla="*/ 638804 w 856748"/>
                  <a:gd name="connsiteY3" fmla="*/ 234650 h 300188"/>
                  <a:gd name="connsiteX4" fmla="*/ 697381 w 856748"/>
                  <a:gd name="connsiteY4" fmla="*/ 232048 h 300188"/>
                  <a:gd name="connsiteX5" fmla="*/ 698899 w 856748"/>
                  <a:gd name="connsiteY5" fmla="*/ 239746 h 300188"/>
                  <a:gd name="connsiteX6" fmla="*/ 640159 w 856748"/>
                  <a:gd name="connsiteY6" fmla="*/ 242376 h 300188"/>
                  <a:gd name="connsiteX7" fmla="*/ 738 w 856748"/>
                  <a:gd name="connsiteY7" fmla="*/ 118254 h 300188"/>
                  <a:gd name="connsiteX8" fmla="*/ 283570 w 856748"/>
                  <a:gd name="connsiteY8" fmla="*/ 274280 h 300188"/>
                  <a:gd name="connsiteX9" fmla="*/ 856471 w 856748"/>
                  <a:gd name="connsiteY9" fmla="*/ 211257 h 300188"/>
                  <a:gd name="connsiteX10" fmla="*/ 856037 w 856748"/>
                  <a:gd name="connsiteY10" fmla="*/ 208791 h 300188"/>
                  <a:gd name="connsiteX11" fmla="*/ 723756 w 856748"/>
                  <a:gd name="connsiteY11" fmla="*/ 131130 h 300188"/>
                  <a:gd name="connsiteX12" fmla="*/ 319866 w 856748"/>
                  <a:gd name="connsiteY12" fmla="*/ 21998 h 300188"/>
                  <a:gd name="connsiteX13" fmla="*/ 99678 w 856748"/>
                  <a:gd name="connsiteY13" fmla="*/ 4596 h 300188"/>
                  <a:gd name="connsiteX14" fmla="*/ 433904 w 856748"/>
                  <a:gd name="connsiteY14" fmla="*/ 99008 h 300188"/>
                  <a:gd name="connsiteX15" fmla="*/ 708793 w 856748"/>
                  <a:gd name="connsiteY15" fmla="*/ 179055 h 300188"/>
                  <a:gd name="connsiteX16" fmla="*/ 703995 w 856748"/>
                  <a:gd name="connsiteY16" fmla="*/ 185669 h 300188"/>
                  <a:gd name="connsiteX17" fmla="*/ 415552 w 856748"/>
                  <a:gd name="connsiteY17" fmla="*/ 101827 h 300188"/>
                  <a:gd name="connsiteX18" fmla="*/ 85203 w 856748"/>
                  <a:gd name="connsiteY18" fmla="*/ 7930 h 30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6748" h="300188">
                    <a:moveTo>
                      <a:pt x="85203" y="7930"/>
                    </a:moveTo>
                    <a:cubicBezTo>
                      <a:pt x="37251" y="20941"/>
                      <a:pt x="12801" y="49864"/>
                      <a:pt x="3557" y="83449"/>
                    </a:cubicBezTo>
                    <a:cubicBezTo>
                      <a:pt x="1145" y="92096"/>
                      <a:pt x="-102" y="100635"/>
                      <a:pt x="7" y="109065"/>
                    </a:cubicBezTo>
                    <a:cubicBezTo>
                      <a:pt x="190973" y="214049"/>
                      <a:pt x="407149" y="241807"/>
                      <a:pt x="638804" y="234650"/>
                    </a:cubicBezTo>
                    <a:cubicBezTo>
                      <a:pt x="658185" y="234027"/>
                      <a:pt x="677702" y="233160"/>
                      <a:pt x="697381" y="232048"/>
                    </a:cubicBezTo>
                    <a:cubicBezTo>
                      <a:pt x="697896" y="234623"/>
                      <a:pt x="698384" y="237171"/>
                      <a:pt x="698899" y="239746"/>
                    </a:cubicBezTo>
                    <a:cubicBezTo>
                      <a:pt x="679165" y="240858"/>
                      <a:pt x="659594" y="241752"/>
                      <a:pt x="640159" y="242376"/>
                    </a:cubicBezTo>
                    <a:cubicBezTo>
                      <a:pt x="408749" y="249613"/>
                      <a:pt x="192708" y="222208"/>
                      <a:pt x="738" y="118254"/>
                    </a:cubicBezTo>
                    <a:cubicBezTo>
                      <a:pt x="8030" y="170841"/>
                      <a:pt x="78968" y="230259"/>
                      <a:pt x="283570" y="274280"/>
                    </a:cubicBezTo>
                    <a:cubicBezTo>
                      <a:pt x="533765" y="332479"/>
                      <a:pt x="867747" y="284418"/>
                      <a:pt x="856471" y="211257"/>
                    </a:cubicBezTo>
                    <a:cubicBezTo>
                      <a:pt x="856389" y="210417"/>
                      <a:pt x="856226" y="209604"/>
                      <a:pt x="856037" y="208791"/>
                    </a:cubicBezTo>
                    <a:cubicBezTo>
                      <a:pt x="850236" y="181413"/>
                      <a:pt x="797188" y="156204"/>
                      <a:pt x="723756" y="131130"/>
                    </a:cubicBezTo>
                    <a:cubicBezTo>
                      <a:pt x="610856" y="93804"/>
                      <a:pt x="451659" y="51138"/>
                      <a:pt x="319866" y="21998"/>
                    </a:cubicBezTo>
                    <a:cubicBezTo>
                      <a:pt x="218405" y="259"/>
                      <a:pt x="148768" y="-5000"/>
                      <a:pt x="99678" y="4596"/>
                    </a:cubicBezTo>
                    <a:cubicBezTo>
                      <a:pt x="197723" y="34820"/>
                      <a:pt x="319866" y="69733"/>
                      <a:pt x="433904" y="99008"/>
                    </a:cubicBezTo>
                    <a:cubicBezTo>
                      <a:pt x="543063" y="127660"/>
                      <a:pt x="644848" y="151894"/>
                      <a:pt x="708793" y="179055"/>
                    </a:cubicBezTo>
                    <a:cubicBezTo>
                      <a:pt x="707194" y="181277"/>
                      <a:pt x="705594" y="183473"/>
                      <a:pt x="703995" y="185669"/>
                    </a:cubicBezTo>
                    <a:cubicBezTo>
                      <a:pt x="637475" y="157261"/>
                      <a:pt x="529780" y="132214"/>
                      <a:pt x="415552" y="101827"/>
                    </a:cubicBezTo>
                    <a:cubicBezTo>
                      <a:pt x="301244" y="72227"/>
                      <a:pt x="180402" y="37313"/>
                      <a:pt x="85203" y="793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A71F6FA4-3994-90E0-9725-5964BA9706E0}"/>
                  </a:ext>
                </a:extLst>
              </p:cNvPr>
              <p:cNvSpPr/>
              <p:nvPr/>
            </p:nvSpPr>
            <p:spPr>
              <a:xfrm>
                <a:off x="3721911" y="1113028"/>
                <a:ext cx="410748" cy="450649"/>
              </a:xfrm>
              <a:custGeom>
                <a:avLst/>
                <a:gdLst>
                  <a:gd name="connsiteX0" fmla="*/ 399824 w 410748"/>
                  <a:gd name="connsiteY0" fmla="*/ 0 h 450649"/>
                  <a:gd name="connsiteX1" fmla="*/ 0 w 410748"/>
                  <a:gd name="connsiteY1" fmla="*/ 445201 h 450649"/>
                  <a:gd name="connsiteX2" fmla="*/ 325 w 410748"/>
                  <a:gd name="connsiteY2" fmla="*/ 445363 h 450649"/>
                  <a:gd name="connsiteX3" fmla="*/ 12523 w 410748"/>
                  <a:gd name="connsiteY3" fmla="*/ 450649 h 450649"/>
                  <a:gd name="connsiteX4" fmla="*/ 410748 w 410748"/>
                  <a:gd name="connsiteY4" fmla="*/ 1139 h 450649"/>
                  <a:gd name="connsiteX5" fmla="*/ 399824 w 410748"/>
                  <a:gd name="connsiteY5" fmla="*/ 0 h 450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748" h="450649">
                    <a:moveTo>
                      <a:pt x="399824" y="0"/>
                    </a:moveTo>
                    <a:cubicBezTo>
                      <a:pt x="383479" y="112493"/>
                      <a:pt x="246536" y="358541"/>
                      <a:pt x="0" y="445201"/>
                    </a:cubicBezTo>
                    <a:cubicBezTo>
                      <a:pt x="109" y="445255"/>
                      <a:pt x="217" y="445309"/>
                      <a:pt x="325" y="445363"/>
                    </a:cubicBezTo>
                    <a:cubicBezTo>
                      <a:pt x="4391" y="447234"/>
                      <a:pt x="8457" y="448996"/>
                      <a:pt x="12523" y="450649"/>
                    </a:cubicBezTo>
                    <a:cubicBezTo>
                      <a:pt x="259249" y="360655"/>
                      <a:pt x="394809" y="114038"/>
                      <a:pt x="410748" y="1139"/>
                    </a:cubicBezTo>
                    <a:cubicBezTo>
                      <a:pt x="407116" y="759"/>
                      <a:pt x="403484" y="380"/>
                      <a:pt x="3998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C8F48854-F48E-CF47-188B-799999FF5218}"/>
                  </a:ext>
                </a:extLst>
              </p:cNvPr>
              <p:cNvSpPr/>
              <p:nvPr/>
            </p:nvSpPr>
            <p:spPr>
              <a:xfrm>
                <a:off x="3632052" y="1117962"/>
                <a:ext cx="446908" cy="375563"/>
              </a:xfrm>
              <a:custGeom>
                <a:avLst/>
                <a:gdLst>
                  <a:gd name="connsiteX0" fmla="*/ 438289 w 446908"/>
                  <a:gd name="connsiteY0" fmla="*/ 0 h 375563"/>
                  <a:gd name="connsiteX1" fmla="*/ 0 w 446908"/>
                  <a:gd name="connsiteY1" fmla="*/ 365209 h 375563"/>
                  <a:gd name="connsiteX2" fmla="*/ 5936 w 446908"/>
                  <a:gd name="connsiteY2" fmla="*/ 375564 h 375563"/>
                  <a:gd name="connsiteX3" fmla="*/ 446908 w 446908"/>
                  <a:gd name="connsiteY3" fmla="*/ 5123 h 375563"/>
                  <a:gd name="connsiteX4" fmla="*/ 438289 w 446908"/>
                  <a:gd name="connsiteY4" fmla="*/ 0 h 375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908" h="375563">
                    <a:moveTo>
                      <a:pt x="438289" y="0"/>
                    </a:moveTo>
                    <a:cubicBezTo>
                      <a:pt x="341951" y="87094"/>
                      <a:pt x="124366" y="257270"/>
                      <a:pt x="0" y="365209"/>
                    </a:cubicBezTo>
                    <a:cubicBezTo>
                      <a:pt x="1789" y="368733"/>
                      <a:pt x="3714" y="372202"/>
                      <a:pt x="5936" y="375564"/>
                    </a:cubicBezTo>
                    <a:cubicBezTo>
                      <a:pt x="127483" y="267706"/>
                      <a:pt x="349731" y="93762"/>
                      <a:pt x="446908" y="5123"/>
                    </a:cubicBezTo>
                    <a:cubicBezTo>
                      <a:pt x="444035" y="3388"/>
                      <a:pt x="441162" y="1708"/>
                      <a:pt x="4382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4EC89C6-5AC3-18DD-4181-5FB88C460DEF}"/>
                  </a:ext>
                </a:extLst>
              </p:cNvPr>
              <p:cNvSpPr/>
              <p:nvPr/>
            </p:nvSpPr>
            <p:spPr>
              <a:xfrm>
                <a:off x="3319919" y="910135"/>
                <a:ext cx="698892" cy="134401"/>
              </a:xfrm>
              <a:custGeom>
                <a:avLst/>
                <a:gdLst>
                  <a:gd name="connsiteX0" fmla="*/ 640152 w 698892"/>
                  <a:gd name="connsiteY0" fmla="*/ 133311 h 134401"/>
                  <a:gd name="connsiteX1" fmla="*/ 698893 w 698892"/>
                  <a:gd name="connsiteY1" fmla="*/ 130681 h 134401"/>
                  <a:gd name="connsiteX2" fmla="*/ 697375 w 698892"/>
                  <a:gd name="connsiteY2" fmla="*/ 122983 h 134401"/>
                  <a:gd name="connsiteX3" fmla="*/ 638797 w 698892"/>
                  <a:gd name="connsiteY3" fmla="*/ 125585 h 134401"/>
                  <a:gd name="connsiteX4" fmla="*/ 0 w 698892"/>
                  <a:gd name="connsiteY4" fmla="*/ 0 h 134401"/>
                  <a:gd name="connsiteX5" fmla="*/ 732 w 698892"/>
                  <a:gd name="connsiteY5" fmla="*/ 9216 h 134401"/>
                  <a:gd name="connsiteX6" fmla="*/ 640152 w 698892"/>
                  <a:gd name="connsiteY6" fmla="*/ 133311 h 13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8892" h="134401">
                    <a:moveTo>
                      <a:pt x="640152" y="133311"/>
                    </a:moveTo>
                    <a:cubicBezTo>
                      <a:pt x="659588" y="132687"/>
                      <a:pt x="679159" y="131793"/>
                      <a:pt x="698893" y="130681"/>
                    </a:cubicBezTo>
                    <a:cubicBezTo>
                      <a:pt x="698378" y="128106"/>
                      <a:pt x="697863" y="125558"/>
                      <a:pt x="697375" y="122983"/>
                    </a:cubicBezTo>
                    <a:cubicBezTo>
                      <a:pt x="677695" y="124095"/>
                      <a:pt x="658178" y="124962"/>
                      <a:pt x="638797" y="125585"/>
                    </a:cubicBezTo>
                    <a:cubicBezTo>
                      <a:pt x="407143" y="132742"/>
                      <a:pt x="190940" y="104984"/>
                      <a:pt x="0" y="0"/>
                    </a:cubicBezTo>
                    <a:cubicBezTo>
                      <a:pt x="54" y="3090"/>
                      <a:pt x="325" y="6153"/>
                      <a:pt x="732" y="9216"/>
                    </a:cubicBezTo>
                    <a:cubicBezTo>
                      <a:pt x="192702" y="113143"/>
                      <a:pt x="408769" y="140548"/>
                      <a:pt x="640152" y="1333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4B7B35F-43B8-2921-B280-D7A5FD4B4C15}"/>
                  </a:ext>
                </a:extLst>
              </p:cNvPr>
              <p:cNvSpPr/>
              <p:nvPr/>
            </p:nvSpPr>
            <p:spPr>
              <a:xfrm>
                <a:off x="3405142" y="805638"/>
                <a:ext cx="623590" cy="181072"/>
              </a:xfrm>
              <a:custGeom>
                <a:avLst/>
                <a:gdLst>
                  <a:gd name="connsiteX0" fmla="*/ 618792 w 623590"/>
                  <a:gd name="connsiteY0" fmla="*/ 181073 h 181072"/>
                  <a:gd name="connsiteX1" fmla="*/ 623590 w 623590"/>
                  <a:gd name="connsiteY1" fmla="*/ 174459 h 181072"/>
                  <a:gd name="connsiteX2" fmla="*/ 348701 w 623590"/>
                  <a:gd name="connsiteY2" fmla="*/ 94413 h 181072"/>
                  <a:gd name="connsiteX3" fmla="*/ 14475 w 623590"/>
                  <a:gd name="connsiteY3" fmla="*/ 0 h 181072"/>
                  <a:gd name="connsiteX4" fmla="*/ 0 w 623590"/>
                  <a:gd name="connsiteY4" fmla="*/ 3334 h 181072"/>
                  <a:gd name="connsiteX5" fmla="*/ 330377 w 623590"/>
                  <a:gd name="connsiteY5" fmla="*/ 97232 h 181072"/>
                  <a:gd name="connsiteX6" fmla="*/ 618792 w 623590"/>
                  <a:gd name="connsiteY6" fmla="*/ 181073 h 18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590" h="181072">
                    <a:moveTo>
                      <a:pt x="618792" y="181073"/>
                    </a:moveTo>
                    <a:cubicBezTo>
                      <a:pt x="620392" y="178877"/>
                      <a:pt x="621991" y="176655"/>
                      <a:pt x="623590" y="174459"/>
                    </a:cubicBezTo>
                    <a:cubicBezTo>
                      <a:pt x="559618" y="147298"/>
                      <a:pt x="457860" y="123092"/>
                      <a:pt x="348701" y="94413"/>
                    </a:cubicBezTo>
                    <a:cubicBezTo>
                      <a:pt x="234636" y="65137"/>
                      <a:pt x="112520" y="30224"/>
                      <a:pt x="14475" y="0"/>
                    </a:cubicBezTo>
                    <a:cubicBezTo>
                      <a:pt x="9433" y="976"/>
                      <a:pt x="4608" y="2060"/>
                      <a:pt x="0" y="3334"/>
                    </a:cubicBezTo>
                    <a:cubicBezTo>
                      <a:pt x="95199" y="32691"/>
                      <a:pt x="216041" y="67631"/>
                      <a:pt x="330377" y="97232"/>
                    </a:cubicBezTo>
                    <a:cubicBezTo>
                      <a:pt x="444550" y="127618"/>
                      <a:pt x="552245" y="152665"/>
                      <a:pt x="618792" y="1810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AB657483-C664-7ADD-D59B-3F5EB9021C5B}"/>
                  </a:ext>
                </a:extLst>
              </p:cNvPr>
              <p:cNvSpPr/>
              <p:nvPr/>
            </p:nvSpPr>
            <p:spPr>
              <a:xfrm>
                <a:off x="3835109" y="436147"/>
                <a:ext cx="297767" cy="468268"/>
              </a:xfrm>
              <a:custGeom>
                <a:avLst/>
                <a:gdLst>
                  <a:gd name="connsiteX0" fmla="*/ 71752 w 297767"/>
                  <a:gd name="connsiteY0" fmla="*/ 201132 h 468268"/>
                  <a:gd name="connsiteX1" fmla="*/ 291262 w 297767"/>
                  <a:gd name="connsiteY1" fmla="*/ 468269 h 468268"/>
                  <a:gd name="connsiteX2" fmla="*/ 297767 w 297767"/>
                  <a:gd name="connsiteY2" fmla="*/ 462549 h 468268"/>
                  <a:gd name="connsiteX3" fmla="*/ 7237 w 297767"/>
                  <a:gd name="connsiteY3" fmla="*/ 0 h 468268"/>
                  <a:gd name="connsiteX4" fmla="*/ 0 w 297767"/>
                  <a:gd name="connsiteY4" fmla="*/ 4581 h 468268"/>
                  <a:gd name="connsiteX5" fmla="*/ 71752 w 297767"/>
                  <a:gd name="connsiteY5" fmla="*/ 201132 h 468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7767" h="468268">
                    <a:moveTo>
                      <a:pt x="71752" y="201132"/>
                    </a:moveTo>
                    <a:cubicBezTo>
                      <a:pt x="131169" y="319480"/>
                      <a:pt x="215607" y="417281"/>
                      <a:pt x="291262" y="468269"/>
                    </a:cubicBezTo>
                    <a:cubicBezTo>
                      <a:pt x="293430" y="466371"/>
                      <a:pt x="295599" y="464474"/>
                      <a:pt x="297767" y="462549"/>
                    </a:cubicBezTo>
                    <a:cubicBezTo>
                      <a:pt x="180612" y="386677"/>
                      <a:pt x="46081" y="185925"/>
                      <a:pt x="7237" y="0"/>
                    </a:cubicBezTo>
                    <a:cubicBezTo>
                      <a:pt x="4744" y="1464"/>
                      <a:pt x="2304" y="2982"/>
                      <a:pt x="0" y="4581"/>
                    </a:cubicBezTo>
                    <a:cubicBezTo>
                      <a:pt x="14339" y="67170"/>
                      <a:pt x="37814" y="134178"/>
                      <a:pt x="71752" y="2011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FC84E60-CF66-B50A-D7FE-96E141B9B6EB}"/>
                  </a:ext>
                </a:extLst>
              </p:cNvPr>
              <p:cNvSpPr/>
              <p:nvPr/>
            </p:nvSpPr>
            <p:spPr>
              <a:xfrm>
                <a:off x="3930064" y="414082"/>
                <a:ext cx="261986" cy="471331"/>
              </a:xfrm>
              <a:custGeom>
                <a:avLst/>
                <a:gdLst>
                  <a:gd name="connsiteX0" fmla="*/ 252418 w 261986"/>
                  <a:gd name="connsiteY0" fmla="*/ 471332 h 471331"/>
                  <a:gd name="connsiteX1" fmla="*/ 261986 w 261986"/>
                  <a:gd name="connsiteY1" fmla="*/ 469434 h 471331"/>
                  <a:gd name="connsiteX2" fmla="*/ 100701 w 261986"/>
                  <a:gd name="connsiteY2" fmla="*/ 139383 h 471331"/>
                  <a:gd name="connsiteX3" fmla="*/ 10273 w 261986"/>
                  <a:gd name="connsiteY3" fmla="*/ 651 h 471331"/>
                  <a:gd name="connsiteX4" fmla="*/ 0 w 261986"/>
                  <a:gd name="connsiteY4" fmla="*/ 0 h 471331"/>
                  <a:gd name="connsiteX5" fmla="*/ 252418 w 261986"/>
                  <a:gd name="connsiteY5" fmla="*/ 471332 h 47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986" h="471331">
                    <a:moveTo>
                      <a:pt x="252418" y="471332"/>
                    </a:moveTo>
                    <a:cubicBezTo>
                      <a:pt x="255616" y="470708"/>
                      <a:pt x="258815" y="470085"/>
                      <a:pt x="261986" y="469434"/>
                    </a:cubicBezTo>
                    <a:cubicBezTo>
                      <a:pt x="223115" y="357673"/>
                      <a:pt x="164267" y="244936"/>
                      <a:pt x="100701" y="139383"/>
                    </a:cubicBezTo>
                    <a:cubicBezTo>
                      <a:pt x="70857" y="90049"/>
                      <a:pt x="40281" y="43181"/>
                      <a:pt x="10273" y="651"/>
                    </a:cubicBezTo>
                    <a:cubicBezTo>
                      <a:pt x="6831" y="325"/>
                      <a:pt x="3415" y="108"/>
                      <a:pt x="0" y="0"/>
                    </a:cubicBezTo>
                    <a:cubicBezTo>
                      <a:pt x="83055" y="120706"/>
                      <a:pt x="187063" y="285895"/>
                      <a:pt x="252418" y="4713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D4CEA2F-C7DE-CE42-F151-130AAF5B0755}"/>
                  </a:ext>
                </a:extLst>
              </p:cNvPr>
              <p:cNvSpPr/>
              <p:nvPr/>
            </p:nvSpPr>
            <p:spPr>
              <a:xfrm>
                <a:off x="4336312" y="518876"/>
                <a:ext cx="395134" cy="449049"/>
              </a:xfrm>
              <a:custGeom>
                <a:avLst/>
                <a:gdLst>
                  <a:gd name="connsiteX0" fmla="*/ 0 w 395134"/>
                  <a:gd name="connsiteY0" fmla="*/ 442815 h 449049"/>
                  <a:gd name="connsiteX1" fmla="*/ 5828 w 395134"/>
                  <a:gd name="connsiteY1" fmla="*/ 449050 h 449049"/>
                  <a:gd name="connsiteX2" fmla="*/ 282994 w 395134"/>
                  <a:gd name="connsiteY2" fmla="*/ 216203 h 449049"/>
                  <a:gd name="connsiteX3" fmla="*/ 395135 w 395134"/>
                  <a:gd name="connsiteY3" fmla="*/ 9027 h 449049"/>
                  <a:gd name="connsiteX4" fmla="*/ 389117 w 395134"/>
                  <a:gd name="connsiteY4" fmla="*/ 0 h 449049"/>
                  <a:gd name="connsiteX5" fmla="*/ 0 w 395134"/>
                  <a:gd name="connsiteY5" fmla="*/ 442815 h 44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134" h="449049">
                    <a:moveTo>
                      <a:pt x="0" y="442815"/>
                    </a:moveTo>
                    <a:cubicBezTo>
                      <a:pt x="1952" y="444903"/>
                      <a:pt x="3876" y="446963"/>
                      <a:pt x="5828" y="449050"/>
                    </a:cubicBezTo>
                    <a:cubicBezTo>
                      <a:pt x="43669" y="429398"/>
                      <a:pt x="178742" y="350680"/>
                      <a:pt x="282994" y="216203"/>
                    </a:cubicBezTo>
                    <a:cubicBezTo>
                      <a:pt x="338428" y="145400"/>
                      <a:pt x="374534" y="75221"/>
                      <a:pt x="395135" y="9027"/>
                    </a:cubicBezTo>
                    <a:cubicBezTo>
                      <a:pt x="393265" y="5882"/>
                      <a:pt x="391259" y="2873"/>
                      <a:pt x="389117" y="0"/>
                    </a:cubicBezTo>
                    <a:cubicBezTo>
                      <a:pt x="336069" y="195087"/>
                      <a:pt x="140033" y="372880"/>
                      <a:pt x="0" y="4428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84EC3C8-4873-2CD3-C730-1F1A5599BD51}"/>
                  </a:ext>
                </a:extLst>
              </p:cNvPr>
              <p:cNvSpPr/>
              <p:nvPr/>
            </p:nvSpPr>
            <p:spPr>
              <a:xfrm>
                <a:off x="4289363" y="464554"/>
                <a:ext cx="358215" cy="467211"/>
              </a:xfrm>
              <a:custGeom>
                <a:avLst/>
                <a:gdLst>
                  <a:gd name="connsiteX0" fmla="*/ 0 w 358215"/>
                  <a:gd name="connsiteY0" fmla="*/ 464311 h 467211"/>
                  <a:gd name="connsiteX1" fmla="*/ 9325 w 358215"/>
                  <a:gd name="connsiteY1" fmla="*/ 467211 h 467211"/>
                  <a:gd name="connsiteX2" fmla="*/ 358215 w 358215"/>
                  <a:gd name="connsiteY2" fmla="*/ 2385 h 467211"/>
                  <a:gd name="connsiteX3" fmla="*/ 349758 w 358215"/>
                  <a:gd name="connsiteY3" fmla="*/ 0 h 467211"/>
                  <a:gd name="connsiteX4" fmla="*/ 0 w 358215"/>
                  <a:gd name="connsiteY4" fmla="*/ 464311 h 467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15" h="467211">
                    <a:moveTo>
                      <a:pt x="0" y="464311"/>
                    </a:moveTo>
                    <a:cubicBezTo>
                      <a:pt x="3117" y="465287"/>
                      <a:pt x="6207" y="466236"/>
                      <a:pt x="9325" y="467211"/>
                    </a:cubicBezTo>
                    <a:cubicBezTo>
                      <a:pt x="134124" y="234880"/>
                      <a:pt x="236777" y="133148"/>
                      <a:pt x="358215" y="2385"/>
                    </a:cubicBezTo>
                    <a:cubicBezTo>
                      <a:pt x="355369" y="1491"/>
                      <a:pt x="352550" y="705"/>
                      <a:pt x="349758" y="0"/>
                    </a:cubicBezTo>
                    <a:cubicBezTo>
                      <a:pt x="228510" y="129950"/>
                      <a:pt x="125802" y="232142"/>
                      <a:pt x="0" y="4643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8A648EAF-7FB3-8D86-B508-B3D5ACBB6418}"/>
                  </a:ext>
                </a:extLst>
              </p:cNvPr>
              <p:cNvSpPr/>
              <p:nvPr/>
            </p:nvSpPr>
            <p:spPr>
              <a:xfrm>
                <a:off x="4304109" y="1091506"/>
                <a:ext cx="5394" cy="3008"/>
              </a:xfrm>
              <a:custGeom>
                <a:avLst/>
                <a:gdLst>
                  <a:gd name="connsiteX0" fmla="*/ 5394 w 5394"/>
                  <a:gd name="connsiteY0" fmla="*/ 1111 h 3008"/>
                  <a:gd name="connsiteX1" fmla="*/ 3470 w 5394"/>
                  <a:gd name="connsiteY1" fmla="*/ 0 h 3008"/>
                  <a:gd name="connsiteX2" fmla="*/ 0 w 5394"/>
                  <a:gd name="connsiteY2" fmla="*/ 3009 h 3008"/>
                  <a:gd name="connsiteX3" fmla="*/ 0 w 5394"/>
                  <a:gd name="connsiteY3" fmla="*/ 3009 h 3008"/>
                  <a:gd name="connsiteX4" fmla="*/ 5394 w 5394"/>
                  <a:gd name="connsiteY4" fmla="*/ 1111 h 3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4" h="3008">
                    <a:moveTo>
                      <a:pt x="5394" y="1111"/>
                    </a:moveTo>
                    <a:cubicBezTo>
                      <a:pt x="4744" y="732"/>
                      <a:pt x="4120" y="352"/>
                      <a:pt x="3470" y="0"/>
                    </a:cubicBezTo>
                    <a:cubicBezTo>
                      <a:pt x="2304" y="1003"/>
                      <a:pt x="1166" y="2006"/>
                      <a:pt x="0" y="3009"/>
                    </a:cubicBezTo>
                    <a:lnTo>
                      <a:pt x="0" y="3009"/>
                    </a:lnTo>
                    <a:cubicBezTo>
                      <a:pt x="1735" y="2277"/>
                      <a:pt x="3551" y="1653"/>
                      <a:pt x="5394" y="11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31C99883-B179-AEA9-0843-E2DA0964E01C}"/>
                  </a:ext>
                </a:extLst>
              </p:cNvPr>
              <p:cNvSpPr/>
              <p:nvPr/>
            </p:nvSpPr>
            <p:spPr>
              <a:xfrm>
                <a:off x="4300640" y="1092617"/>
                <a:ext cx="530830" cy="442815"/>
              </a:xfrm>
              <a:custGeom>
                <a:avLst/>
                <a:gdLst>
                  <a:gd name="connsiteX0" fmla="*/ 8864 w 530830"/>
                  <a:gd name="connsiteY0" fmla="*/ 0 h 442815"/>
                  <a:gd name="connsiteX1" fmla="*/ 3470 w 530830"/>
                  <a:gd name="connsiteY1" fmla="*/ 1898 h 442815"/>
                  <a:gd name="connsiteX2" fmla="*/ 3470 w 530830"/>
                  <a:gd name="connsiteY2" fmla="*/ 1898 h 442815"/>
                  <a:gd name="connsiteX3" fmla="*/ 0 w 530830"/>
                  <a:gd name="connsiteY3" fmla="*/ 4906 h 442815"/>
                  <a:gd name="connsiteX4" fmla="*/ 519907 w 530830"/>
                  <a:gd name="connsiteY4" fmla="*/ 442815 h 442815"/>
                  <a:gd name="connsiteX5" fmla="*/ 530831 w 530830"/>
                  <a:gd name="connsiteY5" fmla="*/ 435578 h 442815"/>
                  <a:gd name="connsiteX6" fmla="*/ 8864 w 530830"/>
                  <a:gd name="connsiteY6" fmla="*/ 0 h 44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0830" h="442815">
                    <a:moveTo>
                      <a:pt x="8864" y="0"/>
                    </a:moveTo>
                    <a:cubicBezTo>
                      <a:pt x="7021" y="542"/>
                      <a:pt x="5205" y="1166"/>
                      <a:pt x="3470" y="1898"/>
                    </a:cubicBezTo>
                    <a:lnTo>
                      <a:pt x="3470" y="1898"/>
                    </a:lnTo>
                    <a:cubicBezTo>
                      <a:pt x="2304" y="2900"/>
                      <a:pt x="1166" y="3903"/>
                      <a:pt x="0" y="4906"/>
                    </a:cubicBezTo>
                    <a:cubicBezTo>
                      <a:pt x="248271" y="146376"/>
                      <a:pt x="436093" y="269929"/>
                      <a:pt x="519907" y="442815"/>
                    </a:cubicBezTo>
                    <a:cubicBezTo>
                      <a:pt x="523729" y="440430"/>
                      <a:pt x="527415" y="438017"/>
                      <a:pt x="530831" y="435578"/>
                    </a:cubicBezTo>
                    <a:cubicBezTo>
                      <a:pt x="444794" y="263532"/>
                      <a:pt x="256484" y="140548"/>
                      <a:pt x="88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AABD5448-093A-7515-16EE-9124E425B37B}"/>
                  </a:ext>
                </a:extLst>
              </p:cNvPr>
              <p:cNvSpPr/>
              <p:nvPr/>
            </p:nvSpPr>
            <p:spPr>
              <a:xfrm>
                <a:off x="4240544" y="1053719"/>
                <a:ext cx="37922" cy="79232"/>
              </a:xfrm>
              <a:custGeom>
                <a:avLst/>
                <a:gdLst>
                  <a:gd name="connsiteX0" fmla="*/ 10301 w 37922"/>
                  <a:gd name="connsiteY0" fmla="*/ 0 h 79232"/>
                  <a:gd name="connsiteX1" fmla="*/ 0 w 37922"/>
                  <a:gd name="connsiteY1" fmla="*/ 2087 h 79232"/>
                  <a:gd name="connsiteX2" fmla="*/ 32582 w 37922"/>
                  <a:gd name="connsiteY2" fmla="*/ 79233 h 79232"/>
                  <a:gd name="connsiteX3" fmla="*/ 37922 w 37922"/>
                  <a:gd name="connsiteY3" fmla="*/ 65436 h 79232"/>
                  <a:gd name="connsiteX4" fmla="*/ 10301 w 37922"/>
                  <a:gd name="connsiteY4" fmla="*/ 0 h 7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22" h="79232">
                    <a:moveTo>
                      <a:pt x="10301" y="0"/>
                    </a:moveTo>
                    <a:cubicBezTo>
                      <a:pt x="6885" y="705"/>
                      <a:pt x="3443" y="1410"/>
                      <a:pt x="0" y="2087"/>
                    </a:cubicBezTo>
                    <a:cubicBezTo>
                      <a:pt x="10572" y="29085"/>
                      <a:pt x="21333" y="54674"/>
                      <a:pt x="32582" y="79233"/>
                    </a:cubicBezTo>
                    <a:cubicBezTo>
                      <a:pt x="34019" y="74272"/>
                      <a:pt x="35781" y="69637"/>
                      <a:pt x="37922" y="65436"/>
                    </a:cubicBezTo>
                    <a:cubicBezTo>
                      <a:pt x="28462" y="44482"/>
                      <a:pt x="19327" y="22742"/>
                      <a:pt x="103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D059E8E-3EE5-EB92-C9AB-2335C25EB55E}"/>
                  </a:ext>
                </a:extLst>
              </p:cNvPr>
              <p:cNvSpPr/>
              <p:nvPr/>
            </p:nvSpPr>
            <p:spPr>
              <a:xfrm>
                <a:off x="4273126" y="1119155"/>
                <a:ext cx="448561" cy="459323"/>
              </a:xfrm>
              <a:custGeom>
                <a:avLst/>
                <a:gdLst>
                  <a:gd name="connsiteX0" fmla="*/ 0 w 448561"/>
                  <a:gd name="connsiteY0" fmla="*/ 13797 h 459323"/>
                  <a:gd name="connsiteX1" fmla="*/ 432705 w 448561"/>
                  <a:gd name="connsiteY1" fmla="*/ 459323 h 459323"/>
                  <a:gd name="connsiteX2" fmla="*/ 448562 w 448561"/>
                  <a:gd name="connsiteY2" fmla="*/ 456342 h 459323"/>
                  <a:gd name="connsiteX3" fmla="*/ 5313 w 448561"/>
                  <a:gd name="connsiteY3" fmla="*/ 0 h 459323"/>
                  <a:gd name="connsiteX4" fmla="*/ 0 w 448561"/>
                  <a:gd name="connsiteY4" fmla="*/ 13797 h 459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561" h="459323">
                    <a:moveTo>
                      <a:pt x="0" y="13797"/>
                    </a:moveTo>
                    <a:cubicBezTo>
                      <a:pt x="81049" y="183377"/>
                      <a:pt x="172019" y="311158"/>
                      <a:pt x="432705" y="459323"/>
                    </a:cubicBezTo>
                    <a:cubicBezTo>
                      <a:pt x="438072" y="458456"/>
                      <a:pt x="443357" y="457480"/>
                      <a:pt x="448562" y="456342"/>
                    </a:cubicBezTo>
                    <a:cubicBezTo>
                      <a:pt x="178552" y="305168"/>
                      <a:pt x="88314" y="175652"/>
                      <a:pt x="5313" y="0"/>
                    </a:cubicBezTo>
                    <a:cubicBezTo>
                      <a:pt x="3199" y="4202"/>
                      <a:pt x="1437" y="8810"/>
                      <a:pt x="0" y="137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1C6CA686-430E-45A9-1C5F-C48E6C16F7BC}"/>
                  </a:ext>
                </a:extLst>
              </p:cNvPr>
              <p:cNvSpPr/>
              <p:nvPr/>
            </p:nvSpPr>
            <p:spPr>
              <a:xfrm>
                <a:off x="4336177" y="1029919"/>
                <a:ext cx="2358" cy="4282"/>
              </a:xfrm>
              <a:custGeom>
                <a:avLst/>
                <a:gdLst>
                  <a:gd name="connsiteX0" fmla="*/ 2304 w 2358"/>
                  <a:gd name="connsiteY0" fmla="*/ 0 h 4282"/>
                  <a:gd name="connsiteX1" fmla="*/ 0 w 2358"/>
                  <a:gd name="connsiteY1" fmla="*/ 3497 h 4282"/>
                  <a:gd name="connsiteX2" fmla="*/ 2358 w 2358"/>
                  <a:gd name="connsiteY2" fmla="*/ 4283 h 4282"/>
                  <a:gd name="connsiteX3" fmla="*/ 2304 w 2358"/>
                  <a:gd name="connsiteY3" fmla="*/ 0 h 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8" h="4282">
                    <a:moveTo>
                      <a:pt x="2304" y="0"/>
                    </a:moveTo>
                    <a:cubicBezTo>
                      <a:pt x="1545" y="1166"/>
                      <a:pt x="759" y="2331"/>
                      <a:pt x="0" y="3497"/>
                    </a:cubicBezTo>
                    <a:cubicBezTo>
                      <a:pt x="786" y="3768"/>
                      <a:pt x="1572" y="4012"/>
                      <a:pt x="2358" y="4283"/>
                    </a:cubicBezTo>
                    <a:cubicBezTo>
                      <a:pt x="2223" y="2846"/>
                      <a:pt x="2168" y="1410"/>
                      <a:pt x="23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845933A9-0C95-FCF2-A7BB-EB3B99AD8B73}"/>
                  </a:ext>
                </a:extLst>
              </p:cNvPr>
              <p:cNvSpPr/>
              <p:nvPr/>
            </p:nvSpPr>
            <p:spPr>
              <a:xfrm>
                <a:off x="4338402" y="935452"/>
                <a:ext cx="838652" cy="148914"/>
              </a:xfrm>
              <a:custGeom>
                <a:avLst/>
                <a:gdLst>
                  <a:gd name="connsiteX0" fmla="*/ 2383 w 838652"/>
                  <a:gd name="connsiteY0" fmla="*/ 90943 h 148914"/>
                  <a:gd name="connsiteX1" fmla="*/ 79 w 838652"/>
                  <a:gd name="connsiteY1" fmla="*/ 94440 h 148914"/>
                  <a:gd name="connsiteX2" fmla="*/ 133 w 838652"/>
                  <a:gd name="connsiteY2" fmla="*/ 98723 h 148914"/>
                  <a:gd name="connsiteX3" fmla="*/ 352385 w 838652"/>
                  <a:gd name="connsiteY3" fmla="*/ 147135 h 148914"/>
                  <a:gd name="connsiteX4" fmla="*/ 837595 w 838652"/>
                  <a:gd name="connsiteY4" fmla="*/ 9027 h 148914"/>
                  <a:gd name="connsiteX5" fmla="*/ 838652 w 838652"/>
                  <a:gd name="connsiteY5" fmla="*/ 0 h 148914"/>
                  <a:gd name="connsiteX6" fmla="*/ 353577 w 838652"/>
                  <a:gd name="connsiteY6" fmla="*/ 139220 h 148914"/>
                  <a:gd name="connsiteX7" fmla="*/ 2383 w 838652"/>
                  <a:gd name="connsiteY7" fmla="*/ 90943 h 14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652" h="148914">
                    <a:moveTo>
                      <a:pt x="2383" y="90943"/>
                    </a:moveTo>
                    <a:cubicBezTo>
                      <a:pt x="1624" y="92109"/>
                      <a:pt x="838" y="93274"/>
                      <a:pt x="79" y="94440"/>
                    </a:cubicBezTo>
                    <a:cubicBezTo>
                      <a:pt x="-57" y="95849"/>
                      <a:pt x="-3" y="97286"/>
                      <a:pt x="133" y="98723"/>
                    </a:cubicBezTo>
                    <a:cubicBezTo>
                      <a:pt x="118291" y="137485"/>
                      <a:pt x="223384" y="154806"/>
                      <a:pt x="352385" y="147135"/>
                    </a:cubicBezTo>
                    <a:cubicBezTo>
                      <a:pt x="481006" y="138109"/>
                      <a:pt x="633535" y="104090"/>
                      <a:pt x="837595" y="9027"/>
                    </a:cubicBezTo>
                    <a:cubicBezTo>
                      <a:pt x="838083" y="5991"/>
                      <a:pt x="838435" y="2982"/>
                      <a:pt x="838652" y="0"/>
                    </a:cubicBezTo>
                    <a:cubicBezTo>
                      <a:pt x="634240" y="95849"/>
                      <a:pt x="481846" y="130058"/>
                      <a:pt x="353577" y="139220"/>
                    </a:cubicBezTo>
                    <a:cubicBezTo>
                      <a:pt x="224875" y="147027"/>
                      <a:pt x="120324" y="129733"/>
                      <a:pt x="2383" y="909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AD9EAEEF-9B20-F168-4739-A09A566FDDA3}"/>
                  </a:ext>
                </a:extLst>
              </p:cNvPr>
              <p:cNvSpPr/>
              <p:nvPr/>
            </p:nvSpPr>
            <p:spPr>
              <a:xfrm>
                <a:off x="4370195" y="876522"/>
                <a:ext cx="796856" cy="122739"/>
              </a:xfrm>
              <a:custGeom>
                <a:avLst/>
                <a:gdLst>
                  <a:gd name="connsiteX0" fmla="*/ 27974 w 796856"/>
                  <a:gd name="connsiteY0" fmla="*/ 111707 h 122739"/>
                  <a:gd name="connsiteX1" fmla="*/ 0 w 796856"/>
                  <a:gd name="connsiteY1" fmla="*/ 122739 h 122739"/>
                  <a:gd name="connsiteX2" fmla="*/ 796857 w 796856"/>
                  <a:gd name="connsiteY2" fmla="*/ 7373 h 122739"/>
                  <a:gd name="connsiteX3" fmla="*/ 792519 w 796856"/>
                  <a:gd name="connsiteY3" fmla="*/ 0 h 122739"/>
                  <a:gd name="connsiteX4" fmla="*/ 253692 w 796856"/>
                  <a:gd name="connsiteY4" fmla="*/ 81673 h 122739"/>
                  <a:gd name="connsiteX5" fmla="*/ 27974 w 796856"/>
                  <a:gd name="connsiteY5" fmla="*/ 111707 h 12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6856" h="122739">
                    <a:moveTo>
                      <a:pt x="27974" y="111707"/>
                    </a:moveTo>
                    <a:cubicBezTo>
                      <a:pt x="18460" y="115800"/>
                      <a:pt x="9108" y="119486"/>
                      <a:pt x="0" y="122739"/>
                    </a:cubicBezTo>
                    <a:cubicBezTo>
                      <a:pt x="151689" y="105445"/>
                      <a:pt x="435822" y="64406"/>
                      <a:pt x="796857" y="7373"/>
                    </a:cubicBezTo>
                    <a:cubicBezTo>
                      <a:pt x="795555" y="4798"/>
                      <a:pt x="794092" y="2358"/>
                      <a:pt x="792519" y="0"/>
                    </a:cubicBezTo>
                    <a:cubicBezTo>
                      <a:pt x="581819" y="33341"/>
                      <a:pt x="400854" y="60855"/>
                      <a:pt x="253692" y="81673"/>
                    </a:cubicBezTo>
                    <a:cubicBezTo>
                      <a:pt x="163833" y="94386"/>
                      <a:pt x="87202" y="104551"/>
                      <a:pt x="27974" y="1117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03702551-BC66-C88F-EA2B-1D17391F0799}"/>
                  </a:ext>
                </a:extLst>
              </p:cNvPr>
              <p:cNvSpPr/>
              <p:nvPr/>
            </p:nvSpPr>
            <p:spPr>
              <a:xfrm>
                <a:off x="3914711" y="834521"/>
                <a:ext cx="614788" cy="361207"/>
              </a:xfrm>
              <a:custGeom>
                <a:avLst/>
                <a:gdLst>
                  <a:gd name="connsiteX0" fmla="*/ 2531 w 614788"/>
                  <a:gd name="connsiteY0" fmla="*/ 147772 h 361207"/>
                  <a:gd name="connsiteX1" fmla="*/ 317999 w 614788"/>
                  <a:gd name="connsiteY1" fmla="*/ 338 h 361207"/>
                  <a:gd name="connsiteX2" fmla="*/ 614330 w 614788"/>
                  <a:gd name="connsiteY2" fmla="*/ 171843 h 361207"/>
                  <a:gd name="connsiteX3" fmla="*/ 294552 w 614788"/>
                  <a:gd name="connsiteY3" fmla="*/ 360749 h 361207"/>
                  <a:gd name="connsiteX4" fmla="*/ 2531 w 614788"/>
                  <a:gd name="connsiteY4" fmla="*/ 147772 h 36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4788" h="361207">
                    <a:moveTo>
                      <a:pt x="2531" y="147772"/>
                    </a:moveTo>
                    <a:cubicBezTo>
                      <a:pt x="24867" y="50215"/>
                      <a:pt x="164440" y="-4866"/>
                      <a:pt x="317999" y="338"/>
                    </a:cubicBezTo>
                    <a:cubicBezTo>
                      <a:pt x="471450" y="6627"/>
                      <a:pt x="604897" y="72253"/>
                      <a:pt x="614330" y="171843"/>
                    </a:cubicBezTo>
                    <a:cubicBezTo>
                      <a:pt x="623980" y="270782"/>
                      <a:pt x="480016" y="368746"/>
                      <a:pt x="294552" y="360749"/>
                    </a:cubicBezTo>
                    <a:cubicBezTo>
                      <a:pt x="108979" y="353078"/>
                      <a:pt x="-19886" y="244570"/>
                      <a:pt x="2531" y="1477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DF6BA11E-CBBE-B83E-553A-B987D1A0ECB6}"/>
                  </a:ext>
                </a:extLst>
              </p:cNvPr>
              <p:cNvSpPr/>
              <p:nvPr/>
            </p:nvSpPr>
            <p:spPr>
              <a:xfrm>
                <a:off x="4317835" y="1113478"/>
                <a:ext cx="94162" cy="45003"/>
              </a:xfrm>
              <a:custGeom>
                <a:avLst/>
                <a:gdLst>
                  <a:gd name="connsiteX0" fmla="*/ 587 w 94162"/>
                  <a:gd name="connsiteY0" fmla="*/ 31807 h 45003"/>
                  <a:gd name="connsiteX1" fmla="*/ 39431 w 94162"/>
                  <a:gd name="connsiteY1" fmla="*/ 2234 h 45003"/>
                  <a:gd name="connsiteX2" fmla="*/ 93427 w 94162"/>
                  <a:gd name="connsiteY2" fmla="*/ 12372 h 45003"/>
                  <a:gd name="connsiteX3" fmla="*/ 55044 w 94162"/>
                  <a:gd name="connsiteY3" fmla="*/ 42813 h 45003"/>
                  <a:gd name="connsiteX4" fmla="*/ 587 w 94162"/>
                  <a:gd name="connsiteY4" fmla="*/ 31807 h 4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162" h="45003">
                    <a:moveTo>
                      <a:pt x="587" y="31807"/>
                    </a:moveTo>
                    <a:cubicBezTo>
                      <a:pt x="-3479" y="20504"/>
                      <a:pt x="14031" y="7520"/>
                      <a:pt x="39431" y="2234"/>
                    </a:cubicBezTo>
                    <a:cubicBezTo>
                      <a:pt x="64830" y="-3025"/>
                      <a:pt x="88873" y="1258"/>
                      <a:pt x="93427" y="12372"/>
                    </a:cubicBezTo>
                    <a:cubicBezTo>
                      <a:pt x="97981" y="23459"/>
                      <a:pt x="80931" y="37364"/>
                      <a:pt x="55044" y="42813"/>
                    </a:cubicBezTo>
                    <a:cubicBezTo>
                      <a:pt x="29130" y="48288"/>
                      <a:pt x="4653" y="43084"/>
                      <a:pt x="587" y="31807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672A96EE-3011-EB54-188C-1F7764C17D6F}"/>
                  </a:ext>
                </a:extLst>
              </p:cNvPr>
              <p:cNvSpPr/>
              <p:nvPr/>
            </p:nvSpPr>
            <p:spPr>
              <a:xfrm>
                <a:off x="4294404" y="1045688"/>
                <a:ext cx="86448" cy="49950"/>
              </a:xfrm>
              <a:custGeom>
                <a:avLst/>
                <a:gdLst>
                  <a:gd name="connsiteX0" fmla="*/ 2414 w 86448"/>
                  <a:gd name="connsiteY0" fmla="*/ 41806 h 49950"/>
                  <a:gd name="connsiteX1" fmla="*/ 28952 w 86448"/>
                  <a:gd name="connsiteY1" fmla="*/ 6811 h 49950"/>
                  <a:gd name="connsiteX2" fmla="*/ 83788 w 86448"/>
                  <a:gd name="connsiteY2" fmla="*/ 7570 h 49950"/>
                  <a:gd name="connsiteX3" fmla="*/ 58064 w 86448"/>
                  <a:gd name="connsiteY3" fmla="*/ 43188 h 49950"/>
                  <a:gd name="connsiteX4" fmla="*/ 2414 w 86448"/>
                  <a:gd name="connsiteY4" fmla="*/ 41806 h 49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48" h="49950">
                    <a:moveTo>
                      <a:pt x="2414" y="41806"/>
                    </a:moveTo>
                    <a:cubicBezTo>
                      <a:pt x="-5474" y="31587"/>
                      <a:pt x="6643" y="16109"/>
                      <a:pt x="28952" y="6811"/>
                    </a:cubicBezTo>
                    <a:cubicBezTo>
                      <a:pt x="51288" y="-2459"/>
                      <a:pt x="75602" y="-2324"/>
                      <a:pt x="83788" y="7570"/>
                    </a:cubicBezTo>
                    <a:cubicBezTo>
                      <a:pt x="91975" y="17437"/>
                      <a:pt x="80671" y="33565"/>
                      <a:pt x="58064" y="43188"/>
                    </a:cubicBezTo>
                    <a:cubicBezTo>
                      <a:pt x="35430" y="52811"/>
                      <a:pt x="10302" y="51998"/>
                      <a:pt x="2414" y="41806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4D50E7A0-5020-7147-4CAD-76AF4C9440F5}"/>
                  </a:ext>
                </a:extLst>
              </p:cNvPr>
              <p:cNvSpPr/>
              <p:nvPr/>
            </p:nvSpPr>
            <p:spPr>
              <a:xfrm>
                <a:off x="4314563" y="949030"/>
                <a:ext cx="68805" cy="59634"/>
              </a:xfrm>
              <a:custGeom>
                <a:avLst/>
                <a:gdLst>
                  <a:gd name="connsiteX0" fmla="*/ 59427 w 68805"/>
                  <a:gd name="connsiteY0" fmla="*/ 56873 h 59634"/>
                  <a:gd name="connsiteX1" fmla="*/ 10364 w 68805"/>
                  <a:gd name="connsiteY1" fmla="*/ 41991 h 59634"/>
                  <a:gd name="connsiteX2" fmla="*/ 9605 w 68805"/>
                  <a:gd name="connsiteY2" fmla="*/ 2551 h 59634"/>
                  <a:gd name="connsiteX3" fmla="*/ 57828 w 68805"/>
                  <a:gd name="connsiteY3" fmla="*/ 17460 h 59634"/>
                  <a:gd name="connsiteX4" fmla="*/ 59427 w 68805"/>
                  <a:gd name="connsiteY4" fmla="*/ 56873 h 5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805" h="59634">
                    <a:moveTo>
                      <a:pt x="59427" y="56873"/>
                    </a:moveTo>
                    <a:cubicBezTo>
                      <a:pt x="46226" y="63839"/>
                      <a:pt x="23999" y="57171"/>
                      <a:pt x="10364" y="41991"/>
                    </a:cubicBezTo>
                    <a:cubicBezTo>
                      <a:pt x="-3271" y="26811"/>
                      <a:pt x="-3379" y="9165"/>
                      <a:pt x="9605" y="2551"/>
                    </a:cubicBezTo>
                    <a:cubicBezTo>
                      <a:pt x="22589" y="-4063"/>
                      <a:pt x="43950" y="2632"/>
                      <a:pt x="57828" y="17460"/>
                    </a:cubicBezTo>
                    <a:cubicBezTo>
                      <a:pt x="71680" y="32260"/>
                      <a:pt x="72655" y="49906"/>
                      <a:pt x="59427" y="5687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37740ACB-3BEA-BEE2-51FA-F0F9A0E6AE3C}"/>
                  </a:ext>
                </a:extLst>
              </p:cNvPr>
              <p:cNvSpPr/>
              <p:nvPr/>
            </p:nvSpPr>
            <p:spPr>
              <a:xfrm>
                <a:off x="4152589" y="1060025"/>
                <a:ext cx="93660" cy="42498"/>
              </a:xfrm>
              <a:custGeom>
                <a:avLst/>
                <a:gdLst>
                  <a:gd name="connsiteX0" fmla="*/ 48 w 93660"/>
                  <a:gd name="connsiteY0" fmla="*/ 18551 h 42498"/>
                  <a:gd name="connsiteX1" fmla="*/ 48406 w 93660"/>
                  <a:gd name="connsiteY1" fmla="*/ 118 h 42498"/>
                  <a:gd name="connsiteX2" fmla="*/ 93647 w 93660"/>
                  <a:gd name="connsiteY2" fmla="*/ 23023 h 42498"/>
                  <a:gd name="connsiteX3" fmla="*/ 45208 w 93660"/>
                  <a:gd name="connsiteY3" fmla="*/ 42377 h 42498"/>
                  <a:gd name="connsiteX4" fmla="*/ 48 w 93660"/>
                  <a:gd name="connsiteY4" fmla="*/ 18551 h 4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60" h="42498">
                    <a:moveTo>
                      <a:pt x="48" y="18551"/>
                    </a:moveTo>
                    <a:cubicBezTo>
                      <a:pt x="1214" y="6895"/>
                      <a:pt x="22845" y="-1075"/>
                      <a:pt x="48406" y="118"/>
                    </a:cubicBezTo>
                    <a:cubicBezTo>
                      <a:pt x="73968" y="1338"/>
                      <a:pt x="94244" y="11340"/>
                      <a:pt x="93647" y="23023"/>
                    </a:cubicBezTo>
                    <a:cubicBezTo>
                      <a:pt x="93051" y="34706"/>
                      <a:pt x="71312" y="43651"/>
                      <a:pt x="45208" y="42377"/>
                    </a:cubicBezTo>
                    <a:cubicBezTo>
                      <a:pt x="19077" y="41158"/>
                      <a:pt x="-1118" y="30206"/>
                      <a:pt x="48" y="18551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0C0E3171-19C5-8D68-7EC8-745D35989E7D}"/>
                  </a:ext>
                </a:extLst>
              </p:cNvPr>
              <p:cNvSpPr/>
              <p:nvPr/>
            </p:nvSpPr>
            <p:spPr>
              <a:xfrm>
                <a:off x="4166950" y="989517"/>
                <a:ext cx="109680" cy="51173"/>
              </a:xfrm>
              <a:custGeom>
                <a:avLst/>
                <a:gdLst>
                  <a:gd name="connsiteX0" fmla="*/ 53 w 109680"/>
                  <a:gd name="connsiteY0" fmla="*/ 22755 h 51173"/>
                  <a:gd name="connsiteX1" fmla="*/ 56462 w 109680"/>
                  <a:gd name="connsiteY1" fmla="*/ 94 h 51173"/>
                  <a:gd name="connsiteX2" fmla="*/ 109673 w 109680"/>
                  <a:gd name="connsiteY2" fmla="*/ 27092 h 51173"/>
                  <a:gd name="connsiteX3" fmla="*/ 53155 w 109680"/>
                  <a:gd name="connsiteY3" fmla="*/ 51082 h 51173"/>
                  <a:gd name="connsiteX4" fmla="*/ 53 w 109680"/>
                  <a:gd name="connsiteY4" fmla="*/ 22755 h 51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680" h="51173">
                    <a:moveTo>
                      <a:pt x="53" y="22755"/>
                    </a:moveTo>
                    <a:cubicBezTo>
                      <a:pt x="1381" y="8714"/>
                      <a:pt x="26591" y="-1071"/>
                      <a:pt x="56462" y="94"/>
                    </a:cubicBezTo>
                    <a:cubicBezTo>
                      <a:pt x="86334" y="1287"/>
                      <a:pt x="110188" y="12970"/>
                      <a:pt x="109673" y="27092"/>
                    </a:cubicBezTo>
                    <a:cubicBezTo>
                      <a:pt x="109158" y="41188"/>
                      <a:pt x="83813" y="52302"/>
                      <a:pt x="53155" y="51082"/>
                    </a:cubicBezTo>
                    <a:cubicBezTo>
                      <a:pt x="22443" y="49862"/>
                      <a:pt x="-1275" y="36797"/>
                      <a:pt x="53" y="22755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55553B5D-7881-B95F-EB5E-3EB3D64E0916}"/>
                  </a:ext>
                </a:extLst>
              </p:cNvPr>
              <p:cNvSpPr/>
              <p:nvPr/>
            </p:nvSpPr>
            <p:spPr>
              <a:xfrm>
                <a:off x="4186620" y="915382"/>
                <a:ext cx="87868" cy="42443"/>
              </a:xfrm>
              <a:custGeom>
                <a:avLst/>
                <a:gdLst>
                  <a:gd name="connsiteX0" fmla="*/ 36 w 87868"/>
                  <a:gd name="connsiteY0" fmla="*/ 19149 h 42443"/>
                  <a:gd name="connsiteX1" fmla="*/ 45169 w 87868"/>
                  <a:gd name="connsiteY1" fmla="*/ 66 h 42443"/>
                  <a:gd name="connsiteX2" fmla="*/ 87862 w 87868"/>
                  <a:gd name="connsiteY2" fmla="*/ 22402 h 42443"/>
                  <a:gd name="connsiteX3" fmla="*/ 42648 w 87868"/>
                  <a:gd name="connsiteY3" fmla="*/ 42380 h 42443"/>
                  <a:gd name="connsiteX4" fmla="*/ 36 w 87868"/>
                  <a:gd name="connsiteY4" fmla="*/ 19149 h 42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68" h="42443">
                    <a:moveTo>
                      <a:pt x="36" y="19149"/>
                    </a:moveTo>
                    <a:cubicBezTo>
                      <a:pt x="1012" y="7466"/>
                      <a:pt x="21179" y="-828"/>
                      <a:pt x="45169" y="66"/>
                    </a:cubicBezTo>
                    <a:cubicBezTo>
                      <a:pt x="69131" y="960"/>
                      <a:pt x="88268" y="10692"/>
                      <a:pt x="87862" y="22402"/>
                    </a:cubicBezTo>
                    <a:cubicBezTo>
                      <a:pt x="87455" y="34085"/>
                      <a:pt x="67179" y="43301"/>
                      <a:pt x="42648" y="42380"/>
                    </a:cubicBezTo>
                    <a:cubicBezTo>
                      <a:pt x="18116" y="41458"/>
                      <a:pt x="-940" y="30805"/>
                      <a:pt x="36" y="19149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483929CB-2E69-8777-CEA8-30E3EA650B4C}"/>
                  </a:ext>
                </a:extLst>
              </p:cNvPr>
              <p:cNvSpPr/>
              <p:nvPr/>
            </p:nvSpPr>
            <p:spPr>
              <a:xfrm>
                <a:off x="4036584" y="1007668"/>
                <a:ext cx="84310" cy="51289"/>
              </a:xfrm>
              <a:custGeom>
                <a:avLst/>
                <a:gdLst>
                  <a:gd name="connsiteX0" fmla="*/ 2963 w 84310"/>
                  <a:gd name="connsiteY0" fmla="*/ 6747 h 51289"/>
                  <a:gd name="connsiteX1" fmla="*/ 57041 w 84310"/>
                  <a:gd name="connsiteY1" fmla="*/ 8075 h 51289"/>
                  <a:gd name="connsiteX2" fmla="*/ 81600 w 84310"/>
                  <a:gd name="connsiteY2" fmla="*/ 44018 h 51289"/>
                  <a:gd name="connsiteX3" fmla="*/ 26682 w 84310"/>
                  <a:gd name="connsiteY3" fmla="*/ 43286 h 51289"/>
                  <a:gd name="connsiteX4" fmla="*/ 2963 w 84310"/>
                  <a:gd name="connsiteY4" fmla="*/ 6747 h 5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310" h="51289">
                    <a:moveTo>
                      <a:pt x="2963" y="6747"/>
                    </a:moveTo>
                    <a:cubicBezTo>
                      <a:pt x="11502" y="-2822"/>
                      <a:pt x="35464" y="-2063"/>
                      <a:pt x="57041" y="8075"/>
                    </a:cubicBezTo>
                    <a:cubicBezTo>
                      <a:pt x="78618" y="18213"/>
                      <a:pt x="89841" y="34124"/>
                      <a:pt x="81600" y="44018"/>
                    </a:cubicBezTo>
                    <a:cubicBezTo>
                      <a:pt x="73387" y="53912"/>
                      <a:pt x="48557" y="53750"/>
                      <a:pt x="26682" y="43286"/>
                    </a:cubicBezTo>
                    <a:cubicBezTo>
                      <a:pt x="4861" y="32823"/>
                      <a:pt x="-5548" y="16288"/>
                      <a:pt x="2963" y="6747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8FB0E2DD-6CA5-B825-AB04-8EF1DFFE67D8}"/>
                  </a:ext>
                </a:extLst>
              </p:cNvPr>
              <p:cNvSpPr/>
              <p:nvPr/>
            </p:nvSpPr>
            <p:spPr>
              <a:xfrm>
                <a:off x="4079136" y="932461"/>
                <a:ext cx="78658" cy="51788"/>
              </a:xfrm>
              <a:custGeom>
                <a:avLst/>
                <a:gdLst>
                  <a:gd name="connsiteX0" fmla="*/ 74612 w 78658"/>
                  <a:gd name="connsiteY0" fmla="*/ 6406 h 51788"/>
                  <a:gd name="connsiteX1" fmla="*/ 56776 w 78658"/>
                  <a:gd name="connsiteY1" fmla="*/ 43190 h 51788"/>
                  <a:gd name="connsiteX2" fmla="*/ 3809 w 78658"/>
                  <a:gd name="connsiteY2" fmla="*/ 44925 h 51788"/>
                  <a:gd name="connsiteX3" fmla="*/ 22567 w 78658"/>
                  <a:gd name="connsiteY3" fmla="*/ 8575 h 51788"/>
                  <a:gd name="connsiteX4" fmla="*/ 74612 w 78658"/>
                  <a:gd name="connsiteY4" fmla="*/ 6406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658" h="51788">
                    <a:moveTo>
                      <a:pt x="74612" y="6406"/>
                    </a:moveTo>
                    <a:cubicBezTo>
                      <a:pt x="84099" y="15785"/>
                      <a:pt x="76401" y="32375"/>
                      <a:pt x="56776" y="43190"/>
                    </a:cubicBezTo>
                    <a:cubicBezTo>
                      <a:pt x="37177" y="54006"/>
                      <a:pt x="13188" y="54656"/>
                      <a:pt x="3809" y="44925"/>
                    </a:cubicBezTo>
                    <a:cubicBezTo>
                      <a:pt x="-5597" y="35194"/>
                      <a:pt x="3077" y="19038"/>
                      <a:pt x="22567" y="8575"/>
                    </a:cubicBezTo>
                    <a:cubicBezTo>
                      <a:pt x="42057" y="-1888"/>
                      <a:pt x="65097" y="-2972"/>
                      <a:pt x="74612" y="6406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ACDDCD57-44B0-38C8-2E4A-2604952EFC35}"/>
                  </a:ext>
                </a:extLst>
              </p:cNvPr>
              <p:cNvSpPr/>
              <p:nvPr/>
            </p:nvSpPr>
            <p:spPr>
              <a:xfrm>
                <a:off x="4421327" y="1012303"/>
                <a:ext cx="65895" cy="64232"/>
              </a:xfrm>
              <a:custGeom>
                <a:avLst/>
                <a:gdLst>
                  <a:gd name="connsiteX0" fmla="*/ 13654 w 65895"/>
                  <a:gd name="connsiteY0" fmla="*/ 63264 h 64232"/>
                  <a:gd name="connsiteX1" fmla="*/ 6390 w 65895"/>
                  <a:gd name="connsiteY1" fmla="*/ 24393 h 64232"/>
                  <a:gd name="connsiteX2" fmla="*/ 51956 w 65895"/>
                  <a:gd name="connsiteY2" fmla="*/ 865 h 64232"/>
                  <a:gd name="connsiteX3" fmla="*/ 60006 w 65895"/>
                  <a:gd name="connsiteY3" fmla="*/ 39600 h 64232"/>
                  <a:gd name="connsiteX4" fmla="*/ 13654 w 65895"/>
                  <a:gd name="connsiteY4" fmla="*/ 63264 h 64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95" h="64232">
                    <a:moveTo>
                      <a:pt x="13654" y="63264"/>
                    </a:moveTo>
                    <a:cubicBezTo>
                      <a:pt x="-1309" y="58927"/>
                      <a:pt x="-4345" y="41471"/>
                      <a:pt x="6390" y="24393"/>
                    </a:cubicBezTo>
                    <a:cubicBezTo>
                      <a:pt x="17124" y="7316"/>
                      <a:pt x="37318" y="-3174"/>
                      <a:pt x="51956" y="865"/>
                    </a:cubicBezTo>
                    <a:cubicBezTo>
                      <a:pt x="66593" y="4931"/>
                      <a:pt x="70416" y="22198"/>
                      <a:pt x="60006" y="39600"/>
                    </a:cubicBezTo>
                    <a:cubicBezTo>
                      <a:pt x="49570" y="56949"/>
                      <a:pt x="28617" y="67602"/>
                      <a:pt x="13654" y="63264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7D334A4F-3217-1028-77F5-7D7DE2309373}"/>
                  </a:ext>
                </a:extLst>
              </p:cNvPr>
              <p:cNvSpPr/>
              <p:nvPr/>
            </p:nvSpPr>
            <p:spPr>
              <a:xfrm>
                <a:off x="4393503" y="914216"/>
                <a:ext cx="71048" cy="57044"/>
              </a:xfrm>
              <a:custGeom>
                <a:avLst/>
                <a:gdLst>
                  <a:gd name="connsiteX0" fmla="*/ 63759 w 71048"/>
                  <a:gd name="connsiteY0" fmla="*/ 53060 h 57044"/>
                  <a:gd name="connsiteX1" fmla="*/ 13503 w 71048"/>
                  <a:gd name="connsiteY1" fmla="*/ 42732 h 57044"/>
                  <a:gd name="connsiteX2" fmla="*/ 7512 w 71048"/>
                  <a:gd name="connsiteY2" fmla="*/ 3698 h 57044"/>
                  <a:gd name="connsiteX3" fmla="*/ 56901 w 71048"/>
                  <a:gd name="connsiteY3" fmla="*/ 14162 h 57044"/>
                  <a:gd name="connsiteX4" fmla="*/ 63759 w 71048"/>
                  <a:gd name="connsiteY4" fmla="*/ 53060 h 5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48" h="57044">
                    <a:moveTo>
                      <a:pt x="63759" y="53060"/>
                    </a:moveTo>
                    <a:cubicBezTo>
                      <a:pt x="51724" y="61138"/>
                      <a:pt x="28954" y="56557"/>
                      <a:pt x="13503" y="42732"/>
                    </a:cubicBezTo>
                    <a:cubicBezTo>
                      <a:pt x="-1975" y="28908"/>
                      <a:pt x="-4387" y="11397"/>
                      <a:pt x="7512" y="3698"/>
                    </a:cubicBezTo>
                    <a:cubicBezTo>
                      <a:pt x="19412" y="-4000"/>
                      <a:pt x="41288" y="717"/>
                      <a:pt x="56901" y="14162"/>
                    </a:cubicBezTo>
                    <a:cubicBezTo>
                      <a:pt x="72488" y="27634"/>
                      <a:pt x="75822" y="44982"/>
                      <a:pt x="63759" y="53060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0E4B64B8-795D-E092-2476-D0E4901794CE}"/>
                  </a:ext>
                </a:extLst>
              </p:cNvPr>
              <p:cNvSpPr/>
              <p:nvPr/>
            </p:nvSpPr>
            <p:spPr>
              <a:xfrm>
                <a:off x="4264291" y="867282"/>
                <a:ext cx="84543" cy="43958"/>
              </a:xfrm>
              <a:custGeom>
                <a:avLst/>
                <a:gdLst>
                  <a:gd name="connsiteX0" fmla="*/ 84083 w 84543"/>
                  <a:gd name="connsiteY0" fmla="*/ 29137 h 43958"/>
                  <a:gd name="connsiteX1" fmla="*/ 35508 w 84543"/>
                  <a:gd name="connsiteY1" fmla="*/ 42609 h 43958"/>
                  <a:gd name="connsiteX2" fmla="*/ 594 w 84543"/>
                  <a:gd name="connsiteY2" fmla="*/ 14038 h 43958"/>
                  <a:gd name="connsiteX3" fmla="*/ 48709 w 84543"/>
                  <a:gd name="connsiteY3" fmla="*/ 1352 h 43958"/>
                  <a:gd name="connsiteX4" fmla="*/ 84083 w 84543"/>
                  <a:gd name="connsiteY4" fmla="*/ 29137 h 43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43" h="43958">
                    <a:moveTo>
                      <a:pt x="84083" y="29137"/>
                    </a:moveTo>
                    <a:cubicBezTo>
                      <a:pt x="80695" y="40603"/>
                      <a:pt x="58792" y="46892"/>
                      <a:pt x="35508" y="42609"/>
                    </a:cubicBezTo>
                    <a:cubicBezTo>
                      <a:pt x="12196" y="38353"/>
                      <a:pt x="-3282" y="25342"/>
                      <a:pt x="594" y="14038"/>
                    </a:cubicBezTo>
                    <a:cubicBezTo>
                      <a:pt x="4498" y="2735"/>
                      <a:pt x="25885" y="-2741"/>
                      <a:pt x="48709" y="1352"/>
                    </a:cubicBezTo>
                    <a:cubicBezTo>
                      <a:pt x="71533" y="5445"/>
                      <a:pt x="87499" y="17671"/>
                      <a:pt x="84083" y="29137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F34BEB0C-607F-55B4-47BA-B1811E07B474}"/>
                  </a:ext>
                </a:extLst>
              </p:cNvPr>
              <p:cNvSpPr/>
              <p:nvPr/>
            </p:nvSpPr>
            <p:spPr>
              <a:xfrm>
                <a:off x="4126822" y="858720"/>
                <a:ext cx="85415" cy="42606"/>
              </a:xfrm>
              <a:custGeom>
                <a:avLst/>
                <a:gdLst>
                  <a:gd name="connsiteX0" fmla="*/ 85287 w 85415"/>
                  <a:gd name="connsiteY0" fmla="*/ 18074 h 42606"/>
                  <a:gd name="connsiteX1" fmla="*/ 45576 w 85415"/>
                  <a:gd name="connsiteY1" fmla="*/ 42416 h 42606"/>
                  <a:gd name="connsiteX2" fmla="*/ 64 w 85415"/>
                  <a:gd name="connsiteY2" fmla="*/ 23685 h 42606"/>
                  <a:gd name="connsiteX3" fmla="*/ 39992 w 85415"/>
                  <a:gd name="connsiteY3" fmla="*/ 183 h 42606"/>
                  <a:gd name="connsiteX4" fmla="*/ 85287 w 85415"/>
                  <a:gd name="connsiteY4" fmla="*/ 18074 h 42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15" h="42606">
                    <a:moveTo>
                      <a:pt x="85287" y="18074"/>
                    </a:moveTo>
                    <a:cubicBezTo>
                      <a:pt x="87104" y="29675"/>
                      <a:pt x="69376" y="40843"/>
                      <a:pt x="45576" y="42416"/>
                    </a:cubicBezTo>
                    <a:cubicBezTo>
                      <a:pt x="21776" y="44015"/>
                      <a:pt x="1338" y="35368"/>
                      <a:pt x="64" y="23685"/>
                    </a:cubicBezTo>
                    <a:cubicBezTo>
                      <a:pt x="-1210" y="11975"/>
                      <a:pt x="16734" y="1701"/>
                      <a:pt x="39992" y="183"/>
                    </a:cubicBezTo>
                    <a:cubicBezTo>
                      <a:pt x="63277" y="-1308"/>
                      <a:pt x="83498" y="6445"/>
                      <a:pt x="85287" y="18074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10C4F16C-62C6-4408-5312-A5952254C529}"/>
                  </a:ext>
                </a:extLst>
              </p:cNvPr>
              <p:cNvSpPr/>
              <p:nvPr/>
            </p:nvSpPr>
            <p:spPr>
              <a:xfrm>
                <a:off x="4016308" y="885429"/>
                <a:ext cx="81193" cy="47817"/>
              </a:xfrm>
              <a:custGeom>
                <a:avLst/>
                <a:gdLst>
                  <a:gd name="connsiteX0" fmla="*/ 78944 w 81193"/>
                  <a:gd name="connsiteY0" fmla="*/ 9363 h 47817"/>
                  <a:gd name="connsiteX1" fmla="*/ 53897 w 81193"/>
                  <a:gd name="connsiteY1" fmla="*/ 43111 h 47817"/>
                  <a:gd name="connsiteX2" fmla="*/ 2042 w 81193"/>
                  <a:gd name="connsiteY2" fmla="*/ 37852 h 47817"/>
                  <a:gd name="connsiteX3" fmla="*/ 27902 w 81193"/>
                  <a:gd name="connsiteY3" fmla="*/ 4701 h 47817"/>
                  <a:gd name="connsiteX4" fmla="*/ 78944 w 81193"/>
                  <a:gd name="connsiteY4" fmla="*/ 9363 h 4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93" h="47817">
                    <a:moveTo>
                      <a:pt x="78944" y="9363"/>
                    </a:moveTo>
                    <a:cubicBezTo>
                      <a:pt x="86236" y="19799"/>
                      <a:pt x="75257" y="35087"/>
                      <a:pt x="53897" y="43111"/>
                    </a:cubicBezTo>
                    <a:cubicBezTo>
                      <a:pt x="32537" y="51135"/>
                      <a:pt x="9090" y="48587"/>
                      <a:pt x="2042" y="37852"/>
                    </a:cubicBezTo>
                    <a:cubicBezTo>
                      <a:pt x="-5006" y="27091"/>
                      <a:pt x="6813" y="12426"/>
                      <a:pt x="27902" y="4701"/>
                    </a:cubicBezTo>
                    <a:cubicBezTo>
                      <a:pt x="49018" y="-2998"/>
                      <a:pt x="71652" y="-1100"/>
                      <a:pt x="78944" y="936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EA387A55-FD8B-6FC7-E79C-52EDDDB9ACC5}"/>
                  </a:ext>
                </a:extLst>
              </p:cNvPr>
              <p:cNvSpPr/>
              <p:nvPr/>
            </p:nvSpPr>
            <p:spPr>
              <a:xfrm>
                <a:off x="4169999" y="1131404"/>
                <a:ext cx="95194" cy="41859"/>
              </a:xfrm>
              <a:custGeom>
                <a:avLst/>
                <a:gdLst>
                  <a:gd name="connsiteX0" fmla="*/ 41 w 95194"/>
                  <a:gd name="connsiteY0" fmla="*/ 18598 h 41859"/>
                  <a:gd name="connsiteX1" fmla="*/ 49023 w 95194"/>
                  <a:gd name="connsiteY1" fmla="*/ 85 h 41859"/>
                  <a:gd name="connsiteX2" fmla="*/ 95186 w 95194"/>
                  <a:gd name="connsiteY2" fmla="*/ 22312 h 41859"/>
                  <a:gd name="connsiteX3" fmla="*/ 46122 w 95194"/>
                  <a:gd name="connsiteY3" fmla="*/ 41775 h 41859"/>
                  <a:gd name="connsiteX4" fmla="*/ 41 w 95194"/>
                  <a:gd name="connsiteY4" fmla="*/ 18598 h 41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94" h="41859">
                    <a:moveTo>
                      <a:pt x="41" y="18598"/>
                    </a:moveTo>
                    <a:cubicBezTo>
                      <a:pt x="1125" y="7105"/>
                      <a:pt x="23000" y="-918"/>
                      <a:pt x="49023" y="85"/>
                    </a:cubicBezTo>
                    <a:cubicBezTo>
                      <a:pt x="75018" y="1088"/>
                      <a:pt x="95701" y="10792"/>
                      <a:pt x="95186" y="22312"/>
                    </a:cubicBezTo>
                    <a:cubicBezTo>
                      <a:pt x="94643" y="33832"/>
                      <a:pt x="72660" y="42832"/>
                      <a:pt x="46122" y="41775"/>
                    </a:cubicBezTo>
                    <a:cubicBezTo>
                      <a:pt x="19558" y="40718"/>
                      <a:pt x="-1043" y="30065"/>
                      <a:pt x="41" y="18598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5A5A3E40-C567-8281-DCD2-0B8989D39410}"/>
                  </a:ext>
                </a:extLst>
              </p:cNvPr>
              <p:cNvSpPr/>
              <p:nvPr/>
            </p:nvSpPr>
            <p:spPr>
              <a:xfrm>
                <a:off x="4044918" y="1101824"/>
                <a:ext cx="88543" cy="48718"/>
              </a:xfrm>
              <a:custGeom>
                <a:avLst/>
                <a:gdLst>
                  <a:gd name="connsiteX0" fmla="*/ 2220 w 88543"/>
                  <a:gd name="connsiteY0" fmla="*/ 7898 h 48718"/>
                  <a:gd name="connsiteX1" fmla="*/ 57490 w 88543"/>
                  <a:gd name="connsiteY1" fmla="*/ 6163 h 48718"/>
                  <a:gd name="connsiteX2" fmla="*/ 86549 w 88543"/>
                  <a:gd name="connsiteY2" fmla="*/ 40209 h 48718"/>
                  <a:gd name="connsiteX3" fmla="*/ 30573 w 88543"/>
                  <a:gd name="connsiteY3" fmla="*/ 42622 h 48718"/>
                  <a:gd name="connsiteX4" fmla="*/ 2220 w 88543"/>
                  <a:gd name="connsiteY4" fmla="*/ 7898 h 4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43" h="48718">
                    <a:moveTo>
                      <a:pt x="2220" y="7898"/>
                    </a:moveTo>
                    <a:cubicBezTo>
                      <a:pt x="9837" y="-2023"/>
                      <a:pt x="34368" y="-2593"/>
                      <a:pt x="57490" y="6163"/>
                    </a:cubicBezTo>
                    <a:cubicBezTo>
                      <a:pt x="80585" y="14945"/>
                      <a:pt x="93813" y="29990"/>
                      <a:pt x="86549" y="40209"/>
                    </a:cubicBezTo>
                    <a:cubicBezTo>
                      <a:pt x="79311" y="50428"/>
                      <a:pt x="54020" y="51702"/>
                      <a:pt x="30573" y="42622"/>
                    </a:cubicBezTo>
                    <a:cubicBezTo>
                      <a:pt x="7099" y="33541"/>
                      <a:pt x="-5370" y="17792"/>
                      <a:pt x="2220" y="7898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:a16="http://schemas.microsoft.com/office/drawing/2014/main" id="{3F25DFA4-3E69-A271-36FA-6ED0CC758AA9}"/>
                  </a:ext>
                </a:extLst>
              </p:cNvPr>
              <p:cNvSpPr/>
              <p:nvPr/>
            </p:nvSpPr>
            <p:spPr>
              <a:xfrm>
                <a:off x="3960851" y="1020715"/>
                <a:ext cx="66739" cy="62934"/>
              </a:xfrm>
              <a:custGeom>
                <a:avLst/>
                <a:gdLst>
                  <a:gd name="connsiteX0" fmla="*/ 12475 w 66739"/>
                  <a:gd name="connsiteY0" fmla="*/ 1045 h 62934"/>
                  <a:gd name="connsiteX1" fmla="*/ 59018 w 66739"/>
                  <a:gd name="connsiteY1" fmla="*/ 23110 h 62934"/>
                  <a:gd name="connsiteX2" fmla="*/ 54545 w 66739"/>
                  <a:gd name="connsiteY2" fmla="*/ 61764 h 62934"/>
                  <a:gd name="connsiteX3" fmla="*/ 7190 w 66739"/>
                  <a:gd name="connsiteY3" fmla="*/ 39591 h 62934"/>
                  <a:gd name="connsiteX4" fmla="*/ 12475 w 66739"/>
                  <a:gd name="connsiteY4" fmla="*/ 1045 h 62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39" h="62934">
                    <a:moveTo>
                      <a:pt x="12475" y="1045"/>
                    </a:moveTo>
                    <a:cubicBezTo>
                      <a:pt x="26652" y="-3346"/>
                      <a:pt x="47253" y="6494"/>
                      <a:pt x="59018" y="23110"/>
                    </a:cubicBezTo>
                    <a:cubicBezTo>
                      <a:pt x="70755" y="39727"/>
                      <a:pt x="68993" y="57048"/>
                      <a:pt x="54545" y="61764"/>
                    </a:cubicBezTo>
                    <a:cubicBezTo>
                      <a:pt x="40097" y="66481"/>
                      <a:pt x="18656" y="56506"/>
                      <a:pt x="7190" y="39591"/>
                    </a:cubicBezTo>
                    <a:cubicBezTo>
                      <a:pt x="-4277" y="22677"/>
                      <a:pt x="-1674" y="5437"/>
                      <a:pt x="12475" y="1045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:a16="http://schemas.microsoft.com/office/drawing/2014/main" id="{8A400E6D-5B41-9DB0-F01B-B543407CC142}"/>
                  </a:ext>
                </a:extLst>
              </p:cNvPr>
              <p:cNvSpPr/>
              <p:nvPr/>
            </p:nvSpPr>
            <p:spPr>
              <a:xfrm>
                <a:off x="3950366" y="935335"/>
                <a:ext cx="62974" cy="61341"/>
              </a:xfrm>
              <a:custGeom>
                <a:avLst/>
                <a:gdLst>
                  <a:gd name="connsiteX0" fmla="*/ 49823 w 62974"/>
                  <a:gd name="connsiteY0" fmla="*/ 1663 h 61341"/>
                  <a:gd name="connsiteX1" fmla="*/ 57278 w 62974"/>
                  <a:gd name="connsiteY1" fmla="*/ 40615 h 61341"/>
                  <a:gd name="connsiteX2" fmla="*/ 13039 w 62974"/>
                  <a:gd name="connsiteY2" fmla="*/ 59563 h 61341"/>
                  <a:gd name="connsiteX3" fmla="*/ 6181 w 62974"/>
                  <a:gd name="connsiteY3" fmla="*/ 20448 h 61341"/>
                  <a:gd name="connsiteX4" fmla="*/ 49823 w 62974"/>
                  <a:gd name="connsiteY4" fmla="*/ 1663 h 6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74" h="61341">
                    <a:moveTo>
                      <a:pt x="49823" y="1663"/>
                    </a:moveTo>
                    <a:cubicBezTo>
                      <a:pt x="63729" y="7084"/>
                      <a:pt x="67253" y="24486"/>
                      <a:pt x="57278" y="40615"/>
                    </a:cubicBezTo>
                    <a:cubicBezTo>
                      <a:pt x="47329" y="56743"/>
                      <a:pt x="27352" y="65282"/>
                      <a:pt x="13039" y="59563"/>
                    </a:cubicBezTo>
                    <a:cubicBezTo>
                      <a:pt x="-1273" y="53843"/>
                      <a:pt x="-4173" y="36305"/>
                      <a:pt x="6181" y="20448"/>
                    </a:cubicBezTo>
                    <a:cubicBezTo>
                      <a:pt x="16536" y="4590"/>
                      <a:pt x="35917" y="-3786"/>
                      <a:pt x="49823" y="166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EF1B4FBE-348C-B0A1-0E38-A515529AC32C}"/>
                </a:ext>
              </a:extLst>
            </p:cNvPr>
            <p:cNvSpPr/>
            <p:nvPr userDrawn="1"/>
          </p:nvSpPr>
          <p:spPr>
            <a:xfrm>
              <a:off x="-27229" y="-240890"/>
              <a:ext cx="1462514" cy="2124680"/>
            </a:xfrm>
            <a:custGeom>
              <a:avLst/>
              <a:gdLst>
                <a:gd name="connsiteX0" fmla="*/ 182899 w 1462514"/>
                <a:gd name="connsiteY0" fmla="*/ 121602 h 2124680"/>
                <a:gd name="connsiteX1" fmla="*/ 530191 w 1462514"/>
                <a:gd name="connsiteY1" fmla="*/ 9895 h 2124680"/>
                <a:gd name="connsiteX2" fmla="*/ 1295603 w 1462514"/>
                <a:gd name="connsiteY2" fmla="*/ 596349 h 2124680"/>
                <a:gd name="connsiteX3" fmla="*/ 1404925 w 1462514"/>
                <a:gd name="connsiteY3" fmla="*/ 2124680 h 2124680"/>
                <a:gd name="connsiteX4" fmla="*/ 87511 w 1462514"/>
                <a:gd name="connsiteY4" fmla="*/ 931876 h 2124680"/>
                <a:gd name="connsiteX5" fmla="*/ 182899 w 1462514"/>
                <a:gd name="connsiteY5" fmla="*/ 121602 h 212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2514" h="2124680">
                  <a:moveTo>
                    <a:pt x="182899" y="121602"/>
                  </a:moveTo>
                  <a:cubicBezTo>
                    <a:pt x="268204" y="21822"/>
                    <a:pt x="402599" y="-21061"/>
                    <a:pt x="530191" y="9895"/>
                  </a:cubicBezTo>
                  <a:cubicBezTo>
                    <a:pt x="749457" y="63079"/>
                    <a:pt x="1102007" y="207314"/>
                    <a:pt x="1295603" y="596349"/>
                  </a:cubicBezTo>
                  <a:cubicBezTo>
                    <a:pt x="1590416" y="1188821"/>
                    <a:pt x="1404925" y="2124680"/>
                    <a:pt x="1404925" y="2124680"/>
                  </a:cubicBezTo>
                  <a:cubicBezTo>
                    <a:pt x="1404925" y="2124680"/>
                    <a:pt x="382324" y="1524348"/>
                    <a:pt x="87511" y="931876"/>
                  </a:cubicBezTo>
                  <a:cubicBezTo>
                    <a:pt x="-97845" y="559403"/>
                    <a:pt x="48613" y="278713"/>
                    <a:pt x="182899" y="121602"/>
                  </a:cubicBezTo>
                  <a:close/>
                </a:path>
              </a:pathLst>
            </a:custGeom>
            <a:solidFill>
              <a:srgbClr val="34474E">
                <a:alpha val="22000"/>
              </a:srgbClr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30" name="组合 529">
              <a:extLst>
                <a:ext uri="{FF2B5EF4-FFF2-40B4-BE49-F238E27FC236}">
                  <a16:creationId xmlns:a16="http://schemas.microsoft.com/office/drawing/2014/main" id="{2523B289-DDCE-E317-0071-5D3A093F5A20}"/>
                </a:ext>
              </a:extLst>
            </p:cNvPr>
            <p:cNvGrpSpPr/>
            <p:nvPr userDrawn="1"/>
          </p:nvGrpSpPr>
          <p:grpSpPr>
            <a:xfrm>
              <a:off x="90443" y="-97205"/>
              <a:ext cx="1287898" cy="1801702"/>
              <a:chOff x="90443" y="-97205"/>
              <a:chExt cx="1287898" cy="1801702"/>
            </a:xfrm>
            <a:solidFill>
              <a:srgbClr val="34474E"/>
            </a:solidFill>
          </p:grpSpPr>
          <p:sp>
            <p:nvSpPr>
              <p:cNvPr id="531" name="任意多边形: 形状 530">
                <a:extLst>
                  <a:ext uri="{FF2B5EF4-FFF2-40B4-BE49-F238E27FC236}">
                    <a16:creationId xmlns:a16="http://schemas.microsoft.com/office/drawing/2014/main" id="{D58296AA-230B-69C0-C776-BE38534768B0}"/>
                  </a:ext>
                </a:extLst>
              </p:cNvPr>
              <p:cNvSpPr/>
              <p:nvPr/>
            </p:nvSpPr>
            <p:spPr>
              <a:xfrm>
                <a:off x="163853" y="664295"/>
                <a:ext cx="88301" cy="156119"/>
              </a:xfrm>
              <a:custGeom>
                <a:avLst/>
                <a:gdLst>
                  <a:gd name="connsiteX0" fmla="*/ 15101 w 88301"/>
                  <a:gd name="connsiteY0" fmla="*/ 1591 h 156119"/>
                  <a:gd name="connsiteX1" fmla="*/ 77393 w 88301"/>
                  <a:gd name="connsiteY1" fmla="*/ 93673 h 156119"/>
                  <a:gd name="connsiteX2" fmla="*/ 73191 w 88301"/>
                  <a:gd name="connsiteY2" fmla="*/ 154527 h 156119"/>
                  <a:gd name="connsiteX3" fmla="*/ 10900 w 88301"/>
                  <a:gd name="connsiteY3" fmla="*/ 62446 h 156119"/>
                  <a:gd name="connsiteX4" fmla="*/ 15101 w 88301"/>
                  <a:gd name="connsiteY4" fmla="*/ 1591 h 15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301" h="156119">
                    <a:moveTo>
                      <a:pt x="15101" y="1591"/>
                    </a:moveTo>
                    <a:cubicBezTo>
                      <a:pt x="33453" y="10211"/>
                      <a:pt x="61345" y="51440"/>
                      <a:pt x="77393" y="93673"/>
                    </a:cubicBezTo>
                    <a:cubicBezTo>
                      <a:pt x="93440" y="135905"/>
                      <a:pt x="91569" y="163147"/>
                      <a:pt x="73191" y="154527"/>
                    </a:cubicBezTo>
                    <a:cubicBezTo>
                      <a:pt x="54840" y="145907"/>
                      <a:pt x="26947" y="104678"/>
                      <a:pt x="10900" y="62446"/>
                    </a:cubicBezTo>
                    <a:cubicBezTo>
                      <a:pt x="-5147" y="20241"/>
                      <a:pt x="-3250" y="-7029"/>
                      <a:pt x="15101" y="159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:a16="http://schemas.microsoft.com/office/drawing/2014/main" id="{90178637-C1BE-25E6-2636-D8572EB675A0}"/>
                  </a:ext>
                </a:extLst>
              </p:cNvPr>
              <p:cNvSpPr/>
              <p:nvPr/>
            </p:nvSpPr>
            <p:spPr>
              <a:xfrm>
                <a:off x="90443" y="375860"/>
                <a:ext cx="48917" cy="172583"/>
              </a:xfrm>
              <a:custGeom>
                <a:avLst/>
                <a:gdLst>
                  <a:gd name="connsiteX0" fmla="*/ 29040 w 48917"/>
                  <a:gd name="connsiteY0" fmla="*/ 4619 h 172583"/>
                  <a:gd name="connsiteX1" fmla="*/ 48475 w 48917"/>
                  <a:gd name="connsiteY1" fmla="*/ 114076 h 172583"/>
                  <a:gd name="connsiteX2" fmla="*/ 19878 w 48917"/>
                  <a:gd name="connsiteY2" fmla="*/ 167964 h 172583"/>
                  <a:gd name="connsiteX3" fmla="*/ 442 w 48917"/>
                  <a:gd name="connsiteY3" fmla="*/ 58507 h 172583"/>
                  <a:gd name="connsiteX4" fmla="*/ 29040 w 48917"/>
                  <a:gd name="connsiteY4" fmla="*/ 4619 h 17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17" h="172583">
                    <a:moveTo>
                      <a:pt x="29040" y="4619"/>
                    </a:moveTo>
                    <a:cubicBezTo>
                      <a:pt x="42295" y="19961"/>
                      <a:pt x="51023" y="68970"/>
                      <a:pt x="48475" y="114076"/>
                    </a:cubicBezTo>
                    <a:cubicBezTo>
                      <a:pt x="45927" y="159182"/>
                      <a:pt x="33160" y="183307"/>
                      <a:pt x="19878" y="167964"/>
                    </a:cubicBezTo>
                    <a:cubicBezTo>
                      <a:pt x="6622" y="152622"/>
                      <a:pt x="-2106" y="103613"/>
                      <a:pt x="442" y="58507"/>
                    </a:cubicBezTo>
                    <a:cubicBezTo>
                      <a:pt x="2990" y="13402"/>
                      <a:pt x="15784" y="-10723"/>
                      <a:pt x="29040" y="4619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:a16="http://schemas.microsoft.com/office/drawing/2014/main" id="{2F9195C4-181D-372B-F97E-6B345FB7D152}"/>
                  </a:ext>
                </a:extLst>
              </p:cNvPr>
              <p:cNvSpPr/>
              <p:nvPr/>
            </p:nvSpPr>
            <p:spPr>
              <a:xfrm rot="16435316">
                <a:off x="44713" y="114095"/>
                <a:ext cx="172677" cy="48360"/>
              </a:xfrm>
              <a:custGeom>
                <a:avLst/>
                <a:gdLst>
                  <a:gd name="connsiteX0" fmla="*/ 172677 w 172677"/>
                  <a:gd name="connsiteY0" fmla="*/ 24180 h 48360"/>
                  <a:gd name="connsiteX1" fmla="*/ 86339 w 172677"/>
                  <a:gd name="connsiteY1" fmla="*/ 48360 h 48360"/>
                  <a:gd name="connsiteX2" fmla="*/ 0 w 172677"/>
                  <a:gd name="connsiteY2" fmla="*/ 24180 h 48360"/>
                  <a:gd name="connsiteX3" fmla="*/ 86339 w 172677"/>
                  <a:gd name="connsiteY3" fmla="*/ 0 h 48360"/>
                  <a:gd name="connsiteX4" fmla="*/ 172677 w 172677"/>
                  <a:gd name="connsiteY4" fmla="*/ 24180 h 48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677" h="48360">
                    <a:moveTo>
                      <a:pt x="172677" y="24180"/>
                    </a:moveTo>
                    <a:cubicBezTo>
                      <a:pt x="172677" y="37535"/>
                      <a:pt x="134022" y="48360"/>
                      <a:pt x="86339" y="48360"/>
                    </a:cubicBezTo>
                    <a:cubicBezTo>
                      <a:pt x="38655" y="48360"/>
                      <a:pt x="0" y="37535"/>
                      <a:pt x="0" y="24180"/>
                    </a:cubicBezTo>
                    <a:cubicBezTo>
                      <a:pt x="0" y="10826"/>
                      <a:pt x="38655" y="0"/>
                      <a:pt x="86339" y="0"/>
                    </a:cubicBezTo>
                    <a:cubicBezTo>
                      <a:pt x="134022" y="0"/>
                      <a:pt x="172677" y="10826"/>
                      <a:pt x="172677" y="24180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:a16="http://schemas.microsoft.com/office/drawing/2014/main" id="{C3EC423A-D54B-92CF-CBC4-0E3D615208DB}"/>
                  </a:ext>
                </a:extLst>
              </p:cNvPr>
              <p:cNvSpPr/>
              <p:nvPr/>
            </p:nvSpPr>
            <p:spPr>
              <a:xfrm rot="19427616">
                <a:off x="981461" y="111699"/>
                <a:ext cx="48358" cy="172671"/>
              </a:xfrm>
              <a:custGeom>
                <a:avLst/>
                <a:gdLst>
                  <a:gd name="connsiteX0" fmla="*/ 48359 w 48358"/>
                  <a:gd name="connsiteY0" fmla="*/ 86336 h 172671"/>
                  <a:gd name="connsiteX1" fmla="*/ 24179 w 48358"/>
                  <a:gd name="connsiteY1" fmla="*/ 172671 h 172671"/>
                  <a:gd name="connsiteX2" fmla="*/ 0 w 48358"/>
                  <a:gd name="connsiteY2" fmla="*/ 86336 h 172671"/>
                  <a:gd name="connsiteX3" fmla="*/ 24179 w 48358"/>
                  <a:gd name="connsiteY3" fmla="*/ 0 h 172671"/>
                  <a:gd name="connsiteX4" fmla="*/ 48359 w 48358"/>
                  <a:gd name="connsiteY4" fmla="*/ 86336 h 17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71">
                    <a:moveTo>
                      <a:pt x="48359" y="86336"/>
                    </a:moveTo>
                    <a:cubicBezTo>
                      <a:pt x="48359" y="134017"/>
                      <a:pt x="37533" y="172671"/>
                      <a:pt x="24179" y="172671"/>
                    </a:cubicBezTo>
                    <a:cubicBezTo>
                      <a:pt x="10825" y="172671"/>
                      <a:pt x="0" y="134017"/>
                      <a:pt x="0" y="86336"/>
                    </a:cubicBezTo>
                    <a:cubicBezTo>
                      <a:pt x="0" y="38654"/>
                      <a:pt x="10825" y="0"/>
                      <a:pt x="24179" y="0"/>
                    </a:cubicBezTo>
                    <a:cubicBezTo>
                      <a:pt x="37533" y="0"/>
                      <a:pt x="48359" y="38654"/>
                      <a:pt x="48359" y="86336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:a16="http://schemas.microsoft.com/office/drawing/2014/main" id="{D101F7EA-6F48-51B4-D005-718A12285A17}"/>
                  </a:ext>
                </a:extLst>
              </p:cNvPr>
              <p:cNvSpPr/>
              <p:nvPr/>
            </p:nvSpPr>
            <p:spPr>
              <a:xfrm>
                <a:off x="692189" y="-84303"/>
                <a:ext cx="129408" cy="124195"/>
              </a:xfrm>
              <a:custGeom>
                <a:avLst/>
                <a:gdLst>
                  <a:gd name="connsiteX0" fmla="*/ 11335 w 129408"/>
                  <a:gd name="connsiteY0" fmla="*/ 91 h 124195"/>
                  <a:gd name="connsiteX1" fmla="*/ 101275 w 129408"/>
                  <a:gd name="connsiteY1" fmla="*/ 65446 h 124195"/>
                  <a:gd name="connsiteX2" fmla="*/ 118081 w 129408"/>
                  <a:gd name="connsiteY2" fmla="*/ 124105 h 124195"/>
                  <a:gd name="connsiteX3" fmla="*/ 28141 w 129408"/>
                  <a:gd name="connsiteY3" fmla="*/ 58750 h 124195"/>
                  <a:gd name="connsiteX4" fmla="*/ 11335 w 129408"/>
                  <a:gd name="connsiteY4" fmla="*/ 91 h 12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408" h="124195">
                    <a:moveTo>
                      <a:pt x="11335" y="91"/>
                    </a:moveTo>
                    <a:cubicBezTo>
                      <a:pt x="31529" y="1935"/>
                      <a:pt x="71810" y="31210"/>
                      <a:pt x="101275" y="65446"/>
                    </a:cubicBezTo>
                    <a:cubicBezTo>
                      <a:pt x="130740" y="99682"/>
                      <a:pt x="138275" y="125948"/>
                      <a:pt x="118081" y="124105"/>
                    </a:cubicBezTo>
                    <a:cubicBezTo>
                      <a:pt x="97886" y="122261"/>
                      <a:pt x="57606" y="92986"/>
                      <a:pt x="28141" y="58750"/>
                    </a:cubicBezTo>
                    <a:cubicBezTo>
                      <a:pt x="-1351" y="24515"/>
                      <a:pt x="-8860" y="-1752"/>
                      <a:pt x="11335" y="9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:a16="http://schemas.microsoft.com/office/drawing/2014/main" id="{9B576F40-DE3D-1133-75D3-58694AD3ED0F}"/>
                  </a:ext>
                </a:extLst>
              </p:cNvPr>
              <p:cNvSpPr/>
              <p:nvPr/>
            </p:nvSpPr>
            <p:spPr>
              <a:xfrm>
                <a:off x="382405" y="929445"/>
                <a:ext cx="120786" cy="132601"/>
              </a:xfrm>
              <a:custGeom>
                <a:avLst/>
                <a:gdLst>
                  <a:gd name="connsiteX0" fmla="*/ 12049 w 120786"/>
                  <a:gd name="connsiteY0" fmla="*/ 298 h 132601"/>
                  <a:gd name="connsiteX1" fmla="*/ 96594 w 120786"/>
                  <a:gd name="connsiteY1" fmla="*/ 72510 h 132601"/>
                  <a:gd name="connsiteX2" fmla="*/ 108738 w 120786"/>
                  <a:gd name="connsiteY2" fmla="*/ 132308 h 132601"/>
                  <a:gd name="connsiteX3" fmla="*/ 24192 w 120786"/>
                  <a:gd name="connsiteY3" fmla="*/ 60095 h 132601"/>
                  <a:gd name="connsiteX4" fmla="*/ 12049 w 120786"/>
                  <a:gd name="connsiteY4" fmla="*/ 298 h 132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86" h="132601">
                    <a:moveTo>
                      <a:pt x="12049" y="298"/>
                    </a:moveTo>
                    <a:cubicBezTo>
                      <a:pt x="32026" y="3713"/>
                      <a:pt x="69894" y="36052"/>
                      <a:pt x="96594" y="72510"/>
                    </a:cubicBezTo>
                    <a:cubicBezTo>
                      <a:pt x="123295" y="108969"/>
                      <a:pt x="128716" y="135723"/>
                      <a:pt x="108738" y="132308"/>
                    </a:cubicBezTo>
                    <a:cubicBezTo>
                      <a:pt x="88761" y="128892"/>
                      <a:pt x="50893" y="96554"/>
                      <a:pt x="24192" y="60095"/>
                    </a:cubicBezTo>
                    <a:cubicBezTo>
                      <a:pt x="-2508" y="23637"/>
                      <a:pt x="-7929" y="-3145"/>
                      <a:pt x="12049" y="29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:a16="http://schemas.microsoft.com/office/drawing/2014/main" id="{E6EBE5C8-C1B3-18A3-0DFC-99B4531CAEE3}"/>
                  </a:ext>
                </a:extLst>
              </p:cNvPr>
              <p:cNvSpPr/>
              <p:nvPr/>
            </p:nvSpPr>
            <p:spPr>
              <a:xfrm rot="19087513">
                <a:off x="661153" y="1123095"/>
                <a:ext cx="48358" cy="172668"/>
              </a:xfrm>
              <a:custGeom>
                <a:avLst/>
                <a:gdLst>
                  <a:gd name="connsiteX0" fmla="*/ 48358 w 48358"/>
                  <a:gd name="connsiteY0" fmla="*/ 86334 h 172668"/>
                  <a:gd name="connsiteX1" fmla="*/ 24179 w 48358"/>
                  <a:gd name="connsiteY1" fmla="*/ 172668 h 172668"/>
                  <a:gd name="connsiteX2" fmla="*/ 0 w 48358"/>
                  <a:gd name="connsiteY2" fmla="*/ 86334 h 172668"/>
                  <a:gd name="connsiteX3" fmla="*/ 24179 w 48358"/>
                  <a:gd name="connsiteY3" fmla="*/ 0 h 172668"/>
                  <a:gd name="connsiteX4" fmla="*/ 48358 w 48358"/>
                  <a:gd name="connsiteY4" fmla="*/ 86334 h 17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68">
                    <a:moveTo>
                      <a:pt x="48358" y="86334"/>
                    </a:moveTo>
                    <a:cubicBezTo>
                      <a:pt x="48358" y="134015"/>
                      <a:pt x="37533" y="172668"/>
                      <a:pt x="24179" y="172668"/>
                    </a:cubicBezTo>
                    <a:cubicBezTo>
                      <a:pt x="10825" y="172668"/>
                      <a:pt x="0" y="134015"/>
                      <a:pt x="0" y="86334"/>
                    </a:cubicBezTo>
                    <a:cubicBezTo>
                      <a:pt x="0" y="38653"/>
                      <a:pt x="10825" y="0"/>
                      <a:pt x="24179" y="0"/>
                    </a:cubicBezTo>
                    <a:cubicBezTo>
                      <a:pt x="37533" y="0"/>
                      <a:pt x="48358" y="38653"/>
                      <a:pt x="48358" y="8633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:a16="http://schemas.microsoft.com/office/drawing/2014/main" id="{7A757B0A-E22C-5F39-F934-2C8E53C91804}"/>
                  </a:ext>
                </a:extLst>
              </p:cNvPr>
              <p:cNvSpPr/>
              <p:nvPr/>
            </p:nvSpPr>
            <p:spPr>
              <a:xfrm rot="19511659">
                <a:off x="696172" y="935772"/>
                <a:ext cx="48358" cy="172671"/>
              </a:xfrm>
              <a:custGeom>
                <a:avLst/>
                <a:gdLst>
                  <a:gd name="connsiteX0" fmla="*/ 48359 w 48358"/>
                  <a:gd name="connsiteY0" fmla="*/ 86336 h 172671"/>
                  <a:gd name="connsiteX1" fmla="*/ 24179 w 48358"/>
                  <a:gd name="connsiteY1" fmla="*/ 172671 h 172671"/>
                  <a:gd name="connsiteX2" fmla="*/ 0 w 48358"/>
                  <a:gd name="connsiteY2" fmla="*/ 86336 h 172671"/>
                  <a:gd name="connsiteX3" fmla="*/ 24179 w 48358"/>
                  <a:gd name="connsiteY3" fmla="*/ 0 h 172671"/>
                  <a:gd name="connsiteX4" fmla="*/ 48359 w 48358"/>
                  <a:gd name="connsiteY4" fmla="*/ 86336 h 17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71">
                    <a:moveTo>
                      <a:pt x="48359" y="86336"/>
                    </a:moveTo>
                    <a:cubicBezTo>
                      <a:pt x="48359" y="134018"/>
                      <a:pt x="37533" y="172671"/>
                      <a:pt x="24179" y="172671"/>
                    </a:cubicBezTo>
                    <a:cubicBezTo>
                      <a:pt x="10825" y="172671"/>
                      <a:pt x="0" y="134018"/>
                      <a:pt x="0" y="86336"/>
                    </a:cubicBezTo>
                    <a:cubicBezTo>
                      <a:pt x="0" y="38654"/>
                      <a:pt x="10825" y="0"/>
                      <a:pt x="24179" y="0"/>
                    </a:cubicBezTo>
                    <a:cubicBezTo>
                      <a:pt x="37533" y="0"/>
                      <a:pt x="48359" y="38654"/>
                      <a:pt x="48359" y="86336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:a16="http://schemas.microsoft.com/office/drawing/2014/main" id="{87134B5B-6F62-0949-B030-37944E29F546}"/>
                  </a:ext>
                </a:extLst>
              </p:cNvPr>
              <p:cNvSpPr/>
              <p:nvPr/>
            </p:nvSpPr>
            <p:spPr>
              <a:xfrm>
                <a:off x="426241" y="661241"/>
                <a:ext cx="110470" cy="141299"/>
              </a:xfrm>
              <a:custGeom>
                <a:avLst/>
                <a:gdLst>
                  <a:gd name="connsiteX0" fmla="*/ 12912 w 110470"/>
                  <a:gd name="connsiteY0" fmla="*/ 633 h 141299"/>
                  <a:gd name="connsiteX1" fmla="*/ 90735 w 110470"/>
                  <a:gd name="connsiteY1" fmla="*/ 80029 h 141299"/>
                  <a:gd name="connsiteX2" fmla="*/ 97539 w 110470"/>
                  <a:gd name="connsiteY2" fmla="*/ 140667 h 141299"/>
                  <a:gd name="connsiteX3" fmla="*/ 19715 w 110470"/>
                  <a:gd name="connsiteY3" fmla="*/ 61271 h 141299"/>
                  <a:gd name="connsiteX4" fmla="*/ 12912 w 110470"/>
                  <a:gd name="connsiteY4" fmla="*/ 633 h 14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470" h="141299">
                    <a:moveTo>
                      <a:pt x="12912" y="633"/>
                    </a:moveTo>
                    <a:cubicBezTo>
                      <a:pt x="32510" y="5811"/>
                      <a:pt x="67369" y="41375"/>
                      <a:pt x="90735" y="80029"/>
                    </a:cubicBezTo>
                    <a:cubicBezTo>
                      <a:pt x="114101" y="118710"/>
                      <a:pt x="117164" y="145844"/>
                      <a:pt x="97539" y="140667"/>
                    </a:cubicBezTo>
                    <a:cubicBezTo>
                      <a:pt x="77941" y="135489"/>
                      <a:pt x="43081" y="99925"/>
                      <a:pt x="19715" y="61271"/>
                    </a:cubicBezTo>
                    <a:cubicBezTo>
                      <a:pt x="-3623" y="22590"/>
                      <a:pt x="-6687" y="-4544"/>
                      <a:pt x="12912" y="633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:a16="http://schemas.microsoft.com/office/drawing/2014/main" id="{E5B943CB-4175-7749-64D1-9C0DA9F4A3CC}"/>
                  </a:ext>
                </a:extLst>
              </p:cNvPr>
              <p:cNvSpPr/>
              <p:nvPr/>
            </p:nvSpPr>
            <p:spPr>
              <a:xfrm rot="20564788">
                <a:off x="317203" y="358128"/>
                <a:ext cx="48358" cy="172669"/>
              </a:xfrm>
              <a:custGeom>
                <a:avLst/>
                <a:gdLst>
                  <a:gd name="connsiteX0" fmla="*/ 48358 w 48358"/>
                  <a:gd name="connsiteY0" fmla="*/ 86335 h 172669"/>
                  <a:gd name="connsiteX1" fmla="*/ 24179 w 48358"/>
                  <a:gd name="connsiteY1" fmla="*/ 172670 h 172669"/>
                  <a:gd name="connsiteX2" fmla="*/ 0 w 48358"/>
                  <a:gd name="connsiteY2" fmla="*/ 86335 h 172669"/>
                  <a:gd name="connsiteX3" fmla="*/ 24179 w 48358"/>
                  <a:gd name="connsiteY3" fmla="*/ 0 h 172669"/>
                  <a:gd name="connsiteX4" fmla="*/ 48358 w 48358"/>
                  <a:gd name="connsiteY4" fmla="*/ 86335 h 17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69">
                    <a:moveTo>
                      <a:pt x="48358" y="86335"/>
                    </a:moveTo>
                    <a:cubicBezTo>
                      <a:pt x="48358" y="134016"/>
                      <a:pt x="37533" y="172670"/>
                      <a:pt x="24179" y="172670"/>
                    </a:cubicBezTo>
                    <a:cubicBezTo>
                      <a:pt x="10825" y="172670"/>
                      <a:pt x="0" y="134016"/>
                      <a:pt x="0" y="86335"/>
                    </a:cubicBezTo>
                    <a:cubicBezTo>
                      <a:pt x="0" y="38653"/>
                      <a:pt x="10825" y="0"/>
                      <a:pt x="24179" y="0"/>
                    </a:cubicBezTo>
                    <a:cubicBezTo>
                      <a:pt x="37533" y="0"/>
                      <a:pt x="48358" y="38653"/>
                      <a:pt x="48358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68D4B59B-ADEE-95D1-A79E-EE8CEB9F532B}"/>
                  </a:ext>
                </a:extLst>
              </p:cNvPr>
              <p:cNvSpPr/>
              <p:nvPr/>
            </p:nvSpPr>
            <p:spPr>
              <a:xfrm rot="20983031">
                <a:off x="246926" y="66483"/>
                <a:ext cx="48356" cy="172663"/>
              </a:xfrm>
              <a:custGeom>
                <a:avLst/>
                <a:gdLst>
                  <a:gd name="connsiteX0" fmla="*/ 48356 w 48356"/>
                  <a:gd name="connsiteY0" fmla="*/ 86331 h 172663"/>
                  <a:gd name="connsiteX1" fmla="*/ 24178 w 48356"/>
                  <a:gd name="connsiteY1" fmla="*/ 172663 h 172663"/>
                  <a:gd name="connsiteX2" fmla="*/ 0 w 48356"/>
                  <a:gd name="connsiteY2" fmla="*/ 86331 h 172663"/>
                  <a:gd name="connsiteX3" fmla="*/ 24178 w 48356"/>
                  <a:gd name="connsiteY3" fmla="*/ 0 h 172663"/>
                  <a:gd name="connsiteX4" fmla="*/ 48356 w 48356"/>
                  <a:gd name="connsiteY4" fmla="*/ 86331 h 172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6" h="172663">
                    <a:moveTo>
                      <a:pt x="48356" y="86331"/>
                    </a:moveTo>
                    <a:cubicBezTo>
                      <a:pt x="48356" y="134011"/>
                      <a:pt x="37532" y="172663"/>
                      <a:pt x="24178" y="172663"/>
                    </a:cubicBezTo>
                    <a:cubicBezTo>
                      <a:pt x="10825" y="172663"/>
                      <a:pt x="0" y="134011"/>
                      <a:pt x="0" y="86331"/>
                    </a:cubicBezTo>
                    <a:cubicBezTo>
                      <a:pt x="0" y="38652"/>
                      <a:pt x="10825" y="0"/>
                      <a:pt x="24178" y="0"/>
                    </a:cubicBezTo>
                    <a:cubicBezTo>
                      <a:pt x="37532" y="0"/>
                      <a:pt x="48356" y="38652"/>
                      <a:pt x="48356" y="8633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91471700-D057-3F3D-1BEA-F843DF761C76}"/>
                  </a:ext>
                </a:extLst>
              </p:cNvPr>
              <p:cNvSpPr/>
              <p:nvPr/>
            </p:nvSpPr>
            <p:spPr>
              <a:xfrm rot="20513906">
                <a:off x="1032579" y="768232"/>
                <a:ext cx="48358" cy="172668"/>
              </a:xfrm>
              <a:custGeom>
                <a:avLst/>
                <a:gdLst>
                  <a:gd name="connsiteX0" fmla="*/ 48358 w 48358"/>
                  <a:gd name="connsiteY0" fmla="*/ 86334 h 172668"/>
                  <a:gd name="connsiteX1" fmla="*/ 24179 w 48358"/>
                  <a:gd name="connsiteY1" fmla="*/ 172668 h 172668"/>
                  <a:gd name="connsiteX2" fmla="*/ 0 w 48358"/>
                  <a:gd name="connsiteY2" fmla="*/ 86334 h 172668"/>
                  <a:gd name="connsiteX3" fmla="*/ 24179 w 48358"/>
                  <a:gd name="connsiteY3" fmla="*/ 0 h 172668"/>
                  <a:gd name="connsiteX4" fmla="*/ 48358 w 48358"/>
                  <a:gd name="connsiteY4" fmla="*/ 86334 h 17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68">
                    <a:moveTo>
                      <a:pt x="48358" y="86334"/>
                    </a:moveTo>
                    <a:cubicBezTo>
                      <a:pt x="48358" y="134015"/>
                      <a:pt x="37533" y="172668"/>
                      <a:pt x="24179" y="172668"/>
                    </a:cubicBezTo>
                    <a:cubicBezTo>
                      <a:pt x="10825" y="172668"/>
                      <a:pt x="0" y="134015"/>
                      <a:pt x="0" y="86334"/>
                    </a:cubicBezTo>
                    <a:cubicBezTo>
                      <a:pt x="0" y="38653"/>
                      <a:pt x="10825" y="0"/>
                      <a:pt x="24179" y="0"/>
                    </a:cubicBezTo>
                    <a:cubicBezTo>
                      <a:pt x="37533" y="0"/>
                      <a:pt x="48358" y="38653"/>
                      <a:pt x="48358" y="8633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656B7670-8B48-8AAA-1868-50774DE0FD2C}"/>
                  </a:ext>
                </a:extLst>
              </p:cNvPr>
              <p:cNvSpPr/>
              <p:nvPr/>
            </p:nvSpPr>
            <p:spPr>
              <a:xfrm>
                <a:off x="901337" y="422842"/>
                <a:ext cx="85301" cy="157775"/>
              </a:xfrm>
              <a:custGeom>
                <a:avLst/>
                <a:gdLst>
                  <a:gd name="connsiteX0" fmla="*/ 852 w 85301"/>
                  <a:gd name="connsiteY0" fmla="*/ 8571 h 157775"/>
                  <a:gd name="connsiteX1" fmla="*/ 34194 w 85301"/>
                  <a:gd name="connsiteY1" fmla="*/ 114612 h 157775"/>
                  <a:gd name="connsiteX2" fmla="*/ 84449 w 85301"/>
                  <a:gd name="connsiteY2" fmla="*/ 149200 h 157775"/>
                  <a:gd name="connsiteX3" fmla="*/ 51108 w 85301"/>
                  <a:gd name="connsiteY3" fmla="*/ 43159 h 157775"/>
                  <a:gd name="connsiteX4" fmla="*/ 852 w 85301"/>
                  <a:gd name="connsiteY4" fmla="*/ 8571 h 157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01" h="157775">
                    <a:moveTo>
                      <a:pt x="852" y="8571"/>
                    </a:moveTo>
                    <a:cubicBezTo>
                      <a:pt x="-3810" y="28304"/>
                      <a:pt x="11126" y="75795"/>
                      <a:pt x="34194" y="114612"/>
                    </a:cubicBezTo>
                    <a:cubicBezTo>
                      <a:pt x="57288" y="153456"/>
                      <a:pt x="79787" y="168934"/>
                      <a:pt x="84449" y="149200"/>
                    </a:cubicBezTo>
                    <a:cubicBezTo>
                      <a:pt x="89112" y="129467"/>
                      <a:pt x="74176" y="81976"/>
                      <a:pt x="51108" y="43159"/>
                    </a:cubicBezTo>
                    <a:cubicBezTo>
                      <a:pt x="28013" y="4342"/>
                      <a:pt x="5515" y="-11163"/>
                      <a:pt x="852" y="857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627A20DE-BFB5-73E6-3A2D-2B3527F3FD1D}"/>
                  </a:ext>
                </a:extLst>
              </p:cNvPr>
              <p:cNvSpPr/>
              <p:nvPr/>
            </p:nvSpPr>
            <p:spPr>
              <a:xfrm rot="19460346">
                <a:off x="742493" y="135323"/>
                <a:ext cx="48359" cy="172673"/>
              </a:xfrm>
              <a:custGeom>
                <a:avLst/>
                <a:gdLst>
                  <a:gd name="connsiteX0" fmla="*/ 48359 w 48359"/>
                  <a:gd name="connsiteY0" fmla="*/ 86337 h 172673"/>
                  <a:gd name="connsiteX1" fmla="*/ 24180 w 48359"/>
                  <a:gd name="connsiteY1" fmla="*/ 172674 h 172673"/>
                  <a:gd name="connsiteX2" fmla="*/ 0 w 48359"/>
                  <a:gd name="connsiteY2" fmla="*/ 86337 h 172673"/>
                  <a:gd name="connsiteX3" fmla="*/ 24180 w 48359"/>
                  <a:gd name="connsiteY3" fmla="*/ 0 h 172673"/>
                  <a:gd name="connsiteX4" fmla="*/ 48359 w 48359"/>
                  <a:gd name="connsiteY4" fmla="*/ 86337 h 172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9" h="172673">
                    <a:moveTo>
                      <a:pt x="48359" y="86337"/>
                    </a:moveTo>
                    <a:cubicBezTo>
                      <a:pt x="48359" y="134019"/>
                      <a:pt x="37534" y="172674"/>
                      <a:pt x="24180" y="172674"/>
                    </a:cubicBezTo>
                    <a:cubicBezTo>
                      <a:pt x="10826" y="172674"/>
                      <a:pt x="0" y="134019"/>
                      <a:pt x="0" y="86337"/>
                    </a:cubicBezTo>
                    <a:cubicBezTo>
                      <a:pt x="0" y="38654"/>
                      <a:pt x="10826" y="0"/>
                      <a:pt x="24180" y="0"/>
                    </a:cubicBezTo>
                    <a:cubicBezTo>
                      <a:pt x="37534" y="0"/>
                      <a:pt x="48359" y="38654"/>
                      <a:pt x="48359" y="86337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55D686C3-11CD-EEF8-C75C-BF523AA07EBD}"/>
                  </a:ext>
                </a:extLst>
              </p:cNvPr>
              <p:cNvSpPr/>
              <p:nvPr/>
            </p:nvSpPr>
            <p:spPr>
              <a:xfrm rot="19042489">
                <a:off x="552036" y="-85196"/>
                <a:ext cx="48358" cy="172669"/>
              </a:xfrm>
              <a:custGeom>
                <a:avLst/>
                <a:gdLst>
                  <a:gd name="connsiteX0" fmla="*/ 48358 w 48358"/>
                  <a:gd name="connsiteY0" fmla="*/ 86335 h 172669"/>
                  <a:gd name="connsiteX1" fmla="*/ 24179 w 48358"/>
                  <a:gd name="connsiteY1" fmla="*/ 172670 h 172669"/>
                  <a:gd name="connsiteX2" fmla="*/ 0 w 48358"/>
                  <a:gd name="connsiteY2" fmla="*/ 86335 h 172669"/>
                  <a:gd name="connsiteX3" fmla="*/ 24179 w 48358"/>
                  <a:gd name="connsiteY3" fmla="*/ 0 h 172669"/>
                  <a:gd name="connsiteX4" fmla="*/ 48358 w 48358"/>
                  <a:gd name="connsiteY4" fmla="*/ 86335 h 17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69">
                    <a:moveTo>
                      <a:pt x="48358" y="86335"/>
                    </a:moveTo>
                    <a:cubicBezTo>
                      <a:pt x="48358" y="134016"/>
                      <a:pt x="37533" y="172670"/>
                      <a:pt x="24179" y="172670"/>
                    </a:cubicBezTo>
                    <a:cubicBezTo>
                      <a:pt x="10825" y="172670"/>
                      <a:pt x="0" y="134016"/>
                      <a:pt x="0" y="86335"/>
                    </a:cubicBezTo>
                    <a:cubicBezTo>
                      <a:pt x="0" y="38653"/>
                      <a:pt x="10825" y="0"/>
                      <a:pt x="24179" y="0"/>
                    </a:cubicBezTo>
                    <a:cubicBezTo>
                      <a:pt x="37533" y="0"/>
                      <a:pt x="48358" y="38653"/>
                      <a:pt x="48358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3FD5263A-7739-16A4-FB43-1AF01A0596FB}"/>
                  </a:ext>
                </a:extLst>
              </p:cNvPr>
              <p:cNvSpPr/>
              <p:nvPr/>
            </p:nvSpPr>
            <p:spPr>
              <a:xfrm rot="19087513">
                <a:off x="923767" y="1353443"/>
                <a:ext cx="48358" cy="172668"/>
              </a:xfrm>
              <a:custGeom>
                <a:avLst/>
                <a:gdLst>
                  <a:gd name="connsiteX0" fmla="*/ 48358 w 48358"/>
                  <a:gd name="connsiteY0" fmla="*/ 86334 h 172668"/>
                  <a:gd name="connsiteX1" fmla="*/ 24179 w 48358"/>
                  <a:gd name="connsiteY1" fmla="*/ 172669 h 172668"/>
                  <a:gd name="connsiteX2" fmla="*/ 0 w 48358"/>
                  <a:gd name="connsiteY2" fmla="*/ 86334 h 172668"/>
                  <a:gd name="connsiteX3" fmla="*/ 24179 w 48358"/>
                  <a:gd name="connsiteY3" fmla="*/ 0 h 172668"/>
                  <a:gd name="connsiteX4" fmla="*/ 48358 w 48358"/>
                  <a:gd name="connsiteY4" fmla="*/ 86334 h 17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68">
                    <a:moveTo>
                      <a:pt x="48358" y="86334"/>
                    </a:moveTo>
                    <a:cubicBezTo>
                      <a:pt x="48358" y="134015"/>
                      <a:pt x="37533" y="172669"/>
                      <a:pt x="24179" y="172669"/>
                    </a:cubicBezTo>
                    <a:cubicBezTo>
                      <a:pt x="10825" y="172669"/>
                      <a:pt x="0" y="134015"/>
                      <a:pt x="0" y="86334"/>
                    </a:cubicBezTo>
                    <a:cubicBezTo>
                      <a:pt x="0" y="38653"/>
                      <a:pt x="10825" y="0"/>
                      <a:pt x="24179" y="0"/>
                    </a:cubicBezTo>
                    <a:cubicBezTo>
                      <a:pt x="37533" y="0"/>
                      <a:pt x="48358" y="38653"/>
                      <a:pt x="48358" y="8633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A33B90CE-8757-6152-3B79-1206E12F2768}"/>
                  </a:ext>
                </a:extLst>
              </p:cNvPr>
              <p:cNvSpPr/>
              <p:nvPr/>
            </p:nvSpPr>
            <p:spPr>
              <a:xfrm>
                <a:off x="1123780" y="1050807"/>
                <a:ext cx="62614" cy="168103"/>
              </a:xfrm>
              <a:custGeom>
                <a:avLst/>
                <a:gdLst>
                  <a:gd name="connsiteX0" fmla="*/ 19632 w 62614"/>
                  <a:gd name="connsiteY0" fmla="*/ 3084 h 168103"/>
                  <a:gd name="connsiteX1" fmla="*/ 60346 w 62614"/>
                  <a:gd name="connsiteY1" fmla="*/ 106523 h 168103"/>
                  <a:gd name="connsiteX2" fmla="*/ 42998 w 62614"/>
                  <a:gd name="connsiteY2" fmla="*/ 165019 h 168103"/>
                  <a:gd name="connsiteX3" fmla="*/ 2283 w 62614"/>
                  <a:gd name="connsiteY3" fmla="*/ 61580 h 168103"/>
                  <a:gd name="connsiteX4" fmla="*/ 19632 w 62614"/>
                  <a:gd name="connsiteY4" fmla="*/ 3084 h 16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614" h="168103">
                    <a:moveTo>
                      <a:pt x="19632" y="3084"/>
                    </a:moveTo>
                    <a:cubicBezTo>
                      <a:pt x="35679" y="15499"/>
                      <a:pt x="53895" y="61824"/>
                      <a:pt x="60346" y="106523"/>
                    </a:cubicBezTo>
                    <a:cubicBezTo>
                      <a:pt x="66797" y="151249"/>
                      <a:pt x="59018" y="177434"/>
                      <a:pt x="42998" y="165019"/>
                    </a:cubicBezTo>
                    <a:cubicBezTo>
                      <a:pt x="26951" y="152604"/>
                      <a:pt x="8735" y="106279"/>
                      <a:pt x="2283" y="61580"/>
                    </a:cubicBezTo>
                    <a:cubicBezTo>
                      <a:pt x="-4195" y="16854"/>
                      <a:pt x="3585" y="-9331"/>
                      <a:pt x="19632" y="308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372C8838-D563-8AB7-F0AA-E1FF41916CF4}"/>
                  </a:ext>
                </a:extLst>
              </p:cNvPr>
              <p:cNvSpPr/>
              <p:nvPr/>
            </p:nvSpPr>
            <p:spPr>
              <a:xfrm rot="19980423">
                <a:off x="898361" y="931536"/>
                <a:ext cx="48360" cy="172677"/>
              </a:xfrm>
              <a:custGeom>
                <a:avLst/>
                <a:gdLst>
                  <a:gd name="connsiteX0" fmla="*/ 48360 w 48360"/>
                  <a:gd name="connsiteY0" fmla="*/ 86338 h 172677"/>
                  <a:gd name="connsiteX1" fmla="*/ 24180 w 48360"/>
                  <a:gd name="connsiteY1" fmla="*/ 172677 h 172677"/>
                  <a:gd name="connsiteX2" fmla="*/ 0 w 48360"/>
                  <a:gd name="connsiteY2" fmla="*/ 86338 h 172677"/>
                  <a:gd name="connsiteX3" fmla="*/ 24180 w 48360"/>
                  <a:gd name="connsiteY3" fmla="*/ 0 h 172677"/>
                  <a:gd name="connsiteX4" fmla="*/ 48360 w 48360"/>
                  <a:gd name="connsiteY4" fmla="*/ 86338 h 17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60" h="172677">
                    <a:moveTo>
                      <a:pt x="48360" y="86338"/>
                    </a:moveTo>
                    <a:cubicBezTo>
                      <a:pt x="48360" y="134022"/>
                      <a:pt x="37535" y="172677"/>
                      <a:pt x="24180" y="172677"/>
                    </a:cubicBezTo>
                    <a:cubicBezTo>
                      <a:pt x="10826" y="172677"/>
                      <a:pt x="0" y="134022"/>
                      <a:pt x="0" y="86338"/>
                    </a:cubicBezTo>
                    <a:cubicBezTo>
                      <a:pt x="0" y="38655"/>
                      <a:pt x="10826" y="0"/>
                      <a:pt x="24180" y="0"/>
                    </a:cubicBezTo>
                    <a:cubicBezTo>
                      <a:pt x="37535" y="0"/>
                      <a:pt x="48360" y="38655"/>
                      <a:pt x="48360" y="8633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8412E133-B4AC-A3FD-F720-984CDD1A86E3}"/>
                  </a:ext>
                </a:extLst>
              </p:cNvPr>
              <p:cNvSpPr/>
              <p:nvPr/>
            </p:nvSpPr>
            <p:spPr>
              <a:xfrm>
                <a:off x="742088" y="650341"/>
                <a:ext cx="89470" cy="155454"/>
              </a:xfrm>
              <a:custGeom>
                <a:avLst/>
                <a:gdLst>
                  <a:gd name="connsiteX0" fmla="*/ 14972 w 89470"/>
                  <a:gd name="connsiteY0" fmla="*/ 1530 h 155454"/>
                  <a:gd name="connsiteX1" fmla="*/ 78131 w 89470"/>
                  <a:gd name="connsiteY1" fmla="*/ 93016 h 155454"/>
                  <a:gd name="connsiteX2" fmla="*/ 74498 w 89470"/>
                  <a:gd name="connsiteY2" fmla="*/ 153924 h 155454"/>
                  <a:gd name="connsiteX3" fmla="*/ 11340 w 89470"/>
                  <a:gd name="connsiteY3" fmla="*/ 62412 h 155454"/>
                  <a:gd name="connsiteX4" fmla="*/ 14972 w 89470"/>
                  <a:gd name="connsiteY4" fmla="*/ 1530 h 15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70" h="155454">
                    <a:moveTo>
                      <a:pt x="14972" y="1530"/>
                    </a:moveTo>
                    <a:cubicBezTo>
                      <a:pt x="33405" y="9988"/>
                      <a:pt x="61677" y="50946"/>
                      <a:pt x="78131" y="93016"/>
                    </a:cubicBezTo>
                    <a:cubicBezTo>
                      <a:pt x="94557" y="135112"/>
                      <a:pt x="92958" y="162355"/>
                      <a:pt x="74498" y="153924"/>
                    </a:cubicBezTo>
                    <a:cubicBezTo>
                      <a:pt x="56066" y="145467"/>
                      <a:pt x="27793" y="104509"/>
                      <a:pt x="11340" y="62412"/>
                    </a:cubicBezTo>
                    <a:cubicBezTo>
                      <a:pt x="-5087" y="20343"/>
                      <a:pt x="-3488" y="-6900"/>
                      <a:pt x="14972" y="1530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C629FAB8-55B7-F065-F128-6F6957BB2BFE}"/>
                  </a:ext>
                </a:extLst>
              </p:cNvPr>
              <p:cNvSpPr/>
              <p:nvPr/>
            </p:nvSpPr>
            <p:spPr>
              <a:xfrm rot="19809977">
                <a:off x="613437" y="372559"/>
                <a:ext cx="48359" cy="172675"/>
              </a:xfrm>
              <a:custGeom>
                <a:avLst/>
                <a:gdLst>
                  <a:gd name="connsiteX0" fmla="*/ 48360 w 48359"/>
                  <a:gd name="connsiteY0" fmla="*/ 86338 h 172675"/>
                  <a:gd name="connsiteX1" fmla="*/ 24180 w 48359"/>
                  <a:gd name="connsiteY1" fmla="*/ 172675 h 172675"/>
                  <a:gd name="connsiteX2" fmla="*/ 0 w 48359"/>
                  <a:gd name="connsiteY2" fmla="*/ 86338 h 172675"/>
                  <a:gd name="connsiteX3" fmla="*/ 24180 w 48359"/>
                  <a:gd name="connsiteY3" fmla="*/ 0 h 172675"/>
                  <a:gd name="connsiteX4" fmla="*/ 48360 w 48359"/>
                  <a:gd name="connsiteY4" fmla="*/ 86338 h 17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9" h="172675">
                    <a:moveTo>
                      <a:pt x="48360" y="86338"/>
                    </a:moveTo>
                    <a:cubicBezTo>
                      <a:pt x="48360" y="134021"/>
                      <a:pt x="37534" y="172675"/>
                      <a:pt x="24180" y="172675"/>
                    </a:cubicBezTo>
                    <a:cubicBezTo>
                      <a:pt x="10826" y="172675"/>
                      <a:pt x="0" y="134021"/>
                      <a:pt x="0" y="86338"/>
                    </a:cubicBezTo>
                    <a:cubicBezTo>
                      <a:pt x="0" y="38655"/>
                      <a:pt x="10826" y="0"/>
                      <a:pt x="24180" y="0"/>
                    </a:cubicBezTo>
                    <a:cubicBezTo>
                      <a:pt x="37534" y="0"/>
                      <a:pt x="48360" y="38655"/>
                      <a:pt x="48360" y="8633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2FECFF01-F20D-ACE9-DEEE-307A1127F3DC}"/>
                  </a:ext>
                </a:extLst>
              </p:cNvPr>
              <p:cNvSpPr/>
              <p:nvPr/>
            </p:nvSpPr>
            <p:spPr>
              <a:xfrm rot="19826905">
                <a:off x="477542" y="123198"/>
                <a:ext cx="48357" cy="172667"/>
              </a:xfrm>
              <a:custGeom>
                <a:avLst/>
                <a:gdLst>
                  <a:gd name="connsiteX0" fmla="*/ 48358 w 48357"/>
                  <a:gd name="connsiteY0" fmla="*/ 86334 h 172667"/>
                  <a:gd name="connsiteX1" fmla="*/ 24179 w 48357"/>
                  <a:gd name="connsiteY1" fmla="*/ 172667 h 172667"/>
                  <a:gd name="connsiteX2" fmla="*/ 0 w 48357"/>
                  <a:gd name="connsiteY2" fmla="*/ 86334 h 172667"/>
                  <a:gd name="connsiteX3" fmla="*/ 24179 w 48357"/>
                  <a:gd name="connsiteY3" fmla="*/ 0 h 172667"/>
                  <a:gd name="connsiteX4" fmla="*/ 48358 w 48357"/>
                  <a:gd name="connsiteY4" fmla="*/ 86334 h 17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7" h="172667">
                    <a:moveTo>
                      <a:pt x="48358" y="86334"/>
                    </a:moveTo>
                    <a:cubicBezTo>
                      <a:pt x="48358" y="134015"/>
                      <a:pt x="37532" y="172667"/>
                      <a:pt x="24179" y="172667"/>
                    </a:cubicBezTo>
                    <a:cubicBezTo>
                      <a:pt x="10825" y="172667"/>
                      <a:pt x="0" y="134015"/>
                      <a:pt x="0" y="86334"/>
                    </a:cubicBezTo>
                    <a:cubicBezTo>
                      <a:pt x="0" y="38653"/>
                      <a:pt x="10825" y="0"/>
                      <a:pt x="24179" y="0"/>
                    </a:cubicBezTo>
                    <a:cubicBezTo>
                      <a:pt x="37532" y="0"/>
                      <a:pt x="48358" y="38653"/>
                      <a:pt x="48358" y="8633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A3489E67-42E8-9559-727A-9DB89F5ED5AA}"/>
                  </a:ext>
                </a:extLst>
              </p:cNvPr>
              <p:cNvSpPr/>
              <p:nvPr/>
            </p:nvSpPr>
            <p:spPr>
              <a:xfrm>
                <a:off x="286556" y="-97205"/>
                <a:ext cx="110648" cy="141163"/>
              </a:xfrm>
              <a:custGeom>
                <a:avLst/>
                <a:gdLst>
                  <a:gd name="connsiteX0" fmla="*/ 12916 w 110648"/>
                  <a:gd name="connsiteY0" fmla="*/ 633 h 141163"/>
                  <a:gd name="connsiteX1" fmla="*/ 90848 w 110648"/>
                  <a:gd name="connsiteY1" fmla="*/ 79920 h 141163"/>
                  <a:gd name="connsiteX2" fmla="*/ 97733 w 110648"/>
                  <a:gd name="connsiteY2" fmla="*/ 140531 h 141163"/>
                  <a:gd name="connsiteX3" fmla="*/ 19801 w 110648"/>
                  <a:gd name="connsiteY3" fmla="*/ 61243 h 141163"/>
                  <a:gd name="connsiteX4" fmla="*/ 12916 w 110648"/>
                  <a:gd name="connsiteY4" fmla="*/ 633 h 14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648" h="141163">
                    <a:moveTo>
                      <a:pt x="12916" y="633"/>
                    </a:moveTo>
                    <a:cubicBezTo>
                      <a:pt x="32541" y="5783"/>
                      <a:pt x="67427" y="41293"/>
                      <a:pt x="90848" y="79920"/>
                    </a:cubicBezTo>
                    <a:cubicBezTo>
                      <a:pt x="114268" y="118547"/>
                      <a:pt x="117358" y="145708"/>
                      <a:pt x="97733" y="140531"/>
                    </a:cubicBezTo>
                    <a:cubicBezTo>
                      <a:pt x="78107" y="135380"/>
                      <a:pt x="43221" y="99871"/>
                      <a:pt x="19801" y="61243"/>
                    </a:cubicBezTo>
                    <a:cubicBezTo>
                      <a:pt x="-3619" y="22616"/>
                      <a:pt x="-6710" y="-4545"/>
                      <a:pt x="12916" y="633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4B7055B6-DBF6-AF71-4437-487560EA7894}"/>
                  </a:ext>
                </a:extLst>
              </p:cNvPr>
              <p:cNvSpPr/>
              <p:nvPr/>
            </p:nvSpPr>
            <p:spPr>
              <a:xfrm rot="19980423">
                <a:off x="1051373" y="1239043"/>
                <a:ext cx="48360" cy="172677"/>
              </a:xfrm>
              <a:custGeom>
                <a:avLst/>
                <a:gdLst>
                  <a:gd name="connsiteX0" fmla="*/ 48360 w 48360"/>
                  <a:gd name="connsiteY0" fmla="*/ 86338 h 172677"/>
                  <a:gd name="connsiteX1" fmla="*/ 24180 w 48360"/>
                  <a:gd name="connsiteY1" fmla="*/ 172677 h 172677"/>
                  <a:gd name="connsiteX2" fmla="*/ 0 w 48360"/>
                  <a:gd name="connsiteY2" fmla="*/ 86338 h 172677"/>
                  <a:gd name="connsiteX3" fmla="*/ 24180 w 48360"/>
                  <a:gd name="connsiteY3" fmla="*/ 0 h 172677"/>
                  <a:gd name="connsiteX4" fmla="*/ 48360 w 48360"/>
                  <a:gd name="connsiteY4" fmla="*/ 86338 h 17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60" h="172677">
                    <a:moveTo>
                      <a:pt x="48360" y="86338"/>
                    </a:moveTo>
                    <a:cubicBezTo>
                      <a:pt x="48360" y="134022"/>
                      <a:pt x="37535" y="172677"/>
                      <a:pt x="24180" y="172677"/>
                    </a:cubicBezTo>
                    <a:cubicBezTo>
                      <a:pt x="10826" y="172677"/>
                      <a:pt x="0" y="134022"/>
                      <a:pt x="0" y="86338"/>
                    </a:cubicBezTo>
                    <a:cubicBezTo>
                      <a:pt x="0" y="38655"/>
                      <a:pt x="10826" y="0"/>
                      <a:pt x="24180" y="0"/>
                    </a:cubicBezTo>
                    <a:cubicBezTo>
                      <a:pt x="37535" y="0"/>
                      <a:pt x="48360" y="38655"/>
                      <a:pt x="48360" y="8633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:a16="http://schemas.microsoft.com/office/drawing/2014/main" id="{FB5E9C7D-404E-9B41-BF8B-0B4453EC8B1E}"/>
                  </a:ext>
                </a:extLst>
              </p:cNvPr>
              <p:cNvSpPr/>
              <p:nvPr/>
            </p:nvSpPr>
            <p:spPr>
              <a:xfrm rot="19980423">
                <a:off x="1232729" y="1531820"/>
                <a:ext cx="48360" cy="172677"/>
              </a:xfrm>
              <a:custGeom>
                <a:avLst/>
                <a:gdLst>
                  <a:gd name="connsiteX0" fmla="*/ 48360 w 48360"/>
                  <a:gd name="connsiteY0" fmla="*/ 86339 h 172677"/>
                  <a:gd name="connsiteX1" fmla="*/ 24180 w 48360"/>
                  <a:gd name="connsiteY1" fmla="*/ 172677 h 172677"/>
                  <a:gd name="connsiteX2" fmla="*/ 0 w 48360"/>
                  <a:gd name="connsiteY2" fmla="*/ 86339 h 172677"/>
                  <a:gd name="connsiteX3" fmla="*/ 24180 w 48360"/>
                  <a:gd name="connsiteY3" fmla="*/ 0 h 172677"/>
                  <a:gd name="connsiteX4" fmla="*/ 48360 w 48360"/>
                  <a:gd name="connsiteY4" fmla="*/ 86339 h 17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60" h="172677">
                    <a:moveTo>
                      <a:pt x="48360" y="86339"/>
                    </a:moveTo>
                    <a:cubicBezTo>
                      <a:pt x="48360" y="134022"/>
                      <a:pt x="37535" y="172677"/>
                      <a:pt x="24180" y="172677"/>
                    </a:cubicBezTo>
                    <a:cubicBezTo>
                      <a:pt x="10826" y="172677"/>
                      <a:pt x="0" y="134022"/>
                      <a:pt x="0" y="86339"/>
                    </a:cubicBezTo>
                    <a:cubicBezTo>
                      <a:pt x="0" y="38655"/>
                      <a:pt x="10826" y="0"/>
                      <a:pt x="24180" y="0"/>
                    </a:cubicBezTo>
                    <a:cubicBezTo>
                      <a:pt x="37535" y="0"/>
                      <a:pt x="48360" y="38655"/>
                      <a:pt x="48360" y="86339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017871F7-A700-5DBD-BF1A-3D59B10C44B5}"/>
                  </a:ext>
                </a:extLst>
              </p:cNvPr>
              <p:cNvSpPr/>
              <p:nvPr/>
            </p:nvSpPr>
            <p:spPr>
              <a:xfrm rot="20821946">
                <a:off x="1171334" y="493252"/>
                <a:ext cx="48358" cy="172670"/>
              </a:xfrm>
              <a:custGeom>
                <a:avLst/>
                <a:gdLst>
                  <a:gd name="connsiteX0" fmla="*/ 48359 w 48358"/>
                  <a:gd name="connsiteY0" fmla="*/ 86335 h 172670"/>
                  <a:gd name="connsiteX1" fmla="*/ 24179 w 48358"/>
                  <a:gd name="connsiteY1" fmla="*/ 172670 h 172670"/>
                  <a:gd name="connsiteX2" fmla="*/ 0 w 48358"/>
                  <a:gd name="connsiteY2" fmla="*/ 86335 h 172670"/>
                  <a:gd name="connsiteX3" fmla="*/ 24179 w 48358"/>
                  <a:gd name="connsiteY3" fmla="*/ 0 h 172670"/>
                  <a:gd name="connsiteX4" fmla="*/ 48359 w 48358"/>
                  <a:gd name="connsiteY4" fmla="*/ 86335 h 17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70">
                    <a:moveTo>
                      <a:pt x="48359" y="86335"/>
                    </a:moveTo>
                    <a:cubicBezTo>
                      <a:pt x="48359" y="134017"/>
                      <a:pt x="37533" y="172670"/>
                      <a:pt x="24179" y="172670"/>
                    </a:cubicBezTo>
                    <a:cubicBezTo>
                      <a:pt x="10825" y="172670"/>
                      <a:pt x="0" y="134017"/>
                      <a:pt x="0" y="86335"/>
                    </a:cubicBezTo>
                    <a:cubicBezTo>
                      <a:pt x="0" y="38654"/>
                      <a:pt x="10825" y="0"/>
                      <a:pt x="24179" y="0"/>
                    </a:cubicBezTo>
                    <a:cubicBezTo>
                      <a:pt x="37533" y="0"/>
                      <a:pt x="48359" y="38654"/>
                      <a:pt x="48359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C648C0C4-2413-9ADE-1B89-8D81602D8750}"/>
                  </a:ext>
                </a:extLst>
              </p:cNvPr>
              <p:cNvSpPr/>
              <p:nvPr/>
            </p:nvSpPr>
            <p:spPr>
              <a:xfrm rot="20821946">
                <a:off x="1261972" y="847054"/>
                <a:ext cx="48358" cy="172670"/>
              </a:xfrm>
              <a:custGeom>
                <a:avLst/>
                <a:gdLst>
                  <a:gd name="connsiteX0" fmla="*/ 48359 w 48358"/>
                  <a:gd name="connsiteY0" fmla="*/ 86335 h 172670"/>
                  <a:gd name="connsiteX1" fmla="*/ 24179 w 48358"/>
                  <a:gd name="connsiteY1" fmla="*/ 172670 h 172670"/>
                  <a:gd name="connsiteX2" fmla="*/ 0 w 48358"/>
                  <a:gd name="connsiteY2" fmla="*/ 86335 h 172670"/>
                  <a:gd name="connsiteX3" fmla="*/ 24179 w 48358"/>
                  <a:gd name="connsiteY3" fmla="*/ 0 h 172670"/>
                  <a:gd name="connsiteX4" fmla="*/ 48359 w 48358"/>
                  <a:gd name="connsiteY4" fmla="*/ 86335 h 17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70">
                    <a:moveTo>
                      <a:pt x="48359" y="86335"/>
                    </a:moveTo>
                    <a:cubicBezTo>
                      <a:pt x="48359" y="134017"/>
                      <a:pt x="37533" y="172670"/>
                      <a:pt x="24179" y="172670"/>
                    </a:cubicBezTo>
                    <a:cubicBezTo>
                      <a:pt x="10826" y="172670"/>
                      <a:pt x="0" y="134017"/>
                      <a:pt x="0" y="86335"/>
                    </a:cubicBezTo>
                    <a:cubicBezTo>
                      <a:pt x="0" y="38654"/>
                      <a:pt x="10826" y="0"/>
                      <a:pt x="24179" y="0"/>
                    </a:cubicBezTo>
                    <a:cubicBezTo>
                      <a:pt x="37533" y="0"/>
                      <a:pt x="48359" y="38654"/>
                      <a:pt x="48359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:a16="http://schemas.microsoft.com/office/drawing/2014/main" id="{7B14A862-8733-4ED9-8FD8-3073F320BCCF}"/>
                  </a:ext>
                </a:extLst>
              </p:cNvPr>
              <p:cNvSpPr/>
              <p:nvPr/>
            </p:nvSpPr>
            <p:spPr>
              <a:xfrm rot="20821946">
                <a:off x="1329983" y="1199879"/>
                <a:ext cx="48358" cy="172670"/>
              </a:xfrm>
              <a:custGeom>
                <a:avLst/>
                <a:gdLst>
                  <a:gd name="connsiteX0" fmla="*/ 48358 w 48358"/>
                  <a:gd name="connsiteY0" fmla="*/ 86335 h 172670"/>
                  <a:gd name="connsiteX1" fmla="*/ 24179 w 48358"/>
                  <a:gd name="connsiteY1" fmla="*/ 172670 h 172670"/>
                  <a:gd name="connsiteX2" fmla="*/ 0 w 48358"/>
                  <a:gd name="connsiteY2" fmla="*/ 86335 h 172670"/>
                  <a:gd name="connsiteX3" fmla="*/ 24179 w 48358"/>
                  <a:gd name="connsiteY3" fmla="*/ 0 h 172670"/>
                  <a:gd name="connsiteX4" fmla="*/ 48358 w 48358"/>
                  <a:gd name="connsiteY4" fmla="*/ 86335 h 17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70">
                    <a:moveTo>
                      <a:pt x="48358" y="86335"/>
                    </a:moveTo>
                    <a:cubicBezTo>
                      <a:pt x="48358" y="134017"/>
                      <a:pt x="37533" y="172670"/>
                      <a:pt x="24179" y="172670"/>
                    </a:cubicBezTo>
                    <a:cubicBezTo>
                      <a:pt x="10825" y="172670"/>
                      <a:pt x="0" y="134017"/>
                      <a:pt x="0" y="86335"/>
                    </a:cubicBezTo>
                    <a:cubicBezTo>
                      <a:pt x="0" y="38654"/>
                      <a:pt x="10825" y="0"/>
                      <a:pt x="24179" y="0"/>
                    </a:cubicBezTo>
                    <a:cubicBezTo>
                      <a:pt x="37533" y="0"/>
                      <a:pt x="48358" y="38654"/>
                      <a:pt x="48358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5" name="图形 9">
              <a:extLst>
                <a:ext uri="{FF2B5EF4-FFF2-40B4-BE49-F238E27FC236}">
                  <a16:creationId xmlns:a16="http://schemas.microsoft.com/office/drawing/2014/main" id="{A40D8539-11C2-E0DE-C5F4-4783D3750F00}"/>
                </a:ext>
              </a:extLst>
            </p:cNvPr>
            <p:cNvGrpSpPr/>
            <p:nvPr userDrawn="1"/>
          </p:nvGrpSpPr>
          <p:grpSpPr>
            <a:xfrm>
              <a:off x="634836" y="-271654"/>
              <a:ext cx="1589440" cy="2199943"/>
              <a:chOff x="2552338" y="424220"/>
              <a:chExt cx="1589440" cy="2199943"/>
            </a:xfrm>
          </p:grpSpPr>
          <p:sp>
            <p:nvSpPr>
              <p:cNvPr id="566" name="任意多边形: 形状 565">
                <a:extLst>
                  <a:ext uri="{FF2B5EF4-FFF2-40B4-BE49-F238E27FC236}">
                    <a16:creationId xmlns:a16="http://schemas.microsoft.com/office/drawing/2014/main" id="{6ED56AE9-96BC-FA8B-BF56-C8D5184413C1}"/>
                  </a:ext>
                </a:extLst>
              </p:cNvPr>
              <p:cNvSpPr/>
              <p:nvPr/>
            </p:nvSpPr>
            <p:spPr>
              <a:xfrm>
                <a:off x="2552338" y="424220"/>
                <a:ext cx="1481409" cy="2072633"/>
              </a:xfrm>
              <a:custGeom>
                <a:avLst/>
                <a:gdLst>
                  <a:gd name="connsiteX0" fmla="*/ 324386 w 1481409"/>
                  <a:gd name="connsiteY0" fmla="*/ 274537 h 2072633"/>
                  <a:gd name="connsiteX1" fmla="*/ 331759 w 1481409"/>
                  <a:gd name="connsiteY1" fmla="*/ 295870 h 2072633"/>
                  <a:gd name="connsiteX2" fmla="*/ 354529 w 1481409"/>
                  <a:gd name="connsiteY2" fmla="*/ 382476 h 2072633"/>
                  <a:gd name="connsiteX3" fmla="*/ 369139 w 1481409"/>
                  <a:gd name="connsiteY3" fmla="*/ 470681 h 2072633"/>
                  <a:gd name="connsiteX4" fmla="*/ 371742 w 1481409"/>
                  <a:gd name="connsiteY4" fmla="*/ 493017 h 2072633"/>
                  <a:gd name="connsiteX5" fmla="*/ 373937 w 1481409"/>
                  <a:gd name="connsiteY5" fmla="*/ 515461 h 2072633"/>
                  <a:gd name="connsiteX6" fmla="*/ 376458 w 1481409"/>
                  <a:gd name="connsiteY6" fmla="*/ 560648 h 2072633"/>
                  <a:gd name="connsiteX7" fmla="*/ 377407 w 1481409"/>
                  <a:gd name="connsiteY7" fmla="*/ 743348 h 2072633"/>
                  <a:gd name="connsiteX8" fmla="*/ 392722 w 1481409"/>
                  <a:gd name="connsiteY8" fmla="*/ 926155 h 2072633"/>
                  <a:gd name="connsiteX9" fmla="*/ 395650 w 1481409"/>
                  <a:gd name="connsiteY9" fmla="*/ 925749 h 2072633"/>
                  <a:gd name="connsiteX10" fmla="*/ 392234 w 1481409"/>
                  <a:gd name="connsiteY10" fmla="*/ 743537 h 2072633"/>
                  <a:gd name="connsiteX11" fmla="*/ 400177 w 1481409"/>
                  <a:gd name="connsiteY11" fmla="*/ 560459 h 2072633"/>
                  <a:gd name="connsiteX12" fmla="*/ 400204 w 1481409"/>
                  <a:gd name="connsiteY12" fmla="*/ 514242 h 2072633"/>
                  <a:gd name="connsiteX13" fmla="*/ 399472 w 1481409"/>
                  <a:gd name="connsiteY13" fmla="*/ 491038 h 2072633"/>
                  <a:gd name="connsiteX14" fmla="*/ 398360 w 1481409"/>
                  <a:gd name="connsiteY14" fmla="*/ 467808 h 2072633"/>
                  <a:gd name="connsiteX15" fmla="*/ 396192 w 1481409"/>
                  <a:gd name="connsiteY15" fmla="*/ 444577 h 2072633"/>
                  <a:gd name="connsiteX16" fmla="*/ 393102 w 1481409"/>
                  <a:gd name="connsiteY16" fmla="*/ 421428 h 2072633"/>
                  <a:gd name="connsiteX17" fmla="*/ 388792 w 1481409"/>
                  <a:gd name="connsiteY17" fmla="*/ 398442 h 2072633"/>
                  <a:gd name="connsiteX18" fmla="*/ 386488 w 1481409"/>
                  <a:gd name="connsiteY18" fmla="*/ 386976 h 2072633"/>
                  <a:gd name="connsiteX19" fmla="*/ 383397 w 1481409"/>
                  <a:gd name="connsiteY19" fmla="*/ 375672 h 2072633"/>
                  <a:gd name="connsiteX20" fmla="*/ 343279 w 1481409"/>
                  <a:gd name="connsiteY20" fmla="*/ 272639 h 2072633"/>
                  <a:gd name="connsiteX21" fmla="*/ 485400 w 1481409"/>
                  <a:gd name="connsiteY21" fmla="*/ 416874 h 2072633"/>
                  <a:gd name="connsiteX22" fmla="*/ 512615 w 1481409"/>
                  <a:gd name="connsiteY22" fmla="*/ 445960 h 2072633"/>
                  <a:gd name="connsiteX23" fmla="*/ 538827 w 1481409"/>
                  <a:gd name="connsiteY23" fmla="*/ 475967 h 2072633"/>
                  <a:gd name="connsiteX24" fmla="*/ 565202 w 1481409"/>
                  <a:gd name="connsiteY24" fmla="*/ 505866 h 2072633"/>
                  <a:gd name="connsiteX25" fmla="*/ 578403 w 1481409"/>
                  <a:gd name="connsiteY25" fmla="*/ 520774 h 2072633"/>
                  <a:gd name="connsiteX26" fmla="*/ 591143 w 1481409"/>
                  <a:gd name="connsiteY26" fmla="*/ 536117 h 2072633"/>
                  <a:gd name="connsiteX27" fmla="*/ 611528 w 1481409"/>
                  <a:gd name="connsiteY27" fmla="*/ 560404 h 2072633"/>
                  <a:gd name="connsiteX28" fmla="*/ 614021 w 1481409"/>
                  <a:gd name="connsiteY28" fmla="*/ 568536 h 2072633"/>
                  <a:gd name="connsiteX29" fmla="*/ 621557 w 1481409"/>
                  <a:gd name="connsiteY29" fmla="*/ 592092 h 2072633"/>
                  <a:gd name="connsiteX30" fmla="*/ 625352 w 1481409"/>
                  <a:gd name="connsiteY30" fmla="*/ 603829 h 2072633"/>
                  <a:gd name="connsiteX31" fmla="*/ 629011 w 1481409"/>
                  <a:gd name="connsiteY31" fmla="*/ 615594 h 2072633"/>
                  <a:gd name="connsiteX32" fmla="*/ 635409 w 1481409"/>
                  <a:gd name="connsiteY32" fmla="*/ 639420 h 2072633"/>
                  <a:gd name="connsiteX33" fmla="*/ 642077 w 1481409"/>
                  <a:gd name="connsiteY33" fmla="*/ 663085 h 2072633"/>
                  <a:gd name="connsiteX34" fmla="*/ 647607 w 1481409"/>
                  <a:gd name="connsiteY34" fmla="*/ 687047 h 2072633"/>
                  <a:gd name="connsiteX35" fmla="*/ 668587 w 1481409"/>
                  <a:gd name="connsiteY35" fmla="*/ 783140 h 2072633"/>
                  <a:gd name="connsiteX36" fmla="*/ 677397 w 1481409"/>
                  <a:gd name="connsiteY36" fmla="*/ 831715 h 2072633"/>
                  <a:gd name="connsiteX37" fmla="*/ 684119 w 1481409"/>
                  <a:gd name="connsiteY37" fmla="*/ 880724 h 2072633"/>
                  <a:gd name="connsiteX38" fmla="*/ 697212 w 1481409"/>
                  <a:gd name="connsiteY38" fmla="*/ 1079037 h 2072633"/>
                  <a:gd name="connsiteX39" fmla="*/ 701901 w 1481409"/>
                  <a:gd name="connsiteY39" fmla="*/ 1178844 h 2072633"/>
                  <a:gd name="connsiteX40" fmla="*/ 712392 w 1481409"/>
                  <a:gd name="connsiteY40" fmla="*/ 1278353 h 2072633"/>
                  <a:gd name="connsiteX41" fmla="*/ 715319 w 1481409"/>
                  <a:gd name="connsiteY41" fmla="*/ 1277919 h 2072633"/>
                  <a:gd name="connsiteX42" fmla="*/ 712039 w 1481409"/>
                  <a:gd name="connsiteY42" fmla="*/ 1078847 h 2072633"/>
                  <a:gd name="connsiteX43" fmla="*/ 707756 w 1481409"/>
                  <a:gd name="connsiteY43" fmla="*/ 878556 h 2072633"/>
                  <a:gd name="connsiteX44" fmla="*/ 703501 w 1481409"/>
                  <a:gd name="connsiteY44" fmla="*/ 828408 h 2072633"/>
                  <a:gd name="connsiteX45" fmla="*/ 697564 w 1481409"/>
                  <a:gd name="connsiteY45" fmla="*/ 778288 h 2072633"/>
                  <a:gd name="connsiteX46" fmla="*/ 676286 w 1481409"/>
                  <a:gd name="connsiteY46" fmla="*/ 679457 h 2072633"/>
                  <a:gd name="connsiteX47" fmla="*/ 668967 w 1481409"/>
                  <a:gd name="connsiteY47" fmla="*/ 655251 h 2072633"/>
                  <a:gd name="connsiteX48" fmla="*/ 660347 w 1481409"/>
                  <a:gd name="connsiteY48" fmla="*/ 631424 h 2072633"/>
                  <a:gd name="connsiteX49" fmla="*/ 651917 w 1481409"/>
                  <a:gd name="connsiteY49" fmla="*/ 609034 h 2072633"/>
                  <a:gd name="connsiteX50" fmla="*/ 692333 w 1481409"/>
                  <a:gd name="connsiteY50" fmla="*/ 659588 h 2072633"/>
                  <a:gd name="connsiteX51" fmla="*/ 879721 w 1481409"/>
                  <a:gd name="connsiteY51" fmla="*/ 918565 h 2072633"/>
                  <a:gd name="connsiteX52" fmla="*/ 911084 w 1481409"/>
                  <a:gd name="connsiteY52" fmla="*/ 967059 h 2072633"/>
                  <a:gd name="connsiteX53" fmla="*/ 907614 w 1481409"/>
                  <a:gd name="connsiteY53" fmla="*/ 985953 h 2072633"/>
                  <a:gd name="connsiteX54" fmla="*/ 904063 w 1481409"/>
                  <a:gd name="connsiteY54" fmla="*/ 1007801 h 2072633"/>
                  <a:gd name="connsiteX55" fmla="*/ 901353 w 1481409"/>
                  <a:gd name="connsiteY55" fmla="*/ 1029757 h 2072633"/>
                  <a:gd name="connsiteX56" fmla="*/ 898886 w 1481409"/>
                  <a:gd name="connsiteY56" fmla="*/ 1051768 h 2072633"/>
                  <a:gd name="connsiteX57" fmla="*/ 896988 w 1481409"/>
                  <a:gd name="connsiteY57" fmla="*/ 1073860 h 2072633"/>
                  <a:gd name="connsiteX58" fmla="*/ 894739 w 1481409"/>
                  <a:gd name="connsiteY58" fmla="*/ 1118207 h 2072633"/>
                  <a:gd name="connsiteX59" fmla="*/ 895172 w 1481409"/>
                  <a:gd name="connsiteY59" fmla="*/ 1162689 h 2072633"/>
                  <a:gd name="connsiteX60" fmla="*/ 898805 w 1481409"/>
                  <a:gd name="connsiteY60" fmla="*/ 1207117 h 2072633"/>
                  <a:gd name="connsiteX61" fmla="*/ 905202 w 1481409"/>
                  <a:gd name="connsiteY61" fmla="*/ 1251246 h 2072633"/>
                  <a:gd name="connsiteX62" fmla="*/ 908888 w 1481409"/>
                  <a:gd name="connsiteY62" fmla="*/ 1273203 h 2072633"/>
                  <a:gd name="connsiteX63" fmla="*/ 913225 w 1481409"/>
                  <a:gd name="connsiteY63" fmla="*/ 1294969 h 2072633"/>
                  <a:gd name="connsiteX64" fmla="*/ 932607 w 1481409"/>
                  <a:gd name="connsiteY64" fmla="*/ 1381115 h 2072633"/>
                  <a:gd name="connsiteX65" fmla="*/ 942636 w 1481409"/>
                  <a:gd name="connsiteY65" fmla="*/ 1423835 h 2072633"/>
                  <a:gd name="connsiteX66" fmla="*/ 952151 w 1481409"/>
                  <a:gd name="connsiteY66" fmla="*/ 1466609 h 2072633"/>
                  <a:gd name="connsiteX67" fmla="*/ 983459 w 1481409"/>
                  <a:gd name="connsiteY67" fmla="*/ 1639252 h 2072633"/>
                  <a:gd name="connsiteX68" fmla="*/ 986413 w 1481409"/>
                  <a:gd name="connsiteY68" fmla="*/ 1638927 h 2072633"/>
                  <a:gd name="connsiteX69" fmla="*/ 966734 w 1481409"/>
                  <a:gd name="connsiteY69" fmla="*/ 1463871 h 2072633"/>
                  <a:gd name="connsiteX70" fmla="*/ 959361 w 1481409"/>
                  <a:gd name="connsiteY70" fmla="*/ 1420419 h 2072633"/>
                  <a:gd name="connsiteX71" fmla="*/ 951473 w 1481409"/>
                  <a:gd name="connsiteY71" fmla="*/ 1377130 h 2072633"/>
                  <a:gd name="connsiteX72" fmla="*/ 936618 w 1481409"/>
                  <a:gd name="connsiteY72" fmla="*/ 1290903 h 2072633"/>
                  <a:gd name="connsiteX73" fmla="*/ 924420 w 1481409"/>
                  <a:gd name="connsiteY73" fmla="*/ 1118017 h 2072633"/>
                  <a:gd name="connsiteX74" fmla="*/ 922225 w 1481409"/>
                  <a:gd name="connsiteY74" fmla="*/ 1030787 h 2072633"/>
                  <a:gd name="connsiteX75" fmla="*/ 920978 w 1481409"/>
                  <a:gd name="connsiteY75" fmla="*/ 982564 h 2072633"/>
                  <a:gd name="connsiteX76" fmla="*/ 1194593 w 1481409"/>
                  <a:gd name="connsiteY76" fmla="*/ 1476368 h 2072633"/>
                  <a:gd name="connsiteX77" fmla="*/ 1325383 w 1481409"/>
                  <a:gd name="connsiteY77" fmla="*/ 1769337 h 2072633"/>
                  <a:gd name="connsiteX78" fmla="*/ 1382524 w 1481409"/>
                  <a:gd name="connsiteY78" fmla="*/ 1919291 h 2072633"/>
                  <a:gd name="connsiteX79" fmla="*/ 1408059 w 1481409"/>
                  <a:gd name="connsiteY79" fmla="*/ 1995326 h 2072633"/>
                  <a:gd name="connsiteX80" fmla="*/ 1419308 w 1481409"/>
                  <a:gd name="connsiteY80" fmla="*/ 2033790 h 2072633"/>
                  <a:gd name="connsiteX81" fmla="*/ 1424377 w 1481409"/>
                  <a:gd name="connsiteY81" fmla="*/ 2053144 h 2072633"/>
                  <a:gd name="connsiteX82" fmla="*/ 1428578 w 1481409"/>
                  <a:gd name="connsiteY82" fmla="*/ 2072634 h 2072633"/>
                  <a:gd name="connsiteX83" fmla="*/ 1433268 w 1481409"/>
                  <a:gd name="connsiteY83" fmla="*/ 2071902 h 2072633"/>
                  <a:gd name="connsiteX84" fmla="*/ 1429663 w 1481409"/>
                  <a:gd name="connsiteY84" fmla="*/ 2051979 h 2072633"/>
                  <a:gd name="connsiteX85" fmla="*/ 1425190 w 1481409"/>
                  <a:gd name="connsiteY85" fmla="*/ 2032299 h 2072633"/>
                  <a:gd name="connsiteX86" fmla="*/ 1415161 w 1481409"/>
                  <a:gd name="connsiteY86" fmla="*/ 1993266 h 2072633"/>
                  <a:gd name="connsiteX87" fmla="*/ 1392066 w 1481409"/>
                  <a:gd name="connsiteY87" fmla="*/ 1916093 h 2072633"/>
                  <a:gd name="connsiteX88" fmla="*/ 1339045 w 1481409"/>
                  <a:gd name="connsiteY88" fmla="*/ 1764024 h 2072633"/>
                  <a:gd name="connsiteX89" fmla="*/ 1216116 w 1481409"/>
                  <a:gd name="connsiteY89" fmla="*/ 1466284 h 2072633"/>
                  <a:gd name="connsiteX90" fmla="*/ 1015580 w 1481409"/>
                  <a:gd name="connsiteY90" fmla="*/ 1072477 h 2072633"/>
                  <a:gd name="connsiteX91" fmla="*/ 1016258 w 1481409"/>
                  <a:gd name="connsiteY91" fmla="*/ 1073155 h 2072633"/>
                  <a:gd name="connsiteX92" fmla="*/ 1051117 w 1481409"/>
                  <a:gd name="connsiteY92" fmla="*/ 1106469 h 2072633"/>
                  <a:gd name="connsiteX93" fmla="*/ 1087223 w 1481409"/>
                  <a:gd name="connsiteY93" fmla="*/ 1138238 h 2072633"/>
                  <a:gd name="connsiteX94" fmla="*/ 1162011 w 1481409"/>
                  <a:gd name="connsiteY94" fmla="*/ 1197873 h 2072633"/>
                  <a:gd name="connsiteX95" fmla="*/ 1199771 w 1481409"/>
                  <a:gd name="connsiteY95" fmla="*/ 1226877 h 2072633"/>
                  <a:gd name="connsiteX96" fmla="*/ 1218393 w 1481409"/>
                  <a:gd name="connsiteY96" fmla="*/ 1241650 h 2072633"/>
                  <a:gd name="connsiteX97" fmla="*/ 1236636 w 1481409"/>
                  <a:gd name="connsiteY97" fmla="*/ 1256830 h 2072633"/>
                  <a:gd name="connsiteX98" fmla="*/ 1371058 w 1481409"/>
                  <a:gd name="connsiteY98" fmla="*/ 1390277 h 2072633"/>
                  <a:gd name="connsiteX99" fmla="*/ 1478780 w 1481409"/>
                  <a:gd name="connsiteY99" fmla="*/ 1547008 h 2072633"/>
                  <a:gd name="connsiteX100" fmla="*/ 1481409 w 1481409"/>
                  <a:gd name="connsiteY100" fmla="*/ 1545652 h 2072633"/>
                  <a:gd name="connsiteX101" fmla="*/ 1382660 w 1481409"/>
                  <a:gd name="connsiteY101" fmla="*/ 1381033 h 2072633"/>
                  <a:gd name="connsiteX102" fmla="*/ 1252330 w 1481409"/>
                  <a:gd name="connsiteY102" fmla="*/ 1239021 h 2072633"/>
                  <a:gd name="connsiteX103" fmla="*/ 1234630 w 1481409"/>
                  <a:gd name="connsiteY103" fmla="*/ 1222621 h 2072633"/>
                  <a:gd name="connsiteX104" fmla="*/ 1216604 w 1481409"/>
                  <a:gd name="connsiteY104" fmla="*/ 1206683 h 2072633"/>
                  <a:gd name="connsiteX105" fmla="*/ 1198605 w 1481409"/>
                  <a:gd name="connsiteY105" fmla="*/ 1190690 h 2072633"/>
                  <a:gd name="connsiteX106" fmla="*/ 1180416 w 1481409"/>
                  <a:gd name="connsiteY106" fmla="*/ 1175022 h 2072633"/>
                  <a:gd name="connsiteX107" fmla="*/ 1105819 w 1481409"/>
                  <a:gd name="connsiteY107" fmla="*/ 1115143 h 2072633"/>
                  <a:gd name="connsiteX108" fmla="*/ 1030055 w 1481409"/>
                  <a:gd name="connsiteY108" fmla="*/ 1057515 h 2072633"/>
                  <a:gd name="connsiteX109" fmla="*/ 992540 w 1481409"/>
                  <a:gd name="connsiteY109" fmla="*/ 1028158 h 2072633"/>
                  <a:gd name="connsiteX110" fmla="*/ 987959 w 1481409"/>
                  <a:gd name="connsiteY110" fmla="*/ 1024444 h 2072633"/>
                  <a:gd name="connsiteX111" fmla="*/ 911707 w 1481409"/>
                  <a:gd name="connsiteY111" fmla="*/ 897991 h 2072633"/>
                  <a:gd name="connsiteX112" fmla="*/ 808322 w 1481409"/>
                  <a:gd name="connsiteY112" fmla="*/ 741369 h 2072633"/>
                  <a:gd name="connsiteX113" fmla="*/ 820602 w 1481409"/>
                  <a:gd name="connsiteY113" fmla="*/ 748688 h 2072633"/>
                  <a:gd name="connsiteX114" fmla="*/ 840335 w 1481409"/>
                  <a:gd name="connsiteY114" fmla="*/ 759585 h 2072633"/>
                  <a:gd name="connsiteX115" fmla="*/ 860394 w 1481409"/>
                  <a:gd name="connsiteY115" fmla="*/ 769804 h 2072633"/>
                  <a:gd name="connsiteX116" fmla="*/ 901190 w 1481409"/>
                  <a:gd name="connsiteY116" fmla="*/ 788480 h 2072633"/>
                  <a:gd name="connsiteX117" fmla="*/ 984624 w 1481409"/>
                  <a:gd name="connsiteY117" fmla="*/ 819843 h 2072633"/>
                  <a:gd name="connsiteX118" fmla="*/ 1068438 w 1481409"/>
                  <a:gd name="connsiteY118" fmla="*/ 848522 h 2072633"/>
                  <a:gd name="connsiteX119" fmla="*/ 1229181 w 1481409"/>
                  <a:gd name="connsiteY119" fmla="*/ 920111 h 2072633"/>
                  <a:gd name="connsiteX120" fmla="*/ 1366639 w 1481409"/>
                  <a:gd name="connsiteY120" fmla="*/ 1028998 h 2072633"/>
                  <a:gd name="connsiteX121" fmla="*/ 1368943 w 1481409"/>
                  <a:gd name="connsiteY121" fmla="*/ 1027128 h 2072633"/>
                  <a:gd name="connsiteX122" fmla="*/ 1236825 w 1481409"/>
                  <a:gd name="connsiteY122" fmla="*/ 907397 h 2072633"/>
                  <a:gd name="connsiteX123" fmla="*/ 1077140 w 1481409"/>
                  <a:gd name="connsiteY123" fmla="*/ 826457 h 2072633"/>
                  <a:gd name="connsiteX124" fmla="*/ 994789 w 1481409"/>
                  <a:gd name="connsiteY124" fmla="*/ 792302 h 2072633"/>
                  <a:gd name="connsiteX125" fmla="*/ 912060 w 1481409"/>
                  <a:gd name="connsiteY125" fmla="*/ 760886 h 2072633"/>
                  <a:gd name="connsiteX126" fmla="*/ 787884 w 1481409"/>
                  <a:gd name="connsiteY126" fmla="*/ 712066 h 2072633"/>
                  <a:gd name="connsiteX127" fmla="*/ 729496 w 1481409"/>
                  <a:gd name="connsiteY127" fmla="*/ 630963 h 2072633"/>
                  <a:gd name="connsiteX128" fmla="*/ 680297 w 1481409"/>
                  <a:gd name="connsiteY128" fmla="*/ 566666 h 2072633"/>
                  <a:gd name="connsiteX129" fmla="*/ 628767 w 1481409"/>
                  <a:gd name="connsiteY129" fmla="*/ 504185 h 2072633"/>
                  <a:gd name="connsiteX130" fmla="*/ 615783 w 1481409"/>
                  <a:gd name="connsiteY130" fmla="*/ 488653 h 2072633"/>
                  <a:gd name="connsiteX131" fmla="*/ 602284 w 1481409"/>
                  <a:gd name="connsiteY131" fmla="*/ 473527 h 2072633"/>
                  <a:gd name="connsiteX132" fmla="*/ 575259 w 1481409"/>
                  <a:gd name="connsiteY132" fmla="*/ 443330 h 2072633"/>
                  <a:gd name="connsiteX133" fmla="*/ 548044 w 1481409"/>
                  <a:gd name="connsiteY133" fmla="*/ 413323 h 2072633"/>
                  <a:gd name="connsiteX134" fmla="*/ 519798 w 1481409"/>
                  <a:gd name="connsiteY134" fmla="*/ 384238 h 2072633"/>
                  <a:gd name="connsiteX135" fmla="*/ 464934 w 1481409"/>
                  <a:gd name="connsiteY135" fmla="*/ 329726 h 2072633"/>
                  <a:gd name="connsiteX136" fmla="*/ 473880 w 1481409"/>
                  <a:gd name="connsiteY136" fmla="*/ 333711 h 2072633"/>
                  <a:gd name="connsiteX137" fmla="*/ 495538 w 1481409"/>
                  <a:gd name="connsiteY137" fmla="*/ 342927 h 2072633"/>
                  <a:gd name="connsiteX138" fmla="*/ 517603 w 1481409"/>
                  <a:gd name="connsiteY138" fmla="*/ 351005 h 2072633"/>
                  <a:gd name="connsiteX139" fmla="*/ 539830 w 1481409"/>
                  <a:gd name="connsiteY139" fmla="*/ 358785 h 2072633"/>
                  <a:gd name="connsiteX140" fmla="*/ 562302 w 1481409"/>
                  <a:gd name="connsiteY140" fmla="*/ 365643 h 2072633"/>
                  <a:gd name="connsiteX141" fmla="*/ 584936 w 1481409"/>
                  <a:gd name="connsiteY141" fmla="*/ 372040 h 2072633"/>
                  <a:gd name="connsiteX142" fmla="*/ 607733 w 1481409"/>
                  <a:gd name="connsiteY142" fmla="*/ 377488 h 2072633"/>
                  <a:gd name="connsiteX143" fmla="*/ 630638 w 1481409"/>
                  <a:gd name="connsiteY143" fmla="*/ 382449 h 2072633"/>
                  <a:gd name="connsiteX144" fmla="*/ 653624 w 1481409"/>
                  <a:gd name="connsiteY144" fmla="*/ 386677 h 2072633"/>
                  <a:gd name="connsiteX145" fmla="*/ 745272 w 1481409"/>
                  <a:gd name="connsiteY145" fmla="*/ 402182 h 2072633"/>
                  <a:gd name="connsiteX146" fmla="*/ 921520 w 1481409"/>
                  <a:gd name="connsiteY146" fmla="*/ 452032 h 2072633"/>
                  <a:gd name="connsiteX147" fmla="*/ 942175 w 1481409"/>
                  <a:gd name="connsiteY147" fmla="*/ 461953 h 2072633"/>
                  <a:gd name="connsiteX148" fmla="*/ 962532 w 1481409"/>
                  <a:gd name="connsiteY148" fmla="*/ 472497 h 2072633"/>
                  <a:gd name="connsiteX149" fmla="*/ 982320 w 1481409"/>
                  <a:gd name="connsiteY149" fmla="*/ 484180 h 2072633"/>
                  <a:gd name="connsiteX150" fmla="*/ 1001729 w 1481409"/>
                  <a:gd name="connsiteY150" fmla="*/ 496541 h 2072633"/>
                  <a:gd name="connsiteX151" fmla="*/ 1020514 w 1481409"/>
                  <a:gd name="connsiteY151" fmla="*/ 509932 h 2072633"/>
                  <a:gd name="connsiteX152" fmla="*/ 1039001 w 1481409"/>
                  <a:gd name="connsiteY152" fmla="*/ 523783 h 2072633"/>
                  <a:gd name="connsiteX153" fmla="*/ 1074510 w 1481409"/>
                  <a:gd name="connsiteY153" fmla="*/ 553519 h 2072633"/>
                  <a:gd name="connsiteX154" fmla="*/ 1076570 w 1481409"/>
                  <a:gd name="connsiteY154" fmla="*/ 551405 h 2072633"/>
                  <a:gd name="connsiteX155" fmla="*/ 927890 w 1481409"/>
                  <a:gd name="connsiteY155" fmla="*/ 438641 h 2072633"/>
                  <a:gd name="connsiteX156" fmla="*/ 750070 w 1481409"/>
                  <a:gd name="connsiteY156" fmla="*/ 378925 h 2072633"/>
                  <a:gd name="connsiteX157" fmla="*/ 569865 w 1481409"/>
                  <a:gd name="connsiteY157" fmla="*/ 336937 h 2072633"/>
                  <a:gd name="connsiteX158" fmla="*/ 547447 w 1481409"/>
                  <a:gd name="connsiteY158" fmla="*/ 331841 h 2072633"/>
                  <a:gd name="connsiteX159" fmla="*/ 525274 w 1481409"/>
                  <a:gd name="connsiteY159" fmla="*/ 325958 h 2072633"/>
                  <a:gd name="connsiteX160" fmla="*/ 502938 w 1481409"/>
                  <a:gd name="connsiteY160" fmla="*/ 320374 h 2072633"/>
                  <a:gd name="connsiteX161" fmla="*/ 480819 w 1481409"/>
                  <a:gd name="connsiteY161" fmla="*/ 314031 h 2072633"/>
                  <a:gd name="connsiteX162" fmla="*/ 458619 w 1481409"/>
                  <a:gd name="connsiteY162" fmla="*/ 307743 h 2072633"/>
                  <a:gd name="connsiteX163" fmla="*/ 447451 w 1481409"/>
                  <a:gd name="connsiteY163" fmla="*/ 304707 h 2072633"/>
                  <a:gd name="connsiteX164" fmla="*/ 436472 w 1481409"/>
                  <a:gd name="connsiteY164" fmla="*/ 301129 h 2072633"/>
                  <a:gd name="connsiteX165" fmla="*/ 433789 w 1481409"/>
                  <a:gd name="connsiteY165" fmla="*/ 300288 h 2072633"/>
                  <a:gd name="connsiteX166" fmla="*/ 403023 w 1481409"/>
                  <a:gd name="connsiteY166" fmla="*/ 271718 h 2072633"/>
                  <a:gd name="connsiteX167" fmla="*/ 341301 w 1481409"/>
                  <a:gd name="connsiteY167" fmla="*/ 219104 h 2072633"/>
                  <a:gd name="connsiteX168" fmla="*/ 309694 w 1481409"/>
                  <a:gd name="connsiteY168" fmla="*/ 193705 h 2072633"/>
                  <a:gd name="connsiteX169" fmla="*/ 277519 w 1481409"/>
                  <a:gd name="connsiteY169" fmla="*/ 169038 h 2072633"/>
                  <a:gd name="connsiteX170" fmla="*/ 2277 w 1481409"/>
                  <a:gd name="connsiteY170" fmla="*/ 0 h 2072633"/>
                  <a:gd name="connsiteX171" fmla="*/ 0 w 1481409"/>
                  <a:gd name="connsiteY171" fmla="*/ 4174 h 2072633"/>
                  <a:gd name="connsiteX172" fmla="*/ 313625 w 1481409"/>
                  <a:gd name="connsiteY172" fmla="*/ 245289 h 2072633"/>
                  <a:gd name="connsiteX173" fmla="*/ 316769 w 1481409"/>
                  <a:gd name="connsiteY173" fmla="*/ 253095 h 2072633"/>
                  <a:gd name="connsiteX174" fmla="*/ 324386 w 1481409"/>
                  <a:gd name="connsiteY174" fmla="*/ 274537 h 2072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1481409" h="2072633">
                    <a:moveTo>
                      <a:pt x="324386" y="274537"/>
                    </a:moveTo>
                    <a:cubicBezTo>
                      <a:pt x="326744" y="281720"/>
                      <a:pt x="329320" y="288768"/>
                      <a:pt x="331759" y="295870"/>
                    </a:cubicBezTo>
                    <a:cubicBezTo>
                      <a:pt x="340813" y="324495"/>
                      <a:pt x="348755" y="353255"/>
                      <a:pt x="354529" y="382476"/>
                    </a:cubicBezTo>
                    <a:cubicBezTo>
                      <a:pt x="360574" y="411616"/>
                      <a:pt x="365155" y="441026"/>
                      <a:pt x="369139" y="470681"/>
                    </a:cubicBezTo>
                    <a:cubicBezTo>
                      <a:pt x="370440" y="478054"/>
                      <a:pt x="370955" y="485563"/>
                      <a:pt x="371742" y="493017"/>
                    </a:cubicBezTo>
                    <a:lnTo>
                      <a:pt x="373937" y="515461"/>
                    </a:lnTo>
                    <a:cubicBezTo>
                      <a:pt x="375130" y="530451"/>
                      <a:pt x="375591" y="545577"/>
                      <a:pt x="376458" y="560648"/>
                    </a:cubicBezTo>
                    <a:cubicBezTo>
                      <a:pt x="378491" y="621123"/>
                      <a:pt x="376621" y="682168"/>
                      <a:pt x="377407" y="743348"/>
                    </a:cubicBezTo>
                    <a:cubicBezTo>
                      <a:pt x="378572" y="804500"/>
                      <a:pt x="382096" y="865924"/>
                      <a:pt x="392722" y="926155"/>
                    </a:cubicBezTo>
                    <a:lnTo>
                      <a:pt x="395650" y="925749"/>
                    </a:lnTo>
                    <a:cubicBezTo>
                      <a:pt x="389767" y="865084"/>
                      <a:pt x="389442" y="804256"/>
                      <a:pt x="392234" y="743537"/>
                    </a:cubicBezTo>
                    <a:cubicBezTo>
                      <a:pt x="394403" y="682764"/>
                      <a:pt x="399228" y="621964"/>
                      <a:pt x="400177" y="560459"/>
                    </a:cubicBezTo>
                    <a:cubicBezTo>
                      <a:pt x="400149" y="545062"/>
                      <a:pt x="400556" y="529665"/>
                      <a:pt x="400204" y="514242"/>
                    </a:cubicBezTo>
                    <a:lnTo>
                      <a:pt x="399472" y="491038"/>
                    </a:lnTo>
                    <a:cubicBezTo>
                      <a:pt x="399174" y="483313"/>
                      <a:pt x="399174" y="475560"/>
                      <a:pt x="398360" y="467808"/>
                    </a:cubicBezTo>
                    <a:lnTo>
                      <a:pt x="396192" y="444577"/>
                    </a:lnTo>
                    <a:cubicBezTo>
                      <a:pt x="395406" y="436852"/>
                      <a:pt x="394674" y="429099"/>
                      <a:pt x="393102" y="421428"/>
                    </a:cubicBezTo>
                    <a:lnTo>
                      <a:pt x="388792" y="398442"/>
                    </a:lnTo>
                    <a:lnTo>
                      <a:pt x="386488" y="386976"/>
                    </a:lnTo>
                    <a:lnTo>
                      <a:pt x="383397" y="375672"/>
                    </a:lnTo>
                    <a:cubicBezTo>
                      <a:pt x="373856" y="339918"/>
                      <a:pt x="360384" y="305222"/>
                      <a:pt x="343279" y="272639"/>
                    </a:cubicBezTo>
                    <a:cubicBezTo>
                      <a:pt x="392505" y="318829"/>
                      <a:pt x="439888" y="366971"/>
                      <a:pt x="485400" y="416874"/>
                    </a:cubicBezTo>
                    <a:lnTo>
                      <a:pt x="512615" y="445960"/>
                    </a:lnTo>
                    <a:lnTo>
                      <a:pt x="538827" y="475967"/>
                    </a:lnTo>
                    <a:lnTo>
                      <a:pt x="565202" y="505866"/>
                    </a:lnTo>
                    <a:lnTo>
                      <a:pt x="578403" y="520774"/>
                    </a:lnTo>
                    <a:lnTo>
                      <a:pt x="591143" y="536117"/>
                    </a:lnTo>
                    <a:lnTo>
                      <a:pt x="611528" y="560404"/>
                    </a:lnTo>
                    <a:lnTo>
                      <a:pt x="614021" y="568536"/>
                    </a:lnTo>
                    <a:lnTo>
                      <a:pt x="621557" y="592092"/>
                    </a:lnTo>
                    <a:lnTo>
                      <a:pt x="625352" y="603829"/>
                    </a:lnTo>
                    <a:cubicBezTo>
                      <a:pt x="626626" y="607733"/>
                      <a:pt x="628063" y="611582"/>
                      <a:pt x="629011" y="615594"/>
                    </a:cubicBezTo>
                    <a:lnTo>
                      <a:pt x="635409" y="639420"/>
                    </a:lnTo>
                    <a:lnTo>
                      <a:pt x="642077" y="663085"/>
                    </a:lnTo>
                    <a:cubicBezTo>
                      <a:pt x="644245" y="670973"/>
                      <a:pt x="645736" y="679078"/>
                      <a:pt x="647607" y="687047"/>
                    </a:cubicBezTo>
                    <a:cubicBezTo>
                      <a:pt x="655522" y="718843"/>
                      <a:pt x="661892" y="750992"/>
                      <a:pt x="668587" y="783140"/>
                    </a:cubicBezTo>
                    <a:cubicBezTo>
                      <a:pt x="671488" y="799323"/>
                      <a:pt x="674768" y="815451"/>
                      <a:pt x="677397" y="831715"/>
                    </a:cubicBezTo>
                    <a:lnTo>
                      <a:pt x="684119" y="880724"/>
                    </a:lnTo>
                    <a:cubicBezTo>
                      <a:pt x="691682" y="946323"/>
                      <a:pt x="694881" y="1012599"/>
                      <a:pt x="697212" y="1079037"/>
                    </a:cubicBezTo>
                    <a:cubicBezTo>
                      <a:pt x="698621" y="1112270"/>
                      <a:pt x="699841" y="1145530"/>
                      <a:pt x="701901" y="1178844"/>
                    </a:cubicBezTo>
                    <a:cubicBezTo>
                      <a:pt x="703582" y="1212131"/>
                      <a:pt x="707079" y="1245445"/>
                      <a:pt x="712392" y="1278353"/>
                    </a:cubicBezTo>
                    <a:lnTo>
                      <a:pt x="715319" y="1277919"/>
                    </a:lnTo>
                    <a:cubicBezTo>
                      <a:pt x="709085" y="1211806"/>
                      <a:pt x="711172" y="1145394"/>
                      <a:pt x="712039" y="1078847"/>
                    </a:cubicBezTo>
                    <a:cubicBezTo>
                      <a:pt x="712663" y="1012300"/>
                      <a:pt x="712446" y="945455"/>
                      <a:pt x="707756" y="878556"/>
                    </a:cubicBezTo>
                    <a:lnTo>
                      <a:pt x="703501" y="828408"/>
                    </a:lnTo>
                    <a:cubicBezTo>
                      <a:pt x="701793" y="811711"/>
                      <a:pt x="699543" y="795013"/>
                      <a:pt x="697564" y="778288"/>
                    </a:cubicBezTo>
                    <a:cubicBezTo>
                      <a:pt x="692577" y="745001"/>
                      <a:pt x="686125" y="711795"/>
                      <a:pt x="676286" y="679457"/>
                    </a:cubicBezTo>
                    <a:cubicBezTo>
                      <a:pt x="673819" y="671379"/>
                      <a:pt x="671732" y="663220"/>
                      <a:pt x="668967" y="655251"/>
                    </a:cubicBezTo>
                    <a:lnTo>
                      <a:pt x="660347" y="631424"/>
                    </a:lnTo>
                    <a:lnTo>
                      <a:pt x="651917" y="609034"/>
                    </a:lnTo>
                    <a:lnTo>
                      <a:pt x="692333" y="659588"/>
                    </a:lnTo>
                    <a:cubicBezTo>
                      <a:pt x="758392" y="743077"/>
                      <a:pt x="820710" y="829682"/>
                      <a:pt x="879721" y="918565"/>
                    </a:cubicBezTo>
                    <a:cubicBezTo>
                      <a:pt x="890293" y="934667"/>
                      <a:pt x="900702" y="950850"/>
                      <a:pt x="911084" y="967059"/>
                    </a:cubicBezTo>
                    <a:cubicBezTo>
                      <a:pt x="909891" y="973348"/>
                      <a:pt x="908753" y="979637"/>
                      <a:pt x="907614" y="985953"/>
                    </a:cubicBezTo>
                    <a:cubicBezTo>
                      <a:pt x="906422" y="993217"/>
                      <a:pt x="905148" y="1000509"/>
                      <a:pt x="904063" y="1007801"/>
                    </a:cubicBezTo>
                    <a:cubicBezTo>
                      <a:pt x="903060" y="1015120"/>
                      <a:pt x="902274" y="1022438"/>
                      <a:pt x="901353" y="1029757"/>
                    </a:cubicBezTo>
                    <a:cubicBezTo>
                      <a:pt x="900458" y="1037076"/>
                      <a:pt x="899591" y="1044422"/>
                      <a:pt x="898886" y="1051768"/>
                    </a:cubicBezTo>
                    <a:cubicBezTo>
                      <a:pt x="898046" y="1059114"/>
                      <a:pt x="897476" y="1066460"/>
                      <a:pt x="896988" y="1073860"/>
                    </a:cubicBezTo>
                    <a:cubicBezTo>
                      <a:pt x="896148" y="1088633"/>
                      <a:pt x="895145" y="1103379"/>
                      <a:pt x="894739" y="1118207"/>
                    </a:cubicBezTo>
                    <a:cubicBezTo>
                      <a:pt x="894739" y="1133034"/>
                      <a:pt x="894467" y="1147861"/>
                      <a:pt x="895172" y="1162689"/>
                    </a:cubicBezTo>
                    <a:cubicBezTo>
                      <a:pt x="896202" y="1177516"/>
                      <a:pt x="896880" y="1192370"/>
                      <a:pt x="898805" y="1207117"/>
                    </a:cubicBezTo>
                    <a:cubicBezTo>
                      <a:pt x="900811" y="1221863"/>
                      <a:pt x="902491" y="1236636"/>
                      <a:pt x="905202" y="1251246"/>
                    </a:cubicBezTo>
                    <a:lnTo>
                      <a:pt x="908888" y="1273203"/>
                    </a:lnTo>
                    <a:lnTo>
                      <a:pt x="913225" y="1294969"/>
                    </a:lnTo>
                    <a:cubicBezTo>
                      <a:pt x="918972" y="1324001"/>
                      <a:pt x="925830" y="1352598"/>
                      <a:pt x="932607" y="1381115"/>
                    </a:cubicBezTo>
                    <a:lnTo>
                      <a:pt x="942636" y="1423835"/>
                    </a:lnTo>
                    <a:cubicBezTo>
                      <a:pt x="945997" y="1438066"/>
                      <a:pt x="949169" y="1452324"/>
                      <a:pt x="952151" y="1466609"/>
                    </a:cubicBezTo>
                    <a:cubicBezTo>
                      <a:pt x="964918" y="1523642"/>
                      <a:pt x="974622" y="1581298"/>
                      <a:pt x="983459" y="1639252"/>
                    </a:cubicBezTo>
                    <a:lnTo>
                      <a:pt x="986413" y="1638927"/>
                    </a:lnTo>
                    <a:cubicBezTo>
                      <a:pt x="982293" y="1580430"/>
                      <a:pt x="975625" y="1522015"/>
                      <a:pt x="966734" y="1463871"/>
                    </a:cubicBezTo>
                    <a:cubicBezTo>
                      <a:pt x="964457" y="1449342"/>
                      <a:pt x="961990" y="1434867"/>
                      <a:pt x="959361" y="1420419"/>
                    </a:cubicBezTo>
                    <a:lnTo>
                      <a:pt x="951473" y="1377130"/>
                    </a:lnTo>
                    <a:cubicBezTo>
                      <a:pt x="946160" y="1348315"/>
                      <a:pt x="940793" y="1319609"/>
                      <a:pt x="936618" y="1290903"/>
                    </a:cubicBezTo>
                    <a:cubicBezTo>
                      <a:pt x="927782" y="1233437"/>
                      <a:pt x="926697" y="1175862"/>
                      <a:pt x="924420" y="1118017"/>
                    </a:cubicBezTo>
                    <a:cubicBezTo>
                      <a:pt x="923472" y="1089040"/>
                      <a:pt x="922713" y="1059981"/>
                      <a:pt x="922225" y="1030787"/>
                    </a:cubicBezTo>
                    <a:cubicBezTo>
                      <a:pt x="921628" y="1014740"/>
                      <a:pt x="921412" y="998693"/>
                      <a:pt x="920978" y="982564"/>
                    </a:cubicBezTo>
                    <a:cubicBezTo>
                      <a:pt x="1021571" y="1141491"/>
                      <a:pt x="1112595" y="1306734"/>
                      <a:pt x="1194593" y="1476368"/>
                    </a:cubicBezTo>
                    <a:cubicBezTo>
                      <a:pt x="1241352" y="1572542"/>
                      <a:pt x="1285130" y="1670208"/>
                      <a:pt x="1325383" y="1769337"/>
                    </a:cubicBezTo>
                    <a:cubicBezTo>
                      <a:pt x="1345659" y="1818861"/>
                      <a:pt x="1364634" y="1868873"/>
                      <a:pt x="1382524" y="1919291"/>
                    </a:cubicBezTo>
                    <a:cubicBezTo>
                      <a:pt x="1391523" y="1944474"/>
                      <a:pt x="1400035" y="1969845"/>
                      <a:pt x="1408059" y="1995326"/>
                    </a:cubicBezTo>
                    <a:cubicBezTo>
                      <a:pt x="1411799" y="2008147"/>
                      <a:pt x="1416082" y="2020833"/>
                      <a:pt x="1419308" y="2033790"/>
                    </a:cubicBezTo>
                    <a:cubicBezTo>
                      <a:pt x="1420988" y="2040241"/>
                      <a:pt x="1422832" y="2046666"/>
                      <a:pt x="1424377" y="2053144"/>
                    </a:cubicBezTo>
                    <a:lnTo>
                      <a:pt x="1428578" y="2072634"/>
                    </a:lnTo>
                    <a:lnTo>
                      <a:pt x="1433268" y="2071902"/>
                    </a:lnTo>
                    <a:lnTo>
                      <a:pt x="1429663" y="2051979"/>
                    </a:lnTo>
                    <a:cubicBezTo>
                      <a:pt x="1428334" y="2045365"/>
                      <a:pt x="1426681" y="2038859"/>
                      <a:pt x="1425190" y="2032299"/>
                    </a:cubicBezTo>
                    <a:cubicBezTo>
                      <a:pt x="1422344" y="2019125"/>
                      <a:pt x="1418495" y="2006277"/>
                      <a:pt x="1415161" y="1993266"/>
                    </a:cubicBezTo>
                    <a:cubicBezTo>
                      <a:pt x="1407950" y="1967406"/>
                      <a:pt x="1400252" y="1941654"/>
                      <a:pt x="1392066" y="1916093"/>
                    </a:cubicBezTo>
                    <a:cubicBezTo>
                      <a:pt x="1375585" y="1864997"/>
                      <a:pt x="1357938" y="1814280"/>
                      <a:pt x="1339045" y="1764024"/>
                    </a:cubicBezTo>
                    <a:cubicBezTo>
                      <a:pt x="1301502" y="1663431"/>
                      <a:pt x="1260327" y="1564193"/>
                      <a:pt x="1216116" y="1466284"/>
                    </a:cubicBezTo>
                    <a:cubicBezTo>
                      <a:pt x="1154990" y="1332295"/>
                      <a:pt x="1088281" y="1200773"/>
                      <a:pt x="1015580" y="1072477"/>
                    </a:cubicBezTo>
                    <a:cubicBezTo>
                      <a:pt x="1015797" y="1072694"/>
                      <a:pt x="1016014" y="1072938"/>
                      <a:pt x="1016258" y="1073155"/>
                    </a:cubicBezTo>
                    <a:cubicBezTo>
                      <a:pt x="1027670" y="1084459"/>
                      <a:pt x="1039299" y="1095654"/>
                      <a:pt x="1051117" y="1106469"/>
                    </a:cubicBezTo>
                    <a:cubicBezTo>
                      <a:pt x="1063071" y="1117122"/>
                      <a:pt x="1075080" y="1127884"/>
                      <a:pt x="1087223" y="1138238"/>
                    </a:cubicBezTo>
                    <a:cubicBezTo>
                      <a:pt x="1111592" y="1159002"/>
                      <a:pt x="1136747" y="1178627"/>
                      <a:pt x="1162011" y="1197873"/>
                    </a:cubicBezTo>
                    <a:cubicBezTo>
                      <a:pt x="1174751" y="1207415"/>
                      <a:pt x="1187383" y="1217010"/>
                      <a:pt x="1199771" y="1226877"/>
                    </a:cubicBezTo>
                    <a:lnTo>
                      <a:pt x="1218393" y="1241650"/>
                    </a:lnTo>
                    <a:lnTo>
                      <a:pt x="1236636" y="1256830"/>
                    </a:lnTo>
                    <a:cubicBezTo>
                      <a:pt x="1285075" y="1297517"/>
                      <a:pt x="1330615" y="1341566"/>
                      <a:pt x="1371058" y="1390277"/>
                    </a:cubicBezTo>
                    <a:cubicBezTo>
                      <a:pt x="1411989" y="1438581"/>
                      <a:pt x="1447363" y="1491574"/>
                      <a:pt x="1478780" y="1547008"/>
                    </a:cubicBezTo>
                    <a:lnTo>
                      <a:pt x="1481409" y="1545652"/>
                    </a:lnTo>
                    <a:cubicBezTo>
                      <a:pt x="1454113" y="1487888"/>
                      <a:pt x="1421070" y="1432590"/>
                      <a:pt x="1382660" y="1381033"/>
                    </a:cubicBezTo>
                    <a:cubicBezTo>
                      <a:pt x="1343951" y="1329693"/>
                      <a:pt x="1299577" y="1282609"/>
                      <a:pt x="1252330" y="1239021"/>
                    </a:cubicBezTo>
                    <a:lnTo>
                      <a:pt x="1234630" y="1222621"/>
                    </a:lnTo>
                    <a:lnTo>
                      <a:pt x="1216604" y="1206683"/>
                    </a:lnTo>
                    <a:lnTo>
                      <a:pt x="1198605" y="1190690"/>
                    </a:lnTo>
                    <a:lnTo>
                      <a:pt x="1180416" y="1175022"/>
                    </a:lnTo>
                    <a:cubicBezTo>
                      <a:pt x="1156129" y="1154123"/>
                      <a:pt x="1131082" y="1134416"/>
                      <a:pt x="1105819" y="1115143"/>
                    </a:cubicBezTo>
                    <a:lnTo>
                      <a:pt x="1030055" y="1057515"/>
                    </a:lnTo>
                    <a:lnTo>
                      <a:pt x="992540" y="1028158"/>
                    </a:lnTo>
                    <a:cubicBezTo>
                      <a:pt x="991022" y="1026938"/>
                      <a:pt x="989504" y="1025691"/>
                      <a:pt x="987959" y="1024444"/>
                    </a:cubicBezTo>
                    <a:cubicBezTo>
                      <a:pt x="963210" y="981914"/>
                      <a:pt x="937811" y="939736"/>
                      <a:pt x="911707" y="897991"/>
                    </a:cubicBezTo>
                    <a:cubicBezTo>
                      <a:pt x="878312" y="845106"/>
                      <a:pt x="843886" y="792872"/>
                      <a:pt x="808322" y="741369"/>
                    </a:cubicBezTo>
                    <a:cubicBezTo>
                      <a:pt x="812388" y="743863"/>
                      <a:pt x="816481" y="746302"/>
                      <a:pt x="820602" y="748688"/>
                    </a:cubicBezTo>
                    <a:cubicBezTo>
                      <a:pt x="827080" y="752537"/>
                      <a:pt x="833640" y="756169"/>
                      <a:pt x="840335" y="759585"/>
                    </a:cubicBezTo>
                    <a:cubicBezTo>
                      <a:pt x="846976" y="763135"/>
                      <a:pt x="853672" y="766470"/>
                      <a:pt x="860394" y="769804"/>
                    </a:cubicBezTo>
                    <a:cubicBezTo>
                      <a:pt x="873866" y="776391"/>
                      <a:pt x="887528" y="782435"/>
                      <a:pt x="901190" y="788480"/>
                    </a:cubicBezTo>
                    <a:cubicBezTo>
                      <a:pt x="928622" y="800245"/>
                      <a:pt x="956542" y="810464"/>
                      <a:pt x="984624" y="819843"/>
                    </a:cubicBezTo>
                    <a:cubicBezTo>
                      <a:pt x="1012761" y="829086"/>
                      <a:pt x="1040763" y="838492"/>
                      <a:pt x="1068438" y="848522"/>
                    </a:cubicBezTo>
                    <a:cubicBezTo>
                      <a:pt x="1123736" y="868743"/>
                      <a:pt x="1178194" y="891133"/>
                      <a:pt x="1229181" y="920111"/>
                    </a:cubicBezTo>
                    <a:cubicBezTo>
                      <a:pt x="1280359" y="948545"/>
                      <a:pt x="1327769" y="984435"/>
                      <a:pt x="1366639" y="1028998"/>
                    </a:cubicBezTo>
                    <a:lnTo>
                      <a:pt x="1368943" y="1027128"/>
                    </a:lnTo>
                    <a:cubicBezTo>
                      <a:pt x="1333488" y="979203"/>
                      <a:pt x="1287000" y="939871"/>
                      <a:pt x="1236825" y="907397"/>
                    </a:cubicBezTo>
                    <a:cubicBezTo>
                      <a:pt x="1186271" y="875222"/>
                      <a:pt x="1131949" y="849660"/>
                      <a:pt x="1077140" y="826457"/>
                    </a:cubicBezTo>
                    <a:cubicBezTo>
                      <a:pt x="1049735" y="814774"/>
                      <a:pt x="1022194" y="803606"/>
                      <a:pt x="994789" y="792302"/>
                    </a:cubicBezTo>
                    <a:cubicBezTo>
                      <a:pt x="967330" y="781134"/>
                      <a:pt x="939681" y="770888"/>
                      <a:pt x="912060" y="760886"/>
                    </a:cubicBezTo>
                    <a:cubicBezTo>
                      <a:pt x="870044" y="745787"/>
                      <a:pt x="828571" y="730445"/>
                      <a:pt x="787884" y="712066"/>
                    </a:cubicBezTo>
                    <a:cubicBezTo>
                      <a:pt x="768747" y="684824"/>
                      <a:pt x="749311" y="657772"/>
                      <a:pt x="729496" y="630963"/>
                    </a:cubicBezTo>
                    <a:lnTo>
                      <a:pt x="680297" y="566666"/>
                    </a:lnTo>
                    <a:lnTo>
                      <a:pt x="628767" y="504185"/>
                    </a:lnTo>
                    <a:lnTo>
                      <a:pt x="615783" y="488653"/>
                    </a:lnTo>
                    <a:lnTo>
                      <a:pt x="602284" y="473527"/>
                    </a:lnTo>
                    <a:lnTo>
                      <a:pt x="575259" y="443330"/>
                    </a:lnTo>
                    <a:lnTo>
                      <a:pt x="548044" y="413323"/>
                    </a:lnTo>
                    <a:lnTo>
                      <a:pt x="519798" y="384238"/>
                    </a:lnTo>
                    <a:cubicBezTo>
                      <a:pt x="501962" y="365643"/>
                      <a:pt x="483584" y="347562"/>
                      <a:pt x="464934" y="329726"/>
                    </a:cubicBezTo>
                    <a:cubicBezTo>
                      <a:pt x="467916" y="331027"/>
                      <a:pt x="470898" y="332383"/>
                      <a:pt x="473880" y="333711"/>
                    </a:cubicBezTo>
                    <a:cubicBezTo>
                      <a:pt x="481063" y="336855"/>
                      <a:pt x="488192" y="340189"/>
                      <a:pt x="495538" y="342927"/>
                    </a:cubicBezTo>
                    <a:lnTo>
                      <a:pt x="517603" y="351005"/>
                    </a:lnTo>
                    <a:lnTo>
                      <a:pt x="539830" y="358785"/>
                    </a:lnTo>
                    <a:cubicBezTo>
                      <a:pt x="547285" y="361197"/>
                      <a:pt x="554820" y="363339"/>
                      <a:pt x="562302" y="365643"/>
                    </a:cubicBezTo>
                    <a:lnTo>
                      <a:pt x="584936" y="372040"/>
                    </a:lnTo>
                    <a:cubicBezTo>
                      <a:pt x="592472" y="374181"/>
                      <a:pt x="600143" y="375645"/>
                      <a:pt x="607733" y="377488"/>
                    </a:cubicBezTo>
                    <a:lnTo>
                      <a:pt x="630638" y="382449"/>
                    </a:lnTo>
                    <a:cubicBezTo>
                      <a:pt x="638282" y="384048"/>
                      <a:pt x="645953" y="385241"/>
                      <a:pt x="653624" y="386677"/>
                    </a:cubicBezTo>
                    <a:cubicBezTo>
                      <a:pt x="684336" y="392017"/>
                      <a:pt x="714967" y="396626"/>
                      <a:pt x="745272" y="402182"/>
                    </a:cubicBezTo>
                    <a:cubicBezTo>
                      <a:pt x="805774" y="413269"/>
                      <a:pt x="865924" y="426443"/>
                      <a:pt x="921520" y="452032"/>
                    </a:cubicBezTo>
                    <a:lnTo>
                      <a:pt x="942175" y="461953"/>
                    </a:lnTo>
                    <a:cubicBezTo>
                      <a:pt x="949060" y="465287"/>
                      <a:pt x="956108" y="468350"/>
                      <a:pt x="962532" y="472497"/>
                    </a:cubicBezTo>
                    <a:lnTo>
                      <a:pt x="982320" y="484180"/>
                    </a:lnTo>
                    <a:cubicBezTo>
                      <a:pt x="988935" y="488056"/>
                      <a:pt x="995630" y="491851"/>
                      <a:pt x="1001729" y="496541"/>
                    </a:cubicBezTo>
                    <a:lnTo>
                      <a:pt x="1020514" y="509932"/>
                    </a:lnTo>
                    <a:cubicBezTo>
                      <a:pt x="1026694" y="514513"/>
                      <a:pt x="1033308" y="518579"/>
                      <a:pt x="1039001" y="523783"/>
                    </a:cubicBezTo>
                    <a:lnTo>
                      <a:pt x="1074510" y="553519"/>
                    </a:lnTo>
                    <a:lnTo>
                      <a:pt x="1076570" y="551405"/>
                    </a:lnTo>
                    <a:cubicBezTo>
                      <a:pt x="1033525" y="506706"/>
                      <a:pt x="983784" y="467591"/>
                      <a:pt x="927890" y="438641"/>
                    </a:cubicBezTo>
                    <a:cubicBezTo>
                      <a:pt x="871942" y="409555"/>
                      <a:pt x="810572" y="393020"/>
                      <a:pt x="750070" y="378925"/>
                    </a:cubicBezTo>
                    <a:cubicBezTo>
                      <a:pt x="689297" y="365155"/>
                      <a:pt x="629472" y="350680"/>
                      <a:pt x="569865" y="336937"/>
                    </a:cubicBezTo>
                    <a:cubicBezTo>
                      <a:pt x="562410" y="335229"/>
                      <a:pt x="554875" y="333684"/>
                      <a:pt x="547447" y="331841"/>
                    </a:cubicBezTo>
                    <a:lnTo>
                      <a:pt x="525274" y="325958"/>
                    </a:lnTo>
                    <a:lnTo>
                      <a:pt x="502938" y="320374"/>
                    </a:lnTo>
                    <a:cubicBezTo>
                      <a:pt x="495538" y="318368"/>
                      <a:pt x="488246" y="316037"/>
                      <a:pt x="480819" y="314031"/>
                    </a:cubicBezTo>
                    <a:lnTo>
                      <a:pt x="458619" y="307743"/>
                    </a:lnTo>
                    <a:lnTo>
                      <a:pt x="447451" y="304707"/>
                    </a:lnTo>
                    <a:lnTo>
                      <a:pt x="436472" y="301129"/>
                    </a:lnTo>
                    <a:cubicBezTo>
                      <a:pt x="435578" y="300857"/>
                      <a:pt x="434683" y="300586"/>
                      <a:pt x="433789" y="300288"/>
                    </a:cubicBezTo>
                    <a:cubicBezTo>
                      <a:pt x="423543" y="290747"/>
                      <a:pt x="413269" y="281232"/>
                      <a:pt x="403023" y="271718"/>
                    </a:cubicBezTo>
                    <a:lnTo>
                      <a:pt x="341301" y="219104"/>
                    </a:lnTo>
                    <a:cubicBezTo>
                      <a:pt x="331190" y="210158"/>
                      <a:pt x="320401" y="201972"/>
                      <a:pt x="309694" y="193705"/>
                    </a:cubicBezTo>
                    <a:lnTo>
                      <a:pt x="277519" y="169038"/>
                    </a:lnTo>
                    <a:cubicBezTo>
                      <a:pt x="191211" y="104090"/>
                      <a:pt x="99455" y="46163"/>
                      <a:pt x="2277" y="0"/>
                    </a:cubicBezTo>
                    <a:lnTo>
                      <a:pt x="0" y="4174"/>
                    </a:lnTo>
                    <a:cubicBezTo>
                      <a:pt x="111707" y="75926"/>
                      <a:pt x="216230" y="156812"/>
                      <a:pt x="313625" y="245289"/>
                    </a:cubicBezTo>
                    <a:cubicBezTo>
                      <a:pt x="314682" y="247891"/>
                      <a:pt x="315712" y="250520"/>
                      <a:pt x="316769" y="253095"/>
                    </a:cubicBezTo>
                    <a:cubicBezTo>
                      <a:pt x="319995" y="260008"/>
                      <a:pt x="321892" y="267435"/>
                      <a:pt x="324386" y="27453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:a16="http://schemas.microsoft.com/office/drawing/2014/main" id="{C3048DEC-F60F-2A16-F16B-13C8818B6C7A}"/>
                  </a:ext>
                </a:extLst>
              </p:cNvPr>
              <p:cNvSpPr/>
              <p:nvPr/>
            </p:nvSpPr>
            <p:spPr>
              <a:xfrm>
                <a:off x="3868265" y="2400157"/>
                <a:ext cx="218568" cy="192686"/>
              </a:xfrm>
              <a:custGeom>
                <a:avLst/>
                <a:gdLst>
                  <a:gd name="connsiteX0" fmla="*/ 4739 w 218568"/>
                  <a:gd name="connsiteY0" fmla="*/ 120361 h 192686"/>
                  <a:gd name="connsiteX1" fmla="*/ 84026 w 218568"/>
                  <a:gd name="connsiteY1" fmla="*/ 10769 h 192686"/>
                  <a:gd name="connsiteX2" fmla="*/ 213082 w 218568"/>
                  <a:gd name="connsiteY2" fmla="*/ 51320 h 192686"/>
                  <a:gd name="connsiteX3" fmla="*/ 142333 w 218568"/>
                  <a:gd name="connsiteY3" fmla="*/ 186718 h 192686"/>
                  <a:gd name="connsiteX4" fmla="*/ 4739 w 218568"/>
                  <a:gd name="connsiteY4" fmla="*/ 120361 h 19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68" h="192686">
                    <a:moveTo>
                      <a:pt x="4739" y="120361"/>
                    </a:moveTo>
                    <a:cubicBezTo>
                      <a:pt x="-14317" y="62813"/>
                      <a:pt x="26506" y="29825"/>
                      <a:pt x="84026" y="10769"/>
                    </a:cubicBezTo>
                    <a:cubicBezTo>
                      <a:pt x="141574" y="-8287"/>
                      <a:pt x="194026" y="-6200"/>
                      <a:pt x="213082" y="51320"/>
                    </a:cubicBezTo>
                    <a:cubicBezTo>
                      <a:pt x="232138" y="108868"/>
                      <a:pt x="199881" y="167662"/>
                      <a:pt x="142333" y="186718"/>
                    </a:cubicBezTo>
                    <a:cubicBezTo>
                      <a:pt x="84813" y="205801"/>
                      <a:pt x="23822" y="177909"/>
                      <a:pt x="4739" y="120361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D8A0F4A2-6470-ED31-0748-FF1FCBBD75BA}"/>
                  </a:ext>
                </a:extLst>
              </p:cNvPr>
              <p:cNvSpPr/>
              <p:nvPr/>
            </p:nvSpPr>
            <p:spPr>
              <a:xfrm>
                <a:off x="3894016" y="2412434"/>
                <a:ext cx="159709" cy="140791"/>
              </a:xfrm>
              <a:custGeom>
                <a:avLst/>
                <a:gdLst>
                  <a:gd name="connsiteX0" fmla="*/ 3466 w 159709"/>
                  <a:gd name="connsiteY0" fmla="*/ 87943 h 140791"/>
                  <a:gd name="connsiteX1" fmla="*/ 61393 w 159709"/>
                  <a:gd name="connsiteY1" fmla="*/ 7870 h 140791"/>
                  <a:gd name="connsiteX2" fmla="*/ 155697 w 159709"/>
                  <a:gd name="connsiteY2" fmla="*/ 37497 h 140791"/>
                  <a:gd name="connsiteX3" fmla="*/ 104004 w 159709"/>
                  <a:gd name="connsiteY3" fmla="*/ 136437 h 140791"/>
                  <a:gd name="connsiteX4" fmla="*/ 3466 w 159709"/>
                  <a:gd name="connsiteY4" fmla="*/ 87943 h 140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09" h="140791">
                    <a:moveTo>
                      <a:pt x="3466" y="87943"/>
                    </a:moveTo>
                    <a:cubicBezTo>
                      <a:pt x="-10467" y="45901"/>
                      <a:pt x="19377" y="21803"/>
                      <a:pt x="61393" y="7870"/>
                    </a:cubicBezTo>
                    <a:cubicBezTo>
                      <a:pt x="103435" y="-6063"/>
                      <a:pt x="141764" y="-4518"/>
                      <a:pt x="155697" y="37497"/>
                    </a:cubicBezTo>
                    <a:cubicBezTo>
                      <a:pt x="169630" y="79540"/>
                      <a:pt x="146047" y="122504"/>
                      <a:pt x="104004" y="136437"/>
                    </a:cubicBezTo>
                    <a:cubicBezTo>
                      <a:pt x="61962" y="150370"/>
                      <a:pt x="17398" y="129986"/>
                      <a:pt x="3466" y="879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E3472C21-01F2-D466-DC12-5EFCECA34F0F}"/>
                  </a:ext>
                </a:extLst>
              </p:cNvPr>
              <p:cNvSpPr/>
              <p:nvPr/>
            </p:nvSpPr>
            <p:spPr>
              <a:xfrm rot="-1099900">
                <a:off x="3963843" y="2562961"/>
                <a:ext cx="93187" cy="47759"/>
              </a:xfrm>
              <a:custGeom>
                <a:avLst/>
                <a:gdLst>
                  <a:gd name="connsiteX0" fmla="*/ 93188 w 93187"/>
                  <a:gd name="connsiteY0" fmla="*/ 23880 h 47759"/>
                  <a:gd name="connsiteX1" fmla="*/ 46594 w 93187"/>
                  <a:gd name="connsiteY1" fmla="*/ 47759 h 47759"/>
                  <a:gd name="connsiteX2" fmla="*/ 0 w 93187"/>
                  <a:gd name="connsiteY2" fmla="*/ 23880 h 47759"/>
                  <a:gd name="connsiteX3" fmla="*/ 46594 w 93187"/>
                  <a:gd name="connsiteY3" fmla="*/ 0 h 47759"/>
                  <a:gd name="connsiteX4" fmla="*/ 93188 w 93187"/>
                  <a:gd name="connsiteY4" fmla="*/ 23880 h 4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87" h="47759">
                    <a:moveTo>
                      <a:pt x="93188" y="23880"/>
                    </a:moveTo>
                    <a:cubicBezTo>
                      <a:pt x="93188" y="37068"/>
                      <a:pt x="72327" y="47759"/>
                      <a:pt x="46594" y="47759"/>
                    </a:cubicBezTo>
                    <a:cubicBezTo>
                      <a:pt x="20861" y="47759"/>
                      <a:pt x="0" y="37068"/>
                      <a:pt x="0" y="23880"/>
                    </a:cubicBezTo>
                    <a:cubicBezTo>
                      <a:pt x="0" y="10691"/>
                      <a:pt x="20861" y="0"/>
                      <a:pt x="46594" y="0"/>
                    </a:cubicBezTo>
                    <a:cubicBezTo>
                      <a:pt x="72327" y="0"/>
                      <a:pt x="93188" y="10691"/>
                      <a:pt x="93188" y="2388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26505710-D644-BCEC-C33A-3ACF80F5C3D3}"/>
                  </a:ext>
                </a:extLst>
              </p:cNvPr>
              <p:cNvSpPr/>
              <p:nvPr/>
            </p:nvSpPr>
            <p:spPr>
              <a:xfrm>
                <a:off x="3924401" y="1882995"/>
                <a:ext cx="217376" cy="196811"/>
              </a:xfrm>
              <a:custGeom>
                <a:avLst/>
                <a:gdLst>
                  <a:gd name="connsiteX0" fmla="*/ 8157 w 217376"/>
                  <a:gd name="connsiteY0" fmla="*/ 135479 h 196811"/>
                  <a:gd name="connsiteX1" fmla="*/ 74785 w 217376"/>
                  <a:gd name="connsiteY1" fmla="*/ 17754 h 196811"/>
                  <a:gd name="connsiteX2" fmla="*/ 207554 w 217376"/>
                  <a:gd name="connsiteY2" fmla="*/ 43723 h 196811"/>
                  <a:gd name="connsiteX3" fmla="*/ 152283 w 217376"/>
                  <a:gd name="connsiteY3" fmla="*/ 186141 h 196811"/>
                  <a:gd name="connsiteX4" fmla="*/ 8157 w 217376"/>
                  <a:gd name="connsiteY4" fmla="*/ 135479 h 19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376" h="196811">
                    <a:moveTo>
                      <a:pt x="8157" y="135479"/>
                    </a:moveTo>
                    <a:cubicBezTo>
                      <a:pt x="-17188" y="80425"/>
                      <a:pt x="19731" y="43099"/>
                      <a:pt x="74785" y="17754"/>
                    </a:cubicBezTo>
                    <a:cubicBezTo>
                      <a:pt x="129839" y="-7590"/>
                      <a:pt x="182209" y="-11331"/>
                      <a:pt x="207554" y="43723"/>
                    </a:cubicBezTo>
                    <a:cubicBezTo>
                      <a:pt x="232899" y="98776"/>
                      <a:pt x="207337" y="160824"/>
                      <a:pt x="152283" y="186141"/>
                    </a:cubicBezTo>
                    <a:cubicBezTo>
                      <a:pt x="97202" y="211486"/>
                      <a:pt x="33474" y="190533"/>
                      <a:pt x="8157" y="135479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39FC6C70-D178-25E0-905C-1A711AD0E485}"/>
                  </a:ext>
                </a:extLst>
              </p:cNvPr>
              <p:cNvSpPr/>
              <p:nvPr/>
            </p:nvSpPr>
            <p:spPr>
              <a:xfrm>
                <a:off x="3948664" y="1896752"/>
                <a:ext cx="158831" cy="143805"/>
              </a:xfrm>
              <a:custGeom>
                <a:avLst/>
                <a:gdLst>
                  <a:gd name="connsiteX0" fmla="*/ 5958 w 158831"/>
                  <a:gd name="connsiteY0" fmla="*/ 98980 h 143805"/>
                  <a:gd name="connsiteX1" fmla="*/ 54642 w 158831"/>
                  <a:gd name="connsiteY1" fmla="*/ 12970 h 143805"/>
                  <a:gd name="connsiteX2" fmla="*/ 151657 w 158831"/>
                  <a:gd name="connsiteY2" fmla="*/ 31945 h 143805"/>
                  <a:gd name="connsiteX3" fmla="*/ 111268 w 158831"/>
                  <a:gd name="connsiteY3" fmla="*/ 136008 h 143805"/>
                  <a:gd name="connsiteX4" fmla="*/ 5958 w 158831"/>
                  <a:gd name="connsiteY4" fmla="*/ 98980 h 143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831" h="143805">
                    <a:moveTo>
                      <a:pt x="5958" y="98980"/>
                    </a:moveTo>
                    <a:cubicBezTo>
                      <a:pt x="-12556" y="58754"/>
                      <a:pt x="14415" y="31484"/>
                      <a:pt x="54642" y="12970"/>
                    </a:cubicBezTo>
                    <a:cubicBezTo>
                      <a:pt x="94868" y="-5543"/>
                      <a:pt x="133143" y="-8281"/>
                      <a:pt x="151657" y="31945"/>
                    </a:cubicBezTo>
                    <a:cubicBezTo>
                      <a:pt x="170170" y="72171"/>
                      <a:pt x="151494" y="117494"/>
                      <a:pt x="111268" y="136008"/>
                    </a:cubicBezTo>
                    <a:cubicBezTo>
                      <a:pt x="71041" y="154522"/>
                      <a:pt x="24472" y="139233"/>
                      <a:pt x="5958" y="989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EB2E0C6B-147E-D330-A757-3380EE1D6B8F}"/>
                  </a:ext>
                </a:extLst>
              </p:cNvPr>
              <p:cNvSpPr/>
              <p:nvPr/>
            </p:nvSpPr>
            <p:spPr>
              <a:xfrm rot="-1482571">
                <a:off x="4029975" y="2045179"/>
                <a:ext cx="93188" cy="47759"/>
              </a:xfrm>
              <a:custGeom>
                <a:avLst/>
                <a:gdLst>
                  <a:gd name="connsiteX0" fmla="*/ 93189 w 93188"/>
                  <a:gd name="connsiteY0" fmla="*/ 23880 h 47759"/>
                  <a:gd name="connsiteX1" fmla="*/ 46594 w 93188"/>
                  <a:gd name="connsiteY1" fmla="*/ 47760 h 47759"/>
                  <a:gd name="connsiteX2" fmla="*/ 0 w 93188"/>
                  <a:gd name="connsiteY2" fmla="*/ 23880 h 47759"/>
                  <a:gd name="connsiteX3" fmla="*/ 46594 w 93188"/>
                  <a:gd name="connsiteY3" fmla="*/ 0 h 47759"/>
                  <a:gd name="connsiteX4" fmla="*/ 93189 w 93188"/>
                  <a:gd name="connsiteY4" fmla="*/ 23880 h 4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88" h="47759">
                    <a:moveTo>
                      <a:pt x="93189" y="23880"/>
                    </a:moveTo>
                    <a:cubicBezTo>
                      <a:pt x="93189" y="37069"/>
                      <a:pt x="72328" y="47760"/>
                      <a:pt x="46594" y="47760"/>
                    </a:cubicBezTo>
                    <a:cubicBezTo>
                      <a:pt x="20861" y="47760"/>
                      <a:pt x="0" y="37069"/>
                      <a:pt x="0" y="23880"/>
                    </a:cubicBezTo>
                    <a:cubicBezTo>
                      <a:pt x="0" y="10692"/>
                      <a:pt x="20861" y="0"/>
                      <a:pt x="46594" y="0"/>
                    </a:cubicBezTo>
                    <a:cubicBezTo>
                      <a:pt x="72328" y="0"/>
                      <a:pt x="93189" y="10692"/>
                      <a:pt x="93189" y="2388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EFBD6077-DDD0-3074-AF7F-76273D01F239}"/>
                  </a:ext>
                </a:extLst>
              </p:cNvPr>
              <p:cNvSpPr/>
              <p:nvPr/>
            </p:nvSpPr>
            <p:spPr>
              <a:xfrm>
                <a:off x="3426415" y="1985511"/>
                <a:ext cx="219265" cy="188785"/>
              </a:xfrm>
              <a:custGeom>
                <a:avLst/>
                <a:gdLst>
                  <a:gd name="connsiteX0" fmla="*/ 1985 w 219265"/>
                  <a:gd name="connsiteY0" fmla="*/ 104119 h 188785"/>
                  <a:gd name="connsiteX1" fmla="*/ 93768 w 219265"/>
                  <a:gd name="connsiteY1" fmla="*/ 4745 h 188785"/>
                  <a:gd name="connsiteX2" fmla="*/ 217076 w 219265"/>
                  <a:gd name="connsiteY2" fmla="*/ 60396 h 188785"/>
                  <a:gd name="connsiteX3" fmla="*/ 130714 w 219265"/>
                  <a:gd name="connsiteY3" fmla="*/ 186415 h 188785"/>
                  <a:gd name="connsiteX4" fmla="*/ 1985 w 219265"/>
                  <a:gd name="connsiteY4" fmla="*/ 104119 h 18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265" h="188785">
                    <a:moveTo>
                      <a:pt x="1985" y="104119"/>
                    </a:moveTo>
                    <a:cubicBezTo>
                      <a:pt x="-10078" y="44728"/>
                      <a:pt x="34377" y="16808"/>
                      <a:pt x="93768" y="4745"/>
                    </a:cubicBezTo>
                    <a:cubicBezTo>
                      <a:pt x="153159" y="-7317"/>
                      <a:pt x="204987" y="1005"/>
                      <a:pt x="217076" y="60396"/>
                    </a:cubicBezTo>
                    <a:cubicBezTo>
                      <a:pt x="229139" y="119786"/>
                      <a:pt x="190105" y="174325"/>
                      <a:pt x="130714" y="186415"/>
                    </a:cubicBezTo>
                    <a:cubicBezTo>
                      <a:pt x="71297" y="198477"/>
                      <a:pt x="14047" y="163509"/>
                      <a:pt x="1985" y="104119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:a16="http://schemas.microsoft.com/office/drawing/2014/main" id="{DFABE5B0-82CD-149C-876D-DCC8F4F970CF}"/>
                  </a:ext>
                </a:extLst>
              </p:cNvPr>
              <p:cNvSpPr/>
              <p:nvPr/>
            </p:nvSpPr>
            <p:spPr>
              <a:xfrm>
                <a:off x="3453623" y="1996467"/>
                <a:ext cx="160212" cy="137947"/>
              </a:xfrm>
              <a:custGeom>
                <a:avLst/>
                <a:gdLst>
                  <a:gd name="connsiteX0" fmla="*/ 1449 w 160212"/>
                  <a:gd name="connsiteY0" fmla="*/ 76085 h 137947"/>
                  <a:gd name="connsiteX1" fmla="*/ 68511 w 160212"/>
                  <a:gd name="connsiteY1" fmla="*/ 3466 h 137947"/>
                  <a:gd name="connsiteX2" fmla="*/ 158614 w 160212"/>
                  <a:gd name="connsiteY2" fmla="*/ 44126 h 137947"/>
                  <a:gd name="connsiteX3" fmla="*/ 95510 w 160212"/>
                  <a:gd name="connsiteY3" fmla="*/ 136208 h 137947"/>
                  <a:gd name="connsiteX4" fmla="*/ 1449 w 160212"/>
                  <a:gd name="connsiteY4" fmla="*/ 76085 h 137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212" h="137947">
                    <a:moveTo>
                      <a:pt x="1449" y="76085"/>
                    </a:moveTo>
                    <a:cubicBezTo>
                      <a:pt x="-7360" y="32687"/>
                      <a:pt x="25113" y="12303"/>
                      <a:pt x="68511" y="3466"/>
                    </a:cubicBezTo>
                    <a:cubicBezTo>
                      <a:pt x="111909" y="-5343"/>
                      <a:pt x="149777" y="729"/>
                      <a:pt x="158614" y="44126"/>
                    </a:cubicBezTo>
                    <a:cubicBezTo>
                      <a:pt x="167424" y="87524"/>
                      <a:pt x="138907" y="127371"/>
                      <a:pt x="95510" y="136208"/>
                    </a:cubicBezTo>
                    <a:cubicBezTo>
                      <a:pt x="52112" y="145045"/>
                      <a:pt x="10286" y="119483"/>
                      <a:pt x="1449" y="760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:a16="http://schemas.microsoft.com/office/drawing/2014/main" id="{FCC14989-7797-83E1-5D17-BB159DA230F1}"/>
                  </a:ext>
                </a:extLst>
              </p:cNvPr>
              <p:cNvSpPr/>
              <p:nvPr/>
            </p:nvSpPr>
            <p:spPr>
              <a:xfrm>
                <a:off x="3511177" y="2146726"/>
                <a:ext cx="91824" cy="50383"/>
              </a:xfrm>
              <a:custGeom>
                <a:avLst/>
                <a:gdLst>
                  <a:gd name="connsiteX0" fmla="*/ 251 w 91824"/>
                  <a:gd name="connsiteY0" fmla="*/ 34470 h 50383"/>
                  <a:gd name="connsiteX1" fmla="*/ 41155 w 91824"/>
                  <a:gd name="connsiteY1" fmla="*/ 1779 h 50383"/>
                  <a:gd name="connsiteX2" fmla="*/ 91574 w 91824"/>
                  <a:gd name="connsiteY2" fmla="*/ 15902 h 50383"/>
                  <a:gd name="connsiteX3" fmla="*/ 50669 w 91824"/>
                  <a:gd name="connsiteY3" fmla="*/ 48593 h 50383"/>
                  <a:gd name="connsiteX4" fmla="*/ 251 w 91824"/>
                  <a:gd name="connsiteY4" fmla="*/ 34470 h 5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24" h="50383">
                    <a:moveTo>
                      <a:pt x="251" y="34470"/>
                    </a:moveTo>
                    <a:cubicBezTo>
                      <a:pt x="-2378" y="21540"/>
                      <a:pt x="15946" y="6903"/>
                      <a:pt x="41155" y="1779"/>
                    </a:cubicBezTo>
                    <a:cubicBezTo>
                      <a:pt x="66391" y="-3344"/>
                      <a:pt x="88944" y="2972"/>
                      <a:pt x="91574" y="15902"/>
                    </a:cubicBezTo>
                    <a:cubicBezTo>
                      <a:pt x="94203" y="28832"/>
                      <a:pt x="75879" y="43469"/>
                      <a:pt x="50669" y="48593"/>
                    </a:cubicBezTo>
                    <a:cubicBezTo>
                      <a:pt x="25460" y="53743"/>
                      <a:pt x="2880" y="47400"/>
                      <a:pt x="251" y="3447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7CB8DCD3-60A0-2617-60B6-EB1C1208F377}"/>
                  </a:ext>
                </a:extLst>
              </p:cNvPr>
              <p:cNvSpPr/>
              <p:nvPr/>
            </p:nvSpPr>
            <p:spPr>
              <a:xfrm>
                <a:off x="2841552" y="1246471"/>
                <a:ext cx="219453" cy="186277"/>
              </a:xfrm>
              <a:custGeom>
                <a:avLst/>
                <a:gdLst>
                  <a:gd name="connsiteX0" fmla="*/ 475 w 219453"/>
                  <a:gd name="connsiteY0" fmla="*/ 90350 h 186277"/>
                  <a:gd name="connsiteX1" fmla="*/ 102206 w 219453"/>
                  <a:gd name="connsiteY1" fmla="*/ 1196 h 186277"/>
                  <a:gd name="connsiteX2" fmla="*/ 218955 w 219453"/>
                  <a:gd name="connsiteY2" fmla="*/ 69505 h 186277"/>
                  <a:gd name="connsiteX3" fmla="*/ 119799 w 219453"/>
                  <a:gd name="connsiteY3" fmla="*/ 185739 h 186277"/>
                  <a:gd name="connsiteX4" fmla="*/ 475 w 219453"/>
                  <a:gd name="connsiteY4" fmla="*/ 90350 h 186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453" h="186277">
                    <a:moveTo>
                      <a:pt x="475" y="90350"/>
                    </a:moveTo>
                    <a:cubicBezTo>
                      <a:pt x="-5272" y="30011"/>
                      <a:pt x="41867" y="6943"/>
                      <a:pt x="102206" y="1196"/>
                    </a:cubicBezTo>
                    <a:cubicBezTo>
                      <a:pt x="162546" y="-4550"/>
                      <a:pt x="213208" y="9166"/>
                      <a:pt x="218955" y="69505"/>
                    </a:cubicBezTo>
                    <a:cubicBezTo>
                      <a:pt x="224702" y="129845"/>
                      <a:pt x="180138" y="179965"/>
                      <a:pt x="119799" y="185739"/>
                    </a:cubicBezTo>
                    <a:cubicBezTo>
                      <a:pt x="59486" y="191486"/>
                      <a:pt x="6222" y="150690"/>
                      <a:pt x="475" y="90350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9F25F52C-9B8D-3A2E-634C-CCE7D30C0DA8}"/>
                  </a:ext>
                </a:extLst>
              </p:cNvPr>
              <p:cNvSpPr/>
              <p:nvPr/>
            </p:nvSpPr>
            <p:spPr>
              <a:xfrm>
                <a:off x="2870006" y="1256633"/>
                <a:ext cx="160343" cy="136097"/>
              </a:xfrm>
              <a:custGeom>
                <a:avLst/>
                <a:gdLst>
                  <a:gd name="connsiteX0" fmla="*/ 347 w 160343"/>
                  <a:gd name="connsiteY0" fmla="*/ 66012 h 136097"/>
                  <a:gd name="connsiteX1" fmla="*/ 74674 w 160343"/>
                  <a:gd name="connsiteY1" fmla="*/ 875 h 136097"/>
                  <a:gd name="connsiteX2" fmla="*/ 159979 w 160343"/>
                  <a:gd name="connsiteY2" fmla="*/ 50778 h 136097"/>
                  <a:gd name="connsiteX3" fmla="*/ 87523 w 160343"/>
                  <a:gd name="connsiteY3" fmla="*/ 135704 h 136097"/>
                  <a:gd name="connsiteX4" fmla="*/ 347 w 160343"/>
                  <a:gd name="connsiteY4" fmla="*/ 66012 h 13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43" h="136097">
                    <a:moveTo>
                      <a:pt x="347" y="66012"/>
                    </a:moveTo>
                    <a:cubicBezTo>
                      <a:pt x="-3854" y="21937"/>
                      <a:pt x="30598" y="5076"/>
                      <a:pt x="74674" y="875"/>
                    </a:cubicBezTo>
                    <a:cubicBezTo>
                      <a:pt x="118750" y="-3327"/>
                      <a:pt x="155777" y="6703"/>
                      <a:pt x="159979" y="50778"/>
                    </a:cubicBezTo>
                    <a:cubicBezTo>
                      <a:pt x="164180" y="94854"/>
                      <a:pt x="131625" y="131502"/>
                      <a:pt x="87523" y="135704"/>
                    </a:cubicBezTo>
                    <a:cubicBezTo>
                      <a:pt x="43474" y="139905"/>
                      <a:pt x="4549" y="110115"/>
                      <a:pt x="347" y="66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EA943080-C63B-AF0F-AE22-5D6F6C884DB9}"/>
                  </a:ext>
                </a:extLst>
              </p:cNvPr>
              <p:cNvSpPr/>
              <p:nvPr/>
            </p:nvSpPr>
            <p:spPr>
              <a:xfrm rot="-327072">
                <a:off x="2914838" y="1408330"/>
                <a:ext cx="93195" cy="47763"/>
              </a:xfrm>
              <a:custGeom>
                <a:avLst/>
                <a:gdLst>
                  <a:gd name="connsiteX0" fmla="*/ 93195 w 93195"/>
                  <a:gd name="connsiteY0" fmla="*/ 23882 h 47763"/>
                  <a:gd name="connsiteX1" fmla="*/ 46597 w 93195"/>
                  <a:gd name="connsiteY1" fmla="*/ 47763 h 47763"/>
                  <a:gd name="connsiteX2" fmla="*/ 0 w 93195"/>
                  <a:gd name="connsiteY2" fmla="*/ 23882 h 47763"/>
                  <a:gd name="connsiteX3" fmla="*/ 46597 w 93195"/>
                  <a:gd name="connsiteY3" fmla="*/ 0 h 47763"/>
                  <a:gd name="connsiteX4" fmla="*/ 93195 w 93195"/>
                  <a:gd name="connsiteY4" fmla="*/ 23882 h 4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95" h="47763">
                    <a:moveTo>
                      <a:pt x="93195" y="23882"/>
                    </a:moveTo>
                    <a:cubicBezTo>
                      <a:pt x="93195" y="37071"/>
                      <a:pt x="72333" y="47763"/>
                      <a:pt x="46597" y="47763"/>
                    </a:cubicBezTo>
                    <a:cubicBezTo>
                      <a:pt x="20862" y="47763"/>
                      <a:pt x="0" y="37071"/>
                      <a:pt x="0" y="23882"/>
                    </a:cubicBezTo>
                    <a:cubicBezTo>
                      <a:pt x="0" y="10692"/>
                      <a:pt x="20862" y="0"/>
                      <a:pt x="46597" y="0"/>
                    </a:cubicBezTo>
                    <a:cubicBezTo>
                      <a:pt x="72333" y="0"/>
                      <a:pt x="93195" y="10692"/>
                      <a:pt x="93195" y="23882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C61013E8-E5B8-8D2D-6482-3F22B8A6016E}"/>
                  </a:ext>
                </a:extLst>
              </p:cNvPr>
              <p:cNvSpPr/>
              <p:nvPr/>
            </p:nvSpPr>
            <p:spPr>
              <a:xfrm>
                <a:off x="3528319" y="878579"/>
                <a:ext cx="211353" cy="207335"/>
              </a:xfrm>
              <a:custGeom>
                <a:avLst/>
                <a:gdLst>
                  <a:gd name="connsiteX0" fmla="*/ 20028 w 211353"/>
                  <a:gd name="connsiteY0" fmla="*/ 171345 h 207335"/>
                  <a:gd name="connsiteX1" fmla="*/ 50468 w 211353"/>
                  <a:gd name="connsiteY1" fmla="*/ 39525 h 207335"/>
                  <a:gd name="connsiteX2" fmla="*/ 185135 w 211353"/>
                  <a:gd name="connsiteY2" fmla="*/ 26704 h 207335"/>
                  <a:gd name="connsiteX3" fmla="*/ 172611 w 211353"/>
                  <a:gd name="connsiteY3" fmla="*/ 178962 h 207335"/>
                  <a:gd name="connsiteX4" fmla="*/ 20028 w 211353"/>
                  <a:gd name="connsiteY4" fmla="*/ 171345 h 20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53" h="207335">
                    <a:moveTo>
                      <a:pt x="20028" y="171345"/>
                    </a:moveTo>
                    <a:cubicBezTo>
                      <a:pt x="-19901" y="125752"/>
                      <a:pt x="4875" y="79481"/>
                      <a:pt x="50468" y="39525"/>
                    </a:cubicBezTo>
                    <a:cubicBezTo>
                      <a:pt x="96062" y="-403"/>
                      <a:pt x="145206" y="-18890"/>
                      <a:pt x="185135" y="26704"/>
                    </a:cubicBezTo>
                    <a:cubicBezTo>
                      <a:pt x="225063" y="72297"/>
                      <a:pt x="218205" y="139034"/>
                      <a:pt x="172611" y="178962"/>
                    </a:cubicBezTo>
                    <a:cubicBezTo>
                      <a:pt x="127018" y="218918"/>
                      <a:pt x="59956" y="216939"/>
                      <a:pt x="20028" y="171345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47BF169D-1D57-FA51-BDB6-581B84940096}"/>
                  </a:ext>
                </a:extLst>
              </p:cNvPr>
              <p:cNvSpPr/>
              <p:nvPr/>
            </p:nvSpPr>
            <p:spPr>
              <a:xfrm>
                <a:off x="3548419" y="896683"/>
                <a:ext cx="154443" cy="151482"/>
              </a:xfrm>
              <a:custGeom>
                <a:avLst/>
                <a:gdLst>
                  <a:gd name="connsiteX0" fmla="*/ 14647 w 154443"/>
                  <a:gd name="connsiteY0" fmla="*/ 125186 h 151482"/>
                  <a:gd name="connsiteX1" fmla="*/ 36874 w 154443"/>
                  <a:gd name="connsiteY1" fmla="*/ 28876 h 151482"/>
                  <a:gd name="connsiteX2" fmla="*/ 135271 w 154443"/>
                  <a:gd name="connsiteY2" fmla="*/ 19524 h 151482"/>
                  <a:gd name="connsiteX3" fmla="*/ 126136 w 154443"/>
                  <a:gd name="connsiteY3" fmla="*/ 130770 h 151482"/>
                  <a:gd name="connsiteX4" fmla="*/ 14647 w 154443"/>
                  <a:gd name="connsiteY4" fmla="*/ 125186 h 151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43" h="151482">
                    <a:moveTo>
                      <a:pt x="14647" y="125186"/>
                    </a:moveTo>
                    <a:cubicBezTo>
                      <a:pt x="-14547" y="91872"/>
                      <a:pt x="3560" y="58070"/>
                      <a:pt x="36874" y="28876"/>
                    </a:cubicBezTo>
                    <a:cubicBezTo>
                      <a:pt x="70188" y="-318"/>
                      <a:pt x="106105" y="-13790"/>
                      <a:pt x="135271" y="19524"/>
                    </a:cubicBezTo>
                    <a:cubicBezTo>
                      <a:pt x="164465" y="52838"/>
                      <a:pt x="159451" y="101603"/>
                      <a:pt x="126136" y="130770"/>
                    </a:cubicBezTo>
                    <a:cubicBezTo>
                      <a:pt x="92822" y="159937"/>
                      <a:pt x="43813" y="158500"/>
                      <a:pt x="14647" y="1251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342A532F-3027-22A6-5A2B-2650C5FF0BEC}"/>
                  </a:ext>
                </a:extLst>
              </p:cNvPr>
              <p:cNvSpPr/>
              <p:nvPr/>
            </p:nvSpPr>
            <p:spPr>
              <a:xfrm rot="-2473031">
                <a:off x="3654296" y="1033721"/>
                <a:ext cx="93190" cy="47760"/>
              </a:xfrm>
              <a:custGeom>
                <a:avLst/>
                <a:gdLst>
                  <a:gd name="connsiteX0" fmla="*/ 93191 w 93190"/>
                  <a:gd name="connsiteY0" fmla="*/ 23880 h 47760"/>
                  <a:gd name="connsiteX1" fmla="*/ 46595 w 93190"/>
                  <a:gd name="connsiteY1" fmla="*/ 47761 h 47760"/>
                  <a:gd name="connsiteX2" fmla="*/ 0 w 93190"/>
                  <a:gd name="connsiteY2" fmla="*/ 23880 h 47760"/>
                  <a:gd name="connsiteX3" fmla="*/ 46595 w 93190"/>
                  <a:gd name="connsiteY3" fmla="*/ 0 h 47760"/>
                  <a:gd name="connsiteX4" fmla="*/ 93191 w 93190"/>
                  <a:gd name="connsiteY4" fmla="*/ 23880 h 4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90" h="47760">
                    <a:moveTo>
                      <a:pt x="93191" y="23880"/>
                    </a:moveTo>
                    <a:cubicBezTo>
                      <a:pt x="93191" y="37069"/>
                      <a:pt x="72329" y="47761"/>
                      <a:pt x="46595" y="47761"/>
                    </a:cubicBezTo>
                    <a:cubicBezTo>
                      <a:pt x="20861" y="47761"/>
                      <a:pt x="0" y="37069"/>
                      <a:pt x="0" y="23880"/>
                    </a:cubicBezTo>
                    <a:cubicBezTo>
                      <a:pt x="0" y="10692"/>
                      <a:pt x="20861" y="0"/>
                      <a:pt x="46595" y="0"/>
                    </a:cubicBezTo>
                    <a:cubicBezTo>
                      <a:pt x="72329" y="0"/>
                      <a:pt x="93191" y="10692"/>
                      <a:pt x="93191" y="2388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070093D1-1BDD-A04F-B897-E941B6078DA8}"/>
                  </a:ext>
                </a:extLst>
              </p:cNvPr>
              <p:cNvSpPr/>
              <p:nvPr/>
            </p:nvSpPr>
            <p:spPr>
              <a:xfrm>
                <a:off x="3156582" y="1631290"/>
                <a:ext cx="219119" cy="189707"/>
              </a:xfrm>
              <a:custGeom>
                <a:avLst/>
                <a:gdLst>
                  <a:gd name="connsiteX0" fmla="*/ 2593 w 219119"/>
                  <a:gd name="connsiteY0" fmla="*/ 108256 h 189707"/>
                  <a:gd name="connsiteX1" fmla="*/ 91286 w 219119"/>
                  <a:gd name="connsiteY1" fmla="*/ 6118 h 189707"/>
                  <a:gd name="connsiteX2" fmla="*/ 216221 w 219119"/>
                  <a:gd name="connsiteY2" fmla="*/ 57973 h 189707"/>
                  <a:gd name="connsiteX3" fmla="*/ 133736 w 219119"/>
                  <a:gd name="connsiteY3" fmla="*/ 186567 h 189707"/>
                  <a:gd name="connsiteX4" fmla="*/ 2593 w 219119"/>
                  <a:gd name="connsiteY4" fmla="*/ 108256 h 189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119" h="189707">
                    <a:moveTo>
                      <a:pt x="2593" y="108256"/>
                    </a:moveTo>
                    <a:cubicBezTo>
                      <a:pt x="-11285" y="49244"/>
                      <a:pt x="32302" y="19996"/>
                      <a:pt x="91286" y="6118"/>
                    </a:cubicBezTo>
                    <a:cubicBezTo>
                      <a:pt x="150298" y="-7761"/>
                      <a:pt x="202343" y="-1039"/>
                      <a:pt x="216221" y="57973"/>
                    </a:cubicBezTo>
                    <a:cubicBezTo>
                      <a:pt x="230100" y="116984"/>
                      <a:pt x="192747" y="172688"/>
                      <a:pt x="133736" y="186567"/>
                    </a:cubicBezTo>
                    <a:cubicBezTo>
                      <a:pt x="74779" y="200446"/>
                      <a:pt x="16472" y="167240"/>
                      <a:pt x="2593" y="108256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A84BD052-BBD2-4AA7-10F8-EDD9BEB20E6E}"/>
                  </a:ext>
                </a:extLst>
              </p:cNvPr>
              <p:cNvSpPr/>
              <p:nvPr/>
            </p:nvSpPr>
            <p:spPr>
              <a:xfrm>
                <a:off x="3183440" y="1642562"/>
                <a:ext cx="160117" cy="138609"/>
              </a:xfrm>
              <a:custGeom>
                <a:avLst/>
                <a:gdLst>
                  <a:gd name="connsiteX0" fmla="*/ 1894 w 160117"/>
                  <a:gd name="connsiteY0" fmla="*/ 79094 h 138609"/>
                  <a:gd name="connsiteX1" fmla="*/ 66706 w 160117"/>
                  <a:gd name="connsiteY1" fmla="*/ 4469 h 138609"/>
                  <a:gd name="connsiteX2" fmla="*/ 158002 w 160117"/>
                  <a:gd name="connsiteY2" fmla="*/ 42364 h 138609"/>
                  <a:gd name="connsiteX3" fmla="*/ 97743 w 160117"/>
                  <a:gd name="connsiteY3" fmla="*/ 136316 h 138609"/>
                  <a:gd name="connsiteX4" fmla="*/ 1894 w 160117"/>
                  <a:gd name="connsiteY4" fmla="*/ 79094 h 138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117" h="138609">
                    <a:moveTo>
                      <a:pt x="1894" y="79094"/>
                    </a:moveTo>
                    <a:cubicBezTo>
                      <a:pt x="-8244" y="35994"/>
                      <a:pt x="23606" y="14607"/>
                      <a:pt x="66706" y="4469"/>
                    </a:cubicBezTo>
                    <a:cubicBezTo>
                      <a:pt x="109806" y="-5669"/>
                      <a:pt x="147864" y="-763"/>
                      <a:pt x="158002" y="42364"/>
                    </a:cubicBezTo>
                    <a:cubicBezTo>
                      <a:pt x="168139" y="85464"/>
                      <a:pt x="140843" y="126178"/>
                      <a:pt x="97743" y="136316"/>
                    </a:cubicBezTo>
                    <a:cubicBezTo>
                      <a:pt x="54644" y="146454"/>
                      <a:pt x="12032" y="122194"/>
                      <a:pt x="1894" y="790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215C55C9-EB62-EDDC-72AB-B5201F59B1FE}"/>
                  </a:ext>
                </a:extLst>
              </p:cNvPr>
              <p:cNvSpPr/>
              <p:nvPr/>
            </p:nvSpPr>
            <p:spPr>
              <a:xfrm>
                <a:off x="3244659" y="1792253"/>
                <a:ext cx="91425" cy="51192"/>
              </a:xfrm>
              <a:custGeom>
                <a:avLst/>
                <a:gdLst>
                  <a:gd name="connsiteX0" fmla="*/ 336 w 91425"/>
                  <a:gd name="connsiteY0" fmla="*/ 36284 h 51192"/>
                  <a:gd name="connsiteX1" fmla="*/ 40237 w 91425"/>
                  <a:gd name="connsiteY1" fmla="*/ 2346 h 51192"/>
                  <a:gd name="connsiteX2" fmla="*/ 91090 w 91425"/>
                  <a:gd name="connsiteY2" fmla="*/ 14924 h 51192"/>
                  <a:gd name="connsiteX3" fmla="*/ 51188 w 91425"/>
                  <a:gd name="connsiteY3" fmla="*/ 48862 h 51192"/>
                  <a:gd name="connsiteX4" fmla="*/ 336 w 91425"/>
                  <a:gd name="connsiteY4" fmla="*/ 36284 h 5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25" h="51192">
                    <a:moveTo>
                      <a:pt x="336" y="36284"/>
                    </a:moveTo>
                    <a:cubicBezTo>
                      <a:pt x="-2700" y="23436"/>
                      <a:pt x="15164" y="8256"/>
                      <a:pt x="40237" y="2346"/>
                    </a:cubicBezTo>
                    <a:cubicBezTo>
                      <a:pt x="65284" y="-3563"/>
                      <a:pt x="88054" y="2075"/>
                      <a:pt x="91090" y="14924"/>
                    </a:cubicBezTo>
                    <a:cubicBezTo>
                      <a:pt x="94126" y="27773"/>
                      <a:pt x="76262" y="42952"/>
                      <a:pt x="51188" y="48862"/>
                    </a:cubicBezTo>
                    <a:cubicBezTo>
                      <a:pt x="26115" y="54744"/>
                      <a:pt x="3345" y="49106"/>
                      <a:pt x="336" y="36284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4BEB8CBD-6808-EA9A-2BCB-34DE6CC3345F}"/>
                  </a:ext>
                </a:extLst>
              </p:cNvPr>
              <p:cNvSpPr/>
              <p:nvPr/>
            </p:nvSpPr>
            <p:spPr>
              <a:xfrm>
                <a:off x="3817200" y="1344140"/>
                <a:ext cx="210021" cy="208810"/>
              </a:xfrm>
              <a:custGeom>
                <a:avLst/>
                <a:gdLst>
                  <a:gd name="connsiteX0" fmla="*/ 22273 w 210021"/>
                  <a:gd name="connsiteY0" fmla="*/ 176357 h 208810"/>
                  <a:gd name="connsiteX1" fmla="*/ 46615 w 210021"/>
                  <a:gd name="connsiteY1" fmla="*/ 43290 h 208810"/>
                  <a:gd name="connsiteX2" fmla="*/ 180549 w 210021"/>
                  <a:gd name="connsiteY2" fmla="*/ 24315 h 208810"/>
                  <a:gd name="connsiteX3" fmla="*/ 175020 w 210021"/>
                  <a:gd name="connsiteY3" fmla="*/ 176980 h 208810"/>
                  <a:gd name="connsiteX4" fmla="*/ 22273 w 210021"/>
                  <a:gd name="connsiteY4" fmla="*/ 176357 h 208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021" h="208810">
                    <a:moveTo>
                      <a:pt x="22273" y="176357"/>
                    </a:moveTo>
                    <a:cubicBezTo>
                      <a:pt x="-19715" y="132634"/>
                      <a:pt x="2919" y="85278"/>
                      <a:pt x="46615" y="43290"/>
                    </a:cubicBezTo>
                    <a:cubicBezTo>
                      <a:pt x="90338" y="1302"/>
                      <a:pt x="138561" y="-19408"/>
                      <a:pt x="180549" y="24315"/>
                    </a:cubicBezTo>
                    <a:cubicBezTo>
                      <a:pt x="222538" y="68038"/>
                      <a:pt x="218743" y="134992"/>
                      <a:pt x="175020" y="176980"/>
                    </a:cubicBezTo>
                    <a:cubicBezTo>
                      <a:pt x="131324" y="218969"/>
                      <a:pt x="64262" y="220080"/>
                      <a:pt x="22273" y="176357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5E7432B-7B43-5A9E-828D-D7C8EA0F0A39}"/>
                  </a:ext>
                </a:extLst>
              </p:cNvPr>
              <p:cNvSpPr/>
              <p:nvPr/>
            </p:nvSpPr>
            <p:spPr>
              <a:xfrm>
                <a:off x="3836612" y="1362924"/>
                <a:ext cx="153457" cy="152575"/>
              </a:xfrm>
              <a:custGeom>
                <a:avLst/>
                <a:gdLst>
                  <a:gd name="connsiteX0" fmla="*/ 16279 w 153457"/>
                  <a:gd name="connsiteY0" fmla="*/ 128867 h 152575"/>
                  <a:gd name="connsiteX1" fmla="*/ 34061 w 153457"/>
                  <a:gd name="connsiteY1" fmla="*/ 31635 h 152575"/>
                  <a:gd name="connsiteX2" fmla="*/ 131916 w 153457"/>
                  <a:gd name="connsiteY2" fmla="*/ 17756 h 152575"/>
                  <a:gd name="connsiteX3" fmla="*/ 127877 w 153457"/>
                  <a:gd name="connsiteY3" fmla="*/ 129300 h 152575"/>
                  <a:gd name="connsiteX4" fmla="*/ 16279 w 153457"/>
                  <a:gd name="connsiteY4" fmla="*/ 128867 h 1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457" h="152575">
                    <a:moveTo>
                      <a:pt x="16279" y="128867"/>
                    </a:moveTo>
                    <a:cubicBezTo>
                      <a:pt x="-14406" y="96935"/>
                      <a:pt x="2129" y="62320"/>
                      <a:pt x="34061" y="31635"/>
                    </a:cubicBezTo>
                    <a:cubicBezTo>
                      <a:pt x="65993" y="950"/>
                      <a:pt x="101259" y="-14175"/>
                      <a:pt x="131916" y="17756"/>
                    </a:cubicBezTo>
                    <a:cubicBezTo>
                      <a:pt x="162601" y="49688"/>
                      <a:pt x="159836" y="98643"/>
                      <a:pt x="127877" y="129300"/>
                    </a:cubicBezTo>
                    <a:cubicBezTo>
                      <a:pt x="95946" y="160012"/>
                      <a:pt x="46937" y="160798"/>
                      <a:pt x="16279" y="1288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96DA2880-EF3E-FC30-5B11-6A3F7B13781C}"/>
                  </a:ext>
                </a:extLst>
              </p:cNvPr>
              <p:cNvSpPr/>
              <p:nvPr/>
            </p:nvSpPr>
            <p:spPr>
              <a:xfrm rot="-2630715">
                <a:off x="3945622" y="1497376"/>
                <a:ext cx="93191" cy="47761"/>
              </a:xfrm>
              <a:custGeom>
                <a:avLst/>
                <a:gdLst>
                  <a:gd name="connsiteX0" fmla="*/ 93191 w 93191"/>
                  <a:gd name="connsiteY0" fmla="*/ 23881 h 47761"/>
                  <a:gd name="connsiteX1" fmla="*/ 46596 w 93191"/>
                  <a:gd name="connsiteY1" fmla="*/ 47761 h 47761"/>
                  <a:gd name="connsiteX2" fmla="*/ 0 w 93191"/>
                  <a:gd name="connsiteY2" fmla="*/ 23881 h 47761"/>
                  <a:gd name="connsiteX3" fmla="*/ 46596 w 93191"/>
                  <a:gd name="connsiteY3" fmla="*/ 0 h 47761"/>
                  <a:gd name="connsiteX4" fmla="*/ 93191 w 93191"/>
                  <a:gd name="connsiteY4" fmla="*/ 23881 h 47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91" h="47761">
                    <a:moveTo>
                      <a:pt x="93191" y="23881"/>
                    </a:moveTo>
                    <a:cubicBezTo>
                      <a:pt x="93191" y="37069"/>
                      <a:pt x="72330" y="47761"/>
                      <a:pt x="46596" y="47761"/>
                    </a:cubicBezTo>
                    <a:cubicBezTo>
                      <a:pt x="20862" y="47761"/>
                      <a:pt x="0" y="37069"/>
                      <a:pt x="0" y="23881"/>
                    </a:cubicBezTo>
                    <a:cubicBezTo>
                      <a:pt x="0" y="10692"/>
                      <a:pt x="20862" y="0"/>
                      <a:pt x="46596" y="0"/>
                    </a:cubicBezTo>
                    <a:cubicBezTo>
                      <a:pt x="72330" y="0"/>
                      <a:pt x="93191" y="10692"/>
                      <a:pt x="93191" y="23881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9" name="图形 9">
              <a:extLst>
                <a:ext uri="{FF2B5EF4-FFF2-40B4-BE49-F238E27FC236}">
                  <a16:creationId xmlns:a16="http://schemas.microsoft.com/office/drawing/2014/main" id="{2E7D7019-B38B-1BAC-9215-31CD347B36BF}"/>
                </a:ext>
              </a:extLst>
            </p:cNvPr>
            <p:cNvGrpSpPr/>
            <p:nvPr userDrawn="1"/>
          </p:nvGrpSpPr>
          <p:grpSpPr>
            <a:xfrm>
              <a:off x="-378142" y="713160"/>
              <a:ext cx="2031408" cy="2489169"/>
              <a:chOff x="1539360" y="1409034"/>
              <a:chExt cx="2031408" cy="2489169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3D579307-79D6-C732-30B4-57D0872C14E5}"/>
                  </a:ext>
                </a:extLst>
              </p:cNvPr>
              <p:cNvSpPr/>
              <p:nvPr/>
            </p:nvSpPr>
            <p:spPr>
              <a:xfrm>
                <a:off x="1775307" y="1673741"/>
                <a:ext cx="1795460" cy="2224462"/>
              </a:xfrm>
              <a:custGeom>
                <a:avLst/>
                <a:gdLst>
                  <a:gd name="connsiteX0" fmla="*/ 71 w 1795460"/>
                  <a:gd name="connsiteY0" fmla="*/ 337252 h 2224462"/>
                  <a:gd name="connsiteX1" fmla="*/ 243543 w 1795460"/>
                  <a:gd name="connsiteY1" fmla="*/ 1257580 h 2224462"/>
                  <a:gd name="connsiteX2" fmla="*/ 363192 w 1795460"/>
                  <a:gd name="connsiteY2" fmla="*/ 952304 h 2224462"/>
                  <a:gd name="connsiteX3" fmla="*/ 565273 w 1795460"/>
                  <a:gd name="connsiteY3" fmla="*/ 1611105 h 2224462"/>
                  <a:gd name="connsiteX4" fmla="*/ 693027 w 1795460"/>
                  <a:gd name="connsiteY4" fmla="*/ 1227274 h 2224462"/>
                  <a:gd name="connsiteX5" fmla="*/ 693271 w 1795460"/>
                  <a:gd name="connsiteY5" fmla="*/ 1218356 h 2224462"/>
                  <a:gd name="connsiteX6" fmla="*/ 693027 w 1795460"/>
                  <a:gd name="connsiteY6" fmla="*/ 1227274 h 2224462"/>
                  <a:gd name="connsiteX7" fmla="*/ 730055 w 1795460"/>
                  <a:gd name="connsiteY7" fmla="*/ 1481752 h 2224462"/>
                  <a:gd name="connsiteX8" fmla="*/ 1118169 w 1795460"/>
                  <a:gd name="connsiteY8" fmla="*/ 1995126 h 2224462"/>
                  <a:gd name="connsiteX9" fmla="*/ 1060892 w 1795460"/>
                  <a:gd name="connsiteY9" fmla="*/ 1559440 h 2224462"/>
                  <a:gd name="connsiteX10" fmla="*/ 1766588 w 1795460"/>
                  <a:gd name="connsiteY10" fmla="*/ 2063489 h 2224462"/>
                  <a:gd name="connsiteX11" fmla="*/ 1007871 w 1795460"/>
                  <a:gd name="connsiteY11" fmla="*/ 975724 h 2224462"/>
                  <a:gd name="connsiteX12" fmla="*/ 1512842 w 1795460"/>
                  <a:gd name="connsiteY12" fmla="*/ 1045903 h 2224462"/>
                  <a:gd name="connsiteX13" fmla="*/ 835229 w 1795460"/>
                  <a:gd name="connsiteY13" fmla="*/ 444242 h 2224462"/>
                  <a:gd name="connsiteX14" fmla="*/ 1005838 w 1795460"/>
                  <a:gd name="connsiteY14" fmla="*/ 181578 h 2224462"/>
                  <a:gd name="connsiteX15" fmla="*/ 13949 w 1795460"/>
                  <a:gd name="connsiteY15" fmla="*/ 4083 h 2224462"/>
                  <a:gd name="connsiteX16" fmla="*/ 71 w 1795460"/>
                  <a:gd name="connsiteY16" fmla="*/ 337252 h 222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95460" h="2224462">
                    <a:moveTo>
                      <a:pt x="71" y="337252"/>
                    </a:moveTo>
                    <a:cubicBezTo>
                      <a:pt x="-3535" y="556681"/>
                      <a:pt x="131701" y="1365979"/>
                      <a:pt x="243543" y="1257580"/>
                    </a:cubicBezTo>
                    <a:cubicBezTo>
                      <a:pt x="355385" y="1149153"/>
                      <a:pt x="363192" y="952304"/>
                      <a:pt x="363192" y="952304"/>
                    </a:cubicBezTo>
                    <a:cubicBezTo>
                      <a:pt x="363192" y="952304"/>
                      <a:pt x="439308" y="1734983"/>
                      <a:pt x="565273" y="1611105"/>
                    </a:cubicBezTo>
                    <a:cubicBezTo>
                      <a:pt x="677739" y="1500510"/>
                      <a:pt x="691373" y="1274494"/>
                      <a:pt x="693027" y="1227274"/>
                    </a:cubicBezTo>
                    <a:cubicBezTo>
                      <a:pt x="692837" y="1220118"/>
                      <a:pt x="693271" y="1218356"/>
                      <a:pt x="693271" y="1218356"/>
                    </a:cubicBezTo>
                    <a:cubicBezTo>
                      <a:pt x="693271" y="1218356"/>
                      <a:pt x="693244" y="1221609"/>
                      <a:pt x="693027" y="1227274"/>
                    </a:cubicBezTo>
                    <a:cubicBezTo>
                      <a:pt x="693569" y="1246737"/>
                      <a:pt x="698773" y="1306453"/>
                      <a:pt x="730055" y="1481752"/>
                    </a:cubicBezTo>
                    <a:cubicBezTo>
                      <a:pt x="772856" y="1721511"/>
                      <a:pt x="1088216" y="2132341"/>
                      <a:pt x="1118169" y="1995126"/>
                    </a:cubicBezTo>
                    <a:cubicBezTo>
                      <a:pt x="1148122" y="1857912"/>
                      <a:pt x="1060892" y="1559440"/>
                      <a:pt x="1060892" y="1559440"/>
                    </a:cubicBezTo>
                    <a:cubicBezTo>
                      <a:pt x="1060892" y="1559440"/>
                      <a:pt x="1966717" y="2618717"/>
                      <a:pt x="1766588" y="2063489"/>
                    </a:cubicBezTo>
                    <a:cubicBezTo>
                      <a:pt x="1566459" y="1508263"/>
                      <a:pt x="1007871" y="975724"/>
                      <a:pt x="1007871" y="975724"/>
                    </a:cubicBezTo>
                    <a:cubicBezTo>
                      <a:pt x="1007871" y="975724"/>
                      <a:pt x="1671471" y="1365166"/>
                      <a:pt x="1512842" y="1045903"/>
                    </a:cubicBezTo>
                    <a:cubicBezTo>
                      <a:pt x="1354214" y="726613"/>
                      <a:pt x="835229" y="444242"/>
                      <a:pt x="835229" y="444242"/>
                    </a:cubicBezTo>
                    <a:cubicBezTo>
                      <a:pt x="835229" y="444242"/>
                      <a:pt x="1401868" y="435975"/>
                      <a:pt x="1005838" y="181578"/>
                    </a:cubicBezTo>
                    <a:cubicBezTo>
                      <a:pt x="728374" y="3352"/>
                      <a:pt x="307027" y="-9849"/>
                      <a:pt x="13949" y="4083"/>
                    </a:cubicBezTo>
                    <a:cubicBezTo>
                      <a:pt x="-4565" y="120046"/>
                      <a:pt x="3269" y="141406"/>
                      <a:pt x="71" y="337252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91" name="图形 9">
                <a:extLst>
                  <a:ext uri="{FF2B5EF4-FFF2-40B4-BE49-F238E27FC236}">
                    <a16:creationId xmlns:a16="http://schemas.microsoft.com/office/drawing/2014/main" id="{BCB0A0D8-8B41-B69C-30E4-D40EC1E9517C}"/>
                  </a:ext>
                </a:extLst>
              </p:cNvPr>
              <p:cNvGrpSpPr/>
              <p:nvPr/>
            </p:nvGrpSpPr>
            <p:grpSpPr>
              <a:xfrm>
                <a:off x="1539360" y="1409034"/>
                <a:ext cx="1739058" cy="2104484"/>
                <a:chOff x="1539360" y="1409034"/>
                <a:chExt cx="1739058" cy="2104484"/>
              </a:xfrm>
              <a:solidFill>
                <a:srgbClr val="444C1C"/>
              </a:solidFill>
            </p:grpSpPr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12FBF128-85ED-74B6-AC06-10330CD4BAD2}"/>
                    </a:ext>
                  </a:extLst>
                </p:cNvPr>
                <p:cNvSpPr/>
                <p:nvPr/>
              </p:nvSpPr>
              <p:spPr>
                <a:xfrm>
                  <a:off x="2468259" y="2892124"/>
                  <a:ext cx="291" cy="8918"/>
                </a:xfrm>
                <a:custGeom>
                  <a:avLst/>
                  <a:gdLst>
                    <a:gd name="connsiteX0" fmla="*/ 48 w 291"/>
                    <a:gd name="connsiteY0" fmla="*/ 8918 h 8918"/>
                    <a:gd name="connsiteX1" fmla="*/ 292 w 291"/>
                    <a:gd name="connsiteY1" fmla="*/ 0 h 8918"/>
                    <a:gd name="connsiteX2" fmla="*/ 48 w 291"/>
                    <a:gd name="connsiteY2" fmla="*/ 8918 h 8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1" h="8918">
                      <a:moveTo>
                        <a:pt x="48" y="8918"/>
                      </a:moveTo>
                      <a:cubicBezTo>
                        <a:pt x="238" y="3253"/>
                        <a:pt x="292" y="0"/>
                        <a:pt x="292" y="0"/>
                      </a:cubicBezTo>
                      <a:cubicBezTo>
                        <a:pt x="292" y="0"/>
                        <a:pt x="-142" y="1762"/>
                        <a:pt x="48" y="8918"/>
                      </a:cubicBezTo>
                      <a:close/>
                    </a:path>
                  </a:pathLst>
                </a:custGeom>
                <a:solidFill>
                  <a:srgbClr val="444C1C"/>
                </a:solidFill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176A9805-9F84-D040-0AB1-6AF989353134}"/>
                    </a:ext>
                  </a:extLst>
                </p:cNvPr>
                <p:cNvSpPr/>
                <p:nvPr/>
              </p:nvSpPr>
              <p:spPr>
                <a:xfrm>
                  <a:off x="1539360" y="1409034"/>
                  <a:ext cx="1739058" cy="2104484"/>
                </a:xfrm>
                <a:custGeom>
                  <a:avLst/>
                  <a:gdLst>
                    <a:gd name="connsiteX0" fmla="*/ 469028 w 1739058"/>
                    <a:gd name="connsiteY0" fmla="*/ 910433 h 2104484"/>
                    <a:gd name="connsiteX1" fmla="*/ 472226 w 1739058"/>
                    <a:gd name="connsiteY1" fmla="*/ 871562 h 2104484"/>
                    <a:gd name="connsiteX2" fmla="*/ 474584 w 1739058"/>
                    <a:gd name="connsiteY2" fmla="*/ 832583 h 2104484"/>
                    <a:gd name="connsiteX3" fmla="*/ 475831 w 1739058"/>
                    <a:gd name="connsiteY3" fmla="*/ 754299 h 2104484"/>
                    <a:gd name="connsiteX4" fmla="*/ 473798 w 1739058"/>
                    <a:gd name="connsiteY4" fmla="*/ 675771 h 2104484"/>
                    <a:gd name="connsiteX5" fmla="*/ 470247 w 1739058"/>
                    <a:gd name="connsiteY5" fmla="*/ 636656 h 2104484"/>
                    <a:gd name="connsiteX6" fmla="*/ 464013 w 1739058"/>
                    <a:gd name="connsiteY6" fmla="*/ 597920 h 2104484"/>
                    <a:gd name="connsiteX7" fmla="*/ 447478 w 1739058"/>
                    <a:gd name="connsiteY7" fmla="*/ 530045 h 2104484"/>
                    <a:gd name="connsiteX8" fmla="*/ 497002 w 1739058"/>
                    <a:gd name="connsiteY8" fmla="*/ 587647 h 2104484"/>
                    <a:gd name="connsiteX9" fmla="*/ 552381 w 1739058"/>
                    <a:gd name="connsiteY9" fmla="*/ 652188 h 2104484"/>
                    <a:gd name="connsiteX10" fmla="*/ 608329 w 1739058"/>
                    <a:gd name="connsiteY10" fmla="*/ 716241 h 2104484"/>
                    <a:gd name="connsiteX11" fmla="*/ 636520 w 1739058"/>
                    <a:gd name="connsiteY11" fmla="*/ 748091 h 2104484"/>
                    <a:gd name="connsiteX12" fmla="*/ 664359 w 1739058"/>
                    <a:gd name="connsiteY12" fmla="*/ 780240 h 2104484"/>
                    <a:gd name="connsiteX13" fmla="*/ 666446 w 1739058"/>
                    <a:gd name="connsiteY13" fmla="*/ 782598 h 2104484"/>
                    <a:gd name="connsiteX14" fmla="*/ 674388 w 1739058"/>
                    <a:gd name="connsiteY14" fmla="*/ 825210 h 2104484"/>
                    <a:gd name="connsiteX15" fmla="*/ 693146 w 1739058"/>
                    <a:gd name="connsiteY15" fmla="*/ 921303 h 2104484"/>
                    <a:gd name="connsiteX16" fmla="*/ 734619 w 1739058"/>
                    <a:gd name="connsiteY16" fmla="*/ 1112406 h 2104484"/>
                    <a:gd name="connsiteX17" fmla="*/ 763922 w 1739058"/>
                    <a:gd name="connsiteY17" fmla="*/ 1306083 h 2104484"/>
                    <a:gd name="connsiteX18" fmla="*/ 773192 w 1739058"/>
                    <a:gd name="connsiteY18" fmla="*/ 1403722 h 2104484"/>
                    <a:gd name="connsiteX19" fmla="*/ 775984 w 1739058"/>
                    <a:gd name="connsiteY19" fmla="*/ 1501794 h 2104484"/>
                    <a:gd name="connsiteX20" fmla="*/ 779779 w 1739058"/>
                    <a:gd name="connsiteY20" fmla="*/ 1502065 h 2104484"/>
                    <a:gd name="connsiteX21" fmla="*/ 782869 w 1739058"/>
                    <a:gd name="connsiteY21" fmla="*/ 1304565 h 2104484"/>
                    <a:gd name="connsiteX22" fmla="*/ 764653 w 1739058"/>
                    <a:gd name="connsiteY22" fmla="*/ 1107608 h 2104484"/>
                    <a:gd name="connsiteX23" fmla="*/ 750937 w 1739058"/>
                    <a:gd name="connsiteY23" fmla="*/ 1009481 h 2104484"/>
                    <a:gd name="connsiteX24" fmla="*/ 741857 w 1739058"/>
                    <a:gd name="connsiteY24" fmla="*/ 960743 h 2104484"/>
                    <a:gd name="connsiteX25" fmla="*/ 730147 w 1739058"/>
                    <a:gd name="connsiteY25" fmla="*/ 912575 h 2104484"/>
                    <a:gd name="connsiteX26" fmla="*/ 702037 w 1739058"/>
                    <a:gd name="connsiteY26" fmla="*/ 823339 h 2104484"/>
                    <a:gd name="connsiteX27" fmla="*/ 776309 w 1739058"/>
                    <a:gd name="connsiteY27" fmla="*/ 908292 h 2104484"/>
                    <a:gd name="connsiteX28" fmla="*/ 886634 w 1739058"/>
                    <a:gd name="connsiteY28" fmla="*/ 1037889 h 2104484"/>
                    <a:gd name="connsiteX29" fmla="*/ 978336 w 1739058"/>
                    <a:gd name="connsiteY29" fmla="*/ 1147644 h 2104484"/>
                    <a:gd name="connsiteX30" fmla="*/ 989937 w 1739058"/>
                    <a:gd name="connsiteY30" fmla="*/ 1181257 h 2104484"/>
                    <a:gd name="connsiteX31" fmla="*/ 1005063 w 1739058"/>
                    <a:gd name="connsiteY31" fmla="*/ 1228097 h 2104484"/>
                    <a:gd name="connsiteX32" fmla="*/ 1019592 w 1739058"/>
                    <a:gd name="connsiteY32" fmla="*/ 1275073 h 2104484"/>
                    <a:gd name="connsiteX33" fmla="*/ 1033959 w 1739058"/>
                    <a:gd name="connsiteY33" fmla="*/ 1322130 h 2104484"/>
                    <a:gd name="connsiteX34" fmla="*/ 1048813 w 1739058"/>
                    <a:gd name="connsiteY34" fmla="*/ 1369106 h 2104484"/>
                    <a:gd name="connsiteX35" fmla="*/ 1077194 w 1739058"/>
                    <a:gd name="connsiteY35" fmla="*/ 1463763 h 2104484"/>
                    <a:gd name="connsiteX36" fmla="*/ 1122625 w 1739058"/>
                    <a:gd name="connsiteY36" fmla="*/ 1656627 h 2104484"/>
                    <a:gd name="connsiteX37" fmla="*/ 1156861 w 1739058"/>
                    <a:gd name="connsiteY37" fmla="*/ 1852229 h 2104484"/>
                    <a:gd name="connsiteX38" fmla="*/ 1160656 w 1739058"/>
                    <a:gd name="connsiteY38" fmla="*/ 1851904 h 2104484"/>
                    <a:gd name="connsiteX39" fmla="*/ 1141410 w 1739058"/>
                    <a:gd name="connsiteY39" fmla="*/ 1653402 h 2104484"/>
                    <a:gd name="connsiteX40" fmla="*/ 1106849 w 1739058"/>
                    <a:gd name="connsiteY40" fmla="*/ 1456661 h 2104484"/>
                    <a:gd name="connsiteX41" fmla="*/ 1096331 w 1739058"/>
                    <a:gd name="connsiteY41" fmla="*/ 1407733 h 2104484"/>
                    <a:gd name="connsiteX42" fmla="*/ 1085136 w 1739058"/>
                    <a:gd name="connsiteY42" fmla="*/ 1358860 h 2104484"/>
                    <a:gd name="connsiteX43" fmla="*/ 1071881 w 1739058"/>
                    <a:gd name="connsiteY43" fmla="*/ 1310447 h 2104484"/>
                    <a:gd name="connsiteX44" fmla="*/ 1055698 w 1739058"/>
                    <a:gd name="connsiteY44" fmla="*/ 1262848 h 2104484"/>
                    <a:gd name="connsiteX45" fmla="*/ 1038052 w 1739058"/>
                    <a:gd name="connsiteY45" fmla="*/ 1219830 h 2104484"/>
                    <a:gd name="connsiteX46" fmla="*/ 1317495 w 1739058"/>
                    <a:gd name="connsiteY46" fmla="*/ 1565332 h 2104484"/>
                    <a:gd name="connsiteX47" fmla="*/ 1734071 w 1739058"/>
                    <a:gd name="connsiteY47" fmla="*/ 2104485 h 2104484"/>
                    <a:gd name="connsiteX48" fmla="*/ 1739059 w 1739058"/>
                    <a:gd name="connsiteY48" fmla="*/ 2100961 h 2104484"/>
                    <a:gd name="connsiteX49" fmla="*/ 1542915 w 1739058"/>
                    <a:gd name="connsiteY49" fmla="*/ 1822032 h 2104484"/>
                    <a:gd name="connsiteX50" fmla="*/ 1442809 w 1739058"/>
                    <a:gd name="connsiteY50" fmla="*/ 1684005 h 2104484"/>
                    <a:gd name="connsiteX51" fmla="*/ 1341620 w 1739058"/>
                    <a:gd name="connsiteY51" fmla="*/ 1546737 h 2104484"/>
                    <a:gd name="connsiteX52" fmla="*/ 924366 w 1739058"/>
                    <a:gd name="connsiteY52" fmla="*/ 1006988 h 2104484"/>
                    <a:gd name="connsiteX53" fmla="*/ 817837 w 1739058"/>
                    <a:gd name="connsiteY53" fmla="*/ 873704 h 2104484"/>
                    <a:gd name="connsiteX54" fmla="*/ 780945 w 1739058"/>
                    <a:gd name="connsiteY54" fmla="*/ 828219 h 2104484"/>
                    <a:gd name="connsiteX55" fmla="*/ 802278 w 1739058"/>
                    <a:gd name="connsiteY55" fmla="*/ 838140 h 2104484"/>
                    <a:gd name="connsiteX56" fmla="*/ 889372 w 1739058"/>
                    <a:gd name="connsiteY56" fmla="*/ 876767 h 2104484"/>
                    <a:gd name="connsiteX57" fmla="*/ 977523 w 1739058"/>
                    <a:gd name="connsiteY57" fmla="*/ 912223 h 2104484"/>
                    <a:gd name="connsiteX58" fmla="*/ 1021950 w 1739058"/>
                    <a:gd name="connsiteY58" fmla="*/ 929164 h 2104484"/>
                    <a:gd name="connsiteX59" fmla="*/ 1065945 w 1739058"/>
                    <a:gd name="connsiteY59" fmla="*/ 947136 h 2104484"/>
                    <a:gd name="connsiteX60" fmla="*/ 1237856 w 1739058"/>
                    <a:gd name="connsiteY60" fmla="*/ 1028131 h 2104484"/>
                    <a:gd name="connsiteX61" fmla="*/ 1399764 w 1739058"/>
                    <a:gd name="connsiteY61" fmla="*/ 1127748 h 2104484"/>
                    <a:gd name="connsiteX62" fmla="*/ 1402203 w 1739058"/>
                    <a:gd name="connsiteY62" fmla="*/ 1124821 h 2104484"/>
                    <a:gd name="connsiteX63" fmla="*/ 1365691 w 1739058"/>
                    <a:gd name="connsiteY63" fmla="*/ 1093675 h 2104484"/>
                    <a:gd name="connsiteX64" fmla="*/ 1327335 w 1739058"/>
                    <a:gd name="connsiteY64" fmla="*/ 1064779 h 2104484"/>
                    <a:gd name="connsiteX65" fmla="*/ 1287786 w 1739058"/>
                    <a:gd name="connsiteY65" fmla="*/ 1037510 h 2104484"/>
                    <a:gd name="connsiteX66" fmla="*/ 1247316 w 1739058"/>
                    <a:gd name="connsiteY66" fmla="*/ 1011596 h 2104484"/>
                    <a:gd name="connsiteX67" fmla="*/ 1078685 w 1739058"/>
                    <a:gd name="connsiteY67" fmla="*/ 919460 h 2104484"/>
                    <a:gd name="connsiteX68" fmla="*/ 992187 w 1739058"/>
                    <a:gd name="connsiteY68" fmla="*/ 877472 h 2104484"/>
                    <a:gd name="connsiteX69" fmla="*/ 948139 w 1739058"/>
                    <a:gd name="connsiteY69" fmla="*/ 858280 h 2104484"/>
                    <a:gd name="connsiteX70" fmla="*/ 903196 w 1739058"/>
                    <a:gd name="connsiteY70" fmla="*/ 841284 h 2104484"/>
                    <a:gd name="connsiteX71" fmla="*/ 857548 w 1739058"/>
                    <a:gd name="connsiteY71" fmla="*/ 826267 h 2104484"/>
                    <a:gd name="connsiteX72" fmla="*/ 811331 w 1739058"/>
                    <a:gd name="connsiteY72" fmla="*/ 812958 h 2104484"/>
                    <a:gd name="connsiteX73" fmla="*/ 758256 w 1739058"/>
                    <a:gd name="connsiteY73" fmla="*/ 800299 h 2104484"/>
                    <a:gd name="connsiteX74" fmla="*/ 710305 w 1739058"/>
                    <a:gd name="connsiteY74" fmla="*/ 741179 h 2104484"/>
                    <a:gd name="connsiteX75" fmla="*/ 600333 w 1739058"/>
                    <a:gd name="connsiteY75" fmla="*/ 610660 h 2104484"/>
                    <a:gd name="connsiteX76" fmla="*/ 487189 w 1739058"/>
                    <a:gd name="connsiteY76" fmla="*/ 482852 h 2104484"/>
                    <a:gd name="connsiteX77" fmla="*/ 436906 w 1739058"/>
                    <a:gd name="connsiteY77" fmla="*/ 428639 h 2104484"/>
                    <a:gd name="connsiteX78" fmla="*/ 476157 w 1739058"/>
                    <a:gd name="connsiteY78" fmla="*/ 432488 h 2104484"/>
                    <a:gd name="connsiteX79" fmla="*/ 557938 w 1739058"/>
                    <a:gd name="connsiteY79" fmla="*/ 441162 h 2104484"/>
                    <a:gd name="connsiteX80" fmla="*/ 722042 w 1739058"/>
                    <a:gd name="connsiteY80" fmla="*/ 455420 h 2104484"/>
                    <a:gd name="connsiteX81" fmla="*/ 803985 w 1739058"/>
                    <a:gd name="connsiteY81" fmla="*/ 466263 h 2104484"/>
                    <a:gd name="connsiteX82" fmla="*/ 885793 w 1739058"/>
                    <a:gd name="connsiteY82" fmla="*/ 478976 h 2104484"/>
                    <a:gd name="connsiteX83" fmla="*/ 1048515 w 1739058"/>
                    <a:gd name="connsiteY83" fmla="*/ 511070 h 2104484"/>
                    <a:gd name="connsiteX84" fmla="*/ 1049572 w 1739058"/>
                    <a:gd name="connsiteY84" fmla="*/ 507411 h 2104484"/>
                    <a:gd name="connsiteX85" fmla="*/ 889697 w 1739058"/>
                    <a:gd name="connsiteY85" fmla="*/ 460326 h 2104484"/>
                    <a:gd name="connsiteX86" fmla="*/ 808458 w 1739058"/>
                    <a:gd name="connsiteY86" fmla="*/ 441325 h 2104484"/>
                    <a:gd name="connsiteX87" fmla="*/ 726487 w 1739058"/>
                    <a:gd name="connsiteY87" fmla="*/ 425277 h 2104484"/>
                    <a:gd name="connsiteX88" fmla="*/ 644001 w 1739058"/>
                    <a:gd name="connsiteY88" fmla="*/ 410829 h 2104484"/>
                    <a:gd name="connsiteX89" fmla="*/ 602366 w 1739058"/>
                    <a:gd name="connsiteY89" fmla="*/ 405652 h 2104484"/>
                    <a:gd name="connsiteX90" fmla="*/ 560431 w 1739058"/>
                    <a:gd name="connsiteY90" fmla="*/ 403158 h 2104484"/>
                    <a:gd name="connsiteX91" fmla="*/ 518335 w 1739058"/>
                    <a:gd name="connsiteY91" fmla="*/ 403185 h 2104484"/>
                    <a:gd name="connsiteX92" fmla="*/ 476238 w 1739058"/>
                    <a:gd name="connsiteY92" fmla="*/ 405679 h 2104484"/>
                    <a:gd name="connsiteX93" fmla="*/ 434331 w 1739058"/>
                    <a:gd name="connsiteY93" fmla="*/ 411046 h 2104484"/>
                    <a:gd name="connsiteX94" fmla="*/ 422811 w 1739058"/>
                    <a:gd name="connsiteY94" fmla="*/ 413432 h 2104484"/>
                    <a:gd name="connsiteX95" fmla="*/ 371064 w 1739058"/>
                    <a:gd name="connsiteY95" fmla="*/ 357673 h 2104484"/>
                    <a:gd name="connsiteX96" fmla="*/ 311673 w 1739058"/>
                    <a:gd name="connsiteY96" fmla="*/ 296304 h 2104484"/>
                    <a:gd name="connsiteX97" fmla="*/ 251767 w 1739058"/>
                    <a:gd name="connsiteY97" fmla="*/ 235449 h 2104484"/>
                    <a:gd name="connsiteX98" fmla="*/ 191536 w 1739058"/>
                    <a:gd name="connsiteY98" fmla="*/ 174947 h 2104484"/>
                    <a:gd name="connsiteX99" fmla="*/ 129814 w 1739058"/>
                    <a:gd name="connsiteY99" fmla="*/ 115881 h 2104484"/>
                    <a:gd name="connsiteX100" fmla="*/ 4310 w 1739058"/>
                    <a:gd name="connsiteY100" fmla="*/ 0 h 2104484"/>
                    <a:gd name="connsiteX101" fmla="*/ 0 w 1739058"/>
                    <a:gd name="connsiteY101" fmla="*/ 4310 h 2104484"/>
                    <a:gd name="connsiteX102" fmla="*/ 416278 w 1739058"/>
                    <a:gd name="connsiteY102" fmla="*/ 493424 h 2104484"/>
                    <a:gd name="connsiteX103" fmla="*/ 418853 w 1739058"/>
                    <a:gd name="connsiteY103" fmla="*/ 526873 h 2104484"/>
                    <a:gd name="connsiteX104" fmla="*/ 426362 w 1739058"/>
                    <a:gd name="connsiteY104" fmla="*/ 603612 h 2104484"/>
                    <a:gd name="connsiteX105" fmla="*/ 445363 w 1739058"/>
                    <a:gd name="connsiteY105" fmla="*/ 755654 h 2104484"/>
                    <a:gd name="connsiteX106" fmla="*/ 449240 w 1739058"/>
                    <a:gd name="connsiteY106" fmla="*/ 832366 h 2104484"/>
                    <a:gd name="connsiteX107" fmla="*/ 450026 w 1739058"/>
                    <a:gd name="connsiteY107" fmla="*/ 870885 h 2104484"/>
                    <a:gd name="connsiteX108" fmla="*/ 449999 w 1739058"/>
                    <a:gd name="connsiteY108" fmla="*/ 909485 h 2104484"/>
                    <a:gd name="connsiteX109" fmla="*/ 445336 w 1739058"/>
                    <a:gd name="connsiteY109" fmla="*/ 1064318 h 2104484"/>
                    <a:gd name="connsiteX110" fmla="*/ 449131 w 1739058"/>
                    <a:gd name="connsiteY110" fmla="*/ 1064698 h 2104484"/>
                    <a:gd name="connsiteX111" fmla="*/ 469028 w 1739058"/>
                    <a:gd name="connsiteY111" fmla="*/ 910433 h 2104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</a:cxnLst>
                  <a:rect l="l" t="t" r="r" b="b"/>
                  <a:pathLst>
                    <a:path w="1739058" h="2104484">
                      <a:moveTo>
                        <a:pt x="469028" y="910433"/>
                      </a:moveTo>
                      <a:cubicBezTo>
                        <a:pt x="470329" y="897503"/>
                        <a:pt x="471277" y="884547"/>
                        <a:pt x="472226" y="871562"/>
                      </a:cubicBezTo>
                      <a:cubicBezTo>
                        <a:pt x="473283" y="858605"/>
                        <a:pt x="473934" y="845594"/>
                        <a:pt x="474584" y="832583"/>
                      </a:cubicBezTo>
                      <a:cubicBezTo>
                        <a:pt x="475750" y="806560"/>
                        <a:pt x="476075" y="780430"/>
                        <a:pt x="475831" y="754299"/>
                      </a:cubicBezTo>
                      <a:cubicBezTo>
                        <a:pt x="475750" y="728141"/>
                        <a:pt x="474883" y="701983"/>
                        <a:pt x="473798" y="675771"/>
                      </a:cubicBezTo>
                      <a:cubicBezTo>
                        <a:pt x="472850" y="662705"/>
                        <a:pt x="471847" y="649640"/>
                        <a:pt x="470247" y="636656"/>
                      </a:cubicBezTo>
                      <a:cubicBezTo>
                        <a:pt x="468458" y="623699"/>
                        <a:pt x="466480" y="610769"/>
                        <a:pt x="464013" y="597920"/>
                      </a:cubicBezTo>
                      <a:cubicBezTo>
                        <a:pt x="459513" y="575042"/>
                        <a:pt x="453929" y="552435"/>
                        <a:pt x="447478" y="530045"/>
                      </a:cubicBezTo>
                      <a:cubicBezTo>
                        <a:pt x="464094" y="549155"/>
                        <a:pt x="480792" y="568184"/>
                        <a:pt x="497002" y="587647"/>
                      </a:cubicBezTo>
                      <a:lnTo>
                        <a:pt x="552381" y="652188"/>
                      </a:lnTo>
                      <a:lnTo>
                        <a:pt x="608329" y="716241"/>
                      </a:lnTo>
                      <a:lnTo>
                        <a:pt x="636520" y="748091"/>
                      </a:lnTo>
                      <a:lnTo>
                        <a:pt x="664359" y="780240"/>
                      </a:lnTo>
                      <a:lnTo>
                        <a:pt x="666446" y="782598"/>
                      </a:lnTo>
                      <a:cubicBezTo>
                        <a:pt x="669075" y="796829"/>
                        <a:pt x="671786" y="811033"/>
                        <a:pt x="674388" y="825210"/>
                      </a:cubicBezTo>
                      <a:lnTo>
                        <a:pt x="693146" y="921303"/>
                      </a:lnTo>
                      <a:cubicBezTo>
                        <a:pt x="705480" y="985248"/>
                        <a:pt x="722719" y="1048190"/>
                        <a:pt x="734619" y="1112406"/>
                      </a:cubicBezTo>
                      <a:cubicBezTo>
                        <a:pt x="746763" y="1176540"/>
                        <a:pt x="756711" y="1241135"/>
                        <a:pt x="763922" y="1306083"/>
                      </a:cubicBezTo>
                      <a:cubicBezTo>
                        <a:pt x="767933" y="1338530"/>
                        <a:pt x="770807" y="1371085"/>
                        <a:pt x="773192" y="1403722"/>
                      </a:cubicBezTo>
                      <a:cubicBezTo>
                        <a:pt x="775035" y="1436358"/>
                        <a:pt x="776608" y="1469049"/>
                        <a:pt x="775984" y="1501794"/>
                      </a:cubicBezTo>
                      <a:lnTo>
                        <a:pt x="779779" y="1502065"/>
                      </a:lnTo>
                      <a:cubicBezTo>
                        <a:pt x="786610" y="1436494"/>
                        <a:pt x="785607" y="1370380"/>
                        <a:pt x="782869" y="1304565"/>
                      </a:cubicBezTo>
                      <a:cubicBezTo>
                        <a:pt x="779400" y="1238750"/>
                        <a:pt x="773138" y="1173070"/>
                        <a:pt x="764653" y="1107608"/>
                      </a:cubicBezTo>
                      <a:cubicBezTo>
                        <a:pt x="760587" y="1074863"/>
                        <a:pt x="755708" y="1042199"/>
                        <a:pt x="750937" y="1009481"/>
                      </a:cubicBezTo>
                      <a:cubicBezTo>
                        <a:pt x="748145" y="993190"/>
                        <a:pt x="745164" y="976953"/>
                        <a:pt x="741857" y="960743"/>
                      </a:cubicBezTo>
                      <a:cubicBezTo>
                        <a:pt x="738441" y="944588"/>
                        <a:pt x="734213" y="928595"/>
                        <a:pt x="730147" y="912575"/>
                      </a:cubicBezTo>
                      <a:cubicBezTo>
                        <a:pt x="721689" y="882568"/>
                        <a:pt x="712853" y="852642"/>
                        <a:pt x="702037" y="823339"/>
                      </a:cubicBezTo>
                      <a:lnTo>
                        <a:pt x="776309" y="908292"/>
                      </a:lnTo>
                      <a:cubicBezTo>
                        <a:pt x="813364" y="951256"/>
                        <a:pt x="849850" y="994708"/>
                        <a:pt x="886634" y="1037889"/>
                      </a:cubicBezTo>
                      <a:cubicBezTo>
                        <a:pt x="917346" y="1074348"/>
                        <a:pt x="947868" y="1110969"/>
                        <a:pt x="978336" y="1147644"/>
                      </a:cubicBezTo>
                      <a:lnTo>
                        <a:pt x="989937" y="1181257"/>
                      </a:lnTo>
                      <a:cubicBezTo>
                        <a:pt x="994627" y="1197060"/>
                        <a:pt x="1000265" y="1212402"/>
                        <a:pt x="1005063" y="1228097"/>
                      </a:cubicBezTo>
                      <a:lnTo>
                        <a:pt x="1019592" y="1275073"/>
                      </a:lnTo>
                      <a:cubicBezTo>
                        <a:pt x="1024200" y="1290822"/>
                        <a:pt x="1028890" y="1306544"/>
                        <a:pt x="1033959" y="1322130"/>
                      </a:cubicBezTo>
                      <a:cubicBezTo>
                        <a:pt x="1038838" y="1337798"/>
                        <a:pt x="1043636" y="1353520"/>
                        <a:pt x="1048813" y="1369106"/>
                      </a:cubicBezTo>
                      <a:cubicBezTo>
                        <a:pt x="1059005" y="1400388"/>
                        <a:pt x="1068601" y="1431913"/>
                        <a:pt x="1077194" y="1463763"/>
                      </a:cubicBezTo>
                      <a:cubicBezTo>
                        <a:pt x="1094407" y="1527437"/>
                        <a:pt x="1109505" y="1591815"/>
                        <a:pt x="1122625" y="1656627"/>
                      </a:cubicBezTo>
                      <a:cubicBezTo>
                        <a:pt x="1136314" y="1721358"/>
                        <a:pt x="1147726" y="1786577"/>
                        <a:pt x="1156861" y="1852229"/>
                      </a:cubicBezTo>
                      <a:lnTo>
                        <a:pt x="1160656" y="1851904"/>
                      </a:lnTo>
                      <a:cubicBezTo>
                        <a:pt x="1157565" y="1785493"/>
                        <a:pt x="1150111" y="1719352"/>
                        <a:pt x="1141410" y="1653402"/>
                      </a:cubicBezTo>
                      <a:cubicBezTo>
                        <a:pt x="1131977" y="1587559"/>
                        <a:pt x="1120538" y="1521934"/>
                        <a:pt x="1106849" y="1456661"/>
                      </a:cubicBezTo>
                      <a:cubicBezTo>
                        <a:pt x="1103433" y="1440343"/>
                        <a:pt x="1100235" y="1423970"/>
                        <a:pt x="1096331" y="1407733"/>
                      </a:cubicBezTo>
                      <a:cubicBezTo>
                        <a:pt x="1092536" y="1391469"/>
                        <a:pt x="1089284" y="1375070"/>
                        <a:pt x="1085136" y="1358860"/>
                      </a:cubicBezTo>
                      <a:cubicBezTo>
                        <a:pt x="1080935" y="1342677"/>
                        <a:pt x="1076787" y="1326467"/>
                        <a:pt x="1071881" y="1310447"/>
                      </a:cubicBezTo>
                      <a:cubicBezTo>
                        <a:pt x="1066785" y="1294481"/>
                        <a:pt x="1061255" y="1278651"/>
                        <a:pt x="1055698" y="1262848"/>
                      </a:cubicBezTo>
                      <a:lnTo>
                        <a:pt x="1038052" y="1219830"/>
                      </a:lnTo>
                      <a:cubicBezTo>
                        <a:pt x="1132275" y="1334084"/>
                        <a:pt x="1225522" y="1449206"/>
                        <a:pt x="1317495" y="1565332"/>
                      </a:cubicBezTo>
                      <a:cubicBezTo>
                        <a:pt x="1459155" y="1742799"/>
                        <a:pt x="1597968" y="1922625"/>
                        <a:pt x="1734071" y="2104485"/>
                      </a:cubicBezTo>
                      <a:lnTo>
                        <a:pt x="1739059" y="2100961"/>
                      </a:lnTo>
                      <a:cubicBezTo>
                        <a:pt x="1674951" y="2007063"/>
                        <a:pt x="1609407" y="1914222"/>
                        <a:pt x="1542915" y="1822032"/>
                      </a:cubicBezTo>
                      <a:lnTo>
                        <a:pt x="1442809" y="1684005"/>
                      </a:lnTo>
                      <a:lnTo>
                        <a:pt x="1341620" y="1546737"/>
                      </a:lnTo>
                      <a:cubicBezTo>
                        <a:pt x="1205300" y="1364769"/>
                        <a:pt x="1066134" y="1184889"/>
                        <a:pt x="924366" y="1006988"/>
                      </a:cubicBezTo>
                      <a:cubicBezTo>
                        <a:pt x="888829" y="962587"/>
                        <a:pt x="853618" y="917915"/>
                        <a:pt x="817837" y="873704"/>
                      </a:cubicBezTo>
                      <a:lnTo>
                        <a:pt x="780945" y="828219"/>
                      </a:lnTo>
                      <a:cubicBezTo>
                        <a:pt x="788047" y="831526"/>
                        <a:pt x="795149" y="834914"/>
                        <a:pt x="802278" y="838140"/>
                      </a:cubicBezTo>
                      <a:cubicBezTo>
                        <a:pt x="831173" y="851531"/>
                        <a:pt x="860313" y="864054"/>
                        <a:pt x="889372" y="876767"/>
                      </a:cubicBezTo>
                      <a:cubicBezTo>
                        <a:pt x="918484" y="889290"/>
                        <a:pt x="947841" y="901136"/>
                        <a:pt x="977523" y="912223"/>
                      </a:cubicBezTo>
                      <a:lnTo>
                        <a:pt x="1021950" y="929164"/>
                      </a:lnTo>
                      <a:lnTo>
                        <a:pt x="1065945" y="947136"/>
                      </a:lnTo>
                      <a:cubicBezTo>
                        <a:pt x="1124278" y="971884"/>
                        <a:pt x="1181826" y="998530"/>
                        <a:pt x="1237856" y="1028131"/>
                      </a:cubicBezTo>
                      <a:cubicBezTo>
                        <a:pt x="1294102" y="1057298"/>
                        <a:pt x="1348857" y="1089609"/>
                        <a:pt x="1399764" y="1127748"/>
                      </a:cubicBezTo>
                      <a:lnTo>
                        <a:pt x="1402203" y="1124821"/>
                      </a:lnTo>
                      <a:lnTo>
                        <a:pt x="1365691" y="1093675"/>
                      </a:lnTo>
                      <a:lnTo>
                        <a:pt x="1327335" y="1064779"/>
                      </a:lnTo>
                      <a:cubicBezTo>
                        <a:pt x="1314296" y="1055482"/>
                        <a:pt x="1300960" y="1046618"/>
                        <a:pt x="1287786" y="1037510"/>
                      </a:cubicBezTo>
                      <a:cubicBezTo>
                        <a:pt x="1274558" y="1028429"/>
                        <a:pt x="1260815" y="1020270"/>
                        <a:pt x="1247316" y="1011596"/>
                      </a:cubicBezTo>
                      <a:cubicBezTo>
                        <a:pt x="1192560" y="978309"/>
                        <a:pt x="1136070" y="947949"/>
                        <a:pt x="1078685" y="919460"/>
                      </a:cubicBezTo>
                      <a:cubicBezTo>
                        <a:pt x="1050006" y="905148"/>
                        <a:pt x="1021137" y="891296"/>
                        <a:pt x="992187" y="877472"/>
                      </a:cubicBezTo>
                      <a:cubicBezTo>
                        <a:pt x="977631" y="870803"/>
                        <a:pt x="962939" y="864406"/>
                        <a:pt x="948139" y="858280"/>
                      </a:cubicBezTo>
                      <a:cubicBezTo>
                        <a:pt x="933311" y="852208"/>
                        <a:pt x="918240" y="846787"/>
                        <a:pt x="903196" y="841284"/>
                      </a:cubicBezTo>
                      <a:cubicBezTo>
                        <a:pt x="888016" y="836134"/>
                        <a:pt x="872809" y="831146"/>
                        <a:pt x="857548" y="826267"/>
                      </a:cubicBezTo>
                      <a:cubicBezTo>
                        <a:pt x="842179" y="821713"/>
                        <a:pt x="826863" y="816997"/>
                        <a:pt x="811331" y="812958"/>
                      </a:cubicBezTo>
                      <a:cubicBezTo>
                        <a:pt x="793766" y="808322"/>
                        <a:pt x="776093" y="804040"/>
                        <a:pt x="758256" y="800299"/>
                      </a:cubicBezTo>
                      <a:lnTo>
                        <a:pt x="710305" y="741179"/>
                      </a:lnTo>
                      <a:cubicBezTo>
                        <a:pt x="674605" y="696887"/>
                        <a:pt x="637306" y="653895"/>
                        <a:pt x="600333" y="610660"/>
                      </a:cubicBezTo>
                      <a:cubicBezTo>
                        <a:pt x="563115" y="567615"/>
                        <a:pt x="525816" y="524651"/>
                        <a:pt x="487189" y="482852"/>
                      </a:cubicBezTo>
                      <a:lnTo>
                        <a:pt x="436906" y="428639"/>
                      </a:lnTo>
                      <a:lnTo>
                        <a:pt x="476157" y="432488"/>
                      </a:lnTo>
                      <a:lnTo>
                        <a:pt x="557938" y="441162"/>
                      </a:lnTo>
                      <a:cubicBezTo>
                        <a:pt x="612259" y="447559"/>
                        <a:pt x="667313" y="448969"/>
                        <a:pt x="722042" y="455420"/>
                      </a:cubicBezTo>
                      <a:cubicBezTo>
                        <a:pt x="749392" y="458673"/>
                        <a:pt x="776716" y="462170"/>
                        <a:pt x="803985" y="466263"/>
                      </a:cubicBezTo>
                      <a:cubicBezTo>
                        <a:pt x="831309" y="470085"/>
                        <a:pt x="858578" y="474259"/>
                        <a:pt x="885793" y="478976"/>
                      </a:cubicBezTo>
                      <a:cubicBezTo>
                        <a:pt x="940332" y="487840"/>
                        <a:pt x="994546" y="498682"/>
                        <a:pt x="1048515" y="511070"/>
                      </a:cubicBezTo>
                      <a:lnTo>
                        <a:pt x="1049572" y="507411"/>
                      </a:lnTo>
                      <a:cubicBezTo>
                        <a:pt x="997121" y="489114"/>
                        <a:pt x="943531" y="474286"/>
                        <a:pt x="889697" y="460326"/>
                      </a:cubicBezTo>
                      <a:cubicBezTo>
                        <a:pt x="862726" y="453523"/>
                        <a:pt x="835646" y="447261"/>
                        <a:pt x="808458" y="441325"/>
                      </a:cubicBezTo>
                      <a:cubicBezTo>
                        <a:pt x="781243" y="435524"/>
                        <a:pt x="753892" y="430265"/>
                        <a:pt x="726487" y="425277"/>
                      </a:cubicBezTo>
                      <a:cubicBezTo>
                        <a:pt x="699082" y="420154"/>
                        <a:pt x="671569" y="415492"/>
                        <a:pt x="644001" y="410829"/>
                      </a:cubicBezTo>
                      <a:cubicBezTo>
                        <a:pt x="630150" y="408878"/>
                        <a:pt x="616271" y="407116"/>
                        <a:pt x="602366" y="405652"/>
                      </a:cubicBezTo>
                      <a:cubicBezTo>
                        <a:pt x="588433" y="404351"/>
                        <a:pt x="574419" y="403809"/>
                        <a:pt x="560431" y="403158"/>
                      </a:cubicBezTo>
                      <a:cubicBezTo>
                        <a:pt x="546417" y="402887"/>
                        <a:pt x="532349" y="403050"/>
                        <a:pt x="518335" y="403185"/>
                      </a:cubicBezTo>
                      <a:cubicBezTo>
                        <a:pt x="504321" y="403592"/>
                        <a:pt x="490225" y="404487"/>
                        <a:pt x="476238" y="405679"/>
                      </a:cubicBezTo>
                      <a:cubicBezTo>
                        <a:pt x="462224" y="406682"/>
                        <a:pt x="448210" y="409095"/>
                        <a:pt x="434331" y="411046"/>
                      </a:cubicBezTo>
                      <a:cubicBezTo>
                        <a:pt x="430482" y="411751"/>
                        <a:pt x="426660" y="412619"/>
                        <a:pt x="422811" y="413432"/>
                      </a:cubicBezTo>
                      <a:lnTo>
                        <a:pt x="371064" y="357673"/>
                      </a:lnTo>
                      <a:cubicBezTo>
                        <a:pt x="351628" y="336882"/>
                        <a:pt x="331434" y="316796"/>
                        <a:pt x="311673" y="296304"/>
                      </a:cubicBezTo>
                      <a:cubicBezTo>
                        <a:pt x="291885" y="275865"/>
                        <a:pt x="271853" y="255616"/>
                        <a:pt x="251767" y="235449"/>
                      </a:cubicBezTo>
                      <a:lnTo>
                        <a:pt x="191536" y="174947"/>
                      </a:lnTo>
                      <a:cubicBezTo>
                        <a:pt x="171152" y="155078"/>
                        <a:pt x="150415" y="135534"/>
                        <a:pt x="129814" y="115881"/>
                      </a:cubicBezTo>
                      <a:cubicBezTo>
                        <a:pt x="88259" y="76929"/>
                        <a:pt x="46813" y="37922"/>
                        <a:pt x="4310" y="0"/>
                      </a:cubicBezTo>
                      <a:lnTo>
                        <a:pt x="0" y="4310"/>
                      </a:lnTo>
                      <a:cubicBezTo>
                        <a:pt x="136916" y="169769"/>
                        <a:pt x="277871" y="330404"/>
                        <a:pt x="416278" y="493424"/>
                      </a:cubicBezTo>
                      <a:cubicBezTo>
                        <a:pt x="417010" y="504619"/>
                        <a:pt x="417904" y="515760"/>
                        <a:pt x="418853" y="526873"/>
                      </a:cubicBezTo>
                      <a:cubicBezTo>
                        <a:pt x="421076" y="552625"/>
                        <a:pt x="423543" y="578186"/>
                        <a:pt x="426362" y="603612"/>
                      </a:cubicBezTo>
                      <a:cubicBezTo>
                        <a:pt x="431349" y="654492"/>
                        <a:pt x="441541" y="704558"/>
                        <a:pt x="445363" y="755654"/>
                      </a:cubicBezTo>
                      <a:cubicBezTo>
                        <a:pt x="447288" y="781161"/>
                        <a:pt x="448670" y="806723"/>
                        <a:pt x="449240" y="832366"/>
                      </a:cubicBezTo>
                      <a:cubicBezTo>
                        <a:pt x="449646" y="845188"/>
                        <a:pt x="450053" y="858036"/>
                        <a:pt x="450026" y="870885"/>
                      </a:cubicBezTo>
                      <a:cubicBezTo>
                        <a:pt x="450161" y="883733"/>
                        <a:pt x="450243" y="896609"/>
                        <a:pt x="449999" y="909485"/>
                      </a:cubicBezTo>
                      <a:cubicBezTo>
                        <a:pt x="449917" y="961015"/>
                        <a:pt x="447478" y="1012626"/>
                        <a:pt x="445336" y="1064318"/>
                      </a:cubicBezTo>
                      <a:lnTo>
                        <a:pt x="449131" y="1064698"/>
                      </a:lnTo>
                      <a:cubicBezTo>
                        <a:pt x="457345" y="1013547"/>
                        <a:pt x="463796" y="962126"/>
                        <a:pt x="469028" y="910433"/>
                      </a:cubicBezTo>
                      <a:close/>
                    </a:path>
                  </a:pathLst>
                </a:custGeom>
                <a:solidFill>
                  <a:srgbClr val="D9D9D9"/>
                </a:solidFill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94" name="图形 9">
              <a:extLst>
                <a:ext uri="{FF2B5EF4-FFF2-40B4-BE49-F238E27FC236}">
                  <a16:creationId xmlns:a16="http://schemas.microsoft.com/office/drawing/2014/main" id="{7E547054-9C6E-DE9C-379E-6F48B3F96C04}"/>
                </a:ext>
              </a:extLst>
            </p:cNvPr>
            <p:cNvGrpSpPr/>
            <p:nvPr userDrawn="1"/>
          </p:nvGrpSpPr>
          <p:grpSpPr>
            <a:xfrm>
              <a:off x="-366188" y="1485970"/>
              <a:ext cx="1148384" cy="2537810"/>
              <a:chOff x="1551314" y="2181844"/>
              <a:chExt cx="1148384" cy="2537810"/>
            </a:xfrm>
          </p:grpSpPr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94DE3830-0F69-AD6B-7444-4730012249BD}"/>
                  </a:ext>
                </a:extLst>
              </p:cNvPr>
              <p:cNvSpPr/>
              <p:nvPr/>
            </p:nvSpPr>
            <p:spPr>
              <a:xfrm>
                <a:off x="1551314" y="2181844"/>
                <a:ext cx="1148384" cy="2537810"/>
              </a:xfrm>
              <a:custGeom>
                <a:avLst/>
                <a:gdLst>
                  <a:gd name="connsiteX0" fmla="*/ 643839 w 1148384"/>
                  <a:gd name="connsiteY0" fmla="*/ 2493062 h 2537810"/>
                  <a:gd name="connsiteX1" fmla="*/ 664413 w 1148384"/>
                  <a:gd name="connsiteY1" fmla="*/ 2471864 h 2537810"/>
                  <a:gd name="connsiteX2" fmla="*/ 711985 w 1148384"/>
                  <a:gd name="connsiteY2" fmla="*/ 1895630 h 2537810"/>
                  <a:gd name="connsiteX3" fmla="*/ 693878 w 1148384"/>
                  <a:gd name="connsiteY3" fmla="*/ 1838678 h 2537810"/>
                  <a:gd name="connsiteX4" fmla="*/ 690218 w 1148384"/>
                  <a:gd name="connsiteY4" fmla="*/ 1828459 h 2537810"/>
                  <a:gd name="connsiteX5" fmla="*/ 692035 w 1148384"/>
                  <a:gd name="connsiteY5" fmla="*/ 1736025 h 2537810"/>
                  <a:gd name="connsiteX6" fmla="*/ 692902 w 1148384"/>
                  <a:gd name="connsiteY6" fmla="*/ 1738004 h 2537810"/>
                  <a:gd name="connsiteX7" fmla="*/ 994627 w 1148384"/>
                  <a:gd name="connsiteY7" fmla="*/ 2049298 h 2537810"/>
                  <a:gd name="connsiteX8" fmla="*/ 1004467 w 1148384"/>
                  <a:gd name="connsiteY8" fmla="*/ 2051358 h 2537810"/>
                  <a:gd name="connsiteX9" fmla="*/ 1095708 w 1148384"/>
                  <a:gd name="connsiteY9" fmla="*/ 1886874 h 2537810"/>
                  <a:gd name="connsiteX10" fmla="*/ 690490 w 1148384"/>
                  <a:gd name="connsiteY10" fmla="*/ 1667581 h 2537810"/>
                  <a:gd name="connsiteX11" fmla="*/ 657013 w 1148384"/>
                  <a:gd name="connsiteY11" fmla="*/ 1374584 h 2537810"/>
                  <a:gd name="connsiteX12" fmla="*/ 915692 w 1148384"/>
                  <a:gd name="connsiteY12" fmla="*/ 1610331 h 2537810"/>
                  <a:gd name="connsiteX13" fmla="*/ 1017153 w 1148384"/>
                  <a:gd name="connsiteY13" fmla="*/ 1634213 h 2537810"/>
                  <a:gd name="connsiteX14" fmla="*/ 1108638 w 1148384"/>
                  <a:gd name="connsiteY14" fmla="*/ 1617244 h 2537810"/>
                  <a:gd name="connsiteX15" fmla="*/ 1090802 w 1148384"/>
                  <a:gd name="connsiteY15" fmla="*/ 1451269 h 2537810"/>
                  <a:gd name="connsiteX16" fmla="*/ 1024607 w 1148384"/>
                  <a:gd name="connsiteY16" fmla="*/ 1416085 h 2537810"/>
                  <a:gd name="connsiteX17" fmla="*/ 642646 w 1148384"/>
                  <a:gd name="connsiteY17" fmla="*/ 1303022 h 2537810"/>
                  <a:gd name="connsiteX18" fmla="*/ 562898 w 1148384"/>
                  <a:gd name="connsiteY18" fmla="*/ 1018565 h 2537810"/>
                  <a:gd name="connsiteX19" fmla="*/ 566422 w 1148384"/>
                  <a:gd name="connsiteY19" fmla="*/ 1023498 h 2537810"/>
                  <a:gd name="connsiteX20" fmla="*/ 913469 w 1148384"/>
                  <a:gd name="connsiteY20" fmla="*/ 1258649 h 2537810"/>
                  <a:gd name="connsiteX21" fmla="*/ 928649 w 1148384"/>
                  <a:gd name="connsiteY21" fmla="*/ 1258947 h 2537810"/>
                  <a:gd name="connsiteX22" fmla="*/ 987850 w 1148384"/>
                  <a:gd name="connsiteY22" fmla="*/ 1249107 h 2537810"/>
                  <a:gd name="connsiteX23" fmla="*/ 997446 w 1148384"/>
                  <a:gd name="connsiteY23" fmla="*/ 1083268 h 2537810"/>
                  <a:gd name="connsiteX24" fmla="*/ 985655 w 1148384"/>
                  <a:gd name="connsiteY24" fmla="*/ 1075164 h 2537810"/>
                  <a:gd name="connsiteX25" fmla="*/ 528933 w 1148384"/>
                  <a:gd name="connsiteY25" fmla="*/ 924179 h 2537810"/>
                  <a:gd name="connsiteX26" fmla="*/ 407712 w 1148384"/>
                  <a:gd name="connsiteY26" fmla="*/ 644465 h 2537810"/>
                  <a:gd name="connsiteX27" fmla="*/ 419151 w 1148384"/>
                  <a:gd name="connsiteY27" fmla="*/ 656798 h 2537810"/>
                  <a:gd name="connsiteX28" fmla="*/ 793820 w 1148384"/>
                  <a:gd name="connsiteY28" fmla="*/ 845271 h 2537810"/>
                  <a:gd name="connsiteX29" fmla="*/ 908292 w 1148384"/>
                  <a:gd name="connsiteY29" fmla="*/ 726002 h 2537810"/>
                  <a:gd name="connsiteX30" fmla="*/ 841664 w 1148384"/>
                  <a:gd name="connsiteY30" fmla="*/ 653952 h 2537810"/>
                  <a:gd name="connsiteX31" fmla="*/ 365859 w 1148384"/>
                  <a:gd name="connsiteY31" fmla="*/ 560732 h 2537810"/>
                  <a:gd name="connsiteX32" fmla="*/ 37055 w 1148384"/>
                  <a:gd name="connsiteY32" fmla="*/ 57 h 2537810"/>
                  <a:gd name="connsiteX33" fmla="*/ 0 w 1148384"/>
                  <a:gd name="connsiteY33" fmla="*/ 5749 h 2537810"/>
                  <a:gd name="connsiteX34" fmla="*/ 334117 w 1148384"/>
                  <a:gd name="connsiteY34" fmla="*/ 567292 h 2537810"/>
                  <a:gd name="connsiteX35" fmla="*/ 140088 w 1148384"/>
                  <a:gd name="connsiteY35" fmla="*/ 779266 h 2537810"/>
                  <a:gd name="connsiteX36" fmla="*/ 28760 w 1148384"/>
                  <a:gd name="connsiteY36" fmla="*/ 933802 h 2537810"/>
                  <a:gd name="connsiteX37" fmla="*/ 101488 w 1148384"/>
                  <a:gd name="connsiteY37" fmla="*/ 1084407 h 2537810"/>
                  <a:gd name="connsiteX38" fmla="*/ 187443 w 1148384"/>
                  <a:gd name="connsiteY38" fmla="*/ 1050876 h 2537810"/>
                  <a:gd name="connsiteX39" fmla="*/ 358378 w 1148384"/>
                  <a:gd name="connsiteY39" fmla="*/ 614675 h 2537810"/>
                  <a:gd name="connsiteX40" fmla="*/ 500173 w 1148384"/>
                  <a:gd name="connsiteY40" fmla="*/ 933450 h 2537810"/>
                  <a:gd name="connsiteX41" fmla="*/ 222953 w 1148384"/>
                  <a:gd name="connsiteY41" fmla="*/ 1140220 h 2537810"/>
                  <a:gd name="connsiteX42" fmla="*/ 118836 w 1148384"/>
                  <a:gd name="connsiteY42" fmla="*/ 1244608 h 2537810"/>
                  <a:gd name="connsiteX43" fmla="*/ 184759 w 1148384"/>
                  <a:gd name="connsiteY43" fmla="*/ 1425735 h 2537810"/>
                  <a:gd name="connsiteX44" fmla="*/ 255291 w 1148384"/>
                  <a:gd name="connsiteY44" fmla="*/ 1411720 h 2537810"/>
                  <a:gd name="connsiteX45" fmla="*/ 323221 w 1148384"/>
                  <a:gd name="connsiteY45" fmla="*/ 1372470 h 2537810"/>
                  <a:gd name="connsiteX46" fmla="*/ 513727 w 1148384"/>
                  <a:gd name="connsiteY46" fmla="*/ 979775 h 2537810"/>
                  <a:gd name="connsiteX47" fmla="*/ 514892 w 1148384"/>
                  <a:gd name="connsiteY47" fmla="*/ 972727 h 2537810"/>
                  <a:gd name="connsiteX48" fmla="*/ 602311 w 1148384"/>
                  <a:gd name="connsiteY48" fmla="*/ 1258215 h 2537810"/>
                  <a:gd name="connsiteX49" fmla="*/ 594694 w 1148384"/>
                  <a:gd name="connsiteY49" fmla="*/ 1272771 h 2537810"/>
                  <a:gd name="connsiteX50" fmla="*/ 581331 w 1148384"/>
                  <a:gd name="connsiteY50" fmla="*/ 1292153 h 2537810"/>
                  <a:gd name="connsiteX51" fmla="*/ 400583 w 1148384"/>
                  <a:gd name="connsiteY51" fmla="*/ 1405459 h 2537810"/>
                  <a:gd name="connsiteX52" fmla="*/ 150740 w 1148384"/>
                  <a:gd name="connsiteY52" fmla="*/ 1589324 h 2537810"/>
                  <a:gd name="connsiteX53" fmla="*/ 296385 w 1148384"/>
                  <a:gd name="connsiteY53" fmla="*/ 1787420 h 2537810"/>
                  <a:gd name="connsiteX54" fmla="*/ 544547 w 1148384"/>
                  <a:gd name="connsiteY54" fmla="*/ 1525514 h 2537810"/>
                  <a:gd name="connsiteX55" fmla="*/ 614997 w 1148384"/>
                  <a:gd name="connsiteY55" fmla="*/ 1313025 h 2537810"/>
                  <a:gd name="connsiteX56" fmla="*/ 660374 w 1148384"/>
                  <a:gd name="connsiteY56" fmla="*/ 1628628 h 2537810"/>
                  <a:gd name="connsiteX57" fmla="*/ 651402 w 1148384"/>
                  <a:gd name="connsiteY57" fmla="*/ 1643862 h 2537810"/>
                  <a:gd name="connsiteX58" fmla="*/ 608004 w 1148384"/>
                  <a:gd name="connsiteY58" fmla="*/ 1689212 h 2537810"/>
                  <a:gd name="connsiteX59" fmla="*/ 234500 w 1148384"/>
                  <a:gd name="connsiteY59" fmla="*/ 1940301 h 2537810"/>
                  <a:gd name="connsiteX60" fmla="*/ 369925 w 1148384"/>
                  <a:gd name="connsiteY60" fmla="*/ 2126416 h 2537810"/>
                  <a:gd name="connsiteX61" fmla="*/ 664142 w 1148384"/>
                  <a:gd name="connsiteY61" fmla="*/ 1716942 h 2537810"/>
                  <a:gd name="connsiteX62" fmla="*/ 660645 w 1148384"/>
                  <a:gd name="connsiteY62" fmla="*/ 1872968 h 2537810"/>
                  <a:gd name="connsiteX63" fmla="*/ 425603 w 1148384"/>
                  <a:gd name="connsiteY63" fmla="*/ 2368018 h 2537810"/>
                  <a:gd name="connsiteX64" fmla="*/ 643839 w 1148384"/>
                  <a:gd name="connsiteY64" fmla="*/ 2493062 h 2537810"/>
                  <a:gd name="connsiteX65" fmla="*/ 381663 w 1148384"/>
                  <a:gd name="connsiteY65" fmla="*/ 597218 h 2537810"/>
                  <a:gd name="connsiteX66" fmla="*/ 492936 w 1148384"/>
                  <a:gd name="connsiteY66" fmla="*/ 639016 h 2537810"/>
                  <a:gd name="connsiteX67" fmla="*/ 602474 w 1148384"/>
                  <a:gd name="connsiteY67" fmla="*/ 684555 h 2537810"/>
                  <a:gd name="connsiteX68" fmla="*/ 713557 w 1148384"/>
                  <a:gd name="connsiteY68" fmla="*/ 725758 h 2537810"/>
                  <a:gd name="connsiteX69" fmla="*/ 828463 w 1148384"/>
                  <a:gd name="connsiteY69" fmla="*/ 754328 h 2537810"/>
                  <a:gd name="connsiteX70" fmla="*/ 828273 w 1148384"/>
                  <a:gd name="connsiteY70" fmla="*/ 755711 h 2537810"/>
                  <a:gd name="connsiteX71" fmla="*/ 711551 w 1148384"/>
                  <a:gd name="connsiteY71" fmla="*/ 732399 h 2537810"/>
                  <a:gd name="connsiteX72" fmla="*/ 598489 w 1148384"/>
                  <a:gd name="connsiteY72" fmla="*/ 694910 h 2537810"/>
                  <a:gd name="connsiteX73" fmla="*/ 487569 w 1148384"/>
                  <a:gd name="connsiteY73" fmla="*/ 651784 h 2537810"/>
                  <a:gd name="connsiteX74" fmla="*/ 381093 w 1148384"/>
                  <a:gd name="connsiteY74" fmla="*/ 598464 h 2537810"/>
                  <a:gd name="connsiteX75" fmla="*/ 381663 w 1148384"/>
                  <a:gd name="connsiteY75" fmla="*/ 597218 h 2537810"/>
                  <a:gd name="connsiteX76" fmla="*/ 305466 w 1148384"/>
                  <a:gd name="connsiteY76" fmla="*/ 697702 h 2537810"/>
                  <a:gd name="connsiteX77" fmla="*/ 255183 w 1148384"/>
                  <a:gd name="connsiteY77" fmla="*/ 790326 h 2537810"/>
                  <a:gd name="connsiteX78" fmla="*/ 200237 w 1148384"/>
                  <a:gd name="connsiteY78" fmla="*/ 880374 h 2537810"/>
                  <a:gd name="connsiteX79" fmla="*/ 134693 w 1148384"/>
                  <a:gd name="connsiteY79" fmla="*/ 962942 h 2537810"/>
                  <a:gd name="connsiteX80" fmla="*/ 133772 w 1148384"/>
                  <a:gd name="connsiteY80" fmla="*/ 962128 h 2537810"/>
                  <a:gd name="connsiteX81" fmla="*/ 195060 w 1148384"/>
                  <a:gd name="connsiteY81" fmla="*/ 877040 h 2537810"/>
                  <a:gd name="connsiteX82" fmla="*/ 246536 w 1148384"/>
                  <a:gd name="connsiteY82" fmla="*/ 785609 h 2537810"/>
                  <a:gd name="connsiteX83" fmla="*/ 294487 w 1148384"/>
                  <a:gd name="connsiteY83" fmla="*/ 692145 h 2537810"/>
                  <a:gd name="connsiteX84" fmla="*/ 345746 w 1148384"/>
                  <a:gd name="connsiteY84" fmla="*/ 600199 h 2537810"/>
                  <a:gd name="connsiteX85" fmla="*/ 346858 w 1148384"/>
                  <a:gd name="connsiteY85" fmla="*/ 600715 h 2537810"/>
                  <a:gd name="connsiteX86" fmla="*/ 305466 w 1148384"/>
                  <a:gd name="connsiteY86" fmla="*/ 697702 h 2537810"/>
                  <a:gd name="connsiteX87" fmla="*/ 543192 w 1148384"/>
                  <a:gd name="connsiteY87" fmla="*/ 966384 h 2537810"/>
                  <a:gd name="connsiteX88" fmla="*/ 638038 w 1148384"/>
                  <a:gd name="connsiteY88" fmla="*/ 1018646 h 2537810"/>
                  <a:gd name="connsiteX89" fmla="*/ 731041 w 1148384"/>
                  <a:gd name="connsiteY89" fmla="*/ 1074405 h 2537810"/>
                  <a:gd name="connsiteX90" fmla="*/ 825779 w 1148384"/>
                  <a:gd name="connsiteY90" fmla="*/ 1126070 h 2537810"/>
                  <a:gd name="connsiteX91" fmla="*/ 924990 w 1148384"/>
                  <a:gd name="connsiteY91" fmla="*/ 1165619 h 2537810"/>
                  <a:gd name="connsiteX92" fmla="*/ 924719 w 1148384"/>
                  <a:gd name="connsiteY92" fmla="*/ 1166947 h 2537810"/>
                  <a:gd name="connsiteX93" fmla="*/ 823421 w 1148384"/>
                  <a:gd name="connsiteY93" fmla="*/ 1132413 h 2537810"/>
                  <a:gd name="connsiteX94" fmla="*/ 726596 w 1148384"/>
                  <a:gd name="connsiteY94" fmla="*/ 1084244 h 2537810"/>
                  <a:gd name="connsiteX95" fmla="*/ 632156 w 1148384"/>
                  <a:gd name="connsiteY95" fmla="*/ 1030736 h 2537810"/>
                  <a:gd name="connsiteX96" fmla="*/ 542541 w 1148384"/>
                  <a:gd name="connsiteY96" fmla="*/ 967577 h 2537810"/>
                  <a:gd name="connsiteX97" fmla="*/ 543192 w 1148384"/>
                  <a:gd name="connsiteY97" fmla="*/ 966384 h 2537810"/>
                  <a:gd name="connsiteX98" fmla="*/ 445851 w 1148384"/>
                  <a:gd name="connsiteY98" fmla="*/ 1062721 h 2537810"/>
                  <a:gd name="connsiteX99" fmla="*/ 376431 w 1148384"/>
                  <a:gd name="connsiteY99" fmla="*/ 1159384 h 2537810"/>
                  <a:gd name="connsiteX100" fmla="*/ 302159 w 1148384"/>
                  <a:gd name="connsiteY100" fmla="*/ 1252496 h 2537810"/>
                  <a:gd name="connsiteX101" fmla="*/ 217071 w 1148384"/>
                  <a:gd name="connsiteY101" fmla="*/ 1335740 h 2537810"/>
                  <a:gd name="connsiteX102" fmla="*/ 216176 w 1148384"/>
                  <a:gd name="connsiteY102" fmla="*/ 1334683 h 2537810"/>
                  <a:gd name="connsiteX103" fmla="*/ 296873 w 1148384"/>
                  <a:gd name="connsiteY103" fmla="*/ 1248023 h 2537810"/>
                  <a:gd name="connsiteX104" fmla="*/ 367459 w 1148384"/>
                  <a:gd name="connsiteY104" fmla="*/ 1152878 h 2537810"/>
                  <a:gd name="connsiteX105" fmla="*/ 434412 w 1148384"/>
                  <a:gd name="connsiteY105" fmla="*/ 1054942 h 2537810"/>
                  <a:gd name="connsiteX106" fmla="*/ 504836 w 1148384"/>
                  <a:gd name="connsiteY106" fmla="*/ 959174 h 2537810"/>
                  <a:gd name="connsiteX107" fmla="*/ 506001 w 1148384"/>
                  <a:gd name="connsiteY107" fmla="*/ 959906 h 2537810"/>
                  <a:gd name="connsiteX108" fmla="*/ 445851 w 1148384"/>
                  <a:gd name="connsiteY108" fmla="*/ 1062721 h 2537810"/>
                  <a:gd name="connsiteX109" fmla="*/ 738983 w 1148384"/>
                  <a:gd name="connsiteY109" fmla="*/ 1388300 h 2537810"/>
                  <a:gd name="connsiteX110" fmla="*/ 821469 w 1148384"/>
                  <a:gd name="connsiteY110" fmla="*/ 1443245 h 2537810"/>
                  <a:gd name="connsiteX111" fmla="*/ 905473 w 1148384"/>
                  <a:gd name="connsiteY111" fmla="*/ 1494152 h 2537810"/>
                  <a:gd name="connsiteX112" fmla="*/ 993434 w 1148384"/>
                  <a:gd name="connsiteY112" fmla="*/ 1533159 h 2537810"/>
                  <a:gd name="connsiteX113" fmla="*/ 993190 w 1148384"/>
                  <a:gd name="connsiteY113" fmla="*/ 1534487 h 2537810"/>
                  <a:gd name="connsiteX114" fmla="*/ 903386 w 1148384"/>
                  <a:gd name="connsiteY114" fmla="*/ 1500414 h 2537810"/>
                  <a:gd name="connsiteX115" fmla="*/ 817539 w 1148384"/>
                  <a:gd name="connsiteY115" fmla="*/ 1452923 h 2537810"/>
                  <a:gd name="connsiteX116" fmla="*/ 733806 w 1148384"/>
                  <a:gd name="connsiteY116" fmla="*/ 1400173 h 2537810"/>
                  <a:gd name="connsiteX117" fmla="*/ 654329 w 1148384"/>
                  <a:gd name="connsiteY117" fmla="*/ 1337963 h 2537810"/>
                  <a:gd name="connsiteX118" fmla="*/ 654871 w 1148384"/>
                  <a:gd name="connsiteY118" fmla="*/ 1336797 h 2537810"/>
                  <a:gd name="connsiteX119" fmla="*/ 738983 w 1148384"/>
                  <a:gd name="connsiteY119" fmla="*/ 1388300 h 2537810"/>
                  <a:gd name="connsiteX120" fmla="*/ 538177 w 1148384"/>
                  <a:gd name="connsiteY120" fmla="*/ 1398194 h 2537810"/>
                  <a:gd name="connsiteX121" fmla="*/ 458483 w 1148384"/>
                  <a:gd name="connsiteY121" fmla="*/ 1494396 h 2537810"/>
                  <a:gd name="connsiteX122" fmla="*/ 373964 w 1148384"/>
                  <a:gd name="connsiteY122" fmla="*/ 1586532 h 2537810"/>
                  <a:gd name="connsiteX123" fmla="*/ 278847 w 1148384"/>
                  <a:gd name="connsiteY123" fmla="*/ 1667526 h 2537810"/>
                  <a:gd name="connsiteX124" fmla="*/ 277979 w 1148384"/>
                  <a:gd name="connsiteY124" fmla="*/ 1666361 h 2537810"/>
                  <a:gd name="connsiteX125" fmla="*/ 368733 w 1148384"/>
                  <a:gd name="connsiteY125" fmla="*/ 1581463 h 2537810"/>
                  <a:gd name="connsiteX126" fmla="*/ 449538 w 1148384"/>
                  <a:gd name="connsiteY126" fmla="*/ 1486914 h 2537810"/>
                  <a:gd name="connsiteX127" fmla="*/ 526738 w 1148384"/>
                  <a:gd name="connsiteY127" fmla="*/ 1389195 h 2537810"/>
                  <a:gd name="connsiteX128" fmla="*/ 607407 w 1148384"/>
                  <a:gd name="connsiteY128" fmla="*/ 1294023 h 2537810"/>
                  <a:gd name="connsiteX129" fmla="*/ 608573 w 1148384"/>
                  <a:gd name="connsiteY129" fmla="*/ 1294890 h 2537810"/>
                  <a:gd name="connsiteX130" fmla="*/ 538177 w 1148384"/>
                  <a:gd name="connsiteY130" fmla="*/ 1398194 h 2537810"/>
                  <a:gd name="connsiteX131" fmla="*/ 990480 w 1148384"/>
                  <a:gd name="connsiteY131" fmla="*/ 1956023 h 2537810"/>
                  <a:gd name="connsiteX132" fmla="*/ 907289 w 1148384"/>
                  <a:gd name="connsiteY132" fmla="*/ 1908045 h 2537810"/>
                  <a:gd name="connsiteX133" fmla="*/ 830116 w 1148384"/>
                  <a:gd name="connsiteY133" fmla="*/ 1847461 h 2537810"/>
                  <a:gd name="connsiteX134" fmla="*/ 755871 w 1148384"/>
                  <a:gd name="connsiteY134" fmla="*/ 1782025 h 2537810"/>
                  <a:gd name="connsiteX135" fmla="*/ 687345 w 1148384"/>
                  <a:gd name="connsiteY135" fmla="*/ 1707916 h 2537810"/>
                  <a:gd name="connsiteX136" fmla="*/ 688077 w 1148384"/>
                  <a:gd name="connsiteY136" fmla="*/ 1706858 h 2537810"/>
                  <a:gd name="connsiteX137" fmla="*/ 762892 w 1148384"/>
                  <a:gd name="connsiteY137" fmla="*/ 1771129 h 2537810"/>
                  <a:gd name="connsiteX138" fmla="*/ 835538 w 1148384"/>
                  <a:gd name="connsiteY138" fmla="*/ 1838543 h 2537810"/>
                  <a:gd name="connsiteX139" fmla="*/ 910352 w 1148384"/>
                  <a:gd name="connsiteY139" fmla="*/ 1902217 h 2537810"/>
                  <a:gd name="connsiteX140" fmla="*/ 990967 w 1148384"/>
                  <a:gd name="connsiteY140" fmla="*/ 1954777 h 2537810"/>
                  <a:gd name="connsiteX141" fmla="*/ 990480 w 1148384"/>
                  <a:gd name="connsiteY141" fmla="*/ 1956023 h 2537810"/>
                  <a:gd name="connsiteX142" fmla="*/ 587294 w 1148384"/>
                  <a:gd name="connsiteY142" fmla="*/ 1772484 h 2537810"/>
                  <a:gd name="connsiteX143" fmla="*/ 503616 w 1148384"/>
                  <a:gd name="connsiteY143" fmla="*/ 1865216 h 2537810"/>
                  <a:gd name="connsiteX144" fmla="*/ 415275 w 1148384"/>
                  <a:gd name="connsiteY144" fmla="*/ 1953692 h 2537810"/>
                  <a:gd name="connsiteX145" fmla="*/ 316796 w 1148384"/>
                  <a:gd name="connsiteY145" fmla="*/ 2030594 h 2537810"/>
                  <a:gd name="connsiteX146" fmla="*/ 315983 w 1148384"/>
                  <a:gd name="connsiteY146" fmla="*/ 2029401 h 2537810"/>
                  <a:gd name="connsiteX147" fmla="*/ 410260 w 1148384"/>
                  <a:gd name="connsiteY147" fmla="*/ 1948406 h 2537810"/>
                  <a:gd name="connsiteX148" fmla="*/ 494996 w 1148384"/>
                  <a:gd name="connsiteY148" fmla="*/ 1857382 h 2537810"/>
                  <a:gd name="connsiteX149" fmla="*/ 576235 w 1148384"/>
                  <a:gd name="connsiteY149" fmla="*/ 1763024 h 2537810"/>
                  <a:gd name="connsiteX150" fmla="*/ 660862 w 1148384"/>
                  <a:gd name="connsiteY150" fmla="*/ 1671349 h 2537810"/>
                  <a:gd name="connsiteX151" fmla="*/ 662000 w 1148384"/>
                  <a:gd name="connsiteY151" fmla="*/ 1672270 h 2537810"/>
                  <a:gd name="connsiteX152" fmla="*/ 587294 w 1148384"/>
                  <a:gd name="connsiteY152" fmla="*/ 1772484 h 2537810"/>
                  <a:gd name="connsiteX153" fmla="*/ 606025 w 1148384"/>
                  <a:gd name="connsiteY153" fmla="*/ 2250836 h 2537810"/>
                  <a:gd name="connsiteX154" fmla="*/ 634243 w 1148384"/>
                  <a:gd name="connsiteY154" fmla="*/ 2129723 h 2537810"/>
                  <a:gd name="connsiteX155" fmla="*/ 657772 w 1148384"/>
                  <a:gd name="connsiteY155" fmla="*/ 2007445 h 2537810"/>
                  <a:gd name="connsiteX156" fmla="*/ 685556 w 1148384"/>
                  <a:gd name="connsiteY156" fmla="*/ 1885817 h 2537810"/>
                  <a:gd name="connsiteX157" fmla="*/ 686993 w 1148384"/>
                  <a:gd name="connsiteY157" fmla="*/ 1886034 h 2537810"/>
                  <a:gd name="connsiteX158" fmla="*/ 672057 w 1148384"/>
                  <a:gd name="connsiteY158" fmla="*/ 2010128 h 2537810"/>
                  <a:gd name="connsiteX159" fmla="*/ 645601 w 1148384"/>
                  <a:gd name="connsiteY159" fmla="*/ 2132217 h 2537810"/>
                  <a:gd name="connsiteX160" fmla="*/ 612991 w 1148384"/>
                  <a:gd name="connsiteY160" fmla="*/ 2252923 h 2537810"/>
                  <a:gd name="connsiteX161" fmla="*/ 565826 w 1148384"/>
                  <a:gd name="connsiteY161" fmla="*/ 2368615 h 2537810"/>
                  <a:gd name="connsiteX162" fmla="*/ 564525 w 1148384"/>
                  <a:gd name="connsiteY162" fmla="*/ 2367991 h 2537810"/>
                  <a:gd name="connsiteX163" fmla="*/ 606025 w 1148384"/>
                  <a:gd name="connsiteY163" fmla="*/ 2250836 h 2537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1148384" h="2537810">
                    <a:moveTo>
                      <a:pt x="643839" y="2493062"/>
                    </a:moveTo>
                    <a:cubicBezTo>
                      <a:pt x="650670" y="2486746"/>
                      <a:pt x="657555" y="2479725"/>
                      <a:pt x="664413" y="2471864"/>
                    </a:cubicBezTo>
                    <a:cubicBezTo>
                      <a:pt x="807455" y="2308519"/>
                      <a:pt x="750395" y="2028046"/>
                      <a:pt x="711985" y="1895630"/>
                    </a:cubicBezTo>
                    <a:cubicBezTo>
                      <a:pt x="704829" y="1870908"/>
                      <a:pt x="698323" y="1851364"/>
                      <a:pt x="693878" y="1838678"/>
                    </a:cubicBezTo>
                    <a:cubicBezTo>
                      <a:pt x="692414" y="1834504"/>
                      <a:pt x="691167" y="1831089"/>
                      <a:pt x="690218" y="1828459"/>
                    </a:cubicBezTo>
                    <a:cubicBezTo>
                      <a:pt x="691601" y="1797503"/>
                      <a:pt x="692197" y="1766683"/>
                      <a:pt x="692035" y="1736025"/>
                    </a:cubicBezTo>
                    <a:cubicBezTo>
                      <a:pt x="692333" y="1736703"/>
                      <a:pt x="692604" y="1737326"/>
                      <a:pt x="692902" y="1738004"/>
                    </a:cubicBezTo>
                    <a:cubicBezTo>
                      <a:pt x="737221" y="1838733"/>
                      <a:pt x="834968" y="2012161"/>
                      <a:pt x="994627" y="2049298"/>
                    </a:cubicBezTo>
                    <a:cubicBezTo>
                      <a:pt x="997988" y="2050084"/>
                      <a:pt x="1001241" y="2050761"/>
                      <a:pt x="1004467" y="2051358"/>
                    </a:cubicBezTo>
                    <a:cubicBezTo>
                      <a:pt x="1151060" y="2079711"/>
                      <a:pt x="1164694" y="1948054"/>
                      <a:pt x="1095708" y="1886874"/>
                    </a:cubicBezTo>
                    <a:cubicBezTo>
                      <a:pt x="929462" y="1739441"/>
                      <a:pt x="764626" y="1757467"/>
                      <a:pt x="690490" y="1667581"/>
                    </a:cubicBezTo>
                    <a:cubicBezTo>
                      <a:pt x="686396" y="1567909"/>
                      <a:pt x="674659" y="1470027"/>
                      <a:pt x="657013" y="1374584"/>
                    </a:cubicBezTo>
                    <a:cubicBezTo>
                      <a:pt x="707052" y="1449073"/>
                      <a:pt x="797832" y="1561377"/>
                      <a:pt x="915692" y="1610331"/>
                    </a:cubicBezTo>
                    <a:cubicBezTo>
                      <a:pt x="947624" y="1623587"/>
                      <a:pt x="981507" y="1632261"/>
                      <a:pt x="1017153" y="1634213"/>
                    </a:cubicBezTo>
                    <a:cubicBezTo>
                      <a:pt x="1057596" y="1636435"/>
                      <a:pt x="1087603" y="1629577"/>
                      <a:pt x="1108638" y="1617244"/>
                    </a:cubicBezTo>
                    <a:cubicBezTo>
                      <a:pt x="1173233" y="1579376"/>
                      <a:pt x="1153201" y="1489679"/>
                      <a:pt x="1090802" y="1451269"/>
                    </a:cubicBezTo>
                    <a:cubicBezTo>
                      <a:pt x="1068303" y="1437417"/>
                      <a:pt x="1046238" y="1425924"/>
                      <a:pt x="1024607" y="1416085"/>
                    </a:cubicBezTo>
                    <a:cubicBezTo>
                      <a:pt x="860476" y="1341433"/>
                      <a:pt x="723749" y="1369434"/>
                      <a:pt x="642646" y="1303022"/>
                    </a:cubicBezTo>
                    <a:cubicBezTo>
                      <a:pt x="621340" y="1205140"/>
                      <a:pt x="594125" y="1110077"/>
                      <a:pt x="562898" y="1018565"/>
                    </a:cubicBezTo>
                    <a:cubicBezTo>
                      <a:pt x="564091" y="1020218"/>
                      <a:pt x="565202" y="1021817"/>
                      <a:pt x="566422" y="1023498"/>
                    </a:cubicBezTo>
                    <a:cubicBezTo>
                      <a:pt x="634921" y="1117938"/>
                      <a:pt x="758473" y="1251411"/>
                      <a:pt x="913469" y="1258649"/>
                    </a:cubicBezTo>
                    <a:cubicBezTo>
                      <a:pt x="918701" y="1258893"/>
                      <a:pt x="923770" y="1258974"/>
                      <a:pt x="928649" y="1258947"/>
                    </a:cubicBezTo>
                    <a:cubicBezTo>
                      <a:pt x="952313" y="1258703"/>
                      <a:pt x="971911" y="1255125"/>
                      <a:pt x="987850" y="1249107"/>
                    </a:cubicBezTo>
                    <a:cubicBezTo>
                      <a:pt x="1067029" y="1219073"/>
                      <a:pt x="1055265" y="1128103"/>
                      <a:pt x="997446" y="1083268"/>
                    </a:cubicBezTo>
                    <a:cubicBezTo>
                      <a:pt x="993705" y="1080368"/>
                      <a:pt x="989775" y="1077657"/>
                      <a:pt x="985655" y="1075164"/>
                    </a:cubicBezTo>
                    <a:cubicBezTo>
                      <a:pt x="786041" y="954539"/>
                      <a:pt x="619876" y="1007668"/>
                      <a:pt x="528933" y="924179"/>
                    </a:cubicBezTo>
                    <a:cubicBezTo>
                      <a:pt x="491689" y="825971"/>
                      <a:pt x="450405" y="732426"/>
                      <a:pt x="407712" y="644465"/>
                    </a:cubicBezTo>
                    <a:cubicBezTo>
                      <a:pt x="411372" y="648477"/>
                      <a:pt x="415194" y="652597"/>
                      <a:pt x="419151" y="656798"/>
                    </a:cubicBezTo>
                    <a:cubicBezTo>
                      <a:pt x="499279" y="741615"/>
                      <a:pt x="639095" y="858147"/>
                      <a:pt x="793820" y="845271"/>
                    </a:cubicBezTo>
                    <a:cubicBezTo>
                      <a:pt x="897910" y="836624"/>
                      <a:pt x="924990" y="777857"/>
                      <a:pt x="908292" y="726002"/>
                    </a:cubicBezTo>
                    <a:cubicBezTo>
                      <a:pt x="898615" y="695995"/>
                      <a:pt x="874273" y="668264"/>
                      <a:pt x="841664" y="653952"/>
                    </a:cubicBezTo>
                    <a:cubicBezTo>
                      <a:pt x="625704" y="559079"/>
                      <a:pt x="466669" y="635926"/>
                      <a:pt x="365859" y="560732"/>
                    </a:cubicBezTo>
                    <a:cubicBezTo>
                      <a:pt x="239596" y="315579"/>
                      <a:pt x="108617" y="120654"/>
                      <a:pt x="37055" y="57"/>
                    </a:cubicBezTo>
                    <a:cubicBezTo>
                      <a:pt x="25697" y="-296"/>
                      <a:pt x="12686" y="924"/>
                      <a:pt x="0" y="5749"/>
                    </a:cubicBezTo>
                    <a:cubicBezTo>
                      <a:pt x="72646" y="125859"/>
                      <a:pt x="205903" y="321190"/>
                      <a:pt x="334117" y="567292"/>
                    </a:cubicBezTo>
                    <a:cubicBezTo>
                      <a:pt x="309938" y="646471"/>
                      <a:pt x="224742" y="692498"/>
                      <a:pt x="140088" y="779266"/>
                    </a:cubicBezTo>
                    <a:cubicBezTo>
                      <a:pt x="100810" y="819547"/>
                      <a:pt x="61641" y="868556"/>
                      <a:pt x="28760" y="933802"/>
                    </a:cubicBezTo>
                    <a:cubicBezTo>
                      <a:pt x="-4337" y="999481"/>
                      <a:pt x="26022" y="1086711"/>
                      <a:pt x="101488" y="1084407"/>
                    </a:cubicBezTo>
                    <a:cubicBezTo>
                      <a:pt x="125694" y="1083675"/>
                      <a:pt x="154563" y="1073727"/>
                      <a:pt x="187443" y="1050876"/>
                    </a:cubicBezTo>
                    <a:cubicBezTo>
                      <a:pt x="336178" y="947518"/>
                      <a:pt x="357185" y="721258"/>
                      <a:pt x="358378" y="614675"/>
                    </a:cubicBezTo>
                    <a:cubicBezTo>
                      <a:pt x="408390" y="713831"/>
                      <a:pt x="456965" y="820577"/>
                      <a:pt x="500173" y="933450"/>
                    </a:cubicBezTo>
                    <a:cubicBezTo>
                      <a:pt x="461221" y="1029895"/>
                      <a:pt x="343144" y="1047623"/>
                      <a:pt x="222953" y="1140220"/>
                    </a:cubicBezTo>
                    <a:cubicBezTo>
                      <a:pt x="187768" y="1167326"/>
                      <a:pt x="152421" y="1200803"/>
                      <a:pt x="118836" y="1244608"/>
                    </a:cubicBezTo>
                    <a:cubicBezTo>
                      <a:pt x="69122" y="1309420"/>
                      <a:pt x="89859" y="1422157"/>
                      <a:pt x="184759" y="1425735"/>
                    </a:cubicBezTo>
                    <a:cubicBezTo>
                      <a:pt x="204927" y="1426494"/>
                      <a:pt x="228401" y="1422346"/>
                      <a:pt x="255291" y="1411720"/>
                    </a:cubicBezTo>
                    <a:cubicBezTo>
                      <a:pt x="280148" y="1401908"/>
                      <a:pt x="302728" y="1388517"/>
                      <a:pt x="323221" y="1372470"/>
                    </a:cubicBezTo>
                    <a:cubicBezTo>
                      <a:pt x="452411" y="1271389"/>
                      <a:pt x="499414" y="1064592"/>
                      <a:pt x="513727" y="979775"/>
                    </a:cubicBezTo>
                    <a:cubicBezTo>
                      <a:pt x="514133" y="977308"/>
                      <a:pt x="514513" y="974977"/>
                      <a:pt x="514892" y="972727"/>
                    </a:cubicBezTo>
                    <a:cubicBezTo>
                      <a:pt x="548477" y="1064321"/>
                      <a:pt x="578295" y="1159736"/>
                      <a:pt x="602311" y="1258215"/>
                    </a:cubicBezTo>
                    <a:cubicBezTo>
                      <a:pt x="599926" y="1263257"/>
                      <a:pt x="597432" y="1268136"/>
                      <a:pt x="594694" y="1272771"/>
                    </a:cubicBezTo>
                    <a:cubicBezTo>
                      <a:pt x="590628" y="1279629"/>
                      <a:pt x="586156" y="1286054"/>
                      <a:pt x="581331" y="1292153"/>
                    </a:cubicBezTo>
                    <a:cubicBezTo>
                      <a:pt x="541375" y="1342652"/>
                      <a:pt x="476075" y="1368946"/>
                      <a:pt x="400583" y="1405459"/>
                    </a:cubicBezTo>
                    <a:cubicBezTo>
                      <a:pt x="322597" y="1443164"/>
                      <a:pt x="233768" y="1491794"/>
                      <a:pt x="150740" y="1589324"/>
                    </a:cubicBezTo>
                    <a:cubicBezTo>
                      <a:pt x="77579" y="1675279"/>
                      <a:pt x="118240" y="1847434"/>
                      <a:pt x="296385" y="1787420"/>
                    </a:cubicBezTo>
                    <a:cubicBezTo>
                      <a:pt x="415654" y="1747247"/>
                      <a:pt x="494291" y="1635243"/>
                      <a:pt x="544547" y="1525514"/>
                    </a:cubicBezTo>
                    <a:cubicBezTo>
                      <a:pt x="582442" y="1442758"/>
                      <a:pt x="604155" y="1361438"/>
                      <a:pt x="614997" y="1313025"/>
                    </a:cubicBezTo>
                    <a:cubicBezTo>
                      <a:pt x="637415" y="1415434"/>
                      <a:pt x="653272" y="1520906"/>
                      <a:pt x="660374" y="1628628"/>
                    </a:cubicBezTo>
                    <a:cubicBezTo>
                      <a:pt x="657582" y="1633914"/>
                      <a:pt x="654654" y="1639037"/>
                      <a:pt x="651402" y="1643862"/>
                    </a:cubicBezTo>
                    <a:cubicBezTo>
                      <a:pt x="639610" y="1661455"/>
                      <a:pt x="624973" y="1676147"/>
                      <a:pt x="608004" y="1689212"/>
                    </a:cubicBezTo>
                    <a:cubicBezTo>
                      <a:pt x="520015" y="1756979"/>
                      <a:pt x="369898" y="1781104"/>
                      <a:pt x="234500" y="1940301"/>
                    </a:cubicBezTo>
                    <a:cubicBezTo>
                      <a:pt x="164673" y="2022381"/>
                      <a:pt x="201322" y="2184967"/>
                      <a:pt x="369925" y="2126416"/>
                    </a:cubicBezTo>
                    <a:cubicBezTo>
                      <a:pt x="545225" y="2065535"/>
                      <a:pt x="629825" y="1841606"/>
                      <a:pt x="664142" y="1716942"/>
                    </a:cubicBezTo>
                    <a:cubicBezTo>
                      <a:pt x="665172" y="1768526"/>
                      <a:pt x="664060" y="1820544"/>
                      <a:pt x="660645" y="1872968"/>
                    </a:cubicBezTo>
                    <a:cubicBezTo>
                      <a:pt x="636818" y="2007120"/>
                      <a:pt x="472307" y="2109285"/>
                      <a:pt x="425603" y="2368018"/>
                    </a:cubicBezTo>
                    <a:cubicBezTo>
                      <a:pt x="405544" y="2479481"/>
                      <a:pt x="520151" y="2607398"/>
                      <a:pt x="643839" y="2493062"/>
                    </a:cubicBezTo>
                    <a:close/>
                    <a:moveTo>
                      <a:pt x="381663" y="597218"/>
                    </a:moveTo>
                    <a:cubicBezTo>
                      <a:pt x="419287" y="610148"/>
                      <a:pt x="456098" y="624595"/>
                      <a:pt x="492936" y="639016"/>
                    </a:cubicBezTo>
                    <a:cubicBezTo>
                      <a:pt x="529774" y="653356"/>
                      <a:pt x="565771" y="669782"/>
                      <a:pt x="602474" y="684555"/>
                    </a:cubicBezTo>
                    <a:cubicBezTo>
                      <a:pt x="639122" y="699410"/>
                      <a:pt x="675960" y="713668"/>
                      <a:pt x="713557" y="725758"/>
                    </a:cubicBezTo>
                    <a:cubicBezTo>
                      <a:pt x="751046" y="738064"/>
                      <a:pt x="789348" y="748175"/>
                      <a:pt x="828463" y="754328"/>
                    </a:cubicBezTo>
                    <a:lnTo>
                      <a:pt x="828273" y="755711"/>
                    </a:lnTo>
                    <a:cubicBezTo>
                      <a:pt x="764166" y="745031"/>
                      <a:pt x="749853" y="743025"/>
                      <a:pt x="711551" y="732399"/>
                    </a:cubicBezTo>
                    <a:cubicBezTo>
                      <a:pt x="673304" y="721556"/>
                      <a:pt x="635734" y="708491"/>
                      <a:pt x="598489" y="694910"/>
                    </a:cubicBezTo>
                    <a:cubicBezTo>
                      <a:pt x="561272" y="681221"/>
                      <a:pt x="523783" y="668075"/>
                      <a:pt x="487569" y="651784"/>
                    </a:cubicBezTo>
                    <a:cubicBezTo>
                      <a:pt x="451354" y="635574"/>
                      <a:pt x="415573" y="618334"/>
                      <a:pt x="381093" y="598464"/>
                    </a:cubicBezTo>
                    <a:lnTo>
                      <a:pt x="381663" y="597218"/>
                    </a:lnTo>
                    <a:close/>
                    <a:moveTo>
                      <a:pt x="305466" y="697702"/>
                    </a:moveTo>
                    <a:cubicBezTo>
                      <a:pt x="290340" y="729417"/>
                      <a:pt x="272504" y="759777"/>
                      <a:pt x="255183" y="790326"/>
                    </a:cubicBezTo>
                    <a:cubicBezTo>
                      <a:pt x="237780" y="820848"/>
                      <a:pt x="219890" y="851154"/>
                      <a:pt x="200237" y="880374"/>
                    </a:cubicBezTo>
                    <a:cubicBezTo>
                      <a:pt x="180449" y="909460"/>
                      <a:pt x="171911" y="919029"/>
                      <a:pt x="134693" y="962942"/>
                    </a:cubicBezTo>
                    <a:lnTo>
                      <a:pt x="133772" y="962128"/>
                    </a:lnTo>
                    <a:cubicBezTo>
                      <a:pt x="156677" y="935591"/>
                      <a:pt x="176763" y="906831"/>
                      <a:pt x="195060" y="877040"/>
                    </a:cubicBezTo>
                    <a:cubicBezTo>
                      <a:pt x="213547" y="847359"/>
                      <a:pt x="230272" y="816620"/>
                      <a:pt x="246536" y="785609"/>
                    </a:cubicBezTo>
                    <a:cubicBezTo>
                      <a:pt x="262881" y="754627"/>
                      <a:pt x="277817" y="722912"/>
                      <a:pt x="294487" y="692145"/>
                    </a:cubicBezTo>
                    <a:cubicBezTo>
                      <a:pt x="311104" y="661325"/>
                      <a:pt x="327720" y="630478"/>
                      <a:pt x="345746" y="600199"/>
                    </a:cubicBezTo>
                    <a:lnTo>
                      <a:pt x="346858" y="600715"/>
                    </a:lnTo>
                    <a:cubicBezTo>
                      <a:pt x="334958" y="633893"/>
                      <a:pt x="320673" y="666015"/>
                      <a:pt x="305466" y="697702"/>
                    </a:cubicBezTo>
                    <a:close/>
                    <a:moveTo>
                      <a:pt x="543192" y="966384"/>
                    </a:moveTo>
                    <a:cubicBezTo>
                      <a:pt x="575367" y="982838"/>
                      <a:pt x="606703" y="1000755"/>
                      <a:pt x="638038" y="1018646"/>
                    </a:cubicBezTo>
                    <a:cubicBezTo>
                      <a:pt x="669400" y="1036455"/>
                      <a:pt x="699841" y="1056216"/>
                      <a:pt x="731041" y="1074405"/>
                    </a:cubicBezTo>
                    <a:cubicBezTo>
                      <a:pt x="762187" y="1092674"/>
                      <a:pt x="793576" y="1110402"/>
                      <a:pt x="825779" y="1126070"/>
                    </a:cubicBezTo>
                    <a:cubicBezTo>
                      <a:pt x="857901" y="1141927"/>
                      <a:pt x="890917" y="1155698"/>
                      <a:pt x="924990" y="1165619"/>
                    </a:cubicBezTo>
                    <a:lnTo>
                      <a:pt x="924719" y="1166947"/>
                    </a:lnTo>
                    <a:cubicBezTo>
                      <a:pt x="868906" y="1150086"/>
                      <a:pt x="856410" y="1146671"/>
                      <a:pt x="823421" y="1132413"/>
                    </a:cubicBezTo>
                    <a:cubicBezTo>
                      <a:pt x="790513" y="1117938"/>
                      <a:pt x="758392" y="1101348"/>
                      <a:pt x="726596" y="1084244"/>
                    </a:cubicBezTo>
                    <a:cubicBezTo>
                      <a:pt x="694827" y="1067059"/>
                      <a:pt x="662786" y="1050388"/>
                      <a:pt x="632156" y="1030736"/>
                    </a:cubicBezTo>
                    <a:cubicBezTo>
                      <a:pt x="601498" y="1011164"/>
                      <a:pt x="571328" y="990590"/>
                      <a:pt x="542541" y="967577"/>
                    </a:cubicBezTo>
                    <a:lnTo>
                      <a:pt x="543192" y="966384"/>
                    </a:lnTo>
                    <a:close/>
                    <a:moveTo>
                      <a:pt x="445851" y="1062721"/>
                    </a:moveTo>
                    <a:cubicBezTo>
                      <a:pt x="424410" y="1096117"/>
                      <a:pt x="400149" y="1127615"/>
                      <a:pt x="376431" y="1159384"/>
                    </a:cubicBezTo>
                    <a:cubicBezTo>
                      <a:pt x="352631" y="1191099"/>
                      <a:pt x="328289" y="1222543"/>
                      <a:pt x="302159" y="1252496"/>
                    </a:cubicBezTo>
                    <a:cubicBezTo>
                      <a:pt x="275865" y="1282286"/>
                      <a:pt x="264968" y="1291800"/>
                      <a:pt x="217071" y="1335740"/>
                    </a:cubicBezTo>
                    <a:lnTo>
                      <a:pt x="216176" y="1334683"/>
                    </a:lnTo>
                    <a:cubicBezTo>
                      <a:pt x="245587" y="1308173"/>
                      <a:pt x="272151" y="1278816"/>
                      <a:pt x="296873" y="1248023"/>
                    </a:cubicBezTo>
                    <a:cubicBezTo>
                      <a:pt x="321757" y="1217392"/>
                      <a:pt x="344852" y="1185325"/>
                      <a:pt x="367459" y="1152878"/>
                    </a:cubicBezTo>
                    <a:cubicBezTo>
                      <a:pt x="390147" y="1120459"/>
                      <a:pt x="411344" y="1087063"/>
                      <a:pt x="434412" y="1054942"/>
                    </a:cubicBezTo>
                    <a:cubicBezTo>
                      <a:pt x="457399" y="1022739"/>
                      <a:pt x="480358" y="990536"/>
                      <a:pt x="504836" y="959174"/>
                    </a:cubicBezTo>
                    <a:lnTo>
                      <a:pt x="506001" y="959906"/>
                    </a:lnTo>
                    <a:cubicBezTo>
                      <a:pt x="487894" y="995388"/>
                      <a:pt x="467347" y="1029380"/>
                      <a:pt x="445851" y="1062721"/>
                    </a:cubicBezTo>
                    <a:close/>
                    <a:moveTo>
                      <a:pt x="738983" y="1388300"/>
                    </a:moveTo>
                    <a:cubicBezTo>
                      <a:pt x="766795" y="1405838"/>
                      <a:pt x="793793" y="1425301"/>
                      <a:pt x="821469" y="1443245"/>
                    </a:cubicBezTo>
                    <a:cubicBezTo>
                      <a:pt x="849091" y="1461272"/>
                      <a:pt x="876930" y="1478728"/>
                      <a:pt x="905473" y="1494152"/>
                    </a:cubicBezTo>
                    <a:cubicBezTo>
                      <a:pt x="933962" y="1509765"/>
                      <a:pt x="963237" y="1523346"/>
                      <a:pt x="993434" y="1533159"/>
                    </a:cubicBezTo>
                    <a:lnTo>
                      <a:pt x="993190" y="1534487"/>
                    </a:lnTo>
                    <a:cubicBezTo>
                      <a:pt x="943693" y="1517843"/>
                      <a:pt x="932634" y="1514482"/>
                      <a:pt x="903386" y="1500414"/>
                    </a:cubicBezTo>
                    <a:cubicBezTo>
                      <a:pt x="874192" y="1486129"/>
                      <a:pt x="845730" y="1469783"/>
                      <a:pt x="817539" y="1452923"/>
                    </a:cubicBezTo>
                    <a:cubicBezTo>
                      <a:pt x="789375" y="1435981"/>
                      <a:pt x="760967" y="1419554"/>
                      <a:pt x="733806" y="1400173"/>
                    </a:cubicBezTo>
                    <a:cubicBezTo>
                      <a:pt x="706618" y="1380900"/>
                      <a:pt x="679864" y="1360624"/>
                      <a:pt x="654329" y="1337963"/>
                    </a:cubicBezTo>
                    <a:lnTo>
                      <a:pt x="654871" y="1336797"/>
                    </a:lnTo>
                    <a:cubicBezTo>
                      <a:pt x="683415" y="1353035"/>
                      <a:pt x="711199" y="1370681"/>
                      <a:pt x="738983" y="1388300"/>
                    </a:cubicBezTo>
                    <a:close/>
                    <a:moveTo>
                      <a:pt x="538177" y="1398194"/>
                    </a:moveTo>
                    <a:cubicBezTo>
                      <a:pt x="513293" y="1431617"/>
                      <a:pt x="485644" y="1462844"/>
                      <a:pt x="458483" y="1494396"/>
                    </a:cubicBezTo>
                    <a:cubicBezTo>
                      <a:pt x="431268" y="1525894"/>
                      <a:pt x="403484" y="1557067"/>
                      <a:pt x="373964" y="1586532"/>
                    </a:cubicBezTo>
                    <a:cubicBezTo>
                      <a:pt x="344282" y="1615834"/>
                      <a:pt x="332193" y="1624996"/>
                      <a:pt x="278847" y="1667526"/>
                    </a:cubicBezTo>
                    <a:lnTo>
                      <a:pt x="277979" y="1666361"/>
                    </a:lnTo>
                    <a:cubicBezTo>
                      <a:pt x="310697" y="1640745"/>
                      <a:pt x="340650" y="1611904"/>
                      <a:pt x="368733" y="1581463"/>
                    </a:cubicBezTo>
                    <a:cubicBezTo>
                      <a:pt x="397032" y="1551185"/>
                      <a:pt x="423515" y="1519253"/>
                      <a:pt x="449538" y="1486914"/>
                    </a:cubicBezTo>
                    <a:cubicBezTo>
                      <a:pt x="475642" y="1454631"/>
                      <a:pt x="500282" y="1421181"/>
                      <a:pt x="526738" y="1389195"/>
                    </a:cubicBezTo>
                    <a:cubicBezTo>
                      <a:pt x="553140" y="1357155"/>
                      <a:pt x="579515" y="1325087"/>
                      <a:pt x="607407" y="1294023"/>
                    </a:cubicBezTo>
                    <a:lnTo>
                      <a:pt x="608573" y="1294890"/>
                    </a:lnTo>
                    <a:cubicBezTo>
                      <a:pt x="587104" y="1330725"/>
                      <a:pt x="563115" y="1364826"/>
                      <a:pt x="538177" y="1398194"/>
                    </a:cubicBezTo>
                    <a:close/>
                    <a:moveTo>
                      <a:pt x="990480" y="1956023"/>
                    </a:moveTo>
                    <a:cubicBezTo>
                      <a:pt x="944290" y="1931682"/>
                      <a:pt x="933881" y="1926586"/>
                      <a:pt x="907289" y="1908045"/>
                    </a:cubicBezTo>
                    <a:cubicBezTo>
                      <a:pt x="880752" y="1889287"/>
                      <a:pt x="855271" y="1868604"/>
                      <a:pt x="830116" y="1847461"/>
                    </a:cubicBezTo>
                    <a:cubicBezTo>
                      <a:pt x="805015" y="1826236"/>
                      <a:pt x="779589" y="1805473"/>
                      <a:pt x="755871" y="1782025"/>
                    </a:cubicBezTo>
                    <a:cubicBezTo>
                      <a:pt x="732098" y="1758659"/>
                      <a:pt x="708949" y="1734372"/>
                      <a:pt x="687345" y="1707916"/>
                    </a:cubicBezTo>
                    <a:lnTo>
                      <a:pt x="688077" y="1706858"/>
                    </a:lnTo>
                    <a:cubicBezTo>
                      <a:pt x="713666" y="1727433"/>
                      <a:pt x="738279" y="1749280"/>
                      <a:pt x="762892" y="1771129"/>
                    </a:cubicBezTo>
                    <a:cubicBezTo>
                      <a:pt x="787559" y="1792895"/>
                      <a:pt x="811087" y="1816424"/>
                      <a:pt x="835538" y="1838543"/>
                    </a:cubicBezTo>
                    <a:cubicBezTo>
                      <a:pt x="859934" y="1860743"/>
                      <a:pt x="884601" y="1882429"/>
                      <a:pt x="910352" y="1902217"/>
                    </a:cubicBezTo>
                    <a:cubicBezTo>
                      <a:pt x="935968" y="1922194"/>
                      <a:pt x="962722" y="1940274"/>
                      <a:pt x="990967" y="1954777"/>
                    </a:cubicBezTo>
                    <a:lnTo>
                      <a:pt x="990480" y="1956023"/>
                    </a:lnTo>
                    <a:close/>
                    <a:moveTo>
                      <a:pt x="587294" y="1772484"/>
                    </a:moveTo>
                    <a:cubicBezTo>
                      <a:pt x="561028" y="1804822"/>
                      <a:pt x="532078" y="1834829"/>
                      <a:pt x="503616" y="1865216"/>
                    </a:cubicBezTo>
                    <a:cubicBezTo>
                      <a:pt x="475099" y="1895548"/>
                      <a:pt x="446014" y="1925501"/>
                      <a:pt x="415275" y="1953692"/>
                    </a:cubicBezTo>
                    <a:cubicBezTo>
                      <a:pt x="384373" y="1981721"/>
                      <a:pt x="371904" y="1990368"/>
                      <a:pt x="316796" y="2030594"/>
                    </a:cubicBezTo>
                    <a:lnTo>
                      <a:pt x="315983" y="2029401"/>
                    </a:lnTo>
                    <a:cubicBezTo>
                      <a:pt x="349758" y="2005195"/>
                      <a:pt x="380904" y="1977627"/>
                      <a:pt x="410260" y="1948406"/>
                    </a:cubicBezTo>
                    <a:cubicBezTo>
                      <a:pt x="439807" y="1919348"/>
                      <a:pt x="467618" y="1888582"/>
                      <a:pt x="494996" y="1857382"/>
                    </a:cubicBezTo>
                    <a:cubicBezTo>
                      <a:pt x="522455" y="1826209"/>
                      <a:pt x="548450" y="1793844"/>
                      <a:pt x="576235" y="1763024"/>
                    </a:cubicBezTo>
                    <a:cubicBezTo>
                      <a:pt x="603965" y="1732122"/>
                      <a:pt x="631668" y="1701193"/>
                      <a:pt x="660862" y="1671349"/>
                    </a:cubicBezTo>
                    <a:lnTo>
                      <a:pt x="662000" y="1672270"/>
                    </a:lnTo>
                    <a:cubicBezTo>
                      <a:pt x="639014" y="1707129"/>
                      <a:pt x="613615" y="1740200"/>
                      <a:pt x="587294" y="1772484"/>
                    </a:cubicBezTo>
                    <a:close/>
                    <a:moveTo>
                      <a:pt x="606025" y="2250836"/>
                    </a:moveTo>
                    <a:cubicBezTo>
                      <a:pt x="617193" y="2210935"/>
                      <a:pt x="626030" y="2170410"/>
                      <a:pt x="634243" y="2129723"/>
                    </a:cubicBezTo>
                    <a:cubicBezTo>
                      <a:pt x="642538" y="2089036"/>
                      <a:pt x="649016" y="2048023"/>
                      <a:pt x="657772" y="2007445"/>
                    </a:cubicBezTo>
                    <a:cubicBezTo>
                      <a:pt x="666446" y="1966839"/>
                      <a:pt x="675093" y="1926233"/>
                      <a:pt x="685556" y="1885817"/>
                    </a:cubicBezTo>
                    <a:lnTo>
                      <a:pt x="686993" y="1886034"/>
                    </a:lnTo>
                    <a:cubicBezTo>
                      <a:pt x="684418" y="1927724"/>
                      <a:pt x="678834" y="1969035"/>
                      <a:pt x="672057" y="2010128"/>
                    </a:cubicBezTo>
                    <a:cubicBezTo>
                      <a:pt x="665362" y="2051249"/>
                      <a:pt x="655169" y="2091693"/>
                      <a:pt x="645601" y="2132217"/>
                    </a:cubicBezTo>
                    <a:cubicBezTo>
                      <a:pt x="635924" y="2172714"/>
                      <a:pt x="625623" y="2213158"/>
                      <a:pt x="612991" y="2252923"/>
                    </a:cubicBezTo>
                    <a:cubicBezTo>
                      <a:pt x="600116" y="2292608"/>
                      <a:pt x="584882" y="2331587"/>
                      <a:pt x="565826" y="2368615"/>
                    </a:cubicBezTo>
                    <a:lnTo>
                      <a:pt x="564525" y="2367991"/>
                    </a:lnTo>
                    <a:cubicBezTo>
                      <a:pt x="581792" y="2330178"/>
                      <a:pt x="595101" y="2290791"/>
                      <a:pt x="606025" y="2250836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22F8630B-6B03-B04C-A18F-BD429CE2F3B0}"/>
                  </a:ext>
                </a:extLst>
              </p:cNvPr>
              <p:cNvSpPr/>
              <p:nvPr/>
            </p:nvSpPr>
            <p:spPr>
              <a:xfrm>
                <a:off x="2115838" y="4067661"/>
                <a:ext cx="122468" cy="482797"/>
              </a:xfrm>
              <a:custGeom>
                <a:avLst/>
                <a:gdLst>
                  <a:gd name="connsiteX0" fmla="*/ 48467 w 122468"/>
                  <a:gd name="connsiteY0" fmla="*/ 367106 h 482797"/>
                  <a:gd name="connsiteX1" fmla="*/ 81076 w 122468"/>
                  <a:gd name="connsiteY1" fmla="*/ 246400 h 482797"/>
                  <a:gd name="connsiteX2" fmla="*/ 107532 w 122468"/>
                  <a:gd name="connsiteY2" fmla="*/ 124311 h 482797"/>
                  <a:gd name="connsiteX3" fmla="*/ 122468 w 122468"/>
                  <a:gd name="connsiteY3" fmla="*/ 217 h 482797"/>
                  <a:gd name="connsiteX4" fmla="*/ 121032 w 122468"/>
                  <a:gd name="connsiteY4" fmla="*/ 0 h 482797"/>
                  <a:gd name="connsiteX5" fmla="*/ 93247 w 122468"/>
                  <a:gd name="connsiteY5" fmla="*/ 121628 h 482797"/>
                  <a:gd name="connsiteX6" fmla="*/ 69718 w 122468"/>
                  <a:gd name="connsiteY6" fmla="*/ 243906 h 482797"/>
                  <a:gd name="connsiteX7" fmla="*/ 41500 w 122468"/>
                  <a:gd name="connsiteY7" fmla="*/ 365019 h 482797"/>
                  <a:gd name="connsiteX8" fmla="*/ 0 w 122468"/>
                  <a:gd name="connsiteY8" fmla="*/ 482174 h 482797"/>
                  <a:gd name="connsiteX9" fmla="*/ 1301 w 122468"/>
                  <a:gd name="connsiteY9" fmla="*/ 482798 h 482797"/>
                  <a:gd name="connsiteX10" fmla="*/ 48467 w 122468"/>
                  <a:gd name="connsiteY10" fmla="*/ 367106 h 482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2468" h="482797">
                    <a:moveTo>
                      <a:pt x="48467" y="367106"/>
                    </a:moveTo>
                    <a:cubicBezTo>
                      <a:pt x="61126" y="327341"/>
                      <a:pt x="71426" y="286897"/>
                      <a:pt x="81076" y="246400"/>
                    </a:cubicBezTo>
                    <a:cubicBezTo>
                      <a:pt x="90645" y="205876"/>
                      <a:pt x="100837" y="165460"/>
                      <a:pt x="107532" y="124311"/>
                    </a:cubicBezTo>
                    <a:cubicBezTo>
                      <a:pt x="114309" y="83218"/>
                      <a:pt x="119920" y="41907"/>
                      <a:pt x="122468" y="217"/>
                    </a:cubicBezTo>
                    <a:lnTo>
                      <a:pt x="121032" y="0"/>
                    </a:lnTo>
                    <a:cubicBezTo>
                      <a:pt x="110568" y="40416"/>
                      <a:pt x="101921" y="81022"/>
                      <a:pt x="93247" y="121628"/>
                    </a:cubicBezTo>
                    <a:cubicBezTo>
                      <a:pt x="84492" y="162207"/>
                      <a:pt x="78013" y="203219"/>
                      <a:pt x="69718" y="243906"/>
                    </a:cubicBezTo>
                    <a:cubicBezTo>
                      <a:pt x="61505" y="284593"/>
                      <a:pt x="52668" y="325118"/>
                      <a:pt x="41500" y="365019"/>
                    </a:cubicBezTo>
                    <a:cubicBezTo>
                      <a:pt x="30576" y="404974"/>
                      <a:pt x="17267" y="444361"/>
                      <a:pt x="0" y="482174"/>
                    </a:cubicBezTo>
                    <a:lnTo>
                      <a:pt x="1301" y="482798"/>
                    </a:lnTo>
                    <a:cubicBezTo>
                      <a:pt x="20357" y="445770"/>
                      <a:pt x="35618" y="406791"/>
                      <a:pt x="48467" y="367106"/>
                    </a:cubicBez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7364470-0456-7FB2-3820-F94BBBAE5927}"/>
                  </a:ext>
                </a:extLst>
              </p:cNvPr>
              <p:cNvSpPr/>
              <p:nvPr/>
            </p:nvSpPr>
            <p:spPr>
              <a:xfrm>
                <a:off x="1867297" y="3853165"/>
                <a:ext cx="346017" cy="359245"/>
              </a:xfrm>
              <a:custGeom>
                <a:avLst/>
                <a:gdLst>
                  <a:gd name="connsiteX0" fmla="*/ 344879 w 346017"/>
                  <a:gd name="connsiteY0" fmla="*/ 0 h 359245"/>
                  <a:gd name="connsiteX1" fmla="*/ 260252 w 346017"/>
                  <a:gd name="connsiteY1" fmla="*/ 91675 h 359245"/>
                  <a:gd name="connsiteX2" fmla="*/ 179013 w 346017"/>
                  <a:gd name="connsiteY2" fmla="*/ 186033 h 359245"/>
                  <a:gd name="connsiteX3" fmla="*/ 94277 w 346017"/>
                  <a:gd name="connsiteY3" fmla="*/ 277058 h 359245"/>
                  <a:gd name="connsiteX4" fmla="*/ 0 w 346017"/>
                  <a:gd name="connsiteY4" fmla="*/ 358053 h 359245"/>
                  <a:gd name="connsiteX5" fmla="*/ 813 w 346017"/>
                  <a:gd name="connsiteY5" fmla="*/ 359245 h 359245"/>
                  <a:gd name="connsiteX6" fmla="*/ 99292 w 346017"/>
                  <a:gd name="connsiteY6" fmla="*/ 282344 h 359245"/>
                  <a:gd name="connsiteX7" fmla="*/ 187633 w 346017"/>
                  <a:gd name="connsiteY7" fmla="*/ 193867 h 359245"/>
                  <a:gd name="connsiteX8" fmla="*/ 271311 w 346017"/>
                  <a:gd name="connsiteY8" fmla="*/ 101135 h 359245"/>
                  <a:gd name="connsiteX9" fmla="*/ 346017 w 346017"/>
                  <a:gd name="connsiteY9" fmla="*/ 922 h 359245"/>
                  <a:gd name="connsiteX10" fmla="*/ 344879 w 346017"/>
                  <a:gd name="connsiteY10" fmla="*/ 0 h 35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6017" h="359245">
                    <a:moveTo>
                      <a:pt x="344879" y="0"/>
                    </a:moveTo>
                    <a:cubicBezTo>
                      <a:pt x="315685" y="29845"/>
                      <a:pt x="287982" y="60773"/>
                      <a:pt x="260252" y="91675"/>
                    </a:cubicBezTo>
                    <a:cubicBezTo>
                      <a:pt x="232467" y="122495"/>
                      <a:pt x="206445" y="154888"/>
                      <a:pt x="179013" y="186033"/>
                    </a:cubicBezTo>
                    <a:cubicBezTo>
                      <a:pt x="151635" y="217233"/>
                      <a:pt x="123823" y="247999"/>
                      <a:pt x="94277" y="277058"/>
                    </a:cubicBezTo>
                    <a:cubicBezTo>
                      <a:pt x="64921" y="306279"/>
                      <a:pt x="33775" y="333819"/>
                      <a:pt x="0" y="358053"/>
                    </a:cubicBezTo>
                    <a:lnTo>
                      <a:pt x="813" y="359245"/>
                    </a:lnTo>
                    <a:cubicBezTo>
                      <a:pt x="55921" y="318992"/>
                      <a:pt x="68390" y="310345"/>
                      <a:pt x="99292" y="282344"/>
                    </a:cubicBezTo>
                    <a:cubicBezTo>
                      <a:pt x="130058" y="254153"/>
                      <a:pt x="159116" y="224173"/>
                      <a:pt x="187633" y="193867"/>
                    </a:cubicBezTo>
                    <a:cubicBezTo>
                      <a:pt x="216095" y="163481"/>
                      <a:pt x="245045" y="133473"/>
                      <a:pt x="271311" y="101135"/>
                    </a:cubicBezTo>
                    <a:cubicBezTo>
                      <a:pt x="297632" y="68851"/>
                      <a:pt x="323031" y="35808"/>
                      <a:pt x="346017" y="922"/>
                    </a:cubicBezTo>
                    <a:lnTo>
                      <a:pt x="344879" y="0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F8B971C-7176-6B59-0EA2-78B1650D1918}"/>
                  </a:ext>
                </a:extLst>
              </p:cNvPr>
              <p:cNvSpPr/>
              <p:nvPr/>
            </p:nvSpPr>
            <p:spPr>
              <a:xfrm>
                <a:off x="1829293" y="3475867"/>
                <a:ext cx="330593" cy="373503"/>
              </a:xfrm>
              <a:custGeom>
                <a:avLst/>
                <a:gdLst>
                  <a:gd name="connsiteX0" fmla="*/ 329428 w 330593"/>
                  <a:gd name="connsiteY0" fmla="*/ 0 h 373503"/>
                  <a:gd name="connsiteX1" fmla="*/ 248758 w 330593"/>
                  <a:gd name="connsiteY1" fmla="*/ 95172 h 373503"/>
                  <a:gd name="connsiteX2" fmla="*/ 171558 w 330593"/>
                  <a:gd name="connsiteY2" fmla="*/ 192891 h 373503"/>
                  <a:gd name="connsiteX3" fmla="*/ 90753 w 330593"/>
                  <a:gd name="connsiteY3" fmla="*/ 287439 h 373503"/>
                  <a:gd name="connsiteX4" fmla="*/ 0 w 330593"/>
                  <a:gd name="connsiteY4" fmla="*/ 372338 h 373503"/>
                  <a:gd name="connsiteX5" fmla="*/ 867 w 330593"/>
                  <a:gd name="connsiteY5" fmla="*/ 373503 h 373503"/>
                  <a:gd name="connsiteX6" fmla="*/ 95985 w 330593"/>
                  <a:gd name="connsiteY6" fmla="*/ 292508 h 373503"/>
                  <a:gd name="connsiteX7" fmla="*/ 180504 w 330593"/>
                  <a:gd name="connsiteY7" fmla="*/ 200373 h 373503"/>
                  <a:gd name="connsiteX8" fmla="*/ 260197 w 330593"/>
                  <a:gd name="connsiteY8" fmla="*/ 104171 h 373503"/>
                  <a:gd name="connsiteX9" fmla="*/ 330594 w 330593"/>
                  <a:gd name="connsiteY9" fmla="*/ 867 h 373503"/>
                  <a:gd name="connsiteX10" fmla="*/ 329428 w 330593"/>
                  <a:gd name="connsiteY10" fmla="*/ 0 h 373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593" h="373503">
                    <a:moveTo>
                      <a:pt x="329428" y="0"/>
                    </a:moveTo>
                    <a:cubicBezTo>
                      <a:pt x="301535" y="31064"/>
                      <a:pt x="275160" y="63131"/>
                      <a:pt x="248758" y="95172"/>
                    </a:cubicBezTo>
                    <a:cubicBezTo>
                      <a:pt x="222302" y="127157"/>
                      <a:pt x="197662" y="160580"/>
                      <a:pt x="171558" y="192891"/>
                    </a:cubicBezTo>
                    <a:cubicBezTo>
                      <a:pt x="145536" y="225230"/>
                      <a:pt x="119026" y="257134"/>
                      <a:pt x="90753" y="287439"/>
                    </a:cubicBezTo>
                    <a:cubicBezTo>
                      <a:pt x="62644" y="317881"/>
                      <a:pt x="32691" y="346722"/>
                      <a:pt x="0" y="372338"/>
                    </a:cubicBezTo>
                    <a:lnTo>
                      <a:pt x="867" y="373503"/>
                    </a:lnTo>
                    <a:cubicBezTo>
                      <a:pt x="54213" y="330973"/>
                      <a:pt x="66303" y="321811"/>
                      <a:pt x="95985" y="292508"/>
                    </a:cubicBezTo>
                    <a:cubicBezTo>
                      <a:pt x="125531" y="263043"/>
                      <a:pt x="153288" y="231871"/>
                      <a:pt x="180504" y="200373"/>
                    </a:cubicBezTo>
                    <a:cubicBezTo>
                      <a:pt x="207637" y="168820"/>
                      <a:pt x="235313" y="137594"/>
                      <a:pt x="260197" y="104171"/>
                    </a:cubicBezTo>
                    <a:cubicBezTo>
                      <a:pt x="285136" y="70803"/>
                      <a:pt x="309125" y="36702"/>
                      <a:pt x="330594" y="867"/>
                    </a:cubicBezTo>
                    <a:lnTo>
                      <a:pt x="329428" y="0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48E12248-6EB9-4241-FA47-EB30B65A9EF4}"/>
                  </a:ext>
                </a:extLst>
              </p:cNvPr>
              <p:cNvSpPr/>
              <p:nvPr/>
            </p:nvSpPr>
            <p:spPr>
              <a:xfrm>
                <a:off x="1767435" y="3141018"/>
                <a:ext cx="289797" cy="376566"/>
              </a:xfrm>
              <a:custGeom>
                <a:avLst/>
                <a:gdLst>
                  <a:gd name="connsiteX0" fmla="*/ 288659 w 289797"/>
                  <a:gd name="connsiteY0" fmla="*/ 0 h 376566"/>
                  <a:gd name="connsiteX1" fmla="*/ 218236 w 289797"/>
                  <a:gd name="connsiteY1" fmla="*/ 95768 h 376566"/>
                  <a:gd name="connsiteX2" fmla="*/ 151283 w 289797"/>
                  <a:gd name="connsiteY2" fmla="*/ 193705 h 376566"/>
                  <a:gd name="connsiteX3" fmla="*/ 80697 w 289797"/>
                  <a:gd name="connsiteY3" fmla="*/ 288849 h 376566"/>
                  <a:gd name="connsiteX4" fmla="*/ 0 w 289797"/>
                  <a:gd name="connsiteY4" fmla="*/ 375509 h 376566"/>
                  <a:gd name="connsiteX5" fmla="*/ 895 w 289797"/>
                  <a:gd name="connsiteY5" fmla="*/ 376567 h 376566"/>
                  <a:gd name="connsiteX6" fmla="*/ 85983 w 289797"/>
                  <a:gd name="connsiteY6" fmla="*/ 293322 h 376566"/>
                  <a:gd name="connsiteX7" fmla="*/ 160255 w 289797"/>
                  <a:gd name="connsiteY7" fmla="*/ 200210 h 376566"/>
                  <a:gd name="connsiteX8" fmla="*/ 229675 w 289797"/>
                  <a:gd name="connsiteY8" fmla="*/ 103548 h 376566"/>
                  <a:gd name="connsiteX9" fmla="*/ 289798 w 289797"/>
                  <a:gd name="connsiteY9" fmla="*/ 759 h 376566"/>
                  <a:gd name="connsiteX10" fmla="*/ 288659 w 289797"/>
                  <a:gd name="connsiteY10" fmla="*/ 0 h 37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9797" h="376566">
                    <a:moveTo>
                      <a:pt x="288659" y="0"/>
                    </a:moveTo>
                    <a:cubicBezTo>
                      <a:pt x="264182" y="31362"/>
                      <a:pt x="241223" y="63565"/>
                      <a:pt x="218236" y="95768"/>
                    </a:cubicBezTo>
                    <a:cubicBezTo>
                      <a:pt x="195195" y="127889"/>
                      <a:pt x="173971" y="161285"/>
                      <a:pt x="151283" y="193705"/>
                    </a:cubicBezTo>
                    <a:cubicBezTo>
                      <a:pt x="128676" y="226151"/>
                      <a:pt x="105581" y="258219"/>
                      <a:pt x="80697" y="288849"/>
                    </a:cubicBezTo>
                    <a:cubicBezTo>
                      <a:pt x="56002" y="319615"/>
                      <a:pt x="29411" y="348999"/>
                      <a:pt x="0" y="375509"/>
                    </a:cubicBezTo>
                    <a:lnTo>
                      <a:pt x="895" y="376567"/>
                    </a:lnTo>
                    <a:cubicBezTo>
                      <a:pt x="48792" y="332626"/>
                      <a:pt x="59689" y="323139"/>
                      <a:pt x="85983" y="293322"/>
                    </a:cubicBezTo>
                    <a:cubicBezTo>
                      <a:pt x="112113" y="263369"/>
                      <a:pt x="136455" y="231925"/>
                      <a:pt x="160255" y="200210"/>
                    </a:cubicBezTo>
                    <a:cubicBezTo>
                      <a:pt x="183973" y="168441"/>
                      <a:pt x="208234" y="136943"/>
                      <a:pt x="229675" y="103548"/>
                    </a:cubicBezTo>
                    <a:cubicBezTo>
                      <a:pt x="251198" y="70206"/>
                      <a:pt x="271745" y="36215"/>
                      <a:pt x="289798" y="759"/>
                    </a:cubicBezTo>
                    <a:lnTo>
                      <a:pt x="288659" y="0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CAD7FC2D-9536-97B7-D3CB-A3556A830818}"/>
                  </a:ext>
                </a:extLst>
              </p:cNvPr>
              <p:cNvSpPr/>
              <p:nvPr/>
            </p:nvSpPr>
            <p:spPr>
              <a:xfrm>
                <a:off x="1932407" y="2779089"/>
                <a:ext cx="447369" cy="158492"/>
              </a:xfrm>
              <a:custGeom>
                <a:avLst/>
                <a:gdLst>
                  <a:gd name="connsiteX0" fmla="*/ 217396 w 447369"/>
                  <a:gd name="connsiteY0" fmla="*/ 97693 h 158492"/>
                  <a:gd name="connsiteX1" fmla="*/ 330458 w 447369"/>
                  <a:gd name="connsiteY1" fmla="*/ 135181 h 158492"/>
                  <a:gd name="connsiteX2" fmla="*/ 447180 w 447369"/>
                  <a:gd name="connsiteY2" fmla="*/ 158493 h 158492"/>
                  <a:gd name="connsiteX3" fmla="*/ 447369 w 447369"/>
                  <a:gd name="connsiteY3" fmla="*/ 157110 h 158492"/>
                  <a:gd name="connsiteX4" fmla="*/ 332464 w 447369"/>
                  <a:gd name="connsiteY4" fmla="*/ 128540 h 158492"/>
                  <a:gd name="connsiteX5" fmla="*/ 221381 w 447369"/>
                  <a:gd name="connsiteY5" fmla="*/ 87338 h 158492"/>
                  <a:gd name="connsiteX6" fmla="*/ 111842 w 447369"/>
                  <a:gd name="connsiteY6" fmla="*/ 41799 h 158492"/>
                  <a:gd name="connsiteX7" fmla="*/ 569 w 447369"/>
                  <a:gd name="connsiteY7" fmla="*/ 0 h 158492"/>
                  <a:gd name="connsiteX8" fmla="*/ 0 w 447369"/>
                  <a:gd name="connsiteY8" fmla="*/ 1274 h 158492"/>
                  <a:gd name="connsiteX9" fmla="*/ 106475 w 447369"/>
                  <a:gd name="connsiteY9" fmla="*/ 54593 h 158492"/>
                  <a:gd name="connsiteX10" fmla="*/ 217396 w 447369"/>
                  <a:gd name="connsiteY10" fmla="*/ 97693 h 15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7369" h="158492">
                    <a:moveTo>
                      <a:pt x="217396" y="97693"/>
                    </a:moveTo>
                    <a:cubicBezTo>
                      <a:pt x="254668" y="111300"/>
                      <a:pt x="292210" y="124339"/>
                      <a:pt x="330458" y="135181"/>
                    </a:cubicBezTo>
                    <a:cubicBezTo>
                      <a:pt x="368760" y="145807"/>
                      <a:pt x="383072" y="147813"/>
                      <a:pt x="447180" y="158493"/>
                    </a:cubicBezTo>
                    <a:lnTo>
                      <a:pt x="447369" y="157110"/>
                    </a:lnTo>
                    <a:cubicBezTo>
                      <a:pt x="408254" y="150958"/>
                      <a:pt x="369953" y="140846"/>
                      <a:pt x="332464" y="128540"/>
                    </a:cubicBezTo>
                    <a:cubicBezTo>
                      <a:pt x="294867" y="116450"/>
                      <a:pt x="258029" y="102192"/>
                      <a:pt x="221381" y="87338"/>
                    </a:cubicBezTo>
                    <a:cubicBezTo>
                      <a:pt x="184678" y="72565"/>
                      <a:pt x="148680" y="56138"/>
                      <a:pt x="111842" y="41799"/>
                    </a:cubicBezTo>
                    <a:cubicBezTo>
                      <a:pt x="75031" y="27351"/>
                      <a:pt x="38193" y="12903"/>
                      <a:pt x="569" y="0"/>
                    </a:cubicBezTo>
                    <a:lnTo>
                      <a:pt x="0" y="1274"/>
                    </a:lnTo>
                    <a:cubicBezTo>
                      <a:pt x="34480" y="21143"/>
                      <a:pt x="70261" y="38410"/>
                      <a:pt x="106475" y="54593"/>
                    </a:cubicBezTo>
                    <a:cubicBezTo>
                      <a:pt x="142690" y="70857"/>
                      <a:pt x="180178" y="84004"/>
                      <a:pt x="217396" y="97693"/>
                    </a:cubicBez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40DCD2F4-E105-B406-3BA7-6E1B39A5F051}"/>
                  </a:ext>
                </a:extLst>
              </p:cNvPr>
              <p:cNvSpPr/>
              <p:nvPr/>
            </p:nvSpPr>
            <p:spPr>
              <a:xfrm>
                <a:off x="2093909" y="3148228"/>
                <a:ext cx="382421" cy="200562"/>
              </a:xfrm>
              <a:custGeom>
                <a:avLst/>
                <a:gdLst>
                  <a:gd name="connsiteX0" fmla="*/ 184028 w 382421"/>
                  <a:gd name="connsiteY0" fmla="*/ 117860 h 200562"/>
                  <a:gd name="connsiteX1" fmla="*/ 280853 w 382421"/>
                  <a:gd name="connsiteY1" fmla="*/ 166029 h 200562"/>
                  <a:gd name="connsiteX2" fmla="*/ 382151 w 382421"/>
                  <a:gd name="connsiteY2" fmla="*/ 200563 h 200562"/>
                  <a:gd name="connsiteX3" fmla="*/ 382422 w 382421"/>
                  <a:gd name="connsiteY3" fmla="*/ 199234 h 200562"/>
                  <a:gd name="connsiteX4" fmla="*/ 283211 w 382421"/>
                  <a:gd name="connsiteY4" fmla="*/ 159685 h 200562"/>
                  <a:gd name="connsiteX5" fmla="*/ 188473 w 382421"/>
                  <a:gd name="connsiteY5" fmla="*/ 108020 h 200562"/>
                  <a:gd name="connsiteX6" fmla="*/ 95470 w 382421"/>
                  <a:gd name="connsiteY6" fmla="*/ 52262 h 200562"/>
                  <a:gd name="connsiteX7" fmla="*/ 623 w 382421"/>
                  <a:gd name="connsiteY7" fmla="*/ 0 h 200562"/>
                  <a:gd name="connsiteX8" fmla="*/ 0 w 382421"/>
                  <a:gd name="connsiteY8" fmla="*/ 1193 h 200562"/>
                  <a:gd name="connsiteX9" fmla="*/ 89615 w 382421"/>
                  <a:gd name="connsiteY9" fmla="*/ 64351 h 200562"/>
                  <a:gd name="connsiteX10" fmla="*/ 184028 w 382421"/>
                  <a:gd name="connsiteY10" fmla="*/ 117860 h 20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2421" h="200562">
                    <a:moveTo>
                      <a:pt x="184028" y="117860"/>
                    </a:moveTo>
                    <a:cubicBezTo>
                      <a:pt x="215824" y="134964"/>
                      <a:pt x="247945" y="151553"/>
                      <a:pt x="280853" y="166029"/>
                    </a:cubicBezTo>
                    <a:cubicBezTo>
                      <a:pt x="313815" y="180287"/>
                      <a:pt x="326311" y="183702"/>
                      <a:pt x="382151" y="200563"/>
                    </a:cubicBezTo>
                    <a:lnTo>
                      <a:pt x="382422" y="199234"/>
                    </a:lnTo>
                    <a:cubicBezTo>
                      <a:pt x="348348" y="189286"/>
                      <a:pt x="315332" y="175516"/>
                      <a:pt x="283211" y="159685"/>
                    </a:cubicBezTo>
                    <a:cubicBezTo>
                      <a:pt x="250981" y="144045"/>
                      <a:pt x="219619" y="126317"/>
                      <a:pt x="188473" y="108020"/>
                    </a:cubicBezTo>
                    <a:cubicBezTo>
                      <a:pt x="157273" y="89805"/>
                      <a:pt x="126832" y="70044"/>
                      <a:pt x="95470" y="52262"/>
                    </a:cubicBezTo>
                    <a:cubicBezTo>
                      <a:pt x="64135" y="34371"/>
                      <a:pt x="32799" y="16454"/>
                      <a:pt x="623" y="0"/>
                    </a:cubicBezTo>
                    <a:lnTo>
                      <a:pt x="0" y="1193"/>
                    </a:lnTo>
                    <a:cubicBezTo>
                      <a:pt x="28787" y="24206"/>
                      <a:pt x="58957" y="44780"/>
                      <a:pt x="89615" y="64351"/>
                    </a:cubicBezTo>
                    <a:cubicBezTo>
                      <a:pt x="120218" y="84004"/>
                      <a:pt x="152286" y="100674"/>
                      <a:pt x="184028" y="117860"/>
                    </a:cubicBez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:a16="http://schemas.microsoft.com/office/drawing/2014/main" id="{86F8FD7B-5E54-84C8-1879-4D72F0B23D56}"/>
                  </a:ext>
                </a:extLst>
              </p:cNvPr>
              <p:cNvSpPr/>
              <p:nvPr/>
            </p:nvSpPr>
            <p:spPr>
              <a:xfrm>
                <a:off x="2205643" y="3518641"/>
                <a:ext cx="339105" cy="197689"/>
              </a:xfrm>
              <a:custGeom>
                <a:avLst/>
                <a:gdLst>
                  <a:gd name="connsiteX0" fmla="*/ 0 w 339105"/>
                  <a:gd name="connsiteY0" fmla="*/ 1166 h 197689"/>
                  <a:gd name="connsiteX1" fmla="*/ 79477 w 339105"/>
                  <a:gd name="connsiteY1" fmla="*/ 63376 h 197689"/>
                  <a:gd name="connsiteX2" fmla="*/ 163210 w 339105"/>
                  <a:gd name="connsiteY2" fmla="*/ 116125 h 197689"/>
                  <a:gd name="connsiteX3" fmla="*/ 249057 w 339105"/>
                  <a:gd name="connsiteY3" fmla="*/ 163616 h 197689"/>
                  <a:gd name="connsiteX4" fmla="*/ 338861 w 339105"/>
                  <a:gd name="connsiteY4" fmla="*/ 197689 h 197689"/>
                  <a:gd name="connsiteX5" fmla="*/ 339105 w 339105"/>
                  <a:gd name="connsiteY5" fmla="*/ 196361 h 197689"/>
                  <a:gd name="connsiteX6" fmla="*/ 251144 w 339105"/>
                  <a:gd name="connsiteY6" fmla="*/ 157355 h 197689"/>
                  <a:gd name="connsiteX7" fmla="*/ 167140 w 339105"/>
                  <a:gd name="connsiteY7" fmla="*/ 106448 h 197689"/>
                  <a:gd name="connsiteX8" fmla="*/ 84654 w 339105"/>
                  <a:gd name="connsiteY8" fmla="*/ 51503 h 197689"/>
                  <a:gd name="connsiteX9" fmla="*/ 542 w 339105"/>
                  <a:gd name="connsiteY9" fmla="*/ 0 h 197689"/>
                  <a:gd name="connsiteX10" fmla="*/ 0 w 339105"/>
                  <a:gd name="connsiteY10" fmla="*/ 1166 h 197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9105" h="197689">
                    <a:moveTo>
                      <a:pt x="0" y="1166"/>
                    </a:moveTo>
                    <a:cubicBezTo>
                      <a:pt x="25535" y="23827"/>
                      <a:pt x="52289" y="44103"/>
                      <a:pt x="79477" y="63376"/>
                    </a:cubicBezTo>
                    <a:cubicBezTo>
                      <a:pt x="106638" y="82730"/>
                      <a:pt x="135046" y="99184"/>
                      <a:pt x="163210" y="116125"/>
                    </a:cubicBezTo>
                    <a:cubicBezTo>
                      <a:pt x="191401" y="132986"/>
                      <a:pt x="219890" y="149331"/>
                      <a:pt x="249057" y="163616"/>
                    </a:cubicBezTo>
                    <a:cubicBezTo>
                      <a:pt x="278278" y="177685"/>
                      <a:pt x="289364" y="181046"/>
                      <a:pt x="338861" y="197689"/>
                    </a:cubicBezTo>
                    <a:lnTo>
                      <a:pt x="339105" y="196361"/>
                    </a:lnTo>
                    <a:cubicBezTo>
                      <a:pt x="308908" y="186549"/>
                      <a:pt x="279633" y="172968"/>
                      <a:pt x="251144" y="157355"/>
                    </a:cubicBezTo>
                    <a:cubicBezTo>
                      <a:pt x="222573" y="141931"/>
                      <a:pt x="194762" y="124447"/>
                      <a:pt x="167140" y="106448"/>
                    </a:cubicBezTo>
                    <a:cubicBezTo>
                      <a:pt x="139464" y="88504"/>
                      <a:pt x="112466" y="69041"/>
                      <a:pt x="84654" y="51503"/>
                    </a:cubicBezTo>
                    <a:cubicBezTo>
                      <a:pt x="56870" y="33883"/>
                      <a:pt x="29085" y="16237"/>
                      <a:pt x="542" y="0"/>
                    </a:cubicBezTo>
                    <a:lnTo>
                      <a:pt x="0" y="1166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:a16="http://schemas.microsoft.com/office/drawing/2014/main" id="{74777CB2-9615-A546-F3FF-2A395CE8A6FE}"/>
                  </a:ext>
                </a:extLst>
              </p:cNvPr>
              <p:cNvSpPr/>
              <p:nvPr/>
            </p:nvSpPr>
            <p:spPr>
              <a:xfrm>
                <a:off x="2238632" y="3888702"/>
                <a:ext cx="303595" cy="249165"/>
              </a:xfrm>
              <a:custGeom>
                <a:avLst/>
                <a:gdLst>
                  <a:gd name="connsiteX0" fmla="*/ 148192 w 303595"/>
                  <a:gd name="connsiteY0" fmla="*/ 131685 h 249165"/>
                  <a:gd name="connsiteX1" fmla="*/ 75546 w 303595"/>
                  <a:gd name="connsiteY1" fmla="*/ 64270 h 249165"/>
                  <a:gd name="connsiteX2" fmla="*/ 732 w 303595"/>
                  <a:gd name="connsiteY2" fmla="*/ 0 h 249165"/>
                  <a:gd name="connsiteX3" fmla="*/ 0 w 303595"/>
                  <a:gd name="connsiteY3" fmla="*/ 1057 h 249165"/>
                  <a:gd name="connsiteX4" fmla="*/ 68526 w 303595"/>
                  <a:gd name="connsiteY4" fmla="*/ 75167 h 249165"/>
                  <a:gd name="connsiteX5" fmla="*/ 142771 w 303595"/>
                  <a:gd name="connsiteY5" fmla="*/ 140603 h 249165"/>
                  <a:gd name="connsiteX6" fmla="*/ 219944 w 303595"/>
                  <a:gd name="connsiteY6" fmla="*/ 201186 h 249165"/>
                  <a:gd name="connsiteX7" fmla="*/ 303134 w 303595"/>
                  <a:gd name="connsiteY7" fmla="*/ 249165 h 249165"/>
                  <a:gd name="connsiteX8" fmla="*/ 303595 w 303595"/>
                  <a:gd name="connsiteY8" fmla="*/ 247918 h 249165"/>
                  <a:gd name="connsiteX9" fmla="*/ 222980 w 303595"/>
                  <a:gd name="connsiteY9" fmla="*/ 195358 h 249165"/>
                  <a:gd name="connsiteX10" fmla="*/ 148192 w 303595"/>
                  <a:gd name="connsiteY10" fmla="*/ 131685 h 24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3595" h="249165">
                    <a:moveTo>
                      <a:pt x="148192" y="131685"/>
                    </a:moveTo>
                    <a:cubicBezTo>
                      <a:pt x="123742" y="109565"/>
                      <a:pt x="100214" y="86037"/>
                      <a:pt x="75546" y="64270"/>
                    </a:cubicBezTo>
                    <a:cubicBezTo>
                      <a:pt x="50934" y="42422"/>
                      <a:pt x="26321" y="20574"/>
                      <a:pt x="732" y="0"/>
                    </a:cubicBezTo>
                    <a:lnTo>
                      <a:pt x="0" y="1057"/>
                    </a:lnTo>
                    <a:cubicBezTo>
                      <a:pt x="21604" y="27513"/>
                      <a:pt x="44780" y="51801"/>
                      <a:pt x="68526" y="75167"/>
                    </a:cubicBezTo>
                    <a:cubicBezTo>
                      <a:pt x="92244" y="98614"/>
                      <a:pt x="117670" y="119378"/>
                      <a:pt x="142771" y="140603"/>
                    </a:cubicBezTo>
                    <a:cubicBezTo>
                      <a:pt x="167926" y="161746"/>
                      <a:pt x="193406" y="182428"/>
                      <a:pt x="219944" y="201186"/>
                    </a:cubicBezTo>
                    <a:cubicBezTo>
                      <a:pt x="246563" y="219727"/>
                      <a:pt x="256945" y="224823"/>
                      <a:pt x="303134" y="249165"/>
                    </a:cubicBezTo>
                    <a:lnTo>
                      <a:pt x="303595" y="247918"/>
                    </a:lnTo>
                    <a:cubicBezTo>
                      <a:pt x="275350" y="233416"/>
                      <a:pt x="248596" y="215336"/>
                      <a:pt x="222980" y="195358"/>
                    </a:cubicBezTo>
                    <a:cubicBezTo>
                      <a:pt x="197283" y="175543"/>
                      <a:pt x="172589" y="153858"/>
                      <a:pt x="148192" y="131685"/>
                    </a:cubicBez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:a16="http://schemas.microsoft.com/office/drawing/2014/main" id="{69D7C940-A532-9918-280D-BD5AD4C75369}"/>
                  </a:ext>
                </a:extLst>
              </p:cNvPr>
              <p:cNvSpPr/>
              <p:nvPr/>
            </p:nvSpPr>
            <p:spPr>
              <a:xfrm>
                <a:off x="1685112" y="2782043"/>
                <a:ext cx="213113" cy="362742"/>
              </a:xfrm>
              <a:custGeom>
                <a:avLst/>
                <a:gdLst>
                  <a:gd name="connsiteX0" fmla="*/ 211975 w 213113"/>
                  <a:gd name="connsiteY0" fmla="*/ 0 h 362742"/>
                  <a:gd name="connsiteX1" fmla="*/ 160716 w 213113"/>
                  <a:gd name="connsiteY1" fmla="*/ 91946 h 362742"/>
                  <a:gd name="connsiteX2" fmla="*/ 112764 w 213113"/>
                  <a:gd name="connsiteY2" fmla="*/ 185410 h 362742"/>
                  <a:gd name="connsiteX3" fmla="*/ 61288 w 213113"/>
                  <a:gd name="connsiteY3" fmla="*/ 276841 h 362742"/>
                  <a:gd name="connsiteX4" fmla="*/ 0 w 213113"/>
                  <a:gd name="connsiteY4" fmla="*/ 361929 h 362742"/>
                  <a:gd name="connsiteX5" fmla="*/ 922 w 213113"/>
                  <a:gd name="connsiteY5" fmla="*/ 362742 h 362742"/>
                  <a:gd name="connsiteX6" fmla="*/ 66466 w 213113"/>
                  <a:gd name="connsiteY6" fmla="*/ 280175 h 362742"/>
                  <a:gd name="connsiteX7" fmla="*/ 121411 w 213113"/>
                  <a:gd name="connsiteY7" fmla="*/ 190127 h 362742"/>
                  <a:gd name="connsiteX8" fmla="*/ 171694 w 213113"/>
                  <a:gd name="connsiteY8" fmla="*/ 97503 h 362742"/>
                  <a:gd name="connsiteX9" fmla="*/ 213113 w 213113"/>
                  <a:gd name="connsiteY9" fmla="*/ 515 h 362742"/>
                  <a:gd name="connsiteX10" fmla="*/ 211975 w 213113"/>
                  <a:gd name="connsiteY10" fmla="*/ 0 h 36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3113" h="362742">
                    <a:moveTo>
                      <a:pt x="211975" y="0"/>
                    </a:moveTo>
                    <a:cubicBezTo>
                      <a:pt x="193949" y="30251"/>
                      <a:pt x="177332" y="61099"/>
                      <a:pt x="160716" y="91946"/>
                    </a:cubicBezTo>
                    <a:cubicBezTo>
                      <a:pt x="144018" y="122739"/>
                      <a:pt x="129109" y="154427"/>
                      <a:pt x="112764" y="185410"/>
                    </a:cubicBezTo>
                    <a:cubicBezTo>
                      <a:pt x="96500" y="216420"/>
                      <a:pt x="79775" y="247159"/>
                      <a:pt x="61288" y="276841"/>
                    </a:cubicBezTo>
                    <a:cubicBezTo>
                      <a:pt x="42991" y="306631"/>
                      <a:pt x="22905" y="335365"/>
                      <a:pt x="0" y="361929"/>
                    </a:cubicBezTo>
                    <a:lnTo>
                      <a:pt x="922" y="362742"/>
                    </a:lnTo>
                    <a:cubicBezTo>
                      <a:pt x="38139" y="318829"/>
                      <a:pt x="46651" y="309261"/>
                      <a:pt x="66466" y="280175"/>
                    </a:cubicBezTo>
                    <a:cubicBezTo>
                      <a:pt x="86118" y="250954"/>
                      <a:pt x="104008" y="220622"/>
                      <a:pt x="121411" y="190127"/>
                    </a:cubicBezTo>
                    <a:cubicBezTo>
                      <a:pt x="138732" y="159577"/>
                      <a:pt x="156541" y="129218"/>
                      <a:pt x="171694" y="97503"/>
                    </a:cubicBezTo>
                    <a:cubicBezTo>
                      <a:pt x="186901" y="65815"/>
                      <a:pt x="201186" y="33694"/>
                      <a:pt x="213113" y="515"/>
                    </a:cubicBezTo>
                    <a:lnTo>
                      <a:pt x="211975" y="0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79" name="图形 9">
              <a:extLst>
                <a:ext uri="{FF2B5EF4-FFF2-40B4-BE49-F238E27FC236}">
                  <a16:creationId xmlns:a16="http://schemas.microsoft.com/office/drawing/2014/main" id="{D2513A0C-4414-784A-EA55-9A1115D38F50}"/>
                </a:ext>
              </a:extLst>
            </p:cNvPr>
            <p:cNvGrpSpPr/>
            <p:nvPr userDrawn="1"/>
          </p:nvGrpSpPr>
          <p:grpSpPr>
            <a:xfrm>
              <a:off x="2431876" y="-695874"/>
              <a:ext cx="2103521" cy="2015333"/>
              <a:chOff x="4349378" y="0"/>
              <a:chExt cx="2103521" cy="2015333"/>
            </a:xfrm>
          </p:grpSpPr>
          <p:sp>
            <p:nvSpPr>
              <p:cNvPr id="580" name="任意多边形: 形状 579">
                <a:extLst>
                  <a:ext uri="{FF2B5EF4-FFF2-40B4-BE49-F238E27FC236}">
                    <a16:creationId xmlns:a16="http://schemas.microsoft.com/office/drawing/2014/main" id="{B417F348-2A84-52C9-2D6A-B3B78C4B93DF}"/>
                  </a:ext>
                </a:extLst>
              </p:cNvPr>
              <p:cNvSpPr/>
              <p:nvPr/>
            </p:nvSpPr>
            <p:spPr>
              <a:xfrm>
                <a:off x="4349378" y="0"/>
                <a:ext cx="2103521" cy="2015333"/>
              </a:xfrm>
              <a:custGeom>
                <a:avLst/>
                <a:gdLst>
                  <a:gd name="connsiteX0" fmla="*/ 1993076 w 2103521"/>
                  <a:gd name="connsiteY0" fmla="*/ 1542400 h 2015333"/>
                  <a:gd name="connsiteX1" fmla="*/ 1422425 w 2103521"/>
                  <a:gd name="connsiteY1" fmla="*/ 1517976 h 2015333"/>
                  <a:gd name="connsiteX2" fmla="*/ 1276943 w 2103521"/>
                  <a:gd name="connsiteY2" fmla="*/ 1445249 h 2015333"/>
                  <a:gd name="connsiteX3" fmla="*/ 1797555 w 2103521"/>
                  <a:gd name="connsiteY3" fmla="*/ 1373470 h 2015333"/>
                  <a:gd name="connsiteX4" fmla="*/ 1691974 w 2103521"/>
                  <a:gd name="connsiteY4" fmla="*/ 1158053 h 2015333"/>
                  <a:gd name="connsiteX5" fmla="*/ 1278732 w 2103521"/>
                  <a:gd name="connsiteY5" fmla="*/ 1380030 h 2015333"/>
                  <a:gd name="connsiteX6" fmla="*/ 1215818 w 2103521"/>
                  <a:gd name="connsiteY6" fmla="*/ 1397948 h 2015333"/>
                  <a:gd name="connsiteX7" fmla="*/ 1197412 w 2103521"/>
                  <a:gd name="connsiteY7" fmla="*/ 1398788 h 2015333"/>
                  <a:gd name="connsiteX8" fmla="*/ 928649 w 2103521"/>
                  <a:gd name="connsiteY8" fmla="*/ 1203322 h 2015333"/>
                  <a:gd name="connsiteX9" fmla="*/ 1158758 w 2103521"/>
                  <a:gd name="connsiteY9" fmla="*/ 1241867 h 2015333"/>
                  <a:gd name="connsiteX10" fmla="*/ 1520931 w 2103521"/>
                  <a:gd name="connsiteY10" fmla="*/ 1140678 h 2015333"/>
                  <a:gd name="connsiteX11" fmla="*/ 1409278 w 2103521"/>
                  <a:gd name="connsiteY11" fmla="*/ 910000 h 2015333"/>
                  <a:gd name="connsiteX12" fmla="*/ 1118179 w 2103521"/>
                  <a:gd name="connsiteY12" fmla="*/ 1050711 h 2015333"/>
                  <a:gd name="connsiteX13" fmla="*/ 925749 w 2103521"/>
                  <a:gd name="connsiteY13" fmla="*/ 1162119 h 2015333"/>
                  <a:gd name="connsiteX14" fmla="*/ 901380 w 2103521"/>
                  <a:gd name="connsiteY14" fmla="*/ 1164993 h 2015333"/>
                  <a:gd name="connsiteX15" fmla="*/ 884248 w 2103521"/>
                  <a:gd name="connsiteY15" fmla="*/ 1164938 h 2015333"/>
                  <a:gd name="connsiteX16" fmla="*/ 663708 w 2103521"/>
                  <a:gd name="connsiteY16" fmla="*/ 945374 h 2015333"/>
                  <a:gd name="connsiteX17" fmla="*/ 670783 w 2103521"/>
                  <a:gd name="connsiteY17" fmla="*/ 947732 h 2015333"/>
                  <a:gd name="connsiteX18" fmla="*/ 1125444 w 2103521"/>
                  <a:gd name="connsiteY18" fmla="*/ 963373 h 2015333"/>
                  <a:gd name="connsiteX19" fmla="*/ 1194702 w 2103521"/>
                  <a:gd name="connsiteY19" fmla="*/ 919867 h 2015333"/>
                  <a:gd name="connsiteX20" fmla="*/ 1241948 w 2103521"/>
                  <a:gd name="connsiteY20" fmla="*/ 861668 h 2015333"/>
                  <a:gd name="connsiteX21" fmla="*/ 1107120 w 2103521"/>
                  <a:gd name="connsiteY21" fmla="*/ 712744 h 2015333"/>
                  <a:gd name="connsiteX22" fmla="*/ 960228 w 2103521"/>
                  <a:gd name="connsiteY22" fmla="*/ 757877 h 2015333"/>
                  <a:gd name="connsiteX23" fmla="*/ 634704 w 2103521"/>
                  <a:gd name="connsiteY23" fmla="*/ 912683 h 2015333"/>
                  <a:gd name="connsiteX24" fmla="*/ 409962 w 2103521"/>
                  <a:gd name="connsiteY24" fmla="*/ 626816 h 2015333"/>
                  <a:gd name="connsiteX25" fmla="*/ 895172 w 2103521"/>
                  <a:gd name="connsiteY25" fmla="*/ 681653 h 2015333"/>
                  <a:gd name="connsiteX26" fmla="*/ 967954 w 2103521"/>
                  <a:gd name="connsiteY26" fmla="*/ 618765 h 2015333"/>
                  <a:gd name="connsiteX27" fmla="*/ 864569 w 2103521"/>
                  <a:gd name="connsiteY27" fmla="*/ 478407 h 2015333"/>
                  <a:gd name="connsiteX28" fmla="*/ 667937 w 2103521"/>
                  <a:gd name="connsiteY28" fmla="*/ 505757 h 2015333"/>
                  <a:gd name="connsiteX29" fmla="*/ 378112 w 2103521"/>
                  <a:gd name="connsiteY29" fmla="*/ 581358 h 2015333"/>
                  <a:gd name="connsiteX30" fmla="*/ 23285 w 2103521"/>
                  <a:gd name="connsiteY30" fmla="*/ 0 h 2015333"/>
                  <a:gd name="connsiteX31" fmla="*/ 0 w 2103521"/>
                  <a:gd name="connsiteY31" fmla="*/ 31362 h 2015333"/>
                  <a:gd name="connsiteX32" fmla="*/ 356670 w 2103521"/>
                  <a:gd name="connsiteY32" fmla="*/ 607272 h 2015333"/>
                  <a:gd name="connsiteX33" fmla="*/ 210944 w 2103521"/>
                  <a:gd name="connsiteY33" fmla="*/ 1091154 h 2015333"/>
                  <a:gd name="connsiteX34" fmla="*/ 244909 w 2103521"/>
                  <a:gd name="connsiteY34" fmla="*/ 1187654 h 2015333"/>
                  <a:gd name="connsiteX35" fmla="*/ 410558 w 2103521"/>
                  <a:gd name="connsiteY35" fmla="*/ 1140217 h 2015333"/>
                  <a:gd name="connsiteX36" fmla="*/ 419287 w 2103521"/>
                  <a:gd name="connsiteY36" fmla="*/ 703175 h 2015333"/>
                  <a:gd name="connsiteX37" fmla="*/ 413486 w 2103521"/>
                  <a:gd name="connsiteY37" fmla="*/ 686640 h 2015333"/>
                  <a:gd name="connsiteX38" fmla="*/ 612232 w 2103521"/>
                  <a:gd name="connsiteY38" fmla="*/ 934531 h 2015333"/>
                  <a:gd name="connsiteX39" fmla="*/ 528988 w 2103521"/>
                  <a:gd name="connsiteY39" fmla="*/ 1428958 h 2015333"/>
                  <a:gd name="connsiteX40" fmla="*/ 530722 w 2103521"/>
                  <a:gd name="connsiteY40" fmla="*/ 1443785 h 2015333"/>
                  <a:gd name="connsiteX41" fmla="*/ 688240 w 2103521"/>
                  <a:gd name="connsiteY41" fmla="*/ 1515699 h 2015333"/>
                  <a:gd name="connsiteX42" fmla="*/ 726135 w 2103521"/>
                  <a:gd name="connsiteY42" fmla="*/ 1465931 h 2015333"/>
                  <a:gd name="connsiteX43" fmla="*/ 733264 w 2103521"/>
                  <a:gd name="connsiteY43" fmla="*/ 1451809 h 2015333"/>
                  <a:gd name="connsiteX44" fmla="*/ 685502 w 2103521"/>
                  <a:gd name="connsiteY44" fmla="*/ 1017505 h 2015333"/>
                  <a:gd name="connsiteX45" fmla="*/ 682683 w 2103521"/>
                  <a:gd name="connsiteY45" fmla="*/ 1011867 h 2015333"/>
                  <a:gd name="connsiteX46" fmla="*/ 906015 w 2103521"/>
                  <a:gd name="connsiteY46" fmla="*/ 1223841 h 2015333"/>
                  <a:gd name="connsiteX47" fmla="*/ 824261 w 2103521"/>
                  <a:gd name="connsiteY47" fmla="*/ 1630903 h 2015333"/>
                  <a:gd name="connsiteX48" fmla="*/ 824451 w 2103521"/>
                  <a:gd name="connsiteY48" fmla="*/ 1709052 h 2015333"/>
                  <a:gd name="connsiteX49" fmla="*/ 968713 w 2103521"/>
                  <a:gd name="connsiteY49" fmla="*/ 1806311 h 2015333"/>
                  <a:gd name="connsiteX50" fmla="*/ 1028890 w 2103521"/>
                  <a:gd name="connsiteY50" fmla="*/ 1730249 h 2015333"/>
                  <a:gd name="connsiteX51" fmla="*/ 1056295 w 2103521"/>
                  <a:gd name="connsiteY51" fmla="*/ 1625129 h 2015333"/>
                  <a:gd name="connsiteX52" fmla="*/ 964972 w 2103521"/>
                  <a:gd name="connsiteY52" fmla="*/ 1271956 h 2015333"/>
                  <a:gd name="connsiteX53" fmla="*/ 1218691 w 2103521"/>
                  <a:gd name="connsiteY53" fmla="*/ 1445439 h 2015333"/>
                  <a:gd name="connsiteX54" fmla="*/ 1223516 w 2103521"/>
                  <a:gd name="connsiteY54" fmla="*/ 1925634 h 2015333"/>
                  <a:gd name="connsiteX55" fmla="*/ 1419525 w 2103521"/>
                  <a:gd name="connsiteY55" fmla="*/ 1921650 h 2015333"/>
                  <a:gd name="connsiteX56" fmla="*/ 1422398 w 2103521"/>
                  <a:gd name="connsiteY56" fmla="*/ 1911566 h 2015333"/>
                  <a:gd name="connsiteX57" fmla="*/ 1282392 w 2103521"/>
                  <a:gd name="connsiteY57" fmla="*/ 1481952 h 2015333"/>
                  <a:gd name="connsiteX58" fmla="*/ 1280982 w 2103521"/>
                  <a:gd name="connsiteY58" fmla="*/ 1480190 h 2015333"/>
                  <a:gd name="connsiteX59" fmla="*/ 1367046 w 2103521"/>
                  <a:gd name="connsiteY59" fmla="*/ 1523506 h 2015333"/>
                  <a:gd name="connsiteX60" fmla="*/ 1374690 w 2103521"/>
                  <a:gd name="connsiteY60" fmla="*/ 1531855 h 2015333"/>
                  <a:gd name="connsiteX61" fmla="*/ 1418332 w 2103521"/>
                  <a:gd name="connsiteY61" fmla="*/ 1576283 h 2015333"/>
                  <a:gd name="connsiteX62" fmla="*/ 1972556 w 2103521"/>
                  <a:gd name="connsiteY62" fmla="*/ 1813006 h 2015333"/>
                  <a:gd name="connsiteX63" fmla="*/ 2002102 w 2103521"/>
                  <a:gd name="connsiteY63" fmla="*/ 1804359 h 2015333"/>
                  <a:gd name="connsiteX64" fmla="*/ 1993076 w 2103521"/>
                  <a:gd name="connsiteY64" fmla="*/ 1542400 h 2015333"/>
                  <a:gd name="connsiteX65" fmla="*/ 383994 w 2103521"/>
                  <a:gd name="connsiteY65" fmla="*/ 639800 h 2015333"/>
                  <a:gd name="connsiteX66" fmla="*/ 381310 w 2103521"/>
                  <a:gd name="connsiteY66" fmla="*/ 763894 h 2015333"/>
                  <a:gd name="connsiteX67" fmla="*/ 367052 w 2103521"/>
                  <a:gd name="connsiteY67" fmla="*/ 887095 h 2015333"/>
                  <a:gd name="connsiteX68" fmla="*/ 346559 w 2103521"/>
                  <a:gd name="connsiteY68" fmla="*/ 1009536 h 2015333"/>
                  <a:gd name="connsiteX69" fmla="*/ 311212 w 2103521"/>
                  <a:gd name="connsiteY69" fmla="*/ 1128453 h 2015333"/>
                  <a:gd name="connsiteX70" fmla="*/ 309857 w 2103521"/>
                  <a:gd name="connsiteY70" fmla="*/ 1127965 h 2015333"/>
                  <a:gd name="connsiteX71" fmla="*/ 339457 w 2103521"/>
                  <a:gd name="connsiteY71" fmla="*/ 1008153 h 2015333"/>
                  <a:gd name="connsiteX72" fmla="*/ 355559 w 2103521"/>
                  <a:gd name="connsiteY72" fmla="*/ 885712 h 2015333"/>
                  <a:gd name="connsiteX73" fmla="*/ 366917 w 2103521"/>
                  <a:gd name="connsiteY73" fmla="*/ 762593 h 2015333"/>
                  <a:gd name="connsiteX74" fmla="*/ 382557 w 2103521"/>
                  <a:gd name="connsiteY74" fmla="*/ 639692 h 2015333"/>
                  <a:gd name="connsiteX75" fmla="*/ 383994 w 2103521"/>
                  <a:gd name="connsiteY75" fmla="*/ 639800 h 2015333"/>
                  <a:gd name="connsiteX76" fmla="*/ 402724 w 2103521"/>
                  <a:gd name="connsiteY76" fmla="*/ 609359 h 2015333"/>
                  <a:gd name="connsiteX77" fmla="*/ 402779 w 2103521"/>
                  <a:gd name="connsiteY77" fmla="*/ 608085 h 2015333"/>
                  <a:gd name="connsiteX78" fmla="*/ 512452 w 2103521"/>
                  <a:gd name="connsiteY78" fmla="*/ 605618 h 2015333"/>
                  <a:gd name="connsiteX79" fmla="*/ 621936 w 2103521"/>
                  <a:gd name="connsiteY79" fmla="*/ 606919 h 2015333"/>
                  <a:gd name="connsiteX80" fmla="*/ 731258 w 2103521"/>
                  <a:gd name="connsiteY80" fmla="*/ 603992 h 2015333"/>
                  <a:gd name="connsiteX81" fmla="*/ 839495 w 2103521"/>
                  <a:gd name="connsiteY81" fmla="*/ 588948 h 2015333"/>
                  <a:gd name="connsiteX82" fmla="*/ 839820 w 2103521"/>
                  <a:gd name="connsiteY82" fmla="*/ 590195 h 2015333"/>
                  <a:gd name="connsiteX83" fmla="*/ 731827 w 2103521"/>
                  <a:gd name="connsiteY83" fmla="*/ 610389 h 2015333"/>
                  <a:gd name="connsiteX84" fmla="*/ 622072 w 2103521"/>
                  <a:gd name="connsiteY84" fmla="*/ 617193 h 2015333"/>
                  <a:gd name="connsiteX85" fmla="*/ 512236 w 2103521"/>
                  <a:gd name="connsiteY85" fmla="*/ 618440 h 2015333"/>
                  <a:gd name="connsiteX86" fmla="*/ 402724 w 2103521"/>
                  <a:gd name="connsiteY86" fmla="*/ 609359 h 2015333"/>
                  <a:gd name="connsiteX87" fmla="*/ 645519 w 2103521"/>
                  <a:gd name="connsiteY87" fmla="*/ 968306 h 2015333"/>
                  <a:gd name="connsiteX88" fmla="*/ 660103 w 2103521"/>
                  <a:gd name="connsiteY88" fmla="*/ 1081639 h 2015333"/>
                  <a:gd name="connsiteX89" fmla="*/ 663437 w 2103521"/>
                  <a:gd name="connsiteY89" fmla="*/ 1194729 h 2015333"/>
                  <a:gd name="connsiteX90" fmla="*/ 660699 w 2103521"/>
                  <a:gd name="connsiteY90" fmla="*/ 1307411 h 2015333"/>
                  <a:gd name="connsiteX91" fmla="*/ 643215 w 2103521"/>
                  <a:gd name="connsiteY91" fmla="*/ 1417573 h 2015333"/>
                  <a:gd name="connsiteX92" fmla="*/ 641833 w 2103521"/>
                  <a:gd name="connsiteY92" fmla="*/ 1417194 h 2015333"/>
                  <a:gd name="connsiteX93" fmla="*/ 653679 w 2103521"/>
                  <a:gd name="connsiteY93" fmla="*/ 1306490 h 2015333"/>
                  <a:gd name="connsiteX94" fmla="*/ 652215 w 2103521"/>
                  <a:gd name="connsiteY94" fmla="*/ 1194024 h 2015333"/>
                  <a:gd name="connsiteX95" fmla="*/ 646116 w 2103521"/>
                  <a:gd name="connsiteY95" fmla="*/ 1081152 h 2015333"/>
                  <a:gd name="connsiteX96" fmla="*/ 644137 w 2103521"/>
                  <a:gd name="connsiteY96" fmla="*/ 968279 h 2015333"/>
                  <a:gd name="connsiteX97" fmla="*/ 645519 w 2103521"/>
                  <a:gd name="connsiteY97" fmla="*/ 968306 h 2015333"/>
                  <a:gd name="connsiteX98" fmla="*/ 656308 w 2103521"/>
                  <a:gd name="connsiteY98" fmla="*/ 930845 h 2015333"/>
                  <a:gd name="connsiteX99" fmla="*/ 656199 w 2103521"/>
                  <a:gd name="connsiteY99" fmla="*/ 929408 h 2015333"/>
                  <a:gd name="connsiteX100" fmla="*/ 778722 w 2103521"/>
                  <a:gd name="connsiteY100" fmla="*/ 911138 h 2015333"/>
                  <a:gd name="connsiteX101" fmla="*/ 901569 w 2103521"/>
                  <a:gd name="connsiteY101" fmla="*/ 897124 h 2015333"/>
                  <a:gd name="connsiteX102" fmla="*/ 1023631 w 2103521"/>
                  <a:gd name="connsiteY102" fmla="*/ 878393 h 2015333"/>
                  <a:gd name="connsiteX103" fmla="*/ 1142765 w 2103521"/>
                  <a:gd name="connsiteY103" fmla="*/ 846218 h 2015333"/>
                  <a:gd name="connsiteX104" fmla="*/ 1143307 w 2103521"/>
                  <a:gd name="connsiteY104" fmla="*/ 847573 h 2015333"/>
                  <a:gd name="connsiteX105" fmla="*/ 1025176 w 2103521"/>
                  <a:gd name="connsiteY105" fmla="*/ 885468 h 2015333"/>
                  <a:gd name="connsiteX106" fmla="*/ 903196 w 2103521"/>
                  <a:gd name="connsiteY106" fmla="*/ 908590 h 2015333"/>
                  <a:gd name="connsiteX107" fmla="*/ 780321 w 2103521"/>
                  <a:gd name="connsiteY107" fmla="*/ 925505 h 2015333"/>
                  <a:gd name="connsiteX108" fmla="*/ 656308 w 2103521"/>
                  <a:gd name="connsiteY108" fmla="*/ 930845 h 2015333"/>
                  <a:gd name="connsiteX109" fmla="*/ 931116 w 2103521"/>
                  <a:gd name="connsiteY109" fmla="*/ 1251572 h 2015333"/>
                  <a:gd name="connsiteX110" fmla="*/ 932471 w 2103521"/>
                  <a:gd name="connsiteY110" fmla="*/ 1251626 h 2015333"/>
                  <a:gd name="connsiteX111" fmla="*/ 951121 w 2103521"/>
                  <a:gd name="connsiteY111" fmla="*/ 1355173 h 2015333"/>
                  <a:gd name="connsiteX112" fmla="*/ 958954 w 2103521"/>
                  <a:gd name="connsiteY112" fmla="*/ 1458016 h 2015333"/>
                  <a:gd name="connsiteX113" fmla="*/ 960933 w 2103521"/>
                  <a:gd name="connsiteY113" fmla="*/ 1560263 h 2015333"/>
                  <a:gd name="connsiteX114" fmla="*/ 948627 w 2103521"/>
                  <a:gd name="connsiteY114" fmla="*/ 1659609 h 2015333"/>
                  <a:gd name="connsiteX115" fmla="*/ 947298 w 2103521"/>
                  <a:gd name="connsiteY115" fmla="*/ 1659202 h 2015333"/>
                  <a:gd name="connsiteX116" fmla="*/ 954184 w 2103521"/>
                  <a:gd name="connsiteY116" fmla="*/ 1559151 h 2015333"/>
                  <a:gd name="connsiteX117" fmla="*/ 948166 w 2103521"/>
                  <a:gd name="connsiteY117" fmla="*/ 1456932 h 2015333"/>
                  <a:gd name="connsiteX118" fmla="*/ 937675 w 2103521"/>
                  <a:gd name="connsiteY118" fmla="*/ 1354170 h 2015333"/>
                  <a:gd name="connsiteX119" fmla="*/ 931116 w 2103521"/>
                  <a:gd name="connsiteY119" fmla="*/ 1251572 h 2015333"/>
                  <a:gd name="connsiteX120" fmla="*/ 915041 w 2103521"/>
                  <a:gd name="connsiteY120" fmla="*/ 1188494 h 2015333"/>
                  <a:gd name="connsiteX121" fmla="*/ 914825 w 2103521"/>
                  <a:gd name="connsiteY121" fmla="*/ 1187003 h 2015333"/>
                  <a:gd name="connsiteX122" fmla="*/ 1041820 w 2103521"/>
                  <a:gd name="connsiteY122" fmla="*/ 1159002 h 2015333"/>
                  <a:gd name="connsiteX123" fmla="*/ 1169438 w 2103521"/>
                  <a:gd name="connsiteY123" fmla="*/ 1135446 h 2015333"/>
                  <a:gd name="connsiteX124" fmla="*/ 1295918 w 2103521"/>
                  <a:gd name="connsiteY124" fmla="*/ 1107011 h 2015333"/>
                  <a:gd name="connsiteX125" fmla="*/ 1418359 w 2103521"/>
                  <a:gd name="connsiteY125" fmla="*/ 1064698 h 2015333"/>
                  <a:gd name="connsiteX126" fmla="*/ 1419010 w 2103521"/>
                  <a:gd name="connsiteY126" fmla="*/ 1066080 h 2015333"/>
                  <a:gd name="connsiteX127" fmla="*/ 1298032 w 2103521"/>
                  <a:gd name="connsiteY127" fmla="*/ 1114303 h 2015333"/>
                  <a:gd name="connsiteX128" fmla="*/ 1171959 w 2103521"/>
                  <a:gd name="connsiteY128" fmla="*/ 1147346 h 2015333"/>
                  <a:gd name="connsiteX129" fmla="*/ 1044503 w 2103521"/>
                  <a:gd name="connsiteY129" fmla="*/ 1173938 h 2015333"/>
                  <a:gd name="connsiteX130" fmla="*/ 915041 w 2103521"/>
                  <a:gd name="connsiteY130" fmla="*/ 1188494 h 2015333"/>
                  <a:gd name="connsiteX131" fmla="*/ 1336985 w 2103521"/>
                  <a:gd name="connsiteY131" fmla="*/ 1862123 h 2015333"/>
                  <a:gd name="connsiteX132" fmla="*/ 1327796 w 2103521"/>
                  <a:gd name="connsiteY132" fmla="*/ 1762235 h 2015333"/>
                  <a:gd name="connsiteX133" fmla="*/ 1305541 w 2103521"/>
                  <a:gd name="connsiteY133" fmla="*/ 1662292 h 2015333"/>
                  <a:gd name="connsiteX134" fmla="*/ 1278787 w 2103521"/>
                  <a:gd name="connsiteY134" fmla="*/ 1562513 h 2015333"/>
                  <a:gd name="connsiteX135" fmla="*/ 1255990 w 2103521"/>
                  <a:gd name="connsiteY135" fmla="*/ 1462272 h 2015333"/>
                  <a:gd name="connsiteX136" fmla="*/ 1257318 w 2103521"/>
                  <a:gd name="connsiteY136" fmla="*/ 1462137 h 2015333"/>
                  <a:gd name="connsiteX137" fmla="*/ 1292259 w 2103521"/>
                  <a:gd name="connsiteY137" fmla="*/ 1561374 h 2015333"/>
                  <a:gd name="connsiteX138" fmla="*/ 1316411 w 2103521"/>
                  <a:gd name="connsiteY138" fmla="*/ 1661642 h 2015333"/>
                  <a:gd name="connsiteX139" fmla="*/ 1334681 w 2103521"/>
                  <a:gd name="connsiteY139" fmla="*/ 1762262 h 2015333"/>
                  <a:gd name="connsiteX140" fmla="*/ 1338394 w 2103521"/>
                  <a:gd name="connsiteY140" fmla="*/ 1862286 h 2015333"/>
                  <a:gd name="connsiteX141" fmla="*/ 1336985 w 2103521"/>
                  <a:gd name="connsiteY141" fmla="*/ 1862123 h 2015333"/>
                  <a:gd name="connsiteX142" fmla="*/ 1236798 w 2103521"/>
                  <a:gd name="connsiteY142" fmla="*/ 1421449 h 2015333"/>
                  <a:gd name="connsiteX143" fmla="*/ 1236500 w 2103521"/>
                  <a:gd name="connsiteY143" fmla="*/ 1419959 h 2015333"/>
                  <a:gd name="connsiteX144" fmla="*/ 1362194 w 2103521"/>
                  <a:gd name="connsiteY144" fmla="*/ 1386617 h 2015333"/>
                  <a:gd name="connsiteX145" fmla="*/ 1488728 w 2103521"/>
                  <a:gd name="connsiteY145" fmla="*/ 1357694 h 2015333"/>
                  <a:gd name="connsiteX146" fmla="*/ 1613880 w 2103521"/>
                  <a:gd name="connsiteY146" fmla="*/ 1323919 h 2015333"/>
                  <a:gd name="connsiteX147" fmla="*/ 1734423 w 2103521"/>
                  <a:gd name="connsiteY147" fmla="*/ 1276483 h 2015333"/>
                  <a:gd name="connsiteX148" fmla="*/ 1735128 w 2103521"/>
                  <a:gd name="connsiteY148" fmla="*/ 1277811 h 2015333"/>
                  <a:gd name="connsiteX149" fmla="*/ 1616320 w 2103521"/>
                  <a:gd name="connsiteY149" fmla="*/ 1331103 h 2015333"/>
                  <a:gd name="connsiteX150" fmla="*/ 1491764 w 2103521"/>
                  <a:gd name="connsiteY150" fmla="*/ 1369432 h 2015333"/>
                  <a:gd name="connsiteX151" fmla="*/ 1365555 w 2103521"/>
                  <a:gd name="connsiteY151" fmla="*/ 1401390 h 2015333"/>
                  <a:gd name="connsiteX152" fmla="*/ 1236798 w 2103521"/>
                  <a:gd name="connsiteY152" fmla="*/ 1421449 h 2015333"/>
                  <a:gd name="connsiteX153" fmla="*/ 1925417 w 2103521"/>
                  <a:gd name="connsiteY153" fmla="*/ 1670370 h 2015333"/>
                  <a:gd name="connsiteX154" fmla="*/ 1925363 w 2103521"/>
                  <a:gd name="connsiteY154" fmla="*/ 1671888 h 2015333"/>
                  <a:gd name="connsiteX155" fmla="*/ 1795766 w 2103521"/>
                  <a:gd name="connsiteY155" fmla="*/ 1659013 h 2015333"/>
                  <a:gd name="connsiteX156" fmla="*/ 1668635 w 2103521"/>
                  <a:gd name="connsiteY156" fmla="*/ 1630307 h 2015333"/>
                  <a:gd name="connsiteX157" fmla="*/ 1543240 w 2103521"/>
                  <a:gd name="connsiteY157" fmla="*/ 1595258 h 2015333"/>
                  <a:gd name="connsiteX158" fmla="*/ 1421585 w 2103521"/>
                  <a:gd name="connsiteY158" fmla="*/ 1548607 h 2015333"/>
                  <a:gd name="connsiteX159" fmla="*/ 1422073 w 2103521"/>
                  <a:gd name="connsiteY159" fmla="*/ 1547170 h 2015333"/>
                  <a:gd name="connsiteX160" fmla="*/ 1547685 w 2103521"/>
                  <a:gd name="connsiteY160" fmla="*/ 1580783 h 2015333"/>
                  <a:gd name="connsiteX161" fmla="*/ 1671834 w 2103521"/>
                  <a:gd name="connsiteY161" fmla="*/ 1618624 h 2015333"/>
                  <a:gd name="connsiteX162" fmla="*/ 1797203 w 2103521"/>
                  <a:gd name="connsiteY162" fmla="*/ 1651585 h 2015333"/>
                  <a:gd name="connsiteX163" fmla="*/ 1925417 w 2103521"/>
                  <a:gd name="connsiteY163" fmla="*/ 1670370 h 2015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2103521" h="2015333">
                    <a:moveTo>
                      <a:pt x="1993076" y="1542400"/>
                    </a:moveTo>
                    <a:cubicBezTo>
                      <a:pt x="1731902" y="1459453"/>
                      <a:pt x="1557633" y="1561320"/>
                      <a:pt x="1422425" y="1517976"/>
                    </a:cubicBezTo>
                    <a:cubicBezTo>
                      <a:pt x="1372467" y="1495613"/>
                      <a:pt x="1323973" y="1471299"/>
                      <a:pt x="1276943" y="1445249"/>
                    </a:cubicBezTo>
                    <a:cubicBezTo>
                      <a:pt x="1408547" y="1474307"/>
                      <a:pt x="1656085" y="1505372"/>
                      <a:pt x="1797555" y="1373470"/>
                    </a:cubicBezTo>
                    <a:cubicBezTo>
                      <a:pt x="1933631" y="1246611"/>
                      <a:pt x="1801621" y="1133684"/>
                      <a:pt x="1691974" y="1158053"/>
                    </a:cubicBezTo>
                    <a:cubicBezTo>
                      <a:pt x="1479349" y="1205327"/>
                      <a:pt x="1384015" y="1331916"/>
                      <a:pt x="1278732" y="1380030"/>
                    </a:cubicBezTo>
                    <a:cubicBezTo>
                      <a:pt x="1258430" y="1389301"/>
                      <a:pt x="1237747" y="1395644"/>
                      <a:pt x="1215818" y="1397948"/>
                    </a:cubicBezTo>
                    <a:cubicBezTo>
                      <a:pt x="1209800" y="1398571"/>
                      <a:pt x="1203647" y="1398788"/>
                      <a:pt x="1197412" y="1398788"/>
                    </a:cubicBezTo>
                    <a:cubicBezTo>
                      <a:pt x="1101563" y="1339804"/>
                      <a:pt x="1012084" y="1273826"/>
                      <a:pt x="928649" y="1203322"/>
                    </a:cubicBezTo>
                    <a:cubicBezTo>
                      <a:pt x="978525" y="1216902"/>
                      <a:pt x="1064047" y="1236500"/>
                      <a:pt x="1158758" y="1241867"/>
                    </a:cubicBezTo>
                    <a:cubicBezTo>
                      <a:pt x="1284343" y="1248969"/>
                      <a:pt x="1425841" y="1231025"/>
                      <a:pt x="1520931" y="1140678"/>
                    </a:cubicBezTo>
                    <a:cubicBezTo>
                      <a:pt x="1662997" y="1005714"/>
                      <a:pt x="1524130" y="884438"/>
                      <a:pt x="1409278" y="910000"/>
                    </a:cubicBezTo>
                    <a:cubicBezTo>
                      <a:pt x="1278976" y="939004"/>
                      <a:pt x="1190907" y="997202"/>
                      <a:pt x="1118179" y="1050711"/>
                    </a:cubicBezTo>
                    <a:cubicBezTo>
                      <a:pt x="1047783" y="1102512"/>
                      <a:pt x="991754" y="1149867"/>
                      <a:pt x="925749" y="1162119"/>
                    </a:cubicBezTo>
                    <a:cubicBezTo>
                      <a:pt x="917779" y="1163610"/>
                      <a:pt x="909674" y="1164586"/>
                      <a:pt x="901380" y="1164993"/>
                    </a:cubicBezTo>
                    <a:cubicBezTo>
                      <a:pt x="895769" y="1165264"/>
                      <a:pt x="890049" y="1165182"/>
                      <a:pt x="884248" y="1164938"/>
                    </a:cubicBezTo>
                    <a:cubicBezTo>
                      <a:pt x="805178" y="1094868"/>
                      <a:pt x="731773" y="1020948"/>
                      <a:pt x="663708" y="945374"/>
                    </a:cubicBezTo>
                    <a:cubicBezTo>
                      <a:pt x="665958" y="946133"/>
                      <a:pt x="668289" y="946919"/>
                      <a:pt x="670783" y="947732"/>
                    </a:cubicBezTo>
                    <a:cubicBezTo>
                      <a:pt x="755925" y="975842"/>
                      <a:pt x="969391" y="1033227"/>
                      <a:pt x="1125444" y="963373"/>
                    </a:cubicBezTo>
                    <a:cubicBezTo>
                      <a:pt x="1150219" y="952286"/>
                      <a:pt x="1173558" y="938001"/>
                      <a:pt x="1194702" y="919867"/>
                    </a:cubicBezTo>
                    <a:cubicBezTo>
                      <a:pt x="1217579" y="900241"/>
                      <a:pt x="1232841" y="880616"/>
                      <a:pt x="1241948" y="861668"/>
                    </a:cubicBezTo>
                    <a:cubicBezTo>
                      <a:pt x="1284859" y="772487"/>
                      <a:pt x="1191069" y="698486"/>
                      <a:pt x="1107120" y="712744"/>
                    </a:cubicBezTo>
                    <a:cubicBezTo>
                      <a:pt x="1050413" y="722394"/>
                      <a:pt x="1002325" y="738658"/>
                      <a:pt x="960228" y="757877"/>
                    </a:cubicBezTo>
                    <a:cubicBezTo>
                      <a:pt x="816400" y="823556"/>
                      <a:pt x="742561" y="923743"/>
                      <a:pt x="634704" y="912683"/>
                    </a:cubicBezTo>
                    <a:cubicBezTo>
                      <a:pt x="551703" y="817918"/>
                      <a:pt x="476997" y="721174"/>
                      <a:pt x="409962" y="626816"/>
                    </a:cubicBezTo>
                    <a:cubicBezTo>
                      <a:pt x="508739" y="677587"/>
                      <a:pt x="727490" y="768394"/>
                      <a:pt x="895172" y="681653"/>
                    </a:cubicBezTo>
                    <a:cubicBezTo>
                      <a:pt x="932254" y="662461"/>
                      <a:pt x="955458" y="640722"/>
                      <a:pt x="967954" y="618765"/>
                    </a:cubicBezTo>
                    <a:cubicBezTo>
                      <a:pt x="1006825" y="550348"/>
                      <a:pt x="941227" y="479897"/>
                      <a:pt x="864569" y="478407"/>
                    </a:cubicBezTo>
                    <a:cubicBezTo>
                      <a:pt x="788426" y="476943"/>
                      <a:pt x="724183" y="489168"/>
                      <a:pt x="667937" y="505757"/>
                    </a:cubicBezTo>
                    <a:cubicBezTo>
                      <a:pt x="546770" y="541511"/>
                      <a:pt x="462847" y="597622"/>
                      <a:pt x="378112" y="581358"/>
                    </a:cubicBezTo>
                    <a:cubicBezTo>
                      <a:pt x="213736" y="343334"/>
                      <a:pt x="98587" y="125423"/>
                      <a:pt x="23285" y="0"/>
                    </a:cubicBezTo>
                    <a:cubicBezTo>
                      <a:pt x="12686" y="9325"/>
                      <a:pt x="5204" y="20710"/>
                      <a:pt x="0" y="31362"/>
                    </a:cubicBezTo>
                    <a:cubicBezTo>
                      <a:pt x="76305" y="156026"/>
                      <a:pt x="192160" y="371660"/>
                      <a:pt x="356670" y="607272"/>
                    </a:cubicBezTo>
                    <a:cubicBezTo>
                      <a:pt x="376892" y="736788"/>
                      <a:pt x="228645" y="845946"/>
                      <a:pt x="210944" y="1091154"/>
                    </a:cubicBezTo>
                    <a:cubicBezTo>
                      <a:pt x="208261" y="1128182"/>
                      <a:pt x="221950" y="1164098"/>
                      <a:pt x="244909" y="1187654"/>
                    </a:cubicBezTo>
                    <a:cubicBezTo>
                      <a:pt x="284566" y="1228287"/>
                      <a:pt x="351899" y="1231946"/>
                      <a:pt x="410558" y="1140217"/>
                    </a:cubicBezTo>
                    <a:cubicBezTo>
                      <a:pt x="497734" y="1003897"/>
                      <a:pt x="458429" y="818298"/>
                      <a:pt x="419287" y="703175"/>
                    </a:cubicBezTo>
                    <a:cubicBezTo>
                      <a:pt x="417362" y="697483"/>
                      <a:pt x="415410" y="691980"/>
                      <a:pt x="413486" y="686640"/>
                    </a:cubicBezTo>
                    <a:cubicBezTo>
                      <a:pt x="473744" y="768801"/>
                      <a:pt x="539884" y="852398"/>
                      <a:pt x="612232" y="934531"/>
                    </a:cubicBezTo>
                    <a:cubicBezTo>
                      <a:pt x="644869" y="1058978"/>
                      <a:pt x="515028" y="1186271"/>
                      <a:pt x="528988" y="1428958"/>
                    </a:cubicBezTo>
                    <a:cubicBezTo>
                      <a:pt x="529286" y="1433973"/>
                      <a:pt x="529855" y="1438906"/>
                      <a:pt x="530722" y="1443785"/>
                    </a:cubicBezTo>
                    <a:cubicBezTo>
                      <a:pt x="543896" y="1518898"/>
                      <a:pt x="622018" y="1574060"/>
                      <a:pt x="688240" y="1515699"/>
                    </a:cubicBezTo>
                    <a:cubicBezTo>
                      <a:pt x="701576" y="1503962"/>
                      <a:pt x="714397" y="1487644"/>
                      <a:pt x="726135" y="1465931"/>
                    </a:cubicBezTo>
                    <a:cubicBezTo>
                      <a:pt x="728547" y="1461459"/>
                      <a:pt x="730933" y="1456742"/>
                      <a:pt x="733264" y="1451809"/>
                    </a:cubicBezTo>
                    <a:cubicBezTo>
                      <a:pt x="802061" y="1305460"/>
                      <a:pt x="739200" y="1126610"/>
                      <a:pt x="685502" y="1017505"/>
                    </a:cubicBezTo>
                    <a:cubicBezTo>
                      <a:pt x="684553" y="1015580"/>
                      <a:pt x="683604" y="1013737"/>
                      <a:pt x="682683" y="1011867"/>
                    </a:cubicBezTo>
                    <a:cubicBezTo>
                      <a:pt x="751832" y="1085190"/>
                      <a:pt x="826186" y="1156562"/>
                      <a:pt x="906015" y="1223841"/>
                    </a:cubicBezTo>
                    <a:cubicBezTo>
                      <a:pt x="927755" y="1330940"/>
                      <a:pt x="835375" y="1443297"/>
                      <a:pt x="824261" y="1630903"/>
                    </a:cubicBezTo>
                    <a:cubicBezTo>
                      <a:pt x="822797" y="1655624"/>
                      <a:pt x="822662" y="1681565"/>
                      <a:pt x="824451" y="1709052"/>
                    </a:cubicBezTo>
                    <a:cubicBezTo>
                      <a:pt x="829466" y="1785276"/>
                      <a:pt x="902356" y="1847377"/>
                      <a:pt x="968713" y="1806311"/>
                    </a:cubicBezTo>
                    <a:cubicBezTo>
                      <a:pt x="990317" y="1792920"/>
                      <a:pt x="1011243" y="1768632"/>
                      <a:pt x="1028890" y="1730249"/>
                    </a:cubicBezTo>
                    <a:cubicBezTo>
                      <a:pt x="1044449" y="1696474"/>
                      <a:pt x="1052960" y="1661019"/>
                      <a:pt x="1056295" y="1625129"/>
                    </a:cubicBezTo>
                    <a:cubicBezTo>
                      <a:pt x="1068547" y="1492659"/>
                      <a:pt x="1009237" y="1354333"/>
                      <a:pt x="964972" y="1271956"/>
                    </a:cubicBezTo>
                    <a:cubicBezTo>
                      <a:pt x="1044341" y="1334681"/>
                      <a:pt x="1128805" y="1393150"/>
                      <a:pt x="1218691" y="1445439"/>
                    </a:cubicBezTo>
                    <a:cubicBezTo>
                      <a:pt x="1265450" y="1557525"/>
                      <a:pt x="1168571" y="1700649"/>
                      <a:pt x="1223516" y="1925634"/>
                    </a:cubicBezTo>
                    <a:cubicBezTo>
                      <a:pt x="1246313" y="2018990"/>
                      <a:pt x="1374256" y="2070520"/>
                      <a:pt x="1419525" y="1921650"/>
                    </a:cubicBezTo>
                    <a:cubicBezTo>
                      <a:pt x="1420527" y="1918370"/>
                      <a:pt x="1421476" y="1915036"/>
                      <a:pt x="1422398" y="1911566"/>
                    </a:cubicBezTo>
                    <a:cubicBezTo>
                      <a:pt x="1465877" y="1746350"/>
                      <a:pt x="1353655" y="1571837"/>
                      <a:pt x="1282392" y="1481952"/>
                    </a:cubicBezTo>
                    <a:cubicBezTo>
                      <a:pt x="1281904" y="1481355"/>
                      <a:pt x="1281470" y="1480786"/>
                      <a:pt x="1280982" y="1480190"/>
                    </a:cubicBezTo>
                    <a:cubicBezTo>
                      <a:pt x="1309173" y="1495261"/>
                      <a:pt x="1337852" y="1509709"/>
                      <a:pt x="1367046" y="1523506"/>
                    </a:cubicBezTo>
                    <a:cubicBezTo>
                      <a:pt x="1368998" y="1525675"/>
                      <a:pt x="1371546" y="1528467"/>
                      <a:pt x="1374690" y="1531855"/>
                    </a:cubicBezTo>
                    <a:cubicBezTo>
                      <a:pt x="1384205" y="1542128"/>
                      <a:pt x="1399059" y="1557633"/>
                      <a:pt x="1418332" y="1576283"/>
                    </a:cubicBezTo>
                    <a:cubicBezTo>
                      <a:pt x="1521690" y="1676144"/>
                      <a:pt x="1752368" y="1865295"/>
                      <a:pt x="1972556" y="1813006"/>
                    </a:cubicBezTo>
                    <a:cubicBezTo>
                      <a:pt x="1983128" y="1810485"/>
                      <a:pt x="1992940" y="1807585"/>
                      <a:pt x="2002102" y="1804359"/>
                    </a:cubicBezTo>
                    <a:cubicBezTo>
                      <a:pt x="2167643" y="1746025"/>
                      <a:pt x="2105596" y="1578126"/>
                      <a:pt x="1993076" y="1542400"/>
                    </a:cubicBezTo>
                    <a:close/>
                    <a:moveTo>
                      <a:pt x="383994" y="639800"/>
                    </a:moveTo>
                    <a:cubicBezTo>
                      <a:pt x="385512" y="681246"/>
                      <a:pt x="383994" y="722611"/>
                      <a:pt x="381310" y="763894"/>
                    </a:cubicBezTo>
                    <a:cubicBezTo>
                      <a:pt x="378708" y="805178"/>
                      <a:pt x="372555" y="846136"/>
                      <a:pt x="367052" y="887095"/>
                    </a:cubicBezTo>
                    <a:cubicBezTo>
                      <a:pt x="361441" y="928053"/>
                      <a:pt x="355179" y="969011"/>
                      <a:pt x="346559" y="1009536"/>
                    </a:cubicBezTo>
                    <a:cubicBezTo>
                      <a:pt x="337695" y="1050006"/>
                      <a:pt x="332599" y="1064183"/>
                      <a:pt x="311212" y="1128453"/>
                    </a:cubicBezTo>
                    <a:lnTo>
                      <a:pt x="309857" y="1127965"/>
                    </a:lnTo>
                    <a:cubicBezTo>
                      <a:pt x="323221" y="1088931"/>
                      <a:pt x="332545" y="1048705"/>
                      <a:pt x="339457" y="1008153"/>
                    </a:cubicBezTo>
                    <a:cubicBezTo>
                      <a:pt x="346614" y="967629"/>
                      <a:pt x="351412" y="926725"/>
                      <a:pt x="355559" y="885712"/>
                    </a:cubicBezTo>
                    <a:cubicBezTo>
                      <a:pt x="359815" y="844700"/>
                      <a:pt x="362200" y="803524"/>
                      <a:pt x="366917" y="762593"/>
                    </a:cubicBezTo>
                    <a:cubicBezTo>
                      <a:pt x="371552" y="721635"/>
                      <a:pt x="376133" y="680650"/>
                      <a:pt x="382557" y="639692"/>
                    </a:cubicBezTo>
                    <a:lnTo>
                      <a:pt x="383994" y="639800"/>
                    </a:lnTo>
                    <a:close/>
                    <a:moveTo>
                      <a:pt x="402724" y="609359"/>
                    </a:moveTo>
                    <a:lnTo>
                      <a:pt x="402779" y="608085"/>
                    </a:lnTo>
                    <a:cubicBezTo>
                      <a:pt x="439454" y="606215"/>
                      <a:pt x="475967" y="605917"/>
                      <a:pt x="512452" y="605618"/>
                    </a:cubicBezTo>
                    <a:cubicBezTo>
                      <a:pt x="548938" y="605239"/>
                      <a:pt x="585424" y="606892"/>
                      <a:pt x="621936" y="606919"/>
                    </a:cubicBezTo>
                    <a:cubicBezTo>
                      <a:pt x="658449" y="607028"/>
                      <a:pt x="694908" y="606567"/>
                      <a:pt x="731258" y="603992"/>
                    </a:cubicBezTo>
                    <a:cubicBezTo>
                      <a:pt x="767608" y="601634"/>
                      <a:pt x="803904" y="597107"/>
                      <a:pt x="839495" y="588948"/>
                    </a:cubicBezTo>
                    <a:lnTo>
                      <a:pt x="839820" y="590195"/>
                    </a:lnTo>
                    <a:cubicBezTo>
                      <a:pt x="781243" y="603125"/>
                      <a:pt x="768286" y="606323"/>
                      <a:pt x="731827" y="610389"/>
                    </a:cubicBezTo>
                    <a:cubicBezTo>
                      <a:pt x="695342" y="614265"/>
                      <a:pt x="658666" y="616000"/>
                      <a:pt x="622072" y="617193"/>
                    </a:cubicBezTo>
                    <a:cubicBezTo>
                      <a:pt x="585478" y="618277"/>
                      <a:pt x="548857" y="619931"/>
                      <a:pt x="512236" y="618440"/>
                    </a:cubicBezTo>
                    <a:cubicBezTo>
                      <a:pt x="475669" y="616976"/>
                      <a:pt x="439075" y="614509"/>
                      <a:pt x="402724" y="609359"/>
                    </a:cubicBezTo>
                    <a:close/>
                    <a:moveTo>
                      <a:pt x="645519" y="968306"/>
                    </a:moveTo>
                    <a:cubicBezTo>
                      <a:pt x="652702" y="1006066"/>
                      <a:pt x="656986" y="1043880"/>
                      <a:pt x="660103" y="1081639"/>
                    </a:cubicBezTo>
                    <a:cubicBezTo>
                      <a:pt x="663301" y="1119426"/>
                      <a:pt x="663085" y="1157077"/>
                      <a:pt x="663437" y="1194729"/>
                    </a:cubicBezTo>
                    <a:cubicBezTo>
                      <a:pt x="663708" y="1232353"/>
                      <a:pt x="663383" y="1270031"/>
                      <a:pt x="660699" y="1307411"/>
                    </a:cubicBezTo>
                    <a:cubicBezTo>
                      <a:pt x="657799" y="1344737"/>
                      <a:pt x="654844" y="1357911"/>
                      <a:pt x="643215" y="1417573"/>
                    </a:cubicBezTo>
                    <a:lnTo>
                      <a:pt x="641833" y="1417194"/>
                    </a:lnTo>
                    <a:cubicBezTo>
                      <a:pt x="649260" y="1380952"/>
                      <a:pt x="652649" y="1343816"/>
                      <a:pt x="653679" y="1306490"/>
                    </a:cubicBezTo>
                    <a:cubicBezTo>
                      <a:pt x="654953" y="1269191"/>
                      <a:pt x="653895" y="1231621"/>
                      <a:pt x="652215" y="1194024"/>
                    </a:cubicBezTo>
                    <a:cubicBezTo>
                      <a:pt x="650616" y="1156400"/>
                      <a:pt x="647227" y="1118721"/>
                      <a:pt x="646116" y="1081152"/>
                    </a:cubicBezTo>
                    <a:cubicBezTo>
                      <a:pt x="644896" y="1043555"/>
                      <a:pt x="643649" y="1005957"/>
                      <a:pt x="644137" y="968279"/>
                    </a:cubicBezTo>
                    <a:lnTo>
                      <a:pt x="645519" y="968306"/>
                    </a:lnTo>
                    <a:close/>
                    <a:moveTo>
                      <a:pt x="656308" y="930845"/>
                    </a:moveTo>
                    <a:lnTo>
                      <a:pt x="656199" y="929408"/>
                    </a:lnTo>
                    <a:cubicBezTo>
                      <a:pt x="697022" y="922116"/>
                      <a:pt x="737872" y="916641"/>
                      <a:pt x="778722" y="911138"/>
                    </a:cubicBezTo>
                    <a:cubicBezTo>
                      <a:pt x="819544" y="905554"/>
                      <a:pt x="860665" y="902247"/>
                      <a:pt x="901569" y="897124"/>
                    </a:cubicBezTo>
                    <a:cubicBezTo>
                      <a:pt x="942473" y="892082"/>
                      <a:pt x="983269" y="886417"/>
                      <a:pt x="1023631" y="878393"/>
                    </a:cubicBezTo>
                    <a:cubicBezTo>
                      <a:pt x="1064020" y="870614"/>
                      <a:pt x="1104029" y="860422"/>
                      <a:pt x="1142765" y="846218"/>
                    </a:cubicBezTo>
                    <a:lnTo>
                      <a:pt x="1143307" y="847573"/>
                    </a:lnTo>
                    <a:cubicBezTo>
                      <a:pt x="1079498" y="870343"/>
                      <a:pt x="1065429" y="875737"/>
                      <a:pt x="1025176" y="885468"/>
                    </a:cubicBezTo>
                    <a:cubicBezTo>
                      <a:pt x="984841" y="894955"/>
                      <a:pt x="944019" y="902112"/>
                      <a:pt x="903196" y="908590"/>
                    </a:cubicBezTo>
                    <a:cubicBezTo>
                      <a:pt x="862373" y="914987"/>
                      <a:pt x="821550" y="922008"/>
                      <a:pt x="780321" y="925505"/>
                    </a:cubicBezTo>
                    <a:cubicBezTo>
                      <a:pt x="739092" y="929083"/>
                      <a:pt x="697781" y="931468"/>
                      <a:pt x="656308" y="930845"/>
                    </a:cubicBezTo>
                    <a:close/>
                    <a:moveTo>
                      <a:pt x="931116" y="1251572"/>
                    </a:moveTo>
                    <a:lnTo>
                      <a:pt x="932471" y="1251626"/>
                    </a:lnTo>
                    <a:cubicBezTo>
                      <a:pt x="940928" y="1286214"/>
                      <a:pt x="946594" y="1320721"/>
                      <a:pt x="951121" y="1355173"/>
                    </a:cubicBezTo>
                    <a:cubicBezTo>
                      <a:pt x="955756" y="1389626"/>
                      <a:pt x="957057" y="1423835"/>
                      <a:pt x="958954" y="1458016"/>
                    </a:cubicBezTo>
                    <a:cubicBezTo>
                      <a:pt x="960770" y="1492198"/>
                      <a:pt x="961963" y="1526406"/>
                      <a:pt x="960933" y="1560263"/>
                    </a:cubicBezTo>
                    <a:cubicBezTo>
                      <a:pt x="959659" y="1594038"/>
                      <a:pt x="957382" y="1605911"/>
                      <a:pt x="948627" y="1659609"/>
                    </a:cubicBezTo>
                    <a:lnTo>
                      <a:pt x="947298" y="1659202"/>
                    </a:lnTo>
                    <a:cubicBezTo>
                      <a:pt x="952964" y="1626593"/>
                      <a:pt x="954699" y="1593008"/>
                      <a:pt x="954184" y="1559151"/>
                    </a:cubicBezTo>
                    <a:cubicBezTo>
                      <a:pt x="953886" y="1525322"/>
                      <a:pt x="951310" y="1491168"/>
                      <a:pt x="948166" y="1456932"/>
                    </a:cubicBezTo>
                    <a:cubicBezTo>
                      <a:pt x="945103" y="1422696"/>
                      <a:pt x="940305" y="1388352"/>
                      <a:pt x="937675" y="1354170"/>
                    </a:cubicBezTo>
                    <a:cubicBezTo>
                      <a:pt x="934911" y="1319962"/>
                      <a:pt x="932173" y="1285780"/>
                      <a:pt x="931116" y="1251572"/>
                    </a:cubicBezTo>
                    <a:close/>
                    <a:moveTo>
                      <a:pt x="915041" y="1188494"/>
                    </a:moveTo>
                    <a:lnTo>
                      <a:pt x="914825" y="1187003"/>
                    </a:lnTo>
                    <a:cubicBezTo>
                      <a:pt x="957030" y="1176405"/>
                      <a:pt x="999425" y="1167730"/>
                      <a:pt x="1041820" y="1159002"/>
                    </a:cubicBezTo>
                    <a:cubicBezTo>
                      <a:pt x="1084160" y="1150192"/>
                      <a:pt x="1126989" y="1143768"/>
                      <a:pt x="1169438" y="1135446"/>
                    </a:cubicBezTo>
                    <a:cubicBezTo>
                      <a:pt x="1211914" y="1127206"/>
                      <a:pt x="1254228" y="1118315"/>
                      <a:pt x="1295918" y="1107011"/>
                    </a:cubicBezTo>
                    <a:cubicBezTo>
                      <a:pt x="1337662" y="1095925"/>
                      <a:pt x="1378811" y="1082371"/>
                      <a:pt x="1418359" y="1064698"/>
                    </a:cubicBezTo>
                    <a:lnTo>
                      <a:pt x="1419010" y="1066080"/>
                    </a:lnTo>
                    <a:cubicBezTo>
                      <a:pt x="1353845" y="1094542"/>
                      <a:pt x="1339506" y="1101211"/>
                      <a:pt x="1298032" y="1114303"/>
                    </a:cubicBezTo>
                    <a:cubicBezTo>
                      <a:pt x="1256478" y="1127179"/>
                      <a:pt x="1214245" y="1137588"/>
                      <a:pt x="1171959" y="1147346"/>
                    </a:cubicBezTo>
                    <a:cubicBezTo>
                      <a:pt x="1129673" y="1156996"/>
                      <a:pt x="1087440" y="1167297"/>
                      <a:pt x="1044503" y="1173938"/>
                    </a:cubicBezTo>
                    <a:cubicBezTo>
                      <a:pt x="1001620" y="1180660"/>
                      <a:pt x="958521" y="1186163"/>
                      <a:pt x="915041" y="1188494"/>
                    </a:cubicBezTo>
                    <a:close/>
                    <a:moveTo>
                      <a:pt x="1336985" y="1862123"/>
                    </a:moveTo>
                    <a:cubicBezTo>
                      <a:pt x="1337364" y="1829026"/>
                      <a:pt x="1333732" y="1795576"/>
                      <a:pt x="1327796" y="1762235"/>
                    </a:cubicBezTo>
                    <a:cubicBezTo>
                      <a:pt x="1322103" y="1728894"/>
                      <a:pt x="1314106" y="1695580"/>
                      <a:pt x="1305541" y="1662292"/>
                    </a:cubicBezTo>
                    <a:cubicBezTo>
                      <a:pt x="1297057" y="1628978"/>
                      <a:pt x="1286837" y="1595827"/>
                      <a:pt x="1278787" y="1562513"/>
                    </a:cubicBezTo>
                    <a:cubicBezTo>
                      <a:pt x="1270655" y="1529199"/>
                      <a:pt x="1262496" y="1495857"/>
                      <a:pt x="1255990" y="1462272"/>
                    </a:cubicBezTo>
                    <a:lnTo>
                      <a:pt x="1257318" y="1462137"/>
                    </a:lnTo>
                    <a:cubicBezTo>
                      <a:pt x="1271197" y="1494936"/>
                      <a:pt x="1282283" y="1528087"/>
                      <a:pt x="1292259" y="1561374"/>
                    </a:cubicBezTo>
                    <a:cubicBezTo>
                      <a:pt x="1302315" y="1594661"/>
                      <a:pt x="1309092" y="1628192"/>
                      <a:pt x="1316411" y="1661642"/>
                    </a:cubicBezTo>
                    <a:cubicBezTo>
                      <a:pt x="1323648" y="1695119"/>
                      <a:pt x="1330317" y="1728677"/>
                      <a:pt x="1334681" y="1762262"/>
                    </a:cubicBezTo>
                    <a:cubicBezTo>
                      <a:pt x="1338828" y="1795820"/>
                      <a:pt x="1338449" y="1807883"/>
                      <a:pt x="1338394" y="1862286"/>
                    </a:cubicBezTo>
                    <a:lnTo>
                      <a:pt x="1336985" y="1862123"/>
                    </a:lnTo>
                    <a:close/>
                    <a:moveTo>
                      <a:pt x="1236798" y="1421449"/>
                    </a:moveTo>
                    <a:lnTo>
                      <a:pt x="1236500" y="1419959"/>
                    </a:lnTo>
                    <a:cubicBezTo>
                      <a:pt x="1278217" y="1407598"/>
                      <a:pt x="1320205" y="1397107"/>
                      <a:pt x="1362194" y="1386617"/>
                    </a:cubicBezTo>
                    <a:cubicBezTo>
                      <a:pt x="1404128" y="1376018"/>
                      <a:pt x="1446631" y="1367805"/>
                      <a:pt x="1488728" y="1357694"/>
                    </a:cubicBezTo>
                    <a:cubicBezTo>
                      <a:pt x="1530825" y="1347665"/>
                      <a:pt x="1572705" y="1337012"/>
                      <a:pt x="1613880" y="1323919"/>
                    </a:cubicBezTo>
                    <a:cubicBezTo>
                      <a:pt x="1655109" y="1311098"/>
                      <a:pt x="1695661" y="1295810"/>
                      <a:pt x="1734423" y="1276483"/>
                    </a:cubicBezTo>
                    <a:lnTo>
                      <a:pt x="1735128" y="1277811"/>
                    </a:lnTo>
                    <a:cubicBezTo>
                      <a:pt x="1671211" y="1308984"/>
                      <a:pt x="1657169" y="1316275"/>
                      <a:pt x="1616320" y="1331103"/>
                    </a:cubicBezTo>
                    <a:cubicBezTo>
                      <a:pt x="1575361" y="1345713"/>
                      <a:pt x="1533590" y="1357911"/>
                      <a:pt x="1491764" y="1369432"/>
                    </a:cubicBezTo>
                    <a:cubicBezTo>
                      <a:pt x="1449911" y="1380871"/>
                      <a:pt x="1408140" y="1392933"/>
                      <a:pt x="1365555" y="1401390"/>
                    </a:cubicBezTo>
                    <a:cubicBezTo>
                      <a:pt x="1322970" y="1409956"/>
                      <a:pt x="1280142" y="1417275"/>
                      <a:pt x="1236798" y="1421449"/>
                    </a:cubicBezTo>
                    <a:close/>
                    <a:moveTo>
                      <a:pt x="1925417" y="1670370"/>
                    </a:moveTo>
                    <a:lnTo>
                      <a:pt x="1925363" y="1671888"/>
                    </a:lnTo>
                    <a:cubicBezTo>
                      <a:pt x="1881965" y="1671400"/>
                      <a:pt x="1838595" y="1666467"/>
                      <a:pt x="1795766" y="1659013"/>
                    </a:cubicBezTo>
                    <a:cubicBezTo>
                      <a:pt x="1752964" y="1651314"/>
                      <a:pt x="1710678" y="1641122"/>
                      <a:pt x="1668635" y="1630307"/>
                    </a:cubicBezTo>
                    <a:cubicBezTo>
                      <a:pt x="1626647" y="1619410"/>
                      <a:pt x="1584415" y="1609109"/>
                      <a:pt x="1543240" y="1595258"/>
                    </a:cubicBezTo>
                    <a:cubicBezTo>
                      <a:pt x="1502065" y="1581487"/>
                      <a:pt x="1461269" y="1566552"/>
                      <a:pt x="1421585" y="1548607"/>
                    </a:cubicBezTo>
                    <a:lnTo>
                      <a:pt x="1422073" y="1547170"/>
                    </a:lnTo>
                    <a:cubicBezTo>
                      <a:pt x="1464413" y="1557200"/>
                      <a:pt x="1506049" y="1568991"/>
                      <a:pt x="1547685" y="1580783"/>
                    </a:cubicBezTo>
                    <a:cubicBezTo>
                      <a:pt x="1589348" y="1592466"/>
                      <a:pt x="1630306" y="1606480"/>
                      <a:pt x="1671834" y="1618624"/>
                    </a:cubicBezTo>
                    <a:cubicBezTo>
                      <a:pt x="1713334" y="1630876"/>
                      <a:pt x="1754970" y="1642450"/>
                      <a:pt x="1797203" y="1651585"/>
                    </a:cubicBezTo>
                    <a:cubicBezTo>
                      <a:pt x="1839408" y="1660964"/>
                      <a:pt x="1882182" y="1667849"/>
                      <a:pt x="1925417" y="1670370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:a16="http://schemas.microsoft.com/office/drawing/2014/main" id="{6FBDF0FE-F6BC-FF9E-EBF1-F47A8F04F868}"/>
                  </a:ext>
                </a:extLst>
              </p:cNvPr>
              <p:cNvSpPr/>
              <p:nvPr/>
            </p:nvSpPr>
            <p:spPr>
              <a:xfrm>
                <a:off x="5770989" y="1547170"/>
                <a:ext cx="503778" cy="124745"/>
              </a:xfrm>
              <a:custGeom>
                <a:avLst/>
                <a:gdLst>
                  <a:gd name="connsiteX0" fmla="*/ 374181 w 503778"/>
                  <a:gd name="connsiteY0" fmla="*/ 111842 h 124745"/>
                  <a:gd name="connsiteX1" fmla="*/ 247051 w 503778"/>
                  <a:gd name="connsiteY1" fmla="*/ 83136 h 124745"/>
                  <a:gd name="connsiteX2" fmla="*/ 121655 w 503778"/>
                  <a:gd name="connsiteY2" fmla="*/ 48087 h 124745"/>
                  <a:gd name="connsiteX3" fmla="*/ 0 w 503778"/>
                  <a:gd name="connsiteY3" fmla="*/ 1437 h 124745"/>
                  <a:gd name="connsiteX4" fmla="*/ 488 w 503778"/>
                  <a:gd name="connsiteY4" fmla="*/ 0 h 124745"/>
                  <a:gd name="connsiteX5" fmla="*/ 126101 w 503778"/>
                  <a:gd name="connsiteY5" fmla="*/ 33612 h 124745"/>
                  <a:gd name="connsiteX6" fmla="*/ 250249 w 503778"/>
                  <a:gd name="connsiteY6" fmla="*/ 71453 h 124745"/>
                  <a:gd name="connsiteX7" fmla="*/ 375618 w 503778"/>
                  <a:gd name="connsiteY7" fmla="*/ 104415 h 124745"/>
                  <a:gd name="connsiteX8" fmla="*/ 503778 w 503778"/>
                  <a:gd name="connsiteY8" fmla="*/ 123227 h 124745"/>
                  <a:gd name="connsiteX9" fmla="*/ 503724 w 503778"/>
                  <a:gd name="connsiteY9" fmla="*/ 124745 h 124745"/>
                  <a:gd name="connsiteX10" fmla="*/ 374181 w 503778"/>
                  <a:gd name="connsiteY10" fmla="*/ 111842 h 12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3778" h="124745">
                    <a:moveTo>
                      <a:pt x="374181" y="111842"/>
                    </a:moveTo>
                    <a:cubicBezTo>
                      <a:pt x="331380" y="104144"/>
                      <a:pt x="289093" y="93952"/>
                      <a:pt x="247051" y="83136"/>
                    </a:cubicBezTo>
                    <a:cubicBezTo>
                      <a:pt x="205062" y="72239"/>
                      <a:pt x="162830" y="61939"/>
                      <a:pt x="121655" y="48087"/>
                    </a:cubicBezTo>
                    <a:cubicBezTo>
                      <a:pt x="80480" y="34317"/>
                      <a:pt x="39684" y="19381"/>
                      <a:pt x="0" y="1437"/>
                    </a:cubicBezTo>
                    <a:lnTo>
                      <a:pt x="488" y="0"/>
                    </a:lnTo>
                    <a:cubicBezTo>
                      <a:pt x="42829" y="10029"/>
                      <a:pt x="84465" y="21821"/>
                      <a:pt x="126101" y="33612"/>
                    </a:cubicBezTo>
                    <a:cubicBezTo>
                      <a:pt x="167764" y="45295"/>
                      <a:pt x="208722" y="59310"/>
                      <a:pt x="250249" y="71453"/>
                    </a:cubicBezTo>
                    <a:cubicBezTo>
                      <a:pt x="291750" y="83706"/>
                      <a:pt x="333386" y="95280"/>
                      <a:pt x="375618" y="104415"/>
                    </a:cubicBezTo>
                    <a:cubicBezTo>
                      <a:pt x="417769" y="113794"/>
                      <a:pt x="460543" y="120706"/>
                      <a:pt x="503778" y="123227"/>
                    </a:cubicBezTo>
                    <a:lnTo>
                      <a:pt x="503724" y="124745"/>
                    </a:lnTo>
                    <a:cubicBezTo>
                      <a:pt x="460354" y="124230"/>
                      <a:pt x="417010" y="119297"/>
                      <a:pt x="374181" y="111842"/>
                    </a:cubicBez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:a16="http://schemas.microsoft.com/office/drawing/2014/main" id="{B6F40006-8542-2593-371F-C3A0599D2F01}"/>
                  </a:ext>
                </a:extLst>
              </p:cNvPr>
              <p:cNvSpPr/>
              <p:nvPr/>
            </p:nvSpPr>
            <p:spPr>
              <a:xfrm>
                <a:off x="5585878" y="1276482"/>
                <a:ext cx="498627" cy="144939"/>
              </a:xfrm>
              <a:custGeom>
                <a:avLst/>
                <a:gdLst>
                  <a:gd name="connsiteX0" fmla="*/ 0 w 498627"/>
                  <a:gd name="connsiteY0" fmla="*/ 143476 h 144939"/>
                  <a:gd name="connsiteX1" fmla="*/ 125694 w 498627"/>
                  <a:gd name="connsiteY1" fmla="*/ 110135 h 144939"/>
                  <a:gd name="connsiteX2" fmla="*/ 252228 w 498627"/>
                  <a:gd name="connsiteY2" fmla="*/ 81212 h 144939"/>
                  <a:gd name="connsiteX3" fmla="*/ 377380 w 498627"/>
                  <a:gd name="connsiteY3" fmla="*/ 47437 h 144939"/>
                  <a:gd name="connsiteX4" fmla="*/ 497923 w 498627"/>
                  <a:gd name="connsiteY4" fmla="*/ 0 h 144939"/>
                  <a:gd name="connsiteX5" fmla="*/ 498628 w 498627"/>
                  <a:gd name="connsiteY5" fmla="*/ 1328 h 144939"/>
                  <a:gd name="connsiteX6" fmla="*/ 379819 w 498627"/>
                  <a:gd name="connsiteY6" fmla="*/ 54620 h 144939"/>
                  <a:gd name="connsiteX7" fmla="*/ 255264 w 498627"/>
                  <a:gd name="connsiteY7" fmla="*/ 92949 h 144939"/>
                  <a:gd name="connsiteX8" fmla="*/ 129055 w 498627"/>
                  <a:gd name="connsiteY8" fmla="*/ 124908 h 144939"/>
                  <a:gd name="connsiteX9" fmla="*/ 325 w 498627"/>
                  <a:gd name="connsiteY9" fmla="*/ 144940 h 144939"/>
                  <a:gd name="connsiteX10" fmla="*/ 0 w 498627"/>
                  <a:gd name="connsiteY10" fmla="*/ 143476 h 144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8627" h="144939">
                    <a:moveTo>
                      <a:pt x="0" y="143476"/>
                    </a:moveTo>
                    <a:cubicBezTo>
                      <a:pt x="41717" y="131115"/>
                      <a:pt x="83705" y="120625"/>
                      <a:pt x="125694" y="110135"/>
                    </a:cubicBezTo>
                    <a:cubicBezTo>
                      <a:pt x="167628" y="99536"/>
                      <a:pt x="210131" y="91323"/>
                      <a:pt x="252228" y="81212"/>
                    </a:cubicBezTo>
                    <a:cubicBezTo>
                      <a:pt x="294325" y="71182"/>
                      <a:pt x="336204" y="60529"/>
                      <a:pt x="377380" y="47437"/>
                    </a:cubicBezTo>
                    <a:cubicBezTo>
                      <a:pt x="418609" y="34615"/>
                      <a:pt x="459160" y="19327"/>
                      <a:pt x="497923" y="0"/>
                    </a:cubicBezTo>
                    <a:lnTo>
                      <a:pt x="498628" y="1328"/>
                    </a:lnTo>
                    <a:cubicBezTo>
                      <a:pt x="434710" y="32501"/>
                      <a:pt x="420669" y="39793"/>
                      <a:pt x="379819" y="54620"/>
                    </a:cubicBezTo>
                    <a:cubicBezTo>
                      <a:pt x="338861" y="69231"/>
                      <a:pt x="297090" y="81429"/>
                      <a:pt x="255264" y="92949"/>
                    </a:cubicBezTo>
                    <a:cubicBezTo>
                      <a:pt x="213411" y="104388"/>
                      <a:pt x="171640" y="116450"/>
                      <a:pt x="129055" y="124908"/>
                    </a:cubicBezTo>
                    <a:cubicBezTo>
                      <a:pt x="86497" y="133446"/>
                      <a:pt x="43669" y="140765"/>
                      <a:pt x="325" y="144940"/>
                    </a:cubicBezTo>
                    <a:lnTo>
                      <a:pt x="0" y="143476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:a16="http://schemas.microsoft.com/office/drawing/2014/main" id="{341472DA-9C1C-C925-A5C0-7DA85B4686A2}"/>
                  </a:ext>
                </a:extLst>
              </p:cNvPr>
              <p:cNvSpPr/>
              <p:nvPr/>
            </p:nvSpPr>
            <p:spPr>
              <a:xfrm>
                <a:off x="5264175" y="1064697"/>
                <a:ext cx="504184" cy="123823"/>
              </a:xfrm>
              <a:custGeom>
                <a:avLst/>
                <a:gdLst>
                  <a:gd name="connsiteX0" fmla="*/ 0 w 504184"/>
                  <a:gd name="connsiteY0" fmla="*/ 122306 h 123823"/>
                  <a:gd name="connsiteX1" fmla="*/ 126995 w 504184"/>
                  <a:gd name="connsiteY1" fmla="*/ 94304 h 123823"/>
                  <a:gd name="connsiteX2" fmla="*/ 254614 w 504184"/>
                  <a:gd name="connsiteY2" fmla="*/ 70749 h 123823"/>
                  <a:gd name="connsiteX3" fmla="*/ 381093 w 504184"/>
                  <a:gd name="connsiteY3" fmla="*/ 42314 h 123823"/>
                  <a:gd name="connsiteX4" fmla="*/ 503534 w 504184"/>
                  <a:gd name="connsiteY4" fmla="*/ 0 h 123823"/>
                  <a:gd name="connsiteX5" fmla="*/ 504185 w 504184"/>
                  <a:gd name="connsiteY5" fmla="*/ 1382 h 123823"/>
                  <a:gd name="connsiteX6" fmla="*/ 383208 w 504184"/>
                  <a:gd name="connsiteY6" fmla="*/ 49605 h 123823"/>
                  <a:gd name="connsiteX7" fmla="*/ 257134 w 504184"/>
                  <a:gd name="connsiteY7" fmla="*/ 82648 h 123823"/>
                  <a:gd name="connsiteX8" fmla="*/ 129678 w 504184"/>
                  <a:gd name="connsiteY8" fmla="*/ 109240 h 123823"/>
                  <a:gd name="connsiteX9" fmla="*/ 217 w 504184"/>
                  <a:gd name="connsiteY9" fmla="*/ 123823 h 123823"/>
                  <a:gd name="connsiteX10" fmla="*/ 0 w 504184"/>
                  <a:gd name="connsiteY10" fmla="*/ 122306 h 12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4184" h="123823">
                    <a:moveTo>
                      <a:pt x="0" y="122306"/>
                    </a:moveTo>
                    <a:cubicBezTo>
                      <a:pt x="42205" y="111707"/>
                      <a:pt x="84600" y="103033"/>
                      <a:pt x="126995" y="94304"/>
                    </a:cubicBezTo>
                    <a:cubicBezTo>
                      <a:pt x="169336" y="85495"/>
                      <a:pt x="212164" y="79070"/>
                      <a:pt x="254614" y="70749"/>
                    </a:cubicBezTo>
                    <a:cubicBezTo>
                      <a:pt x="297090" y="62508"/>
                      <a:pt x="339403" y="53617"/>
                      <a:pt x="381093" y="42314"/>
                    </a:cubicBezTo>
                    <a:cubicBezTo>
                      <a:pt x="422838" y="31227"/>
                      <a:pt x="463986" y="17674"/>
                      <a:pt x="503534" y="0"/>
                    </a:cubicBezTo>
                    <a:lnTo>
                      <a:pt x="504185" y="1382"/>
                    </a:lnTo>
                    <a:cubicBezTo>
                      <a:pt x="439020" y="29845"/>
                      <a:pt x="424681" y="36513"/>
                      <a:pt x="383208" y="49605"/>
                    </a:cubicBezTo>
                    <a:cubicBezTo>
                      <a:pt x="341653" y="62481"/>
                      <a:pt x="299421" y="72890"/>
                      <a:pt x="257134" y="82648"/>
                    </a:cubicBezTo>
                    <a:cubicBezTo>
                      <a:pt x="214848" y="92298"/>
                      <a:pt x="172616" y="102599"/>
                      <a:pt x="129678" y="109240"/>
                    </a:cubicBezTo>
                    <a:cubicBezTo>
                      <a:pt x="86796" y="115990"/>
                      <a:pt x="43696" y="121492"/>
                      <a:pt x="217" y="123823"/>
                    </a:cubicBezTo>
                    <a:lnTo>
                      <a:pt x="0" y="122306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:a16="http://schemas.microsoft.com/office/drawing/2014/main" id="{7558CC56-6AC6-D35A-112B-3527069F75F2}"/>
                  </a:ext>
                </a:extLst>
              </p:cNvPr>
              <p:cNvSpPr/>
              <p:nvPr/>
            </p:nvSpPr>
            <p:spPr>
              <a:xfrm>
                <a:off x="5005550" y="846217"/>
                <a:ext cx="487107" cy="84733"/>
              </a:xfrm>
              <a:custGeom>
                <a:avLst/>
                <a:gdLst>
                  <a:gd name="connsiteX0" fmla="*/ 0 w 487107"/>
                  <a:gd name="connsiteY0" fmla="*/ 83191 h 84733"/>
                  <a:gd name="connsiteX1" fmla="*/ 122523 w 487107"/>
                  <a:gd name="connsiteY1" fmla="*/ 64921 h 84733"/>
                  <a:gd name="connsiteX2" fmla="*/ 245370 w 487107"/>
                  <a:gd name="connsiteY2" fmla="*/ 50906 h 84733"/>
                  <a:gd name="connsiteX3" fmla="*/ 367432 w 487107"/>
                  <a:gd name="connsiteY3" fmla="*/ 32176 h 84733"/>
                  <a:gd name="connsiteX4" fmla="*/ 486566 w 487107"/>
                  <a:gd name="connsiteY4" fmla="*/ 0 h 84733"/>
                  <a:gd name="connsiteX5" fmla="*/ 487108 w 487107"/>
                  <a:gd name="connsiteY5" fmla="*/ 1355 h 84733"/>
                  <a:gd name="connsiteX6" fmla="*/ 368977 w 487107"/>
                  <a:gd name="connsiteY6" fmla="*/ 39251 h 84733"/>
                  <a:gd name="connsiteX7" fmla="*/ 246996 w 487107"/>
                  <a:gd name="connsiteY7" fmla="*/ 62373 h 84733"/>
                  <a:gd name="connsiteX8" fmla="*/ 124122 w 487107"/>
                  <a:gd name="connsiteY8" fmla="*/ 79287 h 84733"/>
                  <a:gd name="connsiteX9" fmla="*/ 109 w 487107"/>
                  <a:gd name="connsiteY9" fmla="*/ 84627 h 84733"/>
                  <a:gd name="connsiteX10" fmla="*/ 0 w 487107"/>
                  <a:gd name="connsiteY10" fmla="*/ 83191 h 84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7107" h="84733">
                    <a:moveTo>
                      <a:pt x="0" y="83191"/>
                    </a:moveTo>
                    <a:cubicBezTo>
                      <a:pt x="40823" y="75899"/>
                      <a:pt x="81673" y="70423"/>
                      <a:pt x="122523" y="64921"/>
                    </a:cubicBezTo>
                    <a:cubicBezTo>
                      <a:pt x="163345" y="59337"/>
                      <a:pt x="204466" y="56030"/>
                      <a:pt x="245370" y="50906"/>
                    </a:cubicBezTo>
                    <a:cubicBezTo>
                      <a:pt x="286274" y="45865"/>
                      <a:pt x="327070" y="40199"/>
                      <a:pt x="367432" y="32176"/>
                    </a:cubicBezTo>
                    <a:cubicBezTo>
                      <a:pt x="407821" y="24396"/>
                      <a:pt x="447830" y="14204"/>
                      <a:pt x="486566" y="0"/>
                    </a:cubicBezTo>
                    <a:lnTo>
                      <a:pt x="487108" y="1355"/>
                    </a:lnTo>
                    <a:cubicBezTo>
                      <a:pt x="423299" y="24125"/>
                      <a:pt x="409230" y="29519"/>
                      <a:pt x="368977" y="39251"/>
                    </a:cubicBezTo>
                    <a:cubicBezTo>
                      <a:pt x="328642" y="48738"/>
                      <a:pt x="287819" y="55894"/>
                      <a:pt x="246996" y="62373"/>
                    </a:cubicBezTo>
                    <a:cubicBezTo>
                      <a:pt x="206174" y="68770"/>
                      <a:pt x="165351" y="75790"/>
                      <a:pt x="124122" y="79287"/>
                    </a:cubicBezTo>
                    <a:cubicBezTo>
                      <a:pt x="82920" y="82865"/>
                      <a:pt x="41582" y="85278"/>
                      <a:pt x="109" y="84627"/>
                    </a:cubicBezTo>
                    <a:lnTo>
                      <a:pt x="0" y="83191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:a16="http://schemas.microsoft.com/office/drawing/2014/main" id="{817E3CA4-3C6C-CFB8-6D6B-56B7A3034E85}"/>
                  </a:ext>
                </a:extLst>
              </p:cNvPr>
              <p:cNvSpPr/>
              <p:nvPr/>
            </p:nvSpPr>
            <p:spPr>
              <a:xfrm>
                <a:off x="4659207" y="639691"/>
                <a:ext cx="74739" cy="488761"/>
              </a:xfrm>
              <a:custGeom>
                <a:avLst/>
                <a:gdLst>
                  <a:gd name="connsiteX0" fmla="*/ 57195 w 74739"/>
                  <a:gd name="connsiteY0" fmla="*/ 247403 h 488761"/>
                  <a:gd name="connsiteX1" fmla="*/ 36703 w 74739"/>
                  <a:gd name="connsiteY1" fmla="*/ 369844 h 488761"/>
                  <a:gd name="connsiteX2" fmla="*/ 1355 w 74739"/>
                  <a:gd name="connsiteY2" fmla="*/ 488761 h 488761"/>
                  <a:gd name="connsiteX3" fmla="*/ 0 w 74739"/>
                  <a:gd name="connsiteY3" fmla="*/ 488273 h 488761"/>
                  <a:gd name="connsiteX4" fmla="*/ 29601 w 74739"/>
                  <a:gd name="connsiteY4" fmla="*/ 368462 h 488761"/>
                  <a:gd name="connsiteX5" fmla="*/ 45702 w 74739"/>
                  <a:gd name="connsiteY5" fmla="*/ 246021 h 488761"/>
                  <a:gd name="connsiteX6" fmla="*/ 57060 w 74739"/>
                  <a:gd name="connsiteY6" fmla="*/ 122902 h 488761"/>
                  <a:gd name="connsiteX7" fmla="*/ 72700 w 74739"/>
                  <a:gd name="connsiteY7" fmla="*/ 0 h 488761"/>
                  <a:gd name="connsiteX8" fmla="*/ 74137 w 74739"/>
                  <a:gd name="connsiteY8" fmla="*/ 81 h 488761"/>
                  <a:gd name="connsiteX9" fmla="*/ 71454 w 74739"/>
                  <a:gd name="connsiteY9" fmla="*/ 124176 h 488761"/>
                  <a:gd name="connsiteX10" fmla="*/ 57195 w 74739"/>
                  <a:gd name="connsiteY10" fmla="*/ 247403 h 48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739" h="488761">
                    <a:moveTo>
                      <a:pt x="57195" y="247403"/>
                    </a:moveTo>
                    <a:cubicBezTo>
                      <a:pt x="51584" y="288361"/>
                      <a:pt x="45323" y="329320"/>
                      <a:pt x="36703" y="369844"/>
                    </a:cubicBezTo>
                    <a:cubicBezTo>
                      <a:pt x="27839" y="410314"/>
                      <a:pt x="22743" y="424491"/>
                      <a:pt x="1355" y="488761"/>
                    </a:cubicBezTo>
                    <a:lnTo>
                      <a:pt x="0" y="488273"/>
                    </a:lnTo>
                    <a:cubicBezTo>
                      <a:pt x="13364" y="449240"/>
                      <a:pt x="22688" y="409013"/>
                      <a:pt x="29601" y="368462"/>
                    </a:cubicBezTo>
                    <a:cubicBezTo>
                      <a:pt x="36757" y="327937"/>
                      <a:pt x="41555" y="287033"/>
                      <a:pt x="45702" y="246021"/>
                    </a:cubicBezTo>
                    <a:cubicBezTo>
                      <a:pt x="49958" y="205008"/>
                      <a:pt x="52343" y="163833"/>
                      <a:pt x="57060" y="122902"/>
                    </a:cubicBezTo>
                    <a:cubicBezTo>
                      <a:pt x="61695" y="81944"/>
                      <a:pt x="66276" y="40958"/>
                      <a:pt x="72700" y="0"/>
                    </a:cubicBezTo>
                    <a:lnTo>
                      <a:pt x="74137" y="81"/>
                    </a:lnTo>
                    <a:cubicBezTo>
                      <a:pt x="75655" y="41527"/>
                      <a:pt x="74137" y="82892"/>
                      <a:pt x="71454" y="124176"/>
                    </a:cubicBezTo>
                    <a:cubicBezTo>
                      <a:pt x="68851" y="165487"/>
                      <a:pt x="62725" y="206445"/>
                      <a:pt x="57195" y="247403"/>
                    </a:cubicBez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:a16="http://schemas.microsoft.com/office/drawing/2014/main" id="{D3515CB2-0180-3ECD-E21F-EDACAB17DBEA}"/>
                  </a:ext>
                </a:extLst>
              </p:cNvPr>
              <p:cNvSpPr/>
              <p:nvPr/>
            </p:nvSpPr>
            <p:spPr>
              <a:xfrm>
                <a:off x="4991211" y="968279"/>
                <a:ext cx="21682" cy="449293"/>
              </a:xfrm>
              <a:custGeom>
                <a:avLst/>
                <a:gdLst>
                  <a:gd name="connsiteX0" fmla="*/ 21604 w 21682"/>
                  <a:gd name="connsiteY0" fmla="*/ 226450 h 449293"/>
                  <a:gd name="connsiteX1" fmla="*/ 18866 w 21682"/>
                  <a:gd name="connsiteY1" fmla="*/ 339132 h 449293"/>
                  <a:gd name="connsiteX2" fmla="*/ 1382 w 21682"/>
                  <a:gd name="connsiteY2" fmla="*/ 449294 h 449293"/>
                  <a:gd name="connsiteX3" fmla="*/ 0 w 21682"/>
                  <a:gd name="connsiteY3" fmla="*/ 448914 h 449293"/>
                  <a:gd name="connsiteX4" fmla="*/ 11846 w 21682"/>
                  <a:gd name="connsiteY4" fmla="*/ 338211 h 449293"/>
                  <a:gd name="connsiteX5" fmla="*/ 10382 w 21682"/>
                  <a:gd name="connsiteY5" fmla="*/ 225745 h 449293"/>
                  <a:gd name="connsiteX6" fmla="*/ 4283 w 21682"/>
                  <a:gd name="connsiteY6" fmla="*/ 112872 h 449293"/>
                  <a:gd name="connsiteX7" fmla="*/ 2304 w 21682"/>
                  <a:gd name="connsiteY7" fmla="*/ 0 h 449293"/>
                  <a:gd name="connsiteX8" fmla="*/ 3714 w 21682"/>
                  <a:gd name="connsiteY8" fmla="*/ 0 h 449293"/>
                  <a:gd name="connsiteX9" fmla="*/ 18297 w 21682"/>
                  <a:gd name="connsiteY9" fmla="*/ 113333 h 449293"/>
                  <a:gd name="connsiteX10" fmla="*/ 21604 w 21682"/>
                  <a:gd name="connsiteY10" fmla="*/ 226450 h 44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682" h="449293">
                    <a:moveTo>
                      <a:pt x="21604" y="226450"/>
                    </a:moveTo>
                    <a:cubicBezTo>
                      <a:pt x="21875" y="264074"/>
                      <a:pt x="21550" y="301752"/>
                      <a:pt x="18866" y="339132"/>
                    </a:cubicBezTo>
                    <a:cubicBezTo>
                      <a:pt x="15966" y="376458"/>
                      <a:pt x="13011" y="389632"/>
                      <a:pt x="1382" y="449294"/>
                    </a:cubicBezTo>
                    <a:lnTo>
                      <a:pt x="0" y="448914"/>
                    </a:lnTo>
                    <a:cubicBezTo>
                      <a:pt x="7427" y="412673"/>
                      <a:pt x="10816" y="375537"/>
                      <a:pt x="11846" y="338211"/>
                    </a:cubicBezTo>
                    <a:cubicBezTo>
                      <a:pt x="13120" y="300912"/>
                      <a:pt x="12062" y="263342"/>
                      <a:pt x="10382" y="225745"/>
                    </a:cubicBezTo>
                    <a:cubicBezTo>
                      <a:pt x="8783" y="188121"/>
                      <a:pt x="5394" y="150442"/>
                      <a:pt x="4283" y="112872"/>
                    </a:cubicBezTo>
                    <a:cubicBezTo>
                      <a:pt x="3063" y="75275"/>
                      <a:pt x="1816" y="37678"/>
                      <a:pt x="2304" y="0"/>
                    </a:cubicBezTo>
                    <a:lnTo>
                      <a:pt x="3714" y="0"/>
                    </a:lnTo>
                    <a:cubicBezTo>
                      <a:pt x="10897" y="37760"/>
                      <a:pt x="15180" y="75574"/>
                      <a:pt x="18297" y="113333"/>
                    </a:cubicBezTo>
                    <a:cubicBezTo>
                      <a:pt x="21468" y="151174"/>
                      <a:pt x="21224" y="188825"/>
                      <a:pt x="21604" y="226450"/>
                    </a:cubicBez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:a16="http://schemas.microsoft.com/office/drawing/2014/main" id="{740D627C-6FCB-70A3-30EB-1655C124DE2E}"/>
                  </a:ext>
                </a:extLst>
              </p:cNvPr>
              <p:cNvSpPr/>
              <p:nvPr/>
            </p:nvSpPr>
            <p:spPr>
              <a:xfrm>
                <a:off x="5280521" y="1251598"/>
                <a:ext cx="30144" cy="408037"/>
              </a:xfrm>
              <a:custGeom>
                <a:avLst/>
                <a:gdLst>
                  <a:gd name="connsiteX0" fmla="*/ 1301 w 30144"/>
                  <a:gd name="connsiteY0" fmla="*/ 54 h 408037"/>
                  <a:gd name="connsiteX1" fmla="*/ 19951 w 30144"/>
                  <a:gd name="connsiteY1" fmla="*/ 103602 h 408037"/>
                  <a:gd name="connsiteX2" fmla="*/ 27784 w 30144"/>
                  <a:gd name="connsiteY2" fmla="*/ 206445 h 408037"/>
                  <a:gd name="connsiteX3" fmla="*/ 29763 w 30144"/>
                  <a:gd name="connsiteY3" fmla="*/ 308691 h 408037"/>
                  <a:gd name="connsiteX4" fmla="*/ 17457 w 30144"/>
                  <a:gd name="connsiteY4" fmla="*/ 408037 h 408037"/>
                  <a:gd name="connsiteX5" fmla="*/ 16128 w 30144"/>
                  <a:gd name="connsiteY5" fmla="*/ 407631 h 408037"/>
                  <a:gd name="connsiteX6" fmla="*/ 23014 w 30144"/>
                  <a:gd name="connsiteY6" fmla="*/ 307580 h 408037"/>
                  <a:gd name="connsiteX7" fmla="*/ 16996 w 30144"/>
                  <a:gd name="connsiteY7" fmla="*/ 205360 h 408037"/>
                  <a:gd name="connsiteX8" fmla="*/ 6506 w 30144"/>
                  <a:gd name="connsiteY8" fmla="*/ 102599 h 408037"/>
                  <a:gd name="connsiteX9" fmla="*/ 0 w 30144"/>
                  <a:gd name="connsiteY9" fmla="*/ 0 h 408037"/>
                  <a:gd name="connsiteX10" fmla="*/ 1301 w 30144"/>
                  <a:gd name="connsiteY10" fmla="*/ 54 h 40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144" h="408037">
                    <a:moveTo>
                      <a:pt x="1301" y="54"/>
                    </a:moveTo>
                    <a:cubicBezTo>
                      <a:pt x="9758" y="34642"/>
                      <a:pt x="15424" y="69149"/>
                      <a:pt x="19951" y="103602"/>
                    </a:cubicBezTo>
                    <a:cubicBezTo>
                      <a:pt x="24586" y="138054"/>
                      <a:pt x="25887" y="172263"/>
                      <a:pt x="27784" y="206445"/>
                    </a:cubicBezTo>
                    <a:cubicBezTo>
                      <a:pt x="29600" y="240626"/>
                      <a:pt x="30793" y="274835"/>
                      <a:pt x="29763" y="308691"/>
                    </a:cubicBezTo>
                    <a:cubicBezTo>
                      <a:pt x="28489" y="342466"/>
                      <a:pt x="26212" y="354339"/>
                      <a:pt x="17457" y="408037"/>
                    </a:cubicBezTo>
                    <a:lnTo>
                      <a:pt x="16128" y="407631"/>
                    </a:lnTo>
                    <a:cubicBezTo>
                      <a:pt x="21794" y="375021"/>
                      <a:pt x="23528" y="341436"/>
                      <a:pt x="23014" y="307580"/>
                    </a:cubicBezTo>
                    <a:cubicBezTo>
                      <a:pt x="22715" y="273751"/>
                      <a:pt x="20140" y="239596"/>
                      <a:pt x="16996" y="205360"/>
                    </a:cubicBezTo>
                    <a:cubicBezTo>
                      <a:pt x="13933" y="171125"/>
                      <a:pt x="9135" y="136780"/>
                      <a:pt x="6506" y="102599"/>
                    </a:cubicBezTo>
                    <a:cubicBezTo>
                      <a:pt x="3795" y="68417"/>
                      <a:pt x="1057" y="34209"/>
                      <a:pt x="0" y="0"/>
                    </a:cubicBezTo>
                    <a:lnTo>
                      <a:pt x="1301" y="54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:a16="http://schemas.microsoft.com/office/drawing/2014/main" id="{94DC1114-2485-7BA5-5EB1-369B726452A6}"/>
                  </a:ext>
                </a:extLst>
              </p:cNvPr>
              <p:cNvSpPr/>
              <p:nvPr/>
            </p:nvSpPr>
            <p:spPr>
              <a:xfrm>
                <a:off x="5605367" y="1462163"/>
                <a:ext cx="82437" cy="400149"/>
              </a:xfrm>
              <a:custGeom>
                <a:avLst/>
                <a:gdLst>
                  <a:gd name="connsiteX0" fmla="*/ 49551 w 82437"/>
                  <a:gd name="connsiteY0" fmla="*/ 200156 h 400149"/>
                  <a:gd name="connsiteX1" fmla="*/ 22797 w 82437"/>
                  <a:gd name="connsiteY1" fmla="*/ 100376 h 400149"/>
                  <a:gd name="connsiteX2" fmla="*/ 0 w 82437"/>
                  <a:gd name="connsiteY2" fmla="*/ 136 h 400149"/>
                  <a:gd name="connsiteX3" fmla="*/ 1328 w 82437"/>
                  <a:gd name="connsiteY3" fmla="*/ 0 h 400149"/>
                  <a:gd name="connsiteX4" fmla="*/ 36269 w 82437"/>
                  <a:gd name="connsiteY4" fmla="*/ 99238 h 400149"/>
                  <a:gd name="connsiteX5" fmla="*/ 60421 w 82437"/>
                  <a:gd name="connsiteY5" fmla="*/ 199506 h 400149"/>
                  <a:gd name="connsiteX6" fmla="*/ 78691 w 82437"/>
                  <a:gd name="connsiteY6" fmla="*/ 300126 h 400149"/>
                  <a:gd name="connsiteX7" fmla="*/ 82404 w 82437"/>
                  <a:gd name="connsiteY7" fmla="*/ 400150 h 400149"/>
                  <a:gd name="connsiteX8" fmla="*/ 81022 w 82437"/>
                  <a:gd name="connsiteY8" fmla="*/ 399960 h 400149"/>
                  <a:gd name="connsiteX9" fmla="*/ 71833 w 82437"/>
                  <a:gd name="connsiteY9" fmla="*/ 300071 h 400149"/>
                  <a:gd name="connsiteX10" fmla="*/ 49551 w 82437"/>
                  <a:gd name="connsiteY10" fmla="*/ 200156 h 400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2437" h="400149">
                    <a:moveTo>
                      <a:pt x="49551" y="200156"/>
                    </a:moveTo>
                    <a:cubicBezTo>
                      <a:pt x="41067" y="166842"/>
                      <a:pt x="30847" y="133690"/>
                      <a:pt x="22797" y="100376"/>
                    </a:cubicBezTo>
                    <a:cubicBezTo>
                      <a:pt x="14665" y="67062"/>
                      <a:pt x="6506" y="33721"/>
                      <a:pt x="0" y="136"/>
                    </a:cubicBezTo>
                    <a:lnTo>
                      <a:pt x="1328" y="0"/>
                    </a:lnTo>
                    <a:cubicBezTo>
                      <a:pt x="15207" y="32799"/>
                      <a:pt x="26293" y="65951"/>
                      <a:pt x="36269" y="99238"/>
                    </a:cubicBezTo>
                    <a:cubicBezTo>
                      <a:pt x="46325" y="132525"/>
                      <a:pt x="53102" y="166056"/>
                      <a:pt x="60421" y="199506"/>
                    </a:cubicBezTo>
                    <a:cubicBezTo>
                      <a:pt x="67658" y="232982"/>
                      <a:pt x="74327" y="266540"/>
                      <a:pt x="78691" y="300126"/>
                    </a:cubicBezTo>
                    <a:cubicBezTo>
                      <a:pt x="82838" y="333684"/>
                      <a:pt x="82459" y="345746"/>
                      <a:pt x="82404" y="400150"/>
                    </a:cubicBezTo>
                    <a:lnTo>
                      <a:pt x="81022" y="399960"/>
                    </a:lnTo>
                    <a:cubicBezTo>
                      <a:pt x="81402" y="366862"/>
                      <a:pt x="77769" y="333413"/>
                      <a:pt x="71833" y="300071"/>
                    </a:cubicBezTo>
                    <a:cubicBezTo>
                      <a:pt x="66113" y="266757"/>
                      <a:pt x="58144" y="233443"/>
                      <a:pt x="49551" y="200156"/>
                    </a:cubicBez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:a16="http://schemas.microsoft.com/office/drawing/2014/main" id="{343E7552-4120-2743-A3FB-70063B5D2F3A}"/>
                  </a:ext>
                </a:extLst>
              </p:cNvPr>
              <p:cNvSpPr/>
              <p:nvPr/>
            </p:nvSpPr>
            <p:spPr>
              <a:xfrm>
                <a:off x="4752075" y="588947"/>
                <a:ext cx="437122" cy="30086"/>
              </a:xfrm>
              <a:custGeom>
                <a:avLst/>
                <a:gdLst>
                  <a:gd name="connsiteX0" fmla="*/ 81 w 437122"/>
                  <a:gd name="connsiteY0" fmla="*/ 19137 h 30086"/>
                  <a:gd name="connsiteX1" fmla="*/ 109755 w 437122"/>
                  <a:gd name="connsiteY1" fmla="*/ 16671 h 30086"/>
                  <a:gd name="connsiteX2" fmla="*/ 219239 w 437122"/>
                  <a:gd name="connsiteY2" fmla="*/ 17972 h 30086"/>
                  <a:gd name="connsiteX3" fmla="*/ 328561 w 437122"/>
                  <a:gd name="connsiteY3" fmla="*/ 15044 h 30086"/>
                  <a:gd name="connsiteX4" fmla="*/ 436798 w 437122"/>
                  <a:gd name="connsiteY4" fmla="*/ 0 h 30086"/>
                  <a:gd name="connsiteX5" fmla="*/ 437123 w 437122"/>
                  <a:gd name="connsiteY5" fmla="*/ 1247 h 30086"/>
                  <a:gd name="connsiteX6" fmla="*/ 329130 w 437122"/>
                  <a:gd name="connsiteY6" fmla="*/ 21441 h 30086"/>
                  <a:gd name="connsiteX7" fmla="*/ 219375 w 437122"/>
                  <a:gd name="connsiteY7" fmla="*/ 28245 h 30086"/>
                  <a:gd name="connsiteX8" fmla="*/ 109538 w 437122"/>
                  <a:gd name="connsiteY8" fmla="*/ 29492 h 30086"/>
                  <a:gd name="connsiteX9" fmla="*/ 0 w 437122"/>
                  <a:gd name="connsiteY9" fmla="*/ 20438 h 30086"/>
                  <a:gd name="connsiteX10" fmla="*/ 81 w 437122"/>
                  <a:gd name="connsiteY10" fmla="*/ 19137 h 30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7122" h="30086">
                    <a:moveTo>
                      <a:pt x="81" y="19137"/>
                    </a:moveTo>
                    <a:cubicBezTo>
                      <a:pt x="36757" y="17267"/>
                      <a:pt x="73270" y="16969"/>
                      <a:pt x="109755" y="16671"/>
                    </a:cubicBezTo>
                    <a:cubicBezTo>
                      <a:pt x="146241" y="16291"/>
                      <a:pt x="182726" y="17945"/>
                      <a:pt x="219239" y="17972"/>
                    </a:cubicBezTo>
                    <a:cubicBezTo>
                      <a:pt x="255752" y="18080"/>
                      <a:pt x="292211" y="17619"/>
                      <a:pt x="328561" y="15044"/>
                    </a:cubicBezTo>
                    <a:cubicBezTo>
                      <a:pt x="364911" y="12686"/>
                      <a:pt x="401207" y="8159"/>
                      <a:pt x="436798" y="0"/>
                    </a:cubicBezTo>
                    <a:lnTo>
                      <a:pt x="437123" y="1247"/>
                    </a:lnTo>
                    <a:cubicBezTo>
                      <a:pt x="378545" y="14177"/>
                      <a:pt x="365588" y="17375"/>
                      <a:pt x="329130" y="21441"/>
                    </a:cubicBezTo>
                    <a:cubicBezTo>
                      <a:pt x="292644" y="25318"/>
                      <a:pt x="255969" y="27052"/>
                      <a:pt x="219375" y="28245"/>
                    </a:cubicBezTo>
                    <a:cubicBezTo>
                      <a:pt x="182781" y="29329"/>
                      <a:pt x="146160" y="30983"/>
                      <a:pt x="109538" y="29492"/>
                    </a:cubicBezTo>
                    <a:cubicBezTo>
                      <a:pt x="72944" y="28083"/>
                      <a:pt x="36377" y="25616"/>
                      <a:pt x="0" y="20438"/>
                    </a:cubicBezTo>
                    <a:lnTo>
                      <a:pt x="81" y="19137"/>
                    </a:lnTo>
                    <a:close/>
                  </a:path>
                </a:pathLst>
              </a:custGeom>
              <a:solidFill>
                <a:schemeClr val="bg1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90" name="图形 9">
              <a:extLst>
                <a:ext uri="{FF2B5EF4-FFF2-40B4-BE49-F238E27FC236}">
                  <a16:creationId xmlns:a16="http://schemas.microsoft.com/office/drawing/2014/main" id="{6FEA901A-C9C2-FA81-9D5C-7D76F944BB9F}"/>
                </a:ext>
              </a:extLst>
            </p:cNvPr>
            <p:cNvGrpSpPr/>
            <p:nvPr userDrawn="1"/>
          </p:nvGrpSpPr>
          <p:grpSpPr>
            <a:xfrm>
              <a:off x="-310469" y="-25690"/>
              <a:ext cx="1046782" cy="1041812"/>
              <a:chOff x="1607033" y="670184"/>
              <a:chExt cx="1046782" cy="1041812"/>
            </a:xfrm>
          </p:grpSpPr>
          <p:sp>
            <p:nvSpPr>
              <p:cNvPr id="591" name="任意多边形: 形状 590">
                <a:extLst>
                  <a:ext uri="{FF2B5EF4-FFF2-40B4-BE49-F238E27FC236}">
                    <a16:creationId xmlns:a16="http://schemas.microsoft.com/office/drawing/2014/main" id="{319FE4E6-FE9F-B285-FB78-A4ACEEBF1E02}"/>
                  </a:ext>
                </a:extLst>
              </p:cNvPr>
              <p:cNvSpPr/>
              <p:nvPr/>
            </p:nvSpPr>
            <p:spPr>
              <a:xfrm>
                <a:off x="1987460" y="670184"/>
                <a:ext cx="418934" cy="530155"/>
              </a:xfrm>
              <a:custGeom>
                <a:avLst/>
                <a:gdLst>
                  <a:gd name="connsiteX0" fmla="*/ 141091 w 418934"/>
                  <a:gd name="connsiteY0" fmla="*/ 530156 h 530155"/>
                  <a:gd name="connsiteX1" fmla="*/ 1004 w 418934"/>
                  <a:gd name="connsiteY1" fmla="*/ 150716 h 530155"/>
                  <a:gd name="connsiteX2" fmla="*/ 121168 w 418934"/>
                  <a:gd name="connsiteY2" fmla="*/ 62429 h 530155"/>
                  <a:gd name="connsiteX3" fmla="*/ 242335 w 418934"/>
                  <a:gd name="connsiteY3" fmla="*/ 707 h 530155"/>
                  <a:gd name="connsiteX4" fmla="*/ 337561 w 418934"/>
                  <a:gd name="connsiteY4" fmla="*/ 102710 h 530155"/>
                  <a:gd name="connsiteX5" fmla="*/ 417011 w 418934"/>
                  <a:gd name="connsiteY5" fmla="*/ 152098 h 530155"/>
                  <a:gd name="connsiteX6" fmla="*/ 141091 w 418934"/>
                  <a:gd name="connsiteY6" fmla="*/ 530156 h 53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934" h="530155">
                    <a:moveTo>
                      <a:pt x="141091" y="530156"/>
                    </a:moveTo>
                    <a:cubicBezTo>
                      <a:pt x="141091" y="530156"/>
                      <a:pt x="-13851" y="310618"/>
                      <a:pt x="1004" y="150716"/>
                    </a:cubicBezTo>
                    <a:cubicBezTo>
                      <a:pt x="14150" y="9327"/>
                      <a:pt x="121168" y="62429"/>
                      <a:pt x="121168" y="62429"/>
                    </a:cubicBezTo>
                    <a:cubicBezTo>
                      <a:pt x="121168" y="62429"/>
                      <a:pt x="146838" y="-7750"/>
                      <a:pt x="242335" y="707"/>
                    </a:cubicBezTo>
                    <a:cubicBezTo>
                      <a:pt x="337832" y="9165"/>
                      <a:pt x="337561" y="102710"/>
                      <a:pt x="337561" y="102710"/>
                    </a:cubicBezTo>
                    <a:cubicBezTo>
                      <a:pt x="337561" y="102710"/>
                      <a:pt x="402400" y="81540"/>
                      <a:pt x="417011" y="152098"/>
                    </a:cubicBezTo>
                    <a:cubicBezTo>
                      <a:pt x="431702" y="222793"/>
                      <a:pt x="364396" y="374861"/>
                      <a:pt x="141091" y="530156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:a16="http://schemas.microsoft.com/office/drawing/2014/main" id="{51B198B8-4932-ACAE-BE10-6856BD266807}"/>
                  </a:ext>
                </a:extLst>
              </p:cNvPr>
              <p:cNvSpPr/>
              <p:nvPr/>
            </p:nvSpPr>
            <p:spPr>
              <a:xfrm>
                <a:off x="2127142" y="1190950"/>
                <a:ext cx="450539" cy="447106"/>
              </a:xfrm>
              <a:custGeom>
                <a:avLst/>
                <a:gdLst>
                  <a:gd name="connsiteX0" fmla="*/ 0 w 450539"/>
                  <a:gd name="connsiteY0" fmla="*/ 2721 h 447106"/>
                  <a:gd name="connsiteX1" fmla="*/ 395650 w 450539"/>
                  <a:gd name="connsiteY1" fmla="*/ 74174 h 447106"/>
                  <a:gd name="connsiteX2" fmla="*/ 410260 w 450539"/>
                  <a:gd name="connsiteY2" fmla="*/ 226216 h 447106"/>
                  <a:gd name="connsiteX3" fmla="*/ 401613 w 450539"/>
                  <a:gd name="connsiteY3" fmla="*/ 365436 h 447106"/>
                  <a:gd name="connsiteX4" fmla="*/ 266052 w 450539"/>
                  <a:gd name="connsiteY4" fmla="*/ 397259 h 447106"/>
                  <a:gd name="connsiteX5" fmla="*/ 183513 w 450539"/>
                  <a:gd name="connsiteY5" fmla="*/ 442229 h 447106"/>
                  <a:gd name="connsiteX6" fmla="*/ 0 w 450539"/>
                  <a:gd name="connsiteY6" fmla="*/ 2721 h 44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539" h="447106">
                    <a:moveTo>
                      <a:pt x="0" y="2721"/>
                    </a:moveTo>
                    <a:cubicBezTo>
                      <a:pt x="0" y="2721"/>
                      <a:pt x="266378" y="-21431"/>
                      <a:pt x="395650" y="74174"/>
                    </a:cubicBezTo>
                    <a:cubicBezTo>
                      <a:pt x="509959" y="158720"/>
                      <a:pt x="410260" y="226216"/>
                      <a:pt x="410260" y="226216"/>
                    </a:cubicBezTo>
                    <a:cubicBezTo>
                      <a:pt x="410260" y="226216"/>
                      <a:pt x="457290" y="285146"/>
                      <a:pt x="401613" y="365436"/>
                    </a:cubicBezTo>
                    <a:cubicBezTo>
                      <a:pt x="345963" y="445726"/>
                      <a:pt x="266052" y="397259"/>
                      <a:pt x="266052" y="397259"/>
                    </a:cubicBezTo>
                    <a:cubicBezTo>
                      <a:pt x="266052" y="397259"/>
                      <a:pt x="251279" y="465623"/>
                      <a:pt x="183513" y="442229"/>
                    </a:cubicBezTo>
                    <a:cubicBezTo>
                      <a:pt x="115583" y="418728"/>
                      <a:pt x="19625" y="280700"/>
                      <a:pt x="0" y="2721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:a16="http://schemas.microsoft.com/office/drawing/2014/main" id="{3276046A-3441-73B5-4492-91745E6FDAB2}"/>
                  </a:ext>
                </a:extLst>
              </p:cNvPr>
              <p:cNvSpPr/>
              <p:nvPr/>
            </p:nvSpPr>
            <p:spPr>
              <a:xfrm>
                <a:off x="1607033" y="1057366"/>
                <a:ext cx="520217" cy="416826"/>
              </a:xfrm>
              <a:custGeom>
                <a:avLst/>
                <a:gdLst>
                  <a:gd name="connsiteX0" fmla="*/ 520218 w 520217"/>
                  <a:gd name="connsiteY0" fmla="*/ 130315 h 416826"/>
                  <a:gd name="connsiteX1" fmla="*/ 237034 w 520217"/>
                  <a:gd name="connsiteY1" fmla="*/ 407508 h 416826"/>
                  <a:gd name="connsiteX2" fmla="*/ 110201 w 520217"/>
                  <a:gd name="connsiteY2" fmla="*/ 330932 h 416826"/>
                  <a:gd name="connsiteX3" fmla="*/ 6708 w 520217"/>
                  <a:gd name="connsiteY3" fmla="*/ 243079 h 416826"/>
                  <a:gd name="connsiteX4" fmla="*/ 59864 w 520217"/>
                  <a:gd name="connsiteY4" fmla="*/ 115379 h 416826"/>
                  <a:gd name="connsiteX5" fmla="*/ 72306 w 520217"/>
                  <a:gd name="connsiteY5" fmla="*/ 22755 h 416826"/>
                  <a:gd name="connsiteX6" fmla="*/ 520218 w 520217"/>
                  <a:gd name="connsiteY6" fmla="*/ 130315 h 416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0217" h="416826">
                    <a:moveTo>
                      <a:pt x="520218" y="130315"/>
                    </a:moveTo>
                    <a:cubicBezTo>
                      <a:pt x="520218" y="130315"/>
                      <a:pt x="385849" y="358933"/>
                      <a:pt x="237034" y="407508"/>
                    </a:cubicBezTo>
                    <a:cubicBezTo>
                      <a:pt x="105458" y="450472"/>
                      <a:pt x="110201" y="330932"/>
                      <a:pt x="110201" y="330932"/>
                    </a:cubicBezTo>
                    <a:cubicBezTo>
                      <a:pt x="110201" y="330932"/>
                      <a:pt x="37257" y="334564"/>
                      <a:pt x="6708" y="243079"/>
                    </a:cubicBezTo>
                    <a:cubicBezTo>
                      <a:pt x="-23841" y="151594"/>
                      <a:pt x="59864" y="115379"/>
                      <a:pt x="59864" y="115379"/>
                    </a:cubicBezTo>
                    <a:cubicBezTo>
                      <a:pt x="59864" y="115379"/>
                      <a:pt x="15084" y="63768"/>
                      <a:pt x="72306" y="22755"/>
                    </a:cubicBezTo>
                    <a:cubicBezTo>
                      <a:pt x="129637" y="-18311"/>
                      <a:pt x="292358" y="-15411"/>
                      <a:pt x="520218" y="130315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:a16="http://schemas.microsoft.com/office/drawing/2014/main" id="{13A12941-1AA4-AA25-C602-62800B6921E9}"/>
                  </a:ext>
                </a:extLst>
              </p:cNvPr>
              <p:cNvSpPr/>
              <p:nvPr/>
            </p:nvSpPr>
            <p:spPr>
              <a:xfrm>
                <a:off x="1801780" y="1172555"/>
                <a:ext cx="342222" cy="252038"/>
              </a:xfrm>
              <a:custGeom>
                <a:avLst/>
                <a:gdLst>
                  <a:gd name="connsiteX0" fmla="*/ 334768 w 342222"/>
                  <a:gd name="connsiteY0" fmla="*/ 0 h 252038"/>
                  <a:gd name="connsiteX1" fmla="*/ 342222 w 342222"/>
                  <a:gd name="connsiteY1" fmla="*/ 5747 h 252038"/>
                  <a:gd name="connsiteX2" fmla="*/ 168902 w 342222"/>
                  <a:gd name="connsiteY2" fmla="*/ 165243 h 252038"/>
                  <a:gd name="connsiteX3" fmla="*/ 1084 w 342222"/>
                  <a:gd name="connsiteY3" fmla="*/ 252038 h 252038"/>
                  <a:gd name="connsiteX4" fmla="*/ 0 w 342222"/>
                  <a:gd name="connsiteY4" fmla="*/ 242686 h 252038"/>
                  <a:gd name="connsiteX5" fmla="*/ 163128 w 342222"/>
                  <a:gd name="connsiteY5" fmla="*/ 157788 h 252038"/>
                  <a:gd name="connsiteX6" fmla="*/ 334768 w 342222"/>
                  <a:gd name="connsiteY6" fmla="*/ 0 h 25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222" h="252038">
                    <a:moveTo>
                      <a:pt x="334768" y="0"/>
                    </a:moveTo>
                    <a:lnTo>
                      <a:pt x="342222" y="5747"/>
                    </a:lnTo>
                    <a:cubicBezTo>
                      <a:pt x="293674" y="68607"/>
                      <a:pt x="230244" y="117724"/>
                      <a:pt x="168902" y="165243"/>
                    </a:cubicBezTo>
                    <a:cubicBezTo>
                      <a:pt x="123390" y="200508"/>
                      <a:pt x="66737" y="244367"/>
                      <a:pt x="1084" y="252038"/>
                    </a:cubicBezTo>
                    <a:lnTo>
                      <a:pt x="0" y="242686"/>
                    </a:lnTo>
                    <a:cubicBezTo>
                      <a:pt x="63050" y="235313"/>
                      <a:pt x="118538" y="192322"/>
                      <a:pt x="163128" y="157788"/>
                    </a:cubicBezTo>
                    <a:cubicBezTo>
                      <a:pt x="224010" y="110677"/>
                      <a:pt x="286952" y="61912"/>
                      <a:pt x="3347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:a16="http://schemas.microsoft.com/office/drawing/2014/main" id="{F77480EE-EB14-0A54-A93E-E4B0A04A0113}"/>
                  </a:ext>
                </a:extLst>
              </p:cNvPr>
              <p:cNvSpPr/>
              <p:nvPr/>
            </p:nvSpPr>
            <p:spPr>
              <a:xfrm>
                <a:off x="1736154" y="1187545"/>
                <a:ext cx="362687" cy="152685"/>
              </a:xfrm>
              <a:custGeom>
                <a:avLst/>
                <a:gdLst>
                  <a:gd name="connsiteX0" fmla="*/ 356047 w 362687"/>
                  <a:gd name="connsiteY0" fmla="*/ 0 h 152685"/>
                  <a:gd name="connsiteX1" fmla="*/ 362688 w 362687"/>
                  <a:gd name="connsiteY1" fmla="*/ 6668 h 152685"/>
                  <a:gd name="connsiteX2" fmla="*/ 0 w 362687"/>
                  <a:gd name="connsiteY2" fmla="*/ 152611 h 152685"/>
                  <a:gd name="connsiteX3" fmla="*/ 163 w 362687"/>
                  <a:gd name="connsiteY3" fmla="*/ 143178 h 152685"/>
                  <a:gd name="connsiteX4" fmla="*/ 356047 w 362687"/>
                  <a:gd name="connsiteY4" fmla="*/ 0 h 15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687" h="152685">
                    <a:moveTo>
                      <a:pt x="356047" y="0"/>
                    </a:moveTo>
                    <a:lnTo>
                      <a:pt x="362688" y="6668"/>
                    </a:lnTo>
                    <a:cubicBezTo>
                      <a:pt x="268492" y="100457"/>
                      <a:pt x="132904" y="154996"/>
                      <a:pt x="0" y="152611"/>
                    </a:cubicBezTo>
                    <a:lnTo>
                      <a:pt x="163" y="143178"/>
                    </a:lnTo>
                    <a:cubicBezTo>
                      <a:pt x="130654" y="145536"/>
                      <a:pt x="263613" y="92000"/>
                      <a:pt x="35604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:a16="http://schemas.microsoft.com/office/drawing/2014/main" id="{414DB3E0-D5D0-61B7-310F-73D1E03E48A0}"/>
                  </a:ext>
                </a:extLst>
              </p:cNvPr>
              <p:cNvSpPr/>
              <p:nvPr/>
            </p:nvSpPr>
            <p:spPr>
              <a:xfrm>
                <a:off x="1685736" y="1190635"/>
                <a:ext cx="401043" cy="80452"/>
              </a:xfrm>
              <a:custGeom>
                <a:avLst/>
                <a:gdLst>
                  <a:gd name="connsiteX0" fmla="*/ 398469 w 401043"/>
                  <a:gd name="connsiteY0" fmla="*/ 0 h 80452"/>
                  <a:gd name="connsiteX1" fmla="*/ 401044 w 401043"/>
                  <a:gd name="connsiteY1" fmla="*/ 9054 h 80452"/>
                  <a:gd name="connsiteX2" fmla="*/ 732 w 401043"/>
                  <a:gd name="connsiteY2" fmla="*/ 80453 h 80452"/>
                  <a:gd name="connsiteX3" fmla="*/ 0 w 401043"/>
                  <a:gd name="connsiteY3" fmla="*/ 71074 h 80452"/>
                  <a:gd name="connsiteX4" fmla="*/ 398469 w 401043"/>
                  <a:gd name="connsiteY4" fmla="*/ 0 h 8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043" h="80452">
                    <a:moveTo>
                      <a:pt x="398469" y="0"/>
                    </a:moveTo>
                    <a:lnTo>
                      <a:pt x="401044" y="9054"/>
                    </a:lnTo>
                    <a:cubicBezTo>
                      <a:pt x="270579" y="46054"/>
                      <a:pt x="135913" y="70071"/>
                      <a:pt x="732" y="80453"/>
                    </a:cubicBezTo>
                    <a:lnTo>
                      <a:pt x="0" y="71074"/>
                    </a:lnTo>
                    <a:cubicBezTo>
                      <a:pt x="134558" y="60746"/>
                      <a:pt x="268600" y="36838"/>
                      <a:pt x="3984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:a16="http://schemas.microsoft.com/office/drawing/2014/main" id="{5A345AD3-3B11-0F02-34DA-78B774F1FA42}"/>
                  </a:ext>
                </a:extLst>
              </p:cNvPr>
              <p:cNvSpPr/>
              <p:nvPr/>
            </p:nvSpPr>
            <p:spPr>
              <a:xfrm>
                <a:off x="1735937" y="1163555"/>
                <a:ext cx="363934" cy="32609"/>
              </a:xfrm>
              <a:custGeom>
                <a:avLst/>
                <a:gdLst>
                  <a:gd name="connsiteX0" fmla="*/ 145807 w 363934"/>
                  <a:gd name="connsiteY0" fmla="*/ 0 h 32609"/>
                  <a:gd name="connsiteX1" fmla="*/ 299963 w 363934"/>
                  <a:gd name="connsiteY1" fmla="*/ 8593 h 32609"/>
                  <a:gd name="connsiteX2" fmla="*/ 363935 w 363934"/>
                  <a:gd name="connsiteY2" fmla="*/ 24206 h 32609"/>
                  <a:gd name="connsiteX3" fmla="*/ 359679 w 363934"/>
                  <a:gd name="connsiteY3" fmla="*/ 32609 h 32609"/>
                  <a:gd name="connsiteX4" fmla="*/ 298906 w 363934"/>
                  <a:gd name="connsiteY4" fmla="*/ 17945 h 32609"/>
                  <a:gd name="connsiteX5" fmla="*/ 1003 w 363934"/>
                  <a:gd name="connsiteY5" fmla="*/ 17050 h 32609"/>
                  <a:gd name="connsiteX6" fmla="*/ 0 w 363934"/>
                  <a:gd name="connsiteY6" fmla="*/ 7671 h 32609"/>
                  <a:gd name="connsiteX7" fmla="*/ 145807 w 363934"/>
                  <a:gd name="connsiteY7" fmla="*/ 0 h 32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934" h="32609">
                    <a:moveTo>
                      <a:pt x="145807" y="0"/>
                    </a:moveTo>
                    <a:cubicBezTo>
                      <a:pt x="197310" y="0"/>
                      <a:pt x="248813" y="2873"/>
                      <a:pt x="299963" y="8593"/>
                    </a:cubicBezTo>
                    <a:cubicBezTo>
                      <a:pt x="321459" y="11005"/>
                      <a:pt x="344120" y="14177"/>
                      <a:pt x="363935" y="24206"/>
                    </a:cubicBezTo>
                    <a:lnTo>
                      <a:pt x="359679" y="32609"/>
                    </a:lnTo>
                    <a:cubicBezTo>
                      <a:pt x="341247" y="23285"/>
                      <a:pt x="320401" y="20357"/>
                      <a:pt x="298906" y="17945"/>
                    </a:cubicBezTo>
                    <a:cubicBezTo>
                      <a:pt x="200102" y="6885"/>
                      <a:pt x="99888" y="6560"/>
                      <a:pt x="1003" y="17050"/>
                    </a:cubicBezTo>
                    <a:lnTo>
                      <a:pt x="0" y="7671"/>
                    </a:lnTo>
                    <a:cubicBezTo>
                      <a:pt x="48386" y="2575"/>
                      <a:pt x="97096" y="0"/>
                      <a:pt x="14580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:a16="http://schemas.microsoft.com/office/drawing/2014/main" id="{2A9AC941-9D36-983C-8BB4-DEE783C16844}"/>
                  </a:ext>
                </a:extLst>
              </p:cNvPr>
              <p:cNvSpPr/>
              <p:nvPr/>
            </p:nvSpPr>
            <p:spPr>
              <a:xfrm>
                <a:off x="2126518" y="1257074"/>
                <a:ext cx="188879" cy="311456"/>
              </a:xfrm>
              <a:custGeom>
                <a:avLst/>
                <a:gdLst>
                  <a:gd name="connsiteX0" fmla="*/ 8322 w 188879"/>
                  <a:gd name="connsiteY0" fmla="*/ 0 h 311456"/>
                  <a:gd name="connsiteX1" fmla="*/ 106204 w 188879"/>
                  <a:gd name="connsiteY1" fmla="*/ 184543 h 311456"/>
                  <a:gd name="connsiteX2" fmla="*/ 188880 w 188879"/>
                  <a:gd name="connsiteY2" fmla="*/ 304463 h 311456"/>
                  <a:gd name="connsiteX3" fmla="*/ 182564 w 188879"/>
                  <a:gd name="connsiteY3" fmla="*/ 311456 h 311456"/>
                  <a:gd name="connsiteX4" fmla="*/ 97882 w 188879"/>
                  <a:gd name="connsiteY4" fmla="*/ 188961 h 311456"/>
                  <a:gd name="connsiteX5" fmla="*/ 0 w 188879"/>
                  <a:gd name="connsiteY5" fmla="*/ 4418 h 311456"/>
                  <a:gd name="connsiteX6" fmla="*/ 8322 w 188879"/>
                  <a:gd name="connsiteY6" fmla="*/ 0 h 31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879" h="311456">
                    <a:moveTo>
                      <a:pt x="8322" y="0"/>
                    </a:moveTo>
                    <a:lnTo>
                      <a:pt x="106204" y="184543"/>
                    </a:lnTo>
                    <a:cubicBezTo>
                      <a:pt x="128892" y="227344"/>
                      <a:pt x="152367" y="271582"/>
                      <a:pt x="188880" y="304463"/>
                    </a:cubicBezTo>
                    <a:lnTo>
                      <a:pt x="182564" y="311456"/>
                    </a:lnTo>
                    <a:cubicBezTo>
                      <a:pt x="144831" y="277464"/>
                      <a:pt x="119893" y="230434"/>
                      <a:pt x="97882" y="188961"/>
                    </a:cubicBezTo>
                    <a:lnTo>
                      <a:pt x="0" y="4418"/>
                    </a:lnTo>
                    <a:lnTo>
                      <a:pt x="83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:a16="http://schemas.microsoft.com/office/drawing/2014/main" id="{3033044E-4460-A7E8-72E8-554D928F645A}"/>
                  </a:ext>
                </a:extLst>
              </p:cNvPr>
              <p:cNvSpPr/>
              <p:nvPr/>
            </p:nvSpPr>
            <p:spPr>
              <a:xfrm>
                <a:off x="2143568" y="1237448"/>
                <a:ext cx="265347" cy="304110"/>
              </a:xfrm>
              <a:custGeom>
                <a:avLst/>
                <a:gdLst>
                  <a:gd name="connsiteX0" fmla="*/ 8240 w 265347"/>
                  <a:gd name="connsiteY0" fmla="*/ 0 h 304110"/>
                  <a:gd name="connsiteX1" fmla="*/ 265348 w 265347"/>
                  <a:gd name="connsiteY1" fmla="*/ 296629 h 304110"/>
                  <a:gd name="connsiteX2" fmla="*/ 259628 w 265347"/>
                  <a:gd name="connsiteY2" fmla="*/ 304110 h 304110"/>
                  <a:gd name="connsiteX3" fmla="*/ 0 w 265347"/>
                  <a:gd name="connsiteY3" fmla="*/ 4581 h 304110"/>
                  <a:gd name="connsiteX4" fmla="*/ 8240 w 265347"/>
                  <a:gd name="connsiteY4" fmla="*/ 0 h 30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347" h="304110">
                    <a:moveTo>
                      <a:pt x="8240" y="0"/>
                    </a:moveTo>
                    <a:cubicBezTo>
                      <a:pt x="72077" y="114580"/>
                      <a:pt x="160987" y="217152"/>
                      <a:pt x="265348" y="296629"/>
                    </a:cubicBezTo>
                    <a:lnTo>
                      <a:pt x="259628" y="304110"/>
                    </a:lnTo>
                    <a:cubicBezTo>
                      <a:pt x="154237" y="223874"/>
                      <a:pt x="64460" y="120300"/>
                      <a:pt x="0" y="4581"/>
                    </a:cubicBezTo>
                    <a:lnTo>
                      <a:pt x="8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:a16="http://schemas.microsoft.com/office/drawing/2014/main" id="{C8195BCC-9947-1735-8D66-74879E08465E}"/>
                  </a:ext>
                </a:extLst>
              </p:cNvPr>
              <p:cNvSpPr/>
              <p:nvPr/>
            </p:nvSpPr>
            <p:spPr>
              <a:xfrm>
                <a:off x="2147390" y="1228205"/>
                <a:ext cx="337776" cy="217721"/>
              </a:xfrm>
              <a:custGeom>
                <a:avLst/>
                <a:gdLst>
                  <a:gd name="connsiteX0" fmla="*/ 3090 w 337776"/>
                  <a:gd name="connsiteY0" fmla="*/ 0 h 217721"/>
                  <a:gd name="connsiteX1" fmla="*/ 263017 w 337776"/>
                  <a:gd name="connsiteY1" fmla="*/ 137323 h 217721"/>
                  <a:gd name="connsiteX2" fmla="*/ 337777 w 337776"/>
                  <a:gd name="connsiteY2" fmla="*/ 212896 h 217721"/>
                  <a:gd name="connsiteX3" fmla="*/ 329672 w 337776"/>
                  <a:gd name="connsiteY3" fmla="*/ 217721 h 217721"/>
                  <a:gd name="connsiteX4" fmla="*/ 257378 w 337776"/>
                  <a:gd name="connsiteY4" fmla="*/ 144885 h 217721"/>
                  <a:gd name="connsiteX5" fmla="*/ 0 w 337776"/>
                  <a:gd name="connsiteY5" fmla="*/ 8918 h 217721"/>
                  <a:gd name="connsiteX6" fmla="*/ 3090 w 337776"/>
                  <a:gd name="connsiteY6" fmla="*/ 0 h 21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7776" h="217721">
                    <a:moveTo>
                      <a:pt x="3090" y="0"/>
                    </a:moveTo>
                    <a:cubicBezTo>
                      <a:pt x="96419" y="32149"/>
                      <a:pt x="183865" y="78338"/>
                      <a:pt x="263017" y="137323"/>
                    </a:cubicBezTo>
                    <a:cubicBezTo>
                      <a:pt x="290828" y="158032"/>
                      <a:pt x="319127" y="181534"/>
                      <a:pt x="337777" y="212896"/>
                    </a:cubicBezTo>
                    <a:lnTo>
                      <a:pt x="329672" y="217721"/>
                    </a:lnTo>
                    <a:cubicBezTo>
                      <a:pt x="311863" y="187795"/>
                      <a:pt x="284404" y="165026"/>
                      <a:pt x="257378" y="144885"/>
                    </a:cubicBezTo>
                    <a:cubicBezTo>
                      <a:pt x="179013" y="86498"/>
                      <a:pt x="92407" y="40741"/>
                      <a:pt x="0" y="8918"/>
                    </a:cubicBezTo>
                    <a:lnTo>
                      <a:pt x="309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:a16="http://schemas.microsoft.com/office/drawing/2014/main" id="{DBB2AC0E-51B7-87A2-4D77-99C58DF19A3E}"/>
                  </a:ext>
                </a:extLst>
              </p:cNvPr>
              <p:cNvSpPr/>
              <p:nvPr/>
            </p:nvSpPr>
            <p:spPr>
              <a:xfrm>
                <a:off x="2153272" y="1195894"/>
                <a:ext cx="324928" cy="123633"/>
              </a:xfrm>
              <a:custGeom>
                <a:avLst/>
                <a:gdLst>
                  <a:gd name="connsiteX0" fmla="*/ 33829 w 324928"/>
                  <a:gd name="connsiteY0" fmla="*/ 0 h 123633"/>
                  <a:gd name="connsiteX1" fmla="*/ 206038 w 324928"/>
                  <a:gd name="connsiteY1" fmla="*/ 51259 h 123633"/>
                  <a:gd name="connsiteX2" fmla="*/ 324928 w 324928"/>
                  <a:gd name="connsiteY2" fmla="*/ 115502 h 123633"/>
                  <a:gd name="connsiteX3" fmla="*/ 320157 w 324928"/>
                  <a:gd name="connsiteY3" fmla="*/ 123634 h 123633"/>
                  <a:gd name="connsiteX4" fmla="*/ 201864 w 324928"/>
                  <a:gd name="connsiteY4" fmla="*/ 59716 h 123633"/>
                  <a:gd name="connsiteX5" fmla="*/ 1545 w 324928"/>
                  <a:gd name="connsiteY5" fmla="*/ 12063 h 123633"/>
                  <a:gd name="connsiteX6" fmla="*/ 0 w 324928"/>
                  <a:gd name="connsiteY6" fmla="*/ 2765 h 123633"/>
                  <a:gd name="connsiteX7" fmla="*/ 33829 w 324928"/>
                  <a:gd name="connsiteY7" fmla="*/ 0 h 12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4928" h="123633">
                    <a:moveTo>
                      <a:pt x="33829" y="0"/>
                    </a:moveTo>
                    <a:cubicBezTo>
                      <a:pt x="93112" y="0"/>
                      <a:pt x="151310" y="24206"/>
                      <a:pt x="206038" y="51259"/>
                    </a:cubicBezTo>
                    <a:cubicBezTo>
                      <a:pt x="246237" y="71128"/>
                      <a:pt x="286247" y="92759"/>
                      <a:pt x="324928" y="115502"/>
                    </a:cubicBezTo>
                    <a:lnTo>
                      <a:pt x="320157" y="123634"/>
                    </a:lnTo>
                    <a:cubicBezTo>
                      <a:pt x="281666" y="101000"/>
                      <a:pt x="241873" y="79477"/>
                      <a:pt x="201864" y="59716"/>
                    </a:cubicBezTo>
                    <a:cubicBezTo>
                      <a:pt x="138163" y="28218"/>
                      <a:pt x="69800" y="651"/>
                      <a:pt x="1545" y="12063"/>
                    </a:cubicBezTo>
                    <a:lnTo>
                      <a:pt x="0" y="2765"/>
                    </a:lnTo>
                    <a:cubicBezTo>
                      <a:pt x="11303" y="867"/>
                      <a:pt x="22580" y="0"/>
                      <a:pt x="338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:a16="http://schemas.microsoft.com/office/drawing/2014/main" id="{9B0CE1C9-09BC-AF7D-8808-B7C1FB2D6DEA}"/>
                  </a:ext>
                </a:extLst>
              </p:cNvPr>
              <p:cNvSpPr/>
              <p:nvPr/>
            </p:nvSpPr>
            <p:spPr>
              <a:xfrm>
                <a:off x="2197755" y="828083"/>
                <a:ext cx="136916" cy="330241"/>
              </a:xfrm>
              <a:custGeom>
                <a:avLst/>
                <a:gdLst>
                  <a:gd name="connsiteX0" fmla="*/ 127537 w 136916"/>
                  <a:gd name="connsiteY0" fmla="*/ 0 h 330241"/>
                  <a:gd name="connsiteX1" fmla="*/ 136916 w 136916"/>
                  <a:gd name="connsiteY1" fmla="*/ 732 h 330241"/>
                  <a:gd name="connsiteX2" fmla="*/ 7373 w 136916"/>
                  <a:gd name="connsiteY2" fmla="*/ 330241 h 330241"/>
                  <a:gd name="connsiteX3" fmla="*/ 0 w 136916"/>
                  <a:gd name="connsiteY3" fmla="*/ 324386 h 330241"/>
                  <a:gd name="connsiteX4" fmla="*/ 127537 w 136916"/>
                  <a:gd name="connsiteY4" fmla="*/ 0 h 330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16" h="330241">
                    <a:moveTo>
                      <a:pt x="127537" y="0"/>
                    </a:moveTo>
                    <a:lnTo>
                      <a:pt x="136916" y="732"/>
                    </a:lnTo>
                    <a:cubicBezTo>
                      <a:pt x="127537" y="119703"/>
                      <a:pt x="81537" y="236723"/>
                      <a:pt x="7373" y="330241"/>
                    </a:cubicBezTo>
                    <a:lnTo>
                      <a:pt x="0" y="324386"/>
                    </a:lnTo>
                    <a:cubicBezTo>
                      <a:pt x="72998" y="232332"/>
                      <a:pt x="118294" y="117128"/>
                      <a:pt x="1275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:a16="http://schemas.microsoft.com/office/drawing/2014/main" id="{D1542E23-D72C-7989-E06F-A1CCBF782C4D}"/>
                  </a:ext>
                </a:extLst>
              </p:cNvPr>
              <p:cNvSpPr/>
              <p:nvPr/>
            </p:nvSpPr>
            <p:spPr>
              <a:xfrm>
                <a:off x="2054627" y="805747"/>
                <a:ext cx="74032" cy="332192"/>
              </a:xfrm>
              <a:custGeom>
                <a:avLst/>
                <a:gdLst>
                  <a:gd name="connsiteX0" fmla="*/ 31 w 74032"/>
                  <a:gd name="connsiteY0" fmla="*/ 0 h 332192"/>
                  <a:gd name="connsiteX1" fmla="*/ 9464 w 74032"/>
                  <a:gd name="connsiteY1" fmla="*/ 108 h 332192"/>
                  <a:gd name="connsiteX2" fmla="*/ 74032 w 74032"/>
                  <a:gd name="connsiteY2" fmla="*/ 329455 h 332192"/>
                  <a:gd name="connsiteX3" fmla="*/ 65033 w 74032"/>
                  <a:gd name="connsiteY3" fmla="*/ 332193 h 332192"/>
                  <a:gd name="connsiteX4" fmla="*/ 31 w 74032"/>
                  <a:gd name="connsiteY4" fmla="*/ 0 h 33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32" h="332192">
                    <a:moveTo>
                      <a:pt x="31" y="0"/>
                    </a:moveTo>
                    <a:lnTo>
                      <a:pt x="9464" y="108"/>
                    </a:lnTo>
                    <a:cubicBezTo>
                      <a:pt x="8298" y="113198"/>
                      <a:pt x="41721" y="223143"/>
                      <a:pt x="74032" y="329455"/>
                    </a:cubicBezTo>
                    <a:lnTo>
                      <a:pt x="65033" y="332193"/>
                    </a:lnTo>
                    <a:cubicBezTo>
                      <a:pt x="32478" y="225176"/>
                      <a:pt x="-1162" y="114553"/>
                      <a:pt x="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:a16="http://schemas.microsoft.com/office/drawing/2014/main" id="{4E047C51-366D-B558-CBA8-D8A5C0DE7E22}"/>
                  </a:ext>
                </a:extLst>
              </p:cNvPr>
              <p:cNvSpPr/>
              <p:nvPr/>
            </p:nvSpPr>
            <p:spPr>
              <a:xfrm>
                <a:off x="2166473" y="752807"/>
                <a:ext cx="87688" cy="401586"/>
              </a:xfrm>
              <a:custGeom>
                <a:avLst/>
                <a:gdLst>
                  <a:gd name="connsiteX0" fmla="*/ 86606 w 87688"/>
                  <a:gd name="connsiteY0" fmla="*/ 0 h 401586"/>
                  <a:gd name="connsiteX1" fmla="*/ 8539 w 87688"/>
                  <a:gd name="connsiteY1" fmla="*/ 401586 h 401586"/>
                  <a:gd name="connsiteX2" fmla="*/ 0 w 87688"/>
                  <a:gd name="connsiteY2" fmla="*/ 397628 h 401586"/>
                  <a:gd name="connsiteX3" fmla="*/ 77200 w 87688"/>
                  <a:gd name="connsiteY3" fmla="*/ 488 h 401586"/>
                  <a:gd name="connsiteX4" fmla="*/ 86606 w 87688"/>
                  <a:gd name="connsiteY4" fmla="*/ 0 h 40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88" h="401586">
                    <a:moveTo>
                      <a:pt x="86606" y="0"/>
                    </a:moveTo>
                    <a:cubicBezTo>
                      <a:pt x="93600" y="137675"/>
                      <a:pt x="66601" y="276543"/>
                      <a:pt x="8539" y="401586"/>
                    </a:cubicBezTo>
                    <a:lnTo>
                      <a:pt x="0" y="397628"/>
                    </a:lnTo>
                    <a:cubicBezTo>
                      <a:pt x="57412" y="273968"/>
                      <a:pt x="84112" y="136645"/>
                      <a:pt x="77200" y="488"/>
                    </a:cubicBezTo>
                    <a:lnTo>
                      <a:pt x="866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:a16="http://schemas.microsoft.com/office/drawing/2014/main" id="{D6AC4559-A0B2-6B66-39CF-0C80DC4A97C9}"/>
                  </a:ext>
                </a:extLst>
              </p:cNvPr>
              <p:cNvSpPr/>
              <p:nvPr/>
            </p:nvSpPr>
            <p:spPr>
              <a:xfrm>
                <a:off x="2133854" y="763569"/>
                <a:ext cx="34462" cy="382855"/>
              </a:xfrm>
              <a:custGeom>
                <a:avLst/>
                <a:gdLst>
                  <a:gd name="connsiteX0" fmla="*/ 25490 w 34462"/>
                  <a:gd name="connsiteY0" fmla="*/ 0 h 382855"/>
                  <a:gd name="connsiteX1" fmla="*/ 34463 w 34462"/>
                  <a:gd name="connsiteY1" fmla="*/ 2900 h 382855"/>
                  <a:gd name="connsiteX2" fmla="*/ 25247 w 34462"/>
                  <a:gd name="connsiteY2" fmla="*/ 381744 h 382855"/>
                  <a:gd name="connsiteX3" fmla="*/ 15895 w 34462"/>
                  <a:gd name="connsiteY3" fmla="*/ 382855 h 382855"/>
                  <a:gd name="connsiteX4" fmla="*/ 25490 w 34462"/>
                  <a:gd name="connsiteY4" fmla="*/ 0 h 38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62" h="382855">
                    <a:moveTo>
                      <a:pt x="25490" y="0"/>
                    </a:moveTo>
                    <a:lnTo>
                      <a:pt x="34463" y="2900"/>
                    </a:lnTo>
                    <a:cubicBezTo>
                      <a:pt x="-5384" y="125965"/>
                      <a:pt x="10880" y="261851"/>
                      <a:pt x="25247" y="381744"/>
                    </a:cubicBezTo>
                    <a:lnTo>
                      <a:pt x="15895" y="382855"/>
                    </a:lnTo>
                    <a:cubicBezTo>
                      <a:pt x="1420" y="262014"/>
                      <a:pt x="-15007" y="125016"/>
                      <a:pt x="2549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:a16="http://schemas.microsoft.com/office/drawing/2014/main" id="{8B81430E-7324-EAB9-DA50-9E37E906434E}"/>
                  </a:ext>
                </a:extLst>
              </p:cNvPr>
              <p:cNvSpPr/>
              <p:nvPr/>
            </p:nvSpPr>
            <p:spPr>
              <a:xfrm>
                <a:off x="2142620" y="833322"/>
                <a:ext cx="511195" cy="420366"/>
              </a:xfrm>
              <a:custGeom>
                <a:avLst/>
                <a:gdLst>
                  <a:gd name="connsiteX0" fmla="*/ 0 w 511195"/>
                  <a:gd name="connsiteY0" fmla="*/ 340914 h 420366"/>
                  <a:gd name="connsiteX1" fmla="*/ 241548 w 511195"/>
                  <a:gd name="connsiteY1" fmla="*/ 18533 h 420366"/>
                  <a:gd name="connsiteX2" fmla="*/ 380361 w 511195"/>
                  <a:gd name="connsiteY2" fmla="*/ 75593 h 420366"/>
                  <a:gd name="connsiteX3" fmla="*/ 497490 w 511195"/>
                  <a:gd name="connsiteY3" fmla="*/ 147588 h 420366"/>
                  <a:gd name="connsiteX4" fmla="*/ 463688 w 511195"/>
                  <a:gd name="connsiteY4" fmla="*/ 284017 h 420366"/>
                  <a:gd name="connsiteX5" fmla="*/ 465341 w 511195"/>
                  <a:gd name="connsiteY5" fmla="*/ 378917 h 420366"/>
                  <a:gd name="connsiteX6" fmla="*/ 0 w 511195"/>
                  <a:gd name="connsiteY6" fmla="*/ 340914 h 42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195" h="420366">
                    <a:moveTo>
                      <a:pt x="0" y="340914"/>
                    </a:moveTo>
                    <a:cubicBezTo>
                      <a:pt x="0" y="340914"/>
                      <a:pt x="99807" y="90502"/>
                      <a:pt x="241548" y="18533"/>
                    </a:cubicBezTo>
                    <a:cubicBezTo>
                      <a:pt x="366889" y="-45113"/>
                      <a:pt x="380361" y="75593"/>
                      <a:pt x="380361" y="75593"/>
                    </a:cubicBezTo>
                    <a:cubicBezTo>
                      <a:pt x="380361" y="75593"/>
                      <a:pt x="452926" y="60549"/>
                      <a:pt x="497490" y="147588"/>
                    </a:cubicBezTo>
                    <a:cubicBezTo>
                      <a:pt x="542053" y="234628"/>
                      <a:pt x="463688" y="284017"/>
                      <a:pt x="463688" y="284017"/>
                    </a:cubicBezTo>
                    <a:cubicBezTo>
                      <a:pt x="463688" y="284017"/>
                      <a:pt x="516437" y="328824"/>
                      <a:pt x="465341" y="378917"/>
                    </a:cubicBezTo>
                    <a:cubicBezTo>
                      <a:pt x="414164" y="429092"/>
                      <a:pt x="250629" y="451563"/>
                      <a:pt x="0" y="340914"/>
                    </a:cubicBezTo>
                    <a:close/>
                  </a:path>
                </a:pathLst>
              </a:custGeom>
              <a:solidFill>
                <a:srgbClr val="E4554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:a16="http://schemas.microsoft.com/office/drawing/2014/main" id="{9A127795-44FA-B807-B849-8B059A7F7129}"/>
                  </a:ext>
                </a:extLst>
              </p:cNvPr>
              <p:cNvSpPr/>
              <p:nvPr/>
            </p:nvSpPr>
            <p:spPr>
              <a:xfrm>
                <a:off x="1662996" y="739749"/>
                <a:ext cx="450971" cy="435186"/>
              </a:xfrm>
              <a:custGeom>
                <a:avLst/>
                <a:gdLst>
                  <a:gd name="connsiteX0" fmla="*/ 450972 w 450971"/>
                  <a:gd name="connsiteY0" fmla="*/ 428333 h 435186"/>
                  <a:gd name="connsiteX1" fmla="*/ 57951 w 450971"/>
                  <a:gd name="connsiteY1" fmla="*/ 374852 h 435186"/>
                  <a:gd name="connsiteX2" fmla="*/ 36591 w 450971"/>
                  <a:gd name="connsiteY2" fmla="*/ 225900 h 435186"/>
                  <a:gd name="connsiteX3" fmla="*/ 38706 w 450971"/>
                  <a:gd name="connsiteY3" fmla="*/ 88578 h 435186"/>
                  <a:gd name="connsiteX4" fmla="*/ 170770 w 450971"/>
                  <a:gd name="connsiteY4" fmla="*/ 51496 h 435186"/>
                  <a:gd name="connsiteX5" fmla="*/ 250030 w 450971"/>
                  <a:gd name="connsiteY5" fmla="*/ 3734 h 435186"/>
                  <a:gd name="connsiteX6" fmla="*/ 450972 w 450971"/>
                  <a:gd name="connsiteY6" fmla="*/ 428333 h 43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971" h="435186">
                    <a:moveTo>
                      <a:pt x="450972" y="428333"/>
                    </a:moveTo>
                    <a:cubicBezTo>
                      <a:pt x="450972" y="428333"/>
                      <a:pt x="189663" y="463409"/>
                      <a:pt x="57951" y="374852"/>
                    </a:cubicBezTo>
                    <a:cubicBezTo>
                      <a:pt x="-58526" y="296540"/>
                      <a:pt x="36591" y="225900"/>
                      <a:pt x="36591" y="225900"/>
                    </a:cubicBezTo>
                    <a:cubicBezTo>
                      <a:pt x="36591" y="225900"/>
                      <a:pt x="-12445" y="169925"/>
                      <a:pt x="38706" y="88578"/>
                    </a:cubicBezTo>
                    <a:cubicBezTo>
                      <a:pt x="89829" y="7230"/>
                      <a:pt x="170770" y="51496"/>
                      <a:pt x="170770" y="51496"/>
                    </a:cubicBezTo>
                    <a:cubicBezTo>
                      <a:pt x="170770" y="51496"/>
                      <a:pt x="182182" y="-16407"/>
                      <a:pt x="250030" y="3734"/>
                    </a:cubicBezTo>
                    <a:cubicBezTo>
                      <a:pt x="317959" y="23955"/>
                      <a:pt x="418823" y="155667"/>
                      <a:pt x="450972" y="428333"/>
                    </a:cubicBezTo>
                    <a:close/>
                  </a:path>
                </a:pathLst>
              </a:custGeom>
              <a:solidFill>
                <a:srgbClr val="E4554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:a16="http://schemas.microsoft.com/office/drawing/2014/main" id="{FF49BFB0-962F-84AA-8D77-F9E7EEC82438}"/>
                  </a:ext>
                </a:extLst>
              </p:cNvPr>
              <p:cNvSpPr/>
              <p:nvPr/>
            </p:nvSpPr>
            <p:spPr>
              <a:xfrm>
                <a:off x="1817072" y="1201424"/>
                <a:ext cx="412964" cy="510572"/>
              </a:xfrm>
              <a:custGeom>
                <a:avLst/>
                <a:gdLst>
                  <a:gd name="connsiteX0" fmla="*/ 310855 w 412964"/>
                  <a:gd name="connsiteY0" fmla="*/ 0 h 510572"/>
                  <a:gd name="connsiteX1" fmla="*/ 408006 w 412964"/>
                  <a:gd name="connsiteY1" fmla="*/ 386759 h 510572"/>
                  <a:gd name="connsiteX2" fmla="*/ 280875 w 412964"/>
                  <a:gd name="connsiteY2" fmla="*/ 460055 h 510572"/>
                  <a:gd name="connsiteX3" fmla="*/ 155588 w 412964"/>
                  <a:gd name="connsiteY3" fmla="*/ 507221 h 510572"/>
                  <a:gd name="connsiteX4" fmla="*/ 73048 w 412964"/>
                  <a:gd name="connsiteY4" fmla="*/ 396951 h 510572"/>
                  <a:gd name="connsiteX5" fmla="*/ 402 w 412964"/>
                  <a:gd name="connsiteY5" fmla="*/ 339918 h 510572"/>
                  <a:gd name="connsiteX6" fmla="*/ 310855 w 412964"/>
                  <a:gd name="connsiteY6" fmla="*/ 0 h 51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2964" h="510572">
                    <a:moveTo>
                      <a:pt x="310855" y="0"/>
                    </a:moveTo>
                    <a:cubicBezTo>
                      <a:pt x="310855" y="0"/>
                      <a:pt x="439477" y="231871"/>
                      <a:pt x="408006" y="386759"/>
                    </a:cubicBezTo>
                    <a:cubicBezTo>
                      <a:pt x="380167" y="523729"/>
                      <a:pt x="280875" y="460055"/>
                      <a:pt x="280875" y="460055"/>
                    </a:cubicBezTo>
                    <a:cubicBezTo>
                      <a:pt x="280875" y="460055"/>
                      <a:pt x="248293" y="525952"/>
                      <a:pt x="155588" y="507221"/>
                    </a:cubicBezTo>
                    <a:cubicBezTo>
                      <a:pt x="62883" y="488517"/>
                      <a:pt x="73048" y="396951"/>
                      <a:pt x="73048" y="396951"/>
                    </a:cubicBezTo>
                    <a:cubicBezTo>
                      <a:pt x="73048" y="396951"/>
                      <a:pt x="7260" y="410585"/>
                      <a:pt x="402" y="339918"/>
                    </a:cubicBezTo>
                    <a:cubicBezTo>
                      <a:pt x="-6537" y="269143"/>
                      <a:pt x="75515" y="127646"/>
                      <a:pt x="310855" y="0"/>
                    </a:cubicBezTo>
                    <a:close/>
                  </a:path>
                </a:pathLst>
              </a:custGeom>
              <a:solidFill>
                <a:srgbClr val="E4554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:a16="http://schemas.microsoft.com/office/drawing/2014/main" id="{C6AE8FDD-F6F3-0AF5-3FB5-54851F36ABF3}"/>
                  </a:ext>
                </a:extLst>
              </p:cNvPr>
              <p:cNvSpPr/>
              <p:nvPr/>
            </p:nvSpPr>
            <p:spPr>
              <a:xfrm>
                <a:off x="2127060" y="1235226"/>
                <a:ext cx="59749" cy="359814"/>
              </a:xfrm>
              <a:custGeom>
                <a:avLst/>
                <a:gdLst>
                  <a:gd name="connsiteX0" fmla="*/ 8864 w 59749"/>
                  <a:gd name="connsiteY0" fmla="*/ 0 h 359814"/>
                  <a:gd name="connsiteX1" fmla="*/ 57493 w 59749"/>
                  <a:gd name="connsiteY1" fmla="*/ 359815 h 359814"/>
                  <a:gd name="connsiteX2" fmla="*/ 48087 w 59749"/>
                  <a:gd name="connsiteY2" fmla="*/ 359137 h 359814"/>
                  <a:gd name="connsiteX3" fmla="*/ 0 w 59749"/>
                  <a:gd name="connsiteY3" fmla="*/ 3144 h 359814"/>
                  <a:gd name="connsiteX4" fmla="*/ 8864 w 59749"/>
                  <a:gd name="connsiteY4" fmla="*/ 0 h 359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749" h="359814">
                    <a:moveTo>
                      <a:pt x="8864" y="0"/>
                    </a:moveTo>
                    <a:cubicBezTo>
                      <a:pt x="49416" y="114363"/>
                      <a:pt x="66249" y="238783"/>
                      <a:pt x="57493" y="359815"/>
                    </a:cubicBezTo>
                    <a:lnTo>
                      <a:pt x="48087" y="359137"/>
                    </a:lnTo>
                    <a:cubicBezTo>
                      <a:pt x="56761" y="239407"/>
                      <a:pt x="40118" y="116288"/>
                      <a:pt x="0" y="3144"/>
                    </a:cubicBezTo>
                    <a:lnTo>
                      <a:pt x="88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9329A694-5417-5D50-8079-C8C72949DD0F}"/>
                  </a:ext>
                </a:extLst>
              </p:cNvPr>
              <p:cNvSpPr/>
              <p:nvPr/>
            </p:nvSpPr>
            <p:spPr>
              <a:xfrm>
                <a:off x="2066179" y="1222431"/>
                <a:ext cx="74378" cy="423000"/>
              </a:xfrm>
              <a:custGeom>
                <a:avLst/>
                <a:gdLst>
                  <a:gd name="connsiteX0" fmla="*/ 55894 w 74378"/>
                  <a:gd name="connsiteY0" fmla="*/ 0 h 423000"/>
                  <a:gd name="connsiteX1" fmla="*/ 74354 w 74378"/>
                  <a:gd name="connsiteY1" fmla="*/ 190913 h 423000"/>
                  <a:gd name="connsiteX2" fmla="*/ 63972 w 74378"/>
                  <a:gd name="connsiteY2" fmla="*/ 313733 h 423000"/>
                  <a:gd name="connsiteX3" fmla="*/ 6533 w 74378"/>
                  <a:gd name="connsiteY3" fmla="*/ 423000 h 423000"/>
                  <a:gd name="connsiteX4" fmla="*/ 0 w 74378"/>
                  <a:gd name="connsiteY4" fmla="*/ 416224 h 423000"/>
                  <a:gd name="connsiteX5" fmla="*/ 54810 w 74378"/>
                  <a:gd name="connsiteY5" fmla="*/ 311646 h 423000"/>
                  <a:gd name="connsiteX6" fmla="*/ 64948 w 74378"/>
                  <a:gd name="connsiteY6" fmla="*/ 190886 h 423000"/>
                  <a:gd name="connsiteX7" fmla="*/ 46813 w 74378"/>
                  <a:gd name="connsiteY7" fmla="*/ 2467 h 423000"/>
                  <a:gd name="connsiteX8" fmla="*/ 55894 w 74378"/>
                  <a:gd name="connsiteY8" fmla="*/ 0 h 42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378" h="423000">
                    <a:moveTo>
                      <a:pt x="55894" y="0"/>
                    </a:moveTo>
                    <a:cubicBezTo>
                      <a:pt x="73378" y="64378"/>
                      <a:pt x="74598" y="132308"/>
                      <a:pt x="74354" y="190913"/>
                    </a:cubicBezTo>
                    <a:cubicBezTo>
                      <a:pt x="74191" y="230705"/>
                      <a:pt x="73242" y="272965"/>
                      <a:pt x="63972" y="313733"/>
                    </a:cubicBezTo>
                    <a:cubicBezTo>
                      <a:pt x="53698" y="358866"/>
                      <a:pt x="33829" y="396653"/>
                      <a:pt x="6533" y="423000"/>
                    </a:cubicBezTo>
                    <a:lnTo>
                      <a:pt x="0" y="416224"/>
                    </a:lnTo>
                    <a:cubicBezTo>
                      <a:pt x="25968" y="391123"/>
                      <a:pt x="44943" y="354962"/>
                      <a:pt x="54810" y="311646"/>
                    </a:cubicBezTo>
                    <a:cubicBezTo>
                      <a:pt x="63891" y="271826"/>
                      <a:pt x="64785" y="230163"/>
                      <a:pt x="64948" y="190886"/>
                    </a:cubicBezTo>
                    <a:cubicBezTo>
                      <a:pt x="65192" y="132877"/>
                      <a:pt x="63999" y="65707"/>
                      <a:pt x="46813" y="2467"/>
                    </a:cubicBezTo>
                    <a:lnTo>
                      <a:pt x="55894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:a16="http://schemas.microsoft.com/office/drawing/2014/main" id="{4F862C8D-D17A-1E8E-F6FD-973D5D43A560}"/>
                  </a:ext>
                </a:extLst>
              </p:cNvPr>
              <p:cNvSpPr/>
              <p:nvPr/>
            </p:nvSpPr>
            <p:spPr>
              <a:xfrm>
                <a:off x="1987650" y="1225982"/>
                <a:ext cx="129542" cy="366184"/>
              </a:xfrm>
              <a:custGeom>
                <a:avLst/>
                <a:gdLst>
                  <a:gd name="connsiteX0" fmla="*/ 125884 w 129542"/>
                  <a:gd name="connsiteY0" fmla="*/ 0 h 366184"/>
                  <a:gd name="connsiteX1" fmla="*/ 129543 w 129542"/>
                  <a:gd name="connsiteY1" fmla="*/ 759 h 366184"/>
                  <a:gd name="connsiteX2" fmla="*/ 125856 w 129542"/>
                  <a:gd name="connsiteY2" fmla="*/ 9433 h 366184"/>
                  <a:gd name="connsiteX3" fmla="*/ 125802 w 129542"/>
                  <a:gd name="connsiteY3" fmla="*/ 9406 h 366184"/>
                  <a:gd name="connsiteX4" fmla="*/ 122793 w 129542"/>
                  <a:gd name="connsiteY4" fmla="*/ 16074 h 366184"/>
                  <a:gd name="connsiteX5" fmla="*/ 113848 w 129542"/>
                  <a:gd name="connsiteY5" fmla="*/ 75926 h 366184"/>
                  <a:gd name="connsiteX6" fmla="*/ 91892 w 129542"/>
                  <a:gd name="connsiteY6" fmla="*/ 200156 h 366184"/>
                  <a:gd name="connsiteX7" fmla="*/ 6695 w 129542"/>
                  <a:gd name="connsiteY7" fmla="*/ 366185 h 366184"/>
                  <a:gd name="connsiteX8" fmla="*/ 0 w 129542"/>
                  <a:gd name="connsiteY8" fmla="*/ 359571 h 366184"/>
                  <a:gd name="connsiteX9" fmla="*/ 82757 w 129542"/>
                  <a:gd name="connsiteY9" fmla="*/ 197879 h 366184"/>
                  <a:gd name="connsiteX10" fmla="*/ 104524 w 129542"/>
                  <a:gd name="connsiteY10" fmla="*/ 74598 h 366184"/>
                  <a:gd name="connsiteX11" fmla="*/ 113496 w 129542"/>
                  <a:gd name="connsiteY11" fmla="*/ 14502 h 366184"/>
                  <a:gd name="connsiteX12" fmla="*/ 121465 w 129542"/>
                  <a:gd name="connsiteY12" fmla="*/ 1111 h 366184"/>
                  <a:gd name="connsiteX13" fmla="*/ 125884 w 129542"/>
                  <a:gd name="connsiteY13" fmla="*/ 0 h 366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9542" h="366184">
                    <a:moveTo>
                      <a:pt x="125884" y="0"/>
                    </a:moveTo>
                    <a:cubicBezTo>
                      <a:pt x="127103" y="0"/>
                      <a:pt x="128350" y="244"/>
                      <a:pt x="129543" y="759"/>
                    </a:cubicBezTo>
                    <a:lnTo>
                      <a:pt x="125856" y="9433"/>
                    </a:lnTo>
                    <a:lnTo>
                      <a:pt x="125802" y="9406"/>
                    </a:lnTo>
                    <a:cubicBezTo>
                      <a:pt x="125233" y="9704"/>
                      <a:pt x="123390" y="12469"/>
                      <a:pt x="122793" y="16074"/>
                    </a:cubicBezTo>
                    <a:cubicBezTo>
                      <a:pt x="119486" y="35944"/>
                      <a:pt x="116640" y="56274"/>
                      <a:pt x="113848" y="75926"/>
                    </a:cubicBezTo>
                    <a:cubicBezTo>
                      <a:pt x="108074" y="116884"/>
                      <a:pt x="102084" y="159252"/>
                      <a:pt x="91892" y="200156"/>
                    </a:cubicBezTo>
                    <a:cubicBezTo>
                      <a:pt x="74272" y="270959"/>
                      <a:pt x="45593" y="326826"/>
                      <a:pt x="6695" y="366185"/>
                    </a:cubicBezTo>
                    <a:lnTo>
                      <a:pt x="0" y="359571"/>
                    </a:lnTo>
                    <a:cubicBezTo>
                      <a:pt x="37705" y="321431"/>
                      <a:pt x="65544" y="267028"/>
                      <a:pt x="82757" y="197879"/>
                    </a:cubicBezTo>
                    <a:cubicBezTo>
                      <a:pt x="92813" y="157436"/>
                      <a:pt x="98777" y="115312"/>
                      <a:pt x="104524" y="74598"/>
                    </a:cubicBezTo>
                    <a:cubicBezTo>
                      <a:pt x="107315" y="54891"/>
                      <a:pt x="110189" y="34507"/>
                      <a:pt x="113496" y="14502"/>
                    </a:cubicBezTo>
                    <a:cubicBezTo>
                      <a:pt x="114255" y="9921"/>
                      <a:pt x="116803" y="3687"/>
                      <a:pt x="121465" y="1111"/>
                    </a:cubicBezTo>
                    <a:cubicBezTo>
                      <a:pt x="122875" y="380"/>
                      <a:pt x="124366" y="0"/>
                      <a:pt x="1258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2625D5F3-0C64-448E-152A-29EE2B8D612A}"/>
                  </a:ext>
                </a:extLst>
              </p:cNvPr>
              <p:cNvSpPr/>
              <p:nvPr/>
            </p:nvSpPr>
            <p:spPr>
              <a:xfrm>
                <a:off x="1891286" y="1226009"/>
                <a:ext cx="235909" cy="293077"/>
              </a:xfrm>
              <a:custGeom>
                <a:avLst/>
                <a:gdLst>
                  <a:gd name="connsiteX0" fmla="*/ 230244 w 235909"/>
                  <a:gd name="connsiteY0" fmla="*/ 0 h 293077"/>
                  <a:gd name="connsiteX1" fmla="*/ 235910 w 235909"/>
                  <a:gd name="connsiteY1" fmla="*/ 7536 h 293077"/>
                  <a:gd name="connsiteX2" fmla="*/ 8620 w 235909"/>
                  <a:gd name="connsiteY2" fmla="*/ 293078 h 293077"/>
                  <a:gd name="connsiteX3" fmla="*/ 0 w 235909"/>
                  <a:gd name="connsiteY3" fmla="*/ 289256 h 293077"/>
                  <a:gd name="connsiteX4" fmla="*/ 230244 w 235909"/>
                  <a:gd name="connsiteY4" fmla="*/ 0 h 293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909" h="293077">
                    <a:moveTo>
                      <a:pt x="230244" y="0"/>
                    </a:moveTo>
                    <a:lnTo>
                      <a:pt x="235910" y="7536"/>
                    </a:lnTo>
                    <a:cubicBezTo>
                      <a:pt x="137241" y="81591"/>
                      <a:pt x="58659" y="180314"/>
                      <a:pt x="8620" y="293078"/>
                    </a:cubicBezTo>
                    <a:lnTo>
                      <a:pt x="0" y="289256"/>
                    </a:lnTo>
                    <a:cubicBezTo>
                      <a:pt x="50690" y="175028"/>
                      <a:pt x="130302" y="75004"/>
                      <a:pt x="2302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:a16="http://schemas.microsoft.com/office/drawing/2014/main" id="{D54B2DA0-5681-037A-10BB-A6FFB1C2DBF3}"/>
                  </a:ext>
                </a:extLst>
              </p:cNvPr>
              <p:cNvSpPr/>
              <p:nvPr/>
            </p:nvSpPr>
            <p:spPr>
              <a:xfrm>
                <a:off x="1774836" y="1056240"/>
                <a:ext cx="328994" cy="124555"/>
              </a:xfrm>
              <a:custGeom>
                <a:avLst/>
                <a:gdLst>
                  <a:gd name="connsiteX0" fmla="*/ 5259 w 328994"/>
                  <a:gd name="connsiteY0" fmla="*/ 0 h 124555"/>
                  <a:gd name="connsiteX1" fmla="*/ 328994 w 328994"/>
                  <a:gd name="connsiteY1" fmla="*/ 115176 h 124555"/>
                  <a:gd name="connsiteX2" fmla="*/ 328154 w 328994"/>
                  <a:gd name="connsiteY2" fmla="*/ 124555 h 124555"/>
                  <a:gd name="connsiteX3" fmla="*/ 0 w 328994"/>
                  <a:gd name="connsiteY3" fmla="*/ 7807 h 124555"/>
                  <a:gd name="connsiteX4" fmla="*/ 5259 w 328994"/>
                  <a:gd name="connsiteY4" fmla="*/ 0 h 12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94" h="124555">
                    <a:moveTo>
                      <a:pt x="5259" y="0"/>
                    </a:moveTo>
                    <a:cubicBezTo>
                      <a:pt x="101488" y="64839"/>
                      <a:pt x="213438" y="104659"/>
                      <a:pt x="328994" y="115176"/>
                    </a:cubicBezTo>
                    <a:lnTo>
                      <a:pt x="328154" y="124555"/>
                    </a:lnTo>
                    <a:cubicBezTo>
                      <a:pt x="211026" y="113902"/>
                      <a:pt x="97557" y="73541"/>
                      <a:pt x="0" y="7807"/>
                    </a:cubicBezTo>
                    <a:lnTo>
                      <a:pt x="5259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:a16="http://schemas.microsoft.com/office/drawing/2014/main" id="{F3935B6D-FA2E-DC2D-C798-327B7C570579}"/>
                  </a:ext>
                </a:extLst>
              </p:cNvPr>
              <p:cNvSpPr/>
              <p:nvPr/>
            </p:nvSpPr>
            <p:spPr>
              <a:xfrm>
                <a:off x="1763722" y="954807"/>
                <a:ext cx="340731" cy="210537"/>
              </a:xfrm>
              <a:custGeom>
                <a:avLst/>
                <a:gdLst>
                  <a:gd name="connsiteX0" fmla="*/ 7400 w 340731"/>
                  <a:gd name="connsiteY0" fmla="*/ 0 h 210537"/>
                  <a:gd name="connsiteX1" fmla="*/ 111544 w 340731"/>
                  <a:gd name="connsiteY1" fmla="*/ 97232 h 210537"/>
                  <a:gd name="connsiteX2" fmla="*/ 340731 w 340731"/>
                  <a:gd name="connsiteY2" fmla="*/ 201647 h 210537"/>
                  <a:gd name="connsiteX3" fmla="*/ 337587 w 340731"/>
                  <a:gd name="connsiteY3" fmla="*/ 210538 h 210537"/>
                  <a:gd name="connsiteX4" fmla="*/ 106204 w 340731"/>
                  <a:gd name="connsiteY4" fmla="*/ 105011 h 210537"/>
                  <a:gd name="connsiteX5" fmla="*/ 0 w 340731"/>
                  <a:gd name="connsiteY5" fmla="*/ 5855 h 210537"/>
                  <a:gd name="connsiteX6" fmla="*/ 7400 w 340731"/>
                  <a:gd name="connsiteY6" fmla="*/ 0 h 210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731" h="210537">
                    <a:moveTo>
                      <a:pt x="7400" y="0"/>
                    </a:moveTo>
                    <a:cubicBezTo>
                      <a:pt x="37109" y="37434"/>
                      <a:pt x="72158" y="70152"/>
                      <a:pt x="111544" y="97232"/>
                    </a:cubicBezTo>
                    <a:cubicBezTo>
                      <a:pt x="181236" y="145129"/>
                      <a:pt x="262312" y="173863"/>
                      <a:pt x="340731" y="201647"/>
                    </a:cubicBezTo>
                    <a:lnTo>
                      <a:pt x="337587" y="210538"/>
                    </a:lnTo>
                    <a:cubicBezTo>
                      <a:pt x="258598" y="182564"/>
                      <a:pt x="176926" y="153614"/>
                      <a:pt x="106204" y="105011"/>
                    </a:cubicBezTo>
                    <a:cubicBezTo>
                      <a:pt x="66032" y="77390"/>
                      <a:pt x="30305" y="44048"/>
                      <a:pt x="0" y="5855"/>
                    </a:cubicBezTo>
                    <a:lnTo>
                      <a:pt x="740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:a16="http://schemas.microsoft.com/office/drawing/2014/main" id="{0061C32A-0B7C-2A75-008B-27941ABA9D77}"/>
                  </a:ext>
                </a:extLst>
              </p:cNvPr>
              <p:cNvSpPr/>
              <p:nvPr/>
            </p:nvSpPr>
            <p:spPr>
              <a:xfrm>
                <a:off x="1794651" y="903710"/>
                <a:ext cx="306278" cy="269684"/>
              </a:xfrm>
              <a:custGeom>
                <a:avLst/>
                <a:gdLst>
                  <a:gd name="connsiteX0" fmla="*/ 4337 w 306278"/>
                  <a:gd name="connsiteY0" fmla="*/ 0 h 269684"/>
                  <a:gd name="connsiteX1" fmla="*/ 83922 w 306278"/>
                  <a:gd name="connsiteY1" fmla="*/ 52966 h 269684"/>
                  <a:gd name="connsiteX2" fmla="*/ 306279 w 306278"/>
                  <a:gd name="connsiteY2" fmla="*/ 263531 h 269684"/>
                  <a:gd name="connsiteX3" fmla="*/ 299150 w 306278"/>
                  <a:gd name="connsiteY3" fmla="*/ 269685 h 269684"/>
                  <a:gd name="connsiteX4" fmla="*/ 78122 w 306278"/>
                  <a:gd name="connsiteY4" fmla="*/ 60394 h 269684"/>
                  <a:gd name="connsiteX5" fmla="*/ 0 w 306278"/>
                  <a:gd name="connsiteY5" fmla="*/ 8349 h 269684"/>
                  <a:gd name="connsiteX6" fmla="*/ 4337 w 306278"/>
                  <a:gd name="connsiteY6" fmla="*/ 0 h 269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278" h="269684">
                    <a:moveTo>
                      <a:pt x="4337" y="0"/>
                    </a:moveTo>
                    <a:cubicBezTo>
                      <a:pt x="33612" y="15071"/>
                      <a:pt x="59879" y="34371"/>
                      <a:pt x="83922" y="52966"/>
                    </a:cubicBezTo>
                    <a:cubicBezTo>
                      <a:pt x="164646" y="115502"/>
                      <a:pt x="239461" y="186332"/>
                      <a:pt x="306279" y="263531"/>
                    </a:cubicBezTo>
                    <a:lnTo>
                      <a:pt x="299150" y="269685"/>
                    </a:lnTo>
                    <a:cubicBezTo>
                      <a:pt x="232711" y="192973"/>
                      <a:pt x="158357" y="122549"/>
                      <a:pt x="78122" y="60394"/>
                    </a:cubicBezTo>
                    <a:cubicBezTo>
                      <a:pt x="54457" y="42070"/>
                      <a:pt x="28598" y="23068"/>
                      <a:pt x="0" y="8349"/>
                    </a:cubicBezTo>
                    <a:lnTo>
                      <a:pt x="4337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:a16="http://schemas.microsoft.com/office/drawing/2014/main" id="{F65DABDF-72E2-070B-3229-962EE29CEBB4}"/>
                  </a:ext>
                </a:extLst>
              </p:cNvPr>
              <p:cNvSpPr/>
              <p:nvPr/>
            </p:nvSpPr>
            <p:spPr>
              <a:xfrm>
                <a:off x="1896301" y="847139"/>
                <a:ext cx="216230" cy="333981"/>
              </a:xfrm>
              <a:custGeom>
                <a:avLst/>
                <a:gdLst>
                  <a:gd name="connsiteX0" fmla="*/ 7048 w 216230"/>
                  <a:gd name="connsiteY0" fmla="*/ 0 h 333981"/>
                  <a:gd name="connsiteX1" fmla="*/ 55569 w 216230"/>
                  <a:gd name="connsiteY1" fmla="*/ 54295 h 333981"/>
                  <a:gd name="connsiteX2" fmla="*/ 84573 w 216230"/>
                  <a:gd name="connsiteY2" fmla="*/ 87473 h 333981"/>
                  <a:gd name="connsiteX3" fmla="*/ 216230 w 216230"/>
                  <a:gd name="connsiteY3" fmla="*/ 331271 h 333981"/>
                  <a:gd name="connsiteX4" fmla="*/ 207204 w 216230"/>
                  <a:gd name="connsiteY4" fmla="*/ 333982 h 333981"/>
                  <a:gd name="connsiteX5" fmla="*/ 77336 w 216230"/>
                  <a:gd name="connsiteY5" fmla="*/ 93491 h 333981"/>
                  <a:gd name="connsiteX6" fmla="*/ 48521 w 216230"/>
                  <a:gd name="connsiteY6" fmla="*/ 60556 h 333981"/>
                  <a:gd name="connsiteX7" fmla="*/ 0 w 216230"/>
                  <a:gd name="connsiteY7" fmla="*/ 6262 h 333981"/>
                  <a:gd name="connsiteX8" fmla="*/ 7048 w 216230"/>
                  <a:gd name="connsiteY8" fmla="*/ 0 h 333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230" h="333981">
                    <a:moveTo>
                      <a:pt x="7048" y="0"/>
                    </a:moveTo>
                    <a:lnTo>
                      <a:pt x="55569" y="54295"/>
                    </a:lnTo>
                    <a:cubicBezTo>
                      <a:pt x="65165" y="65056"/>
                      <a:pt x="75113" y="76170"/>
                      <a:pt x="84573" y="87473"/>
                    </a:cubicBezTo>
                    <a:cubicBezTo>
                      <a:pt x="143991" y="158385"/>
                      <a:pt x="189503" y="242714"/>
                      <a:pt x="216230" y="331271"/>
                    </a:cubicBezTo>
                    <a:lnTo>
                      <a:pt x="207204" y="333982"/>
                    </a:lnTo>
                    <a:cubicBezTo>
                      <a:pt x="180856" y="246617"/>
                      <a:pt x="135940" y="163454"/>
                      <a:pt x="77336" y="93491"/>
                    </a:cubicBezTo>
                    <a:cubicBezTo>
                      <a:pt x="67957" y="82296"/>
                      <a:pt x="58090" y="71236"/>
                      <a:pt x="48521" y="60556"/>
                    </a:cubicBezTo>
                    <a:lnTo>
                      <a:pt x="0" y="6262"/>
                    </a:lnTo>
                    <a:lnTo>
                      <a:pt x="70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:a16="http://schemas.microsoft.com/office/drawing/2014/main" id="{866AA171-9DE4-FE72-8005-68D70E22824D}"/>
                  </a:ext>
                </a:extLst>
              </p:cNvPr>
              <p:cNvSpPr/>
              <p:nvPr/>
            </p:nvSpPr>
            <p:spPr>
              <a:xfrm>
                <a:off x="2134867" y="1160004"/>
                <a:ext cx="413594" cy="43764"/>
              </a:xfrm>
              <a:custGeom>
                <a:avLst/>
                <a:gdLst>
                  <a:gd name="connsiteX0" fmla="*/ 409040 w 413594"/>
                  <a:gd name="connsiteY0" fmla="*/ 0 h 43764"/>
                  <a:gd name="connsiteX1" fmla="*/ 413594 w 413594"/>
                  <a:gd name="connsiteY1" fmla="*/ 8240 h 43764"/>
                  <a:gd name="connsiteX2" fmla="*/ 167194 w 413594"/>
                  <a:gd name="connsiteY2" fmla="*/ 41121 h 43764"/>
                  <a:gd name="connsiteX3" fmla="*/ 0 w 413594"/>
                  <a:gd name="connsiteY3" fmla="*/ 32094 h 43764"/>
                  <a:gd name="connsiteX4" fmla="*/ 515 w 413594"/>
                  <a:gd name="connsiteY4" fmla="*/ 22688 h 43764"/>
                  <a:gd name="connsiteX5" fmla="*/ 167709 w 413594"/>
                  <a:gd name="connsiteY5" fmla="*/ 31715 h 43764"/>
                  <a:gd name="connsiteX6" fmla="*/ 409040 w 413594"/>
                  <a:gd name="connsiteY6" fmla="*/ 0 h 43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594" h="43764">
                    <a:moveTo>
                      <a:pt x="409040" y="0"/>
                    </a:moveTo>
                    <a:lnTo>
                      <a:pt x="413594" y="8240"/>
                    </a:lnTo>
                    <a:cubicBezTo>
                      <a:pt x="337397" y="50283"/>
                      <a:pt x="243012" y="45187"/>
                      <a:pt x="167194" y="41121"/>
                    </a:cubicBezTo>
                    <a:lnTo>
                      <a:pt x="0" y="32094"/>
                    </a:lnTo>
                    <a:lnTo>
                      <a:pt x="515" y="22688"/>
                    </a:lnTo>
                    <a:lnTo>
                      <a:pt x="167709" y="31715"/>
                    </a:lnTo>
                    <a:cubicBezTo>
                      <a:pt x="242334" y="35754"/>
                      <a:pt x="335202" y="40741"/>
                      <a:pt x="4090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:a16="http://schemas.microsoft.com/office/drawing/2014/main" id="{EDF1BD1A-B1E9-C115-8005-C79F6B1505B7}"/>
                  </a:ext>
                </a:extLst>
              </p:cNvPr>
              <p:cNvSpPr/>
              <p:nvPr/>
            </p:nvSpPr>
            <p:spPr>
              <a:xfrm>
                <a:off x="2155848" y="1032955"/>
                <a:ext cx="419557" cy="158408"/>
              </a:xfrm>
              <a:custGeom>
                <a:avLst/>
                <a:gdLst>
                  <a:gd name="connsiteX0" fmla="*/ 412998 w 419557"/>
                  <a:gd name="connsiteY0" fmla="*/ 0 h 158408"/>
                  <a:gd name="connsiteX1" fmla="*/ 419558 w 419557"/>
                  <a:gd name="connsiteY1" fmla="*/ 6750 h 158408"/>
                  <a:gd name="connsiteX2" fmla="*/ 102382 w 419557"/>
                  <a:gd name="connsiteY2" fmla="*/ 146268 h 158408"/>
                  <a:gd name="connsiteX3" fmla="*/ 0 w 419557"/>
                  <a:gd name="connsiteY3" fmla="*/ 156297 h 158408"/>
                  <a:gd name="connsiteX4" fmla="*/ 1654 w 419557"/>
                  <a:gd name="connsiteY4" fmla="*/ 147027 h 158408"/>
                  <a:gd name="connsiteX5" fmla="*/ 100186 w 419557"/>
                  <a:gd name="connsiteY5" fmla="*/ 137106 h 158408"/>
                  <a:gd name="connsiteX6" fmla="*/ 412998 w 419557"/>
                  <a:gd name="connsiteY6" fmla="*/ 0 h 1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557" h="158408">
                    <a:moveTo>
                      <a:pt x="412998" y="0"/>
                    </a:moveTo>
                    <a:lnTo>
                      <a:pt x="419558" y="6750"/>
                    </a:lnTo>
                    <a:cubicBezTo>
                      <a:pt x="332979" y="90862"/>
                      <a:pt x="205117" y="121574"/>
                      <a:pt x="102382" y="146268"/>
                    </a:cubicBezTo>
                    <a:cubicBezTo>
                      <a:pt x="70749" y="153858"/>
                      <a:pt x="34886" y="162478"/>
                      <a:pt x="0" y="156297"/>
                    </a:cubicBezTo>
                    <a:lnTo>
                      <a:pt x="1654" y="147027"/>
                    </a:lnTo>
                    <a:cubicBezTo>
                      <a:pt x="34615" y="152855"/>
                      <a:pt x="69447" y="144506"/>
                      <a:pt x="100186" y="137106"/>
                    </a:cubicBezTo>
                    <a:cubicBezTo>
                      <a:pt x="201810" y="112710"/>
                      <a:pt x="328290" y="82323"/>
                      <a:pt x="4129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9" name="任意多边形: 形状 618">
                <a:extLst>
                  <a:ext uri="{FF2B5EF4-FFF2-40B4-BE49-F238E27FC236}">
                    <a16:creationId xmlns:a16="http://schemas.microsoft.com/office/drawing/2014/main" id="{CBC150D9-180B-109A-A632-388609FECBA4}"/>
                  </a:ext>
                </a:extLst>
              </p:cNvPr>
              <p:cNvSpPr/>
              <p:nvPr/>
            </p:nvSpPr>
            <p:spPr>
              <a:xfrm>
                <a:off x="2185123" y="944560"/>
                <a:ext cx="364395" cy="238620"/>
              </a:xfrm>
              <a:custGeom>
                <a:avLst/>
                <a:gdLst>
                  <a:gd name="connsiteX0" fmla="*/ 359218 w 364395"/>
                  <a:gd name="connsiteY0" fmla="*/ 0 h 238620"/>
                  <a:gd name="connsiteX1" fmla="*/ 364396 w 364395"/>
                  <a:gd name="connsiteY1" fmla="*/ 7888 h 238620"/>
                  <a:gd name="connsiteX2" fmla="*/ 297334 w 364395"/>
                  <a:gd name="connsiteY2" fmla="*/ 41500 h 238620"/>
                  <a:gd name="connsiteX3" fmla="*/ 281124 w 364395"/>
                  <a:gd name="connsiteY3" fmla="*/ 48548 h 238620"/>
                  <a:gd name="connsiteX4" fmla="*/ 6722 w 364395"/>
                  <a:gd name="connsiteY4" fmla="*/ 238620 h 238620"/>
                  <a:gd name="connsiteX5" fmla="*/ 0 w 364395"/>
                  <a:gd name="connsiteY5" fmla="*/ 232034 h 238620"/>
                  <a:gd name="connsiteX6" fmla="*/ 277302 w 364395"/>
                  <a:gd name="connsiteY6" fmla="*/ 39955 h 238620"/>
                  <a:gd name="connsiteX7" fmla="*/ 293593 w 364395"/>
                  <a:gd name="connsiteY7" fmla="*/ 32880 h 238620"/>
                  <a:gd name="connsiteX8" fmla="*/ 359218 w 364395"/>
                  <a:gd name="connsiteY8" fmla="*/ 0 h 238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395" h="238620">
                    <a:moveTo>
                      <a:pt x="359218" y="0"/>
                    </a:moveTo>
                    <a:lnTo>
                      <a:pt x="364396" y="7888"/>
                    </a:lnTo>
                    <a:cubicBezTo>
                      <a:pt x="343334" y="21713"/>
                      <a:pt x="319941" y="31769"/>
                      <a:pt x="297334" y="41500"/>
                    </a:cubicBezTo>
                    <a:cubicBezTo>
                      <a:pt x="291912" y="43832"/>
                      <a:pt x="286491" y="46163"/>
                      <a:pt x="281124" y="48548"/>
                    </a:cubicBezTo>
                    <a:cubicBezTo>
                      <a:pt x="179419" y="93491"/>
                      <a:pt x="84546" y="159225"/>
                      <a:pt x="6722" y="238620"/>
                    </a:cubicBezTo>
                    <a:lnTo>
                      <a:pt x="0" y="232034"/>
                    </a:lnTo>
                    <a:cubicBezTo>
                      <a:pt x="78637" y="151798"/>
                      <a:pt x="174540" y="85359"/>
                      <a:pt x="277302" y="39955"/>
                    </a:cubicBezTo>
                    <a:cubicBezTo>
                      <a:pt x="282723" y="37570"/>
                      <a:pt x="288172" y="35212"/>
                      <a:pt x="293593" y="32880"/>
                    </a:cubicBezTo>
                    <a:cubicBezTo>
                      <a:pt x="315848" y="23258"/>
                      <a:pt x="338861" y="13364"/>
                      <a:pt x="35921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:a16="http://schemas.microsoft.com/office/drawing/2014/main" id="{4CC19AA1-A5E9-5B06-6C87-025EC1D80CFC}"/>
                  </a:ext>
                </a:extLst>
              </p:cNvPr>
              <p:cNvSpPr/>
              <p:nvPr/>
            </p:nvSpPr>
            <p:spPr>
              <a:xfrm>
                <a:off x="2178482" y="912303"/>
                <a:ext cx="273479" cy="261769"/>
              </a:xfrm>
              <a:custGeom>
                <a:avLst/>
                <a:gdLst>
                  <a:gd name="connsiteX0" fmla="*/ 268546 w 273479"/>
                  <a:gd name="connsiteY0" fmla="*/ 0 h 261769"/>
                  <a:gd name="connsiteX1" fmla="*/ 273480 w 273479"/>
                  <a:gd name="connsiteY1" fmla="*/ 8024 h 261769"/>
                  <a:gd name="connsiteX2" fmla="*/ 119486 w 273479"/>
                  <a:gd name="connsiteY2" fmla="*/ 114580 h 261769"/>
                  <a:gd name="connsiteX3" fmla="*/ 8755 w 273479"/>
                  <a:gd name="connsiteY3" fmla="*/ 261770 h 261769"/>
                  <a:gd name="connsiteX4" fmla="*/ 0 w 273479"/>
                  <a:gd name="connsiteY4" fmla="*/ 258300 h 261769"/>
                  <a:gd name="connsiteX5" fmla="*/ 113333 w 273479"/>
                  <a:gd name="connsiteY5" fmla="*/ 107451 h 261769"/>
                  <a:gd name="connsiteX6" fmla="*/ 268546 w 273479"/>
                  <a:gd name="connsiteY6" fmla="*/ 0 h 261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479" h="261769">
                    <a:moveTo>
                      <a:pt x="268546" y="0"/>
                    </a:moveTo>
                    <a:lnTo>
                      <a:pt x="273480" y="8024"/>
                    </a:lnTo>
                    <a:cubicBezTo>
                      <a:pt x="221028" y="40308"/>
                      <a:pt x="166788" y="73730"/>
                      <a:pt x="119486" y="114580"/>
                    </a:cubicBezTo>
                    <a:cubicBezTo>
                      <a:pt x="66628" y="160255"/>
                      <a:pt x="29357" y="209779"/>
                      <a:pt x="8755" y="261770"/>
                    </a:cubicBezTo>
                    <a:lnTo>
                      <a:pt x="0" y="258300"/>
                    </a:lnTo>
                    <a:cubicBezTo>
                      <a:pt x="21170" y="204873"/>
                      <a:pt x="59282" y="154129"/>
                      <a:pt x="113333" y="107451"/>
                    </a:cubicBezTo>
                    <a:cubicBezTo>
                      <a:pt x="161204" y="66086"/>
                      <a:pt x="215770" y="32501"/>
                      <a:pt x="2685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:a16="http://schemas.microsoft.com/office/drawing/2014/main" id="{30B936C5-2AFF-6166-75DD-4B414439C855}"/>
                  </a:ext>
                </a:extLst>
              </p:cNvPr>
              <p:cNvSpPr/>
              <p:nvPr/>
            </p:nvSpPr>
            <p:spPr>
              <a:xfrm rot="-1321809">
                <a:off x="2038802" y="1108155"/>
                <a:ext cx="177931" cy="177931"/>
              </a:xfrm>
              <a:custGeom>
                <a:avLst/>
                <a:gdLst>
                  <a:gd name="connsiteX0" fmla="*/ 177931 w 177931"/>
                  <a:gd name="connsiteY0" fmla="*/ 88966 h 177931"/>
                  <a:gd name="connsiteX1" fmla="*/ 88966 w 177931"/>
                  <a:gd name="connsiteY1" fmla="*/ 177931 h 177931"/>
                  <a:gd name="connsiteX2" fmla="*/ 0 w 177931"/>
                  <a:gd name="connsiteY2" fmla="*/ 88966 h 177931"/>
                  <a:gd name="connsiteX3" fmla="*/ 88966 w 177931"/>
                  <a:gd name="connsiteY3" fmla="*/ 0 h 177931"/>
                  <a:gd name="connsiteX4" fmla="*/ 177931 w 177931"/>
                  <a:gd name="connsiteY4" fmla="*/ 88966 h 177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931" h="177931">
                    <a:moveTo>
                      <a:pt x="177931" y="88966"/>
                    </a:moveTo>
                    <a:cubicBezTo>
                      <a:pt x="177931" y="138100"/>
                      <a:pt x="138100" y="177931"/>
                      <a:pt x="88966" y="177931"/>
                    </a:cubicBezTo>
                    <a:cubicBezTo>
                      <a:pt x="39831" y="177931"/>
                      <a:pt x="0" y="138100"/>
                      <a:pt x="0" y="88966"/>
                    </a:cubicBezTo>
                    <a:cubicBezTo>
                      <a:pt x="0" y="39831"/>
                      <a:pt x="39831" y="0"/>
                      <a:pt x="88966" y="0"/>
                    </a:cubicBezTo>
                    <a:cubicBezTo>
                      <a:pt x="138100" y="0"/>
                      <a:pt x="177931" y="39831"/>
                      <a:pt x="177931" y="88966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32" name="组合 831">
            <a:extLst>
              <a:ext uri="{FF2B5EF4-FFF2-40B4-BE49-F238E27FC236}">
                <a16:creationId xmlns:a16="http://schemas.microsoft.com/office/drawing/2014/main" id="{6276B56C-9322-325F-06EE-C43B24472599}"/>
              </a:ext>
            </a:extLst>
          </p:cNvPr>
          <p:cNvGrpSpPr/>
          <p:nvPr userDrawn="1"/>
        </p:nvGrpSpPr>
        <p:grpSpPr>
          <a:xfrm>
            <a:off x="7734300" y="4023559"/>
            <a:ext cx="4824289" cy="3229016"/>
            <a:chOff x="6041396" y="2890457"/>
            <a:chExt cx="6517193" cy="4362118"/>
          </a:xfrm>
        </p:grpSpPr>
        <p:grpSp>
          <p:nvGrpSpPr>
            <p:cNvPr id="622" name="组合 621">
              <a:extLst>
                <a:ext uri="{FF2B5EF4-FFF2-40B4-BE49-F238E27FC236}">
                  <a16:creationId xmlns:a16="http://schemas.microsoft.com/office/drawing/2014/main" id="{2CA37216-D212-7850-F5A1-502F7870C637}"/>
                </a:ext>
              </a:extLst>
            </p:cNvPr>
            <p:cNvGrpSpPr/>
            <p:nvPr userDrawn="1"/>
          </p:nvGrpSpPr>
          <p:grpSpPr>
            <a:xfrm>
              <a:off x="8127649" y="5730564"/>
              <a:ext cx="1268594" cy="673208"/>
              <a:chOff x="7682714" y="5424793"/>
              <a:chExt cx="1268594" cy="673208"/>
            </a:xfrm>
          </p:grpSpPr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5DA3E18-CC11-CE44-26D7-9CA5AE6BA9B8}"/>
                  </a:ext>
                </a:extLst>
              </p:cNvPr>
              <p:cNvSpPr/>
              <p:nvPr/>
            </p:nvSpPr>
            <p:spPr>
              <a:xfrm>
                <a:off x="7682714" y="5424793"/>
                <a:ext cx="1268594" cy="673208"/>
              </a:xfrm>
              <a:custGeom>
                <a:avLst/>
                <a:gdLst>
                  <a:gd name="connsiteX0" fmla="*/ 1267646 w 1268594"/>
                  <a:gd name="connsiteY0" fmla="*/ 383473 h 673208"/>
                  <a:gd name="connsiteX1" fmla="*/ 1179332 w 1268594"/>
                  <a:gd name="connsiteY1" fmla="*/ 564925 h 673208"/>
                  <a:gd name="connsiteX2" fmla="*/ 652188 w 1268594"/>
                  <a:gd name="connsiteY2" fmla="*/ 646137 h 673208"/>
                  <a:gd name="connsiteX3" fmla="*/ 0 w 1268594"/>
                  <a:gd name="connsiteY3" fmla="*/ 104843 h 673208"/>
                  <a:gd name="connsiteX4" fmla="*/ 980586 w 1268594"/>
                  <a:gd name="connsiteY4" fmla="*/ 35260 h 673208"/>
                  <a:gd name="connsiteX5" fmla="*/ 1267646 w 1268594"/>
                  <a:gd name="connsiteY5" fmla="*/ 383473 h 67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8594" h="673208">
                    <a:moveTo>
                      <a:pt x="1267646" y="383473"/>
                    </a:moveTo>
                    <a:cubicBezTo>
                      <a:pt x="1274856" y="455739"/>
                      <a:pt x="1240539" y="525810"/>
                      <a:pt x="1179332" y="564925"/>
                    </a:cubicBezTo>
                    <a:cubicBezTo>
                      <a:pt x="1074158" y="632150"/>
                      <a:pt x="881646" y="717726"/>
                      <a:pt x="652188" y="646137"/>
                    </a:cubicBezTo>
                    <a:cubicBezTo>
                      <a:pt x="302755" y="537114"/>
                      <a:pt x="0" y="104843"/>
                      <a:pt x="0" y="104843"/>
                    </a:cubicBezTo>
                    <a:cubicBezTo>
                      <a:pt x="0" y="104843"/>
                      <a:pt x="631126" y="-73764"/>
                      <a:pt x="980586" y="35260"/>
                    </a:cubicBezTo>
                    <a:cubicBezTo>
                      <a:pt x="1200258" y="103786"/>
                      <a:pt x="1256288" y="269706"/>
                      <a:pt x="1267646" y="383473"/>
                    </a:cubicBezTo>
                    <a:close/>
                  </a:path>
                </a:pathLst>
              </a:custGeom>
              <a:solidFill>
                <a:srgbClr val="34474E">
                  <a:alpha val="22000"/>
                </a:srgbClr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24" name="组合 623">
                <a:extLst>
                  <a:ext uri="{FF2B5EF4-FFF2-40B4-BE49-F238E27FC236}">
                    <a16:creationId xmlns:a16="http://schemas.microsoft.com/office/drawing/2014/main" id="{73331EB7-BA98-81A9-A361-97ECB2E8DF86}"/>
                  </a:ext>
                </a:extLst>
              </p:cNvPr>
              <p:cNvGrpSpPr/>
              <p:nvPr/>
            </p:nvGrpSpPr>
            <p:grpSpPr>
              <a:xfrm>
                <a:off x="7787562" y="5480229"/>
                <a:ext cx="1103006" cy="560737"/>
                <a:chOff x="7787562" y="5480229"/>
                <a:chExt cx="1103006" cy="560737"/>
              </a:xfrm>
              <a:solidFill>
                <a:srgbClr val="34474E"/>
              </a:solidFill>
            </p:grpSpPr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78E7C356-A2B0-7694-BB0C-1B28979FDBA9}"/>
                    </a:ext>
                  </a:extLst>
                </p:cNvPr>
                <p:cNvSpPr/>
                <p:nvPr/>
              </p:nvSpPr>
              <p:spPr>
                <a:xfrm>
                  <a:off x="8540428" y="5480229"/>
                  <a:ext cx="91560" cy="38256"/>
                </a:xfrm>
                <a:custGeom>
                  <a:avLst/>
                  <a:gdLst>
                    <a:gd name="connsiteX0" fmla="*/ 87443 w 91560"/>
                    <a:gd name="connsiteY0" fmla="*/ 36802 h 38256"/>
                    <a:gd name="connsiteX1" fmla="*/ 26833 w 91560"/>
                    <a:gd name="connsiteY1" fmla="*/ 26420 h 38256"/>
                    <a:gd name="connsiteX2" fmla="*/ 4117 w 91560"/>
                    <a:gd name="connsiteY2" fmla="*/ 1455 h 38256"/>
                    <a:gd name="connsiteX3" fmla="*/ 64728 w 91560"/>
                    <a:gd name="connsiteY3" fmla="*/ 11836 h 38256"/>
                    <a:gd name="connsiteX4" fmla="*/ 87443 w 91560"/>
                    <a:gd name="connsiteY4" fmla="*/ 36802 h 3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560" h="38256">
                      <a:moveTo>
                        <a:pt x="87443" y="36802"/>
                      </a:moveTo>
                      <a:cubicBezTo>
                        <a:pt x="76980" y="40841"/>
                        <a:pt x="49846" y="36178"/>
                        <a:pt x="26833" y="26420"/>
                      </a:cubicBezTo>
                      <a:cubicBezTo>
                        <a:pt x="3819" y="16662"/>
                        <a:pt x="-6346" y="5494"/>
                        <a:pt x="4117" y="1455"/>
                      </a:cubicBezTo>
                      <a:cubicBezTo>
                        <a:pt x="14581" y="-2584"/>
                        <a:pt x="41714" y="2078"/>
                        <a:pt x="64728" y="11836"/>
                      </a:cubicBezTo>
                      <a:cubicBezTo>
                        <a:pt x="87742" y="21595"/>
                        <a:pt x="97907" y="32790"/>
                        <a:pt x="87443" y="36802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D055F943-7325-3EC9-B5D8-E394769D09F0}"/>
                    </a:ext>
                  </a:extLst>
                </p:cNvPr>
                <p:cNvSpPr/>
                <p:nvPr/>
              </p:nvSpPr>
              <p:spPr>
                <a:xfrm rot="18679855">
                  <a:off x="8720312" y="5522079"/>
                  <a:ext cx="26781" cy="95523"/>
                </a:xfrm>
                <a:custGeom>
                  <a:avLst/>
                  <a:gdLst>
                    <a:gd name="connsiteX0" fmla="*/ 26781 w 26781"/>
                    <a:gd name="connsiteY0" fmla="*/ 47762 h 95523"/>
                    <a:gd name="connsiteX1" fmla="*/ 13391 w 26781"/>
                    <a:gd name="connsiteY1" fmla="*/ 95523 h 95523"/>
                    <a:gd name="connsiteX2" fmla="*/ 0 w 26781"/>
                    <a:gd name="connsiteY2" fmla="*/ 47762 h 95523"/>
                    <a:gd name="connsiteX3" fmla="*/ 13391 w 26781"/>
                    <a:gd name="connsiteY3" fmla="*/ 0 h 95523"/>
                    <a:gd name="connsiteX4" fmla="*/ 26781 w 26781"/>
                    <a:gd name="connsiteY4" fmla="*/ 47762 h 95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81" h="95523">
                      <a:moveTo>
                        <a:pt x="26781" y="47762"/>
                      </a:moveTo>
                      <a:cubicBezTo>
                        <a:pt x="26781" y="74140"/>
                        <a:pt x="20786" y="95523"/>
                        <a:pt x="13391" y="95523"/>
                      </a:cubicBezTo>
                      <a:cubicBezTo>
                        <a:pt x="5995" y="95523"/>
                        <a:pt x="0" y="74140"/>
                        <a:pt x="0" y="47762"/>
                      </a:cubicBezTo>
                      <a:cubicBezTo>
                        <a:pt x="0" y="21384"/>
                        <a:pt x="5995" y="0"/>
                        <a:pt x="13391" y="0"/>
                      </a:cubicBezTo>
                      <a:cubicBezTo>
                        <a:pt x="20786" y="0"/>
                        <a:pt x="26781" y="21384"/>
                        <a:pt x="26781" y="47762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ADB178FF-2D6F-0800-28B0-4C16D68CDD98}"/>
                    </a:ext>
                  </a:extLst>
                </p:cNvPr>
                <p:cNvSpPr/>
                <p:nvPr/>
              </p:nvSpPr>
              <p:spPr>
                <a:xfrm>
                  <a:off x="8823305" y="5663365"/>
                  <a:ext cx="67263" cy="72921"/>
                </a:xfrm>
                <a:custGeom>
                  <a:avLst/>
                  <a:gdLst>
                    <a:gd name="connsiteX0" fmla="*/ 60644 w 67263"/>
                    <a:gd name="connsiteY0" fmla="*/ 72770 h 72921"/>
                    <a:gd name="connsiteX1" fmla="*/ 13586 w 67263"/>
                    <a:gd name="connsiteY1" fmla="*/ 33167 h 72921"/>
                    <a:gd name="connsiteX2" fmla="*/ 6620 w 67263"/>
                    <a:gd name="connsiteY2" fmla="*/ 151 h 72921"/>
                    <a:gd name="connsiteX3" fmla="*/ 53677 w 67263"/>
                    <a:gd name="connsiteY3" fmla="*/ 39754 h 72921"/>
                    <a:gd name="connsiteX4" fmla="*/ 60644 w 67263"/>
                    <a:gd name="connsiteY4" fmla="*/ 72770 h 72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263" h="72921">
                      <a:moveTo>
                        <a:pt x="60644" y="72770"/>
                      </a:moveTo>
                      <a:cubicBezTo>
                        <a:pt x="49584" y="70954"/>
                        <a:pt x="28495" y="53226"/>
                        <a:pt x="13586" y="33167"/>
                      </a:cubicBezTo>
                      <a:cubicBezTo>
                        <a:pt x="-1323" y="13108"/>
                        <a:pt x="-4440" y="-1665"/>
                        <a:pt x="6620" y="151"/>
                      </a:cubicBezTo>
                      <a:cubicBezTo>
                        <a:pt x="17679" y="1967"/>
                        <a:pt x="38768" y="19695"/>
                        <a:pt x="53677" y="39754"/>
                      </a:cubicBezTo>
                      <a:cubicBezTo>
                        <a:pt x="68586" y="59813"/>
                        <a:pt x="71703" y="74586"/>
                        <a:pt x="60644" y="72770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A1219AED-4F61-4540-6100-74EBD7834890}"/>
                    </a:ext>
                  </a:extLst>
                </p:cNvPr>
                <p:cNvSpPr/>
                <p:nvPr/>
              </p:nvSpPr>
              <p:spPr>
                <a:xfrm>
                  <a:off x="8450959" y="6011603"/>
                  <a:ext cx="94781" cy="29363"/>
                </a:xfrm>
                <a:custGeom>
                  <a:avLst/>
                  <a:gdLst>
                    <a:gd name="connsiteX0" fmla="*/ 91445 w 94781"/>
                    <a:gd name="connsiteY0" fmla="*/ 25037 h 29363"/>
                    <a:gd name="connsiteX1" fmla="*/ 29939 w 94781"/>
                    <a:gd name="connsiteY1" fmla="*/ 25091 h 29363"/>
                    <a:gd name="connsiteX2" fmla="*/ 3348 w 94781"/>
                    <a:gd name="connsiteY2" fmla="*/ 4327 h 29363"/>
                    <a:gd name="connsiteX3" fmla="*/ 64853 w 94781"/>
                    <a:gd name="connsiteY3" fmla="*/ 4273 h 29363"/>
                    <a:gd name="connsiteX4" fmla="*/ 91445 w 94781"/>
                    <a:gd name="connsiteY4" fmla="*/ 25037 h 29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781" h="29363">
                      <a:moveTo>
                        <a:pt x="91445" y="25037"/>
                      </a:moveTo>
                      <a:cubicBezTo>
                        <a:pt x="81822" y="30783"/>
                        <a:pt x="54281" y="30810"/>
                        <a:pt x="29939" y="25091"/>
                      </a:cubicBezTo>
                      <a:cubicBezTo>
                        <a:pt x="5625" y="19371"/>
                        <a:pt x="-6302" y="10074"/>
                        <a:pt x="3348" y="4327"/>
                      </a:cubicBezTo>
                      <a:cubicBezTo>
                        <a:pt x="12971" y="-1420"/>
                        <a:pt x="40511" y="-1447"/>
                        <a:pt x="64853" y="4273"/>
                      </a:cubicBezTo>
                      <a:cubicBezTo>
                        <a:pt x="89167" y="9992"/>
                        <a:pt x="101067" y="19290"/>
                        <a:pt x="91445" y="25037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3C5B262D-2409-F43A-E2B1-9336B7E1F33F}"/>
                    </a:ext>
                  </a:extLst>
                </p:cNvPr>
                <p:cNvSpPr/>
                <p:nvPr/>
              </p:nvSpPr>
              <p:spPr>
                <a:xfrm>
                  <a:off x="8633749" y="5997652"/>
                  <a:ext cx="95464" cy="27089"/>
                </a:xfrm>
                <a:custGeom>
                  <a:avLst/>
                  <a:gdLst>
                    <a:gd name="connsiteX0" fmla="*/ 92926 w 95464"/>
                    <a:gd name="connsiteY0" fmla="*/ 15974 h 27089"/>
                    <a:gd name="connsiteX1" fmla="*/ 32396 w 95464"/>
                    <a:gd name="connsiteY1" fmla="*/ 26871 h 27089"/>
                    <a:gd name="connsiteX2" fmla="*/ 2552 w 95464"/>
                    <a:gd name="connsiteY2" fmla="*/ 11122 h 27089"/>
                    <a:gd name="connsiteX3" fmla="*/ 63081 w 95464"/>
                    <a:gd name="connsiteY3" fmla="*/ 225 h 27089"/>
                    <a:gd name="connsiteX4" fmla="*/ 92926 w 95464"/>
                    <a:gd name="connsiteY4" fmla="*/ 15974 h 27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464" h="27089">
                      <a:moveTo>
                        <a:pt x="92926" y="15974"/>
                      </a:moveTo>
                      <a:cubicBezTo>
                        <a:pt x="84469" y="23320"/>
                        <a:pt x="57362" y="28199"/>
                        <a:pt x="32396" y="26871"/>
                      </a:cubicBezTo>
                      <a:cubicBezTo>
                        <a:pt x="7431" y="25543"/>
                        <a:pt x="-5933" y="18495"/>
                        <a:pt x="2552" y="11122"/>
                      </a:cubicBezTo>
                      <a:cubicBezTo>
                        <a:pt x="11009" y="3776"/>
                        <a:pt x="38116" y="-1130"/>
                        <a:pt x="63081" y="225"/>
                      </a:cubicBezTo>
                      <a:cubicBezTo>
                        <a:pt x="88019" y="1553"/>
                        <a:pt x="101383" y="8601"/>
                        <a:pt x="92926" y="15974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F0CDAAD7-90B4-A3EA-A7D5-ADFA29209745}"/>
                    </a:ext>
                  </a:extLst>
                </p:cNvPr>
                <p:cNvSpPr/>
                <p:nvPr/>
              </p:nvSpPr>
              <p:spPr>
                <a:xfrm rot="16314160">
                  <a:off x="8381334" y="5448465"/>
                  <a:ext cx="26780" cy="95519"/>
                </a:xfrm>
                <a:custGeom>
                  <a:avLst/>
                  <a:gdLst>
                    <a:gd name="connsiteX0" fmla="*/ 26780 w 26780"/>
                    <a:gd name="connsiteY0" fmla="*/ 47760 h 95519"/>
                    <a:gd name="connsiteX1" fmla="*/ 13390 w 26780"/>
                    <a:gd name="connsiteY1" fmla="*/ 95519 h 95519"/>
                    <a:gd name="connsiteX2" fmla="*/ 0 w 26780"/>
                    <a:gd name="connsiteY2" fmla="*/ 47760 h 95519"/>
                    <a:gd name="connsiteX3" fmla="*/ 13390 w 26780"/>
                    <a:gd name="connsiteY3" fmla="*/ 0 h 95519"/>
                    <a:gd name="connsiteX4" fmla="*/ 26780 w 26780"/>
                    <a:gd name="connsiteY4" fmla="*/ 47760 h 95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80" h="95519">
                      <a:moveTo>
                        <a:pt x="26780" y="47760"/>
                      </a:moveTo>
                      <a:cubicBezTo>
                        <a:pt x="26780" y="74137"/>
                        <a:pt x="20785" y="95519"/>
                        <a:pt x="13390" y="95519"/>
                      </a:cubicBezTo>
                      <a:cubicBezTo>
                        <a:pt x="5995" y="95519"/>
                        <a:pt x="0" y="74137"/>
                        <a:pt x="0" y="47760"/>
                      </a:cubicBezTo>
                      <a:cubicBezTo>
                        <a:pt x="0" y="21383"/>
                        <a:pt x="5995" y="0"/>
                        <a:pt x="13390" y="0"/>
                      </a:cubicBezTo>
                      <a:cubicBezTo>
                        <a:pt x="20785" y="0"/>
                        <a:pt x="26780" y="21383"/>
                        <a:pt x="26780" y="47760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1" name="任意多边形: 形状 630">
                  <a:extLst>
                    <a:ext uri="{FF2B5EF4-FFF2-40B4-BE49-F238E27FC236}">
                      <a16:creationId xmlns:a16="http://schemas.microsoft.com/office/drawing/2014/main" id="{60F29513-66F1-F1D8-A851-382D77F9AAEB}"/>
                    </a:ext>
                  </a:extLst>
                </p:cNvPr>
                <p:cNvSpPr/>
                <p:nvPr/>
              </p:nvSpPr>
              <p:spPr>
                <a:xfrm>
                  <a:off x="8169283" y="5497836"/>
                  <a:ext cx="95477" cy="26924"/>
                </a:xfrm>
                <a:custGeom>
                  <a:avLst/>
                  <a:gdLst>
                    <a:gd name="connsiteX0" fmla="*/ 92594 w 95477"/>
                    <a:gd name="connsiteY0" fmla="*/ 19412 h 26924"/>
                    <a:gd name="connsiteX1" fmla="*/ 31414 w 95477"/>
                    <a:gd name="connsiteY1" fmla="*/ 25538 h 26924"/>
                    <a:gd name="connsiteX2" fmla="*/ 2898 w 95477"/>
                    <a:gd name="connsiteY2" fmla="*/ 7512 h 26924"/>
                    <a:gd name="connsiteX3" fmla="*/ 64078 w 95477"/>
                    <a:gd name="connsiteY3" fmla="*/ 1386 h 26924"/>
                    <a:gd name="connsiteX4" fmla="*/ 92594 w 95477"/>
                    <a:gd name="connsiteY4" fmla="*/ 19412 h 26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477" h="26924">
                      <a:moveTo>
                        <a:pt x="92594" y="19412"/>
                      </a:moveTo>
                      <a:cubicBezTo>
                        <a:pt x="83567" y="26080"/>
                        <a:pt x="56189" y="28818"/>
                        <a:pt x="31414" y="25538"/>
                      </a:cubicBezTo>
                      <a:cubicBezTo>
                        <a:pt x="6638" y="22258"/>
                        <a:pt x="-6129" y="14181"/>
                        <a:pt x="2898" y="7512"/>
                      </a:cubicBezTo>
                      <a:cubicBezTo>
                        <a:pt x="11924" y="844"/>
                        <a:pt x="39302" y="-1894"/>
                        <a:pt x="64078" y="1386"/>
                      </a:cubicBezTo>
                      <a:cubicBezTo>
                        <a:pt x="88826" y="4666"/>
                        <a:pt x="101593" y="12744"/>
                        <a:pt x="92594" y="19412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2" name="任意多边形: 形状 631">
                  <a:extLst>
                    <a:ext uri="{FF2B5EF4-FFF2-40B4-BE49-F238E27FC236}">
                      <a16:creationId xmlns:a16="http://schemas.microsoft.com/office/drawing/2014/main" id="{DF877B8D-2FFD-EEBE-A35B-7BEA6DA7FFC6}"/>
                    </a:ext>
                  </a:extLst>
                </p:cNvPr>
                <p:cNvSpPr/>
                <p:nvPr/>
              </p:nvSpPr>
              <p:spPr>
                <a:xfrm>
                  <a:off x="8231228" y="5581794"/>
                  <a:ext cx="94459" cy="30348"/>
                </a:xfrm>
                <a:custGeom>
                  <a:avLst/>
                  <a:gdLst>
                    <a:gd name="connsiteX0" fmla="*/ 91014 w 94459"/>
                    <a:gd name="connsiteY0" fmla="*/ 26614 h 30348"/>
                    <a:gd name="connsiteX1" fmla="*/ 29537 w 94459"/>
                    <a:gd name="connsiteY1" fmla="*/ 25150 h 30348"/>
                    <a:gd name="connsiteX2" fmla="*/ 3460 w 94459"/>
                    <a:gd name="connsiteY2" fmla="*/ 3735 h 30348"/>
                    <a:gd name="connsiteX3" fmla="*/ 64938 w 94459"/>
                    <a:gd name="connsiteY3" fmla="*/ 5199 h 30348"/>
                    <a:gd name="connsiteX4" fmla="*/ 91014 w 94459"/>
                    <a:gd name="connsiteY4" fmla="*/ 26614 h 30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459" h="30348">
                      <a:moveTo>
                        <a:pt x="91014" y="26614"/>
                      </a:moveTo>
                      <a:cubicBezTo>
                        <a:pt x="81229" y="32116"/>
                        <a:pt x="53715" y="31466"/>
                        <a:pt x="29537" y="25150"/>
                      </a:cubicBezTo>
                      <a:cubicBezTo>
                        <a:pt x="5357" y="18834"/>
                        <a:pt x="-6326" y="9265"/>
                        <a:pt x="3460" y="3735"/>
                      </a:cubicBezTo>
                      <a:cubicBezTo>
                        <a:pt x="13245" y="-1767"/>
                        <a:pt x="40759" y="-1116"/>
                        <a:pt x="64938" y="5199"/>
                      </a:cubicBezTo>
                      <a:cubicBezTo>
                        <a:pt x="89090" y="11515"/>
                        <a:pt x="100773" y="21111"/>
                        <a:pt x="91014" y="26614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2B7B5C36-7F03-9526-B5BC-C520A4BE8D51}"/>
                    </a:ext>
                  </a:extLst>
                </p:cNvPr>
                <p:cNvSpPr/>
                <p:nvPr/>
              </p:nvSpPr>
              <p:spPr>
                <a:xfrm rot="16618717">
                  <a:off x="8472288" y="5564656"/>
                  <a:ext cx="26781" cy="95524"/>
                </a:xfrm>
                <a:custGeom>
                  <a:avLst/>
                  <a:gdLst>
                    <a:gd name="connsiteX0" fmla="*/ 26782 w 26781"/>
                    <a:gd name="connsiteY0" fmla="*/ 47762 h 95524"/>
                    <a:gd name="connsiteX1" fmla="*/ 13391 w 26781"/>
                    <a:gd name="connsiteY1" fmla="*/ 95525 h 95524"/>
                    <a:gd name="connsiteX2" fmla="*/ 0 w 26781"/>
                    <a:gd name="connsiteY2" fmla="*/ 47762 h 95524"/>
                    <a:gd name="connsiteX3" fmla="*/ 13391 w 26781"/>
                    <a:gd name="connsiteY3" fmla="*/ 0 h 95524"/>
                    <a:gd name="connsiteX4" fmla="*/ 26782 w 26781"/>
                    <a:gd name="connsiteY4" fmla="*/ 47762 h 95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81" h="95524">
                      <a:moveTo>
                        <a:pt x="26782" y="47762"/>
                      </a:moveTo>
                      <a:cubicBezTo>
                        <a:pt x="26782" y="74141"/>
                        <a:pt x="20786" y="95525"/>
                        <a:pt x="13391" y="95525"/>
                      </a:cubicBezTo>
                      <a:cubicBezTo>
                        <a:pt x="5995" y="95525"/>
                        <a:pt x="0" y="74141"/>
                        <a:pt x="0" y="47762"/>
                      </a:cubicBezTo>
                      <a:cubicBezTo>
                        <a:pt x="0" y="21384"/>
                        <a:pt x="5995" y="0"/>
                        <a:pt x="13391" y="0"/>
                      </a:cubicBezTo>
                      <a:cubicBezTo>
                        <a:pt x="20786" y="0"/>
                        <a:pt x="26782" y="21384"/>
                        <a:pt x="26782" y="47762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4" name="任意多边形: 形状 633">
                  <a:extLst>
                    <a:ext uri="{FF2B5EF4-FFF2-40B4-BE49-F238E27FC236}">
                      <a16:creationId xmlns:a16="http://schemas.microsoft.com/office/drawing/2014/main" id="{C5AE17E9-8DEA-49C2-3AD9-813723FE07CA}"/>
                    </a:ext>
                  </a:extLst>
                </p:cNvPr>
                <p:cNvSpPr/>
                <p:nvPr/>
              </p:nvSpPr>
              <p:spPr>
                <a:xfrm>
                  <a:off x="8611001" y="5642173"/>
                  <a:ext cx="86295" cy="48920"/>
                </a:xfrm>
                <a:custGeom>
                  <a:avLst/>
                  <a:gdLst>
                    <a:gd name="connsiteX0" fmla="*/ 81438 w 86295"/>
                    <a:gd name="connsiteY0" fmla="*/ 48558 h 48920"/>
                    <a:gd name="connsiteX1" fmla="*/ 23267 w 86295"/>
                    <a:gd name="connsiteY1" fmla="*/ 28635 h 48920"/>
                    <a:gd name="connsiteX2" fmla="*/ 4862 w 86295"/>
                    <a:gd name="connsiteY2" fmla="*/ 363 h 48920"/>
                    <a:gd name="connsiteX3" fmla="*/ 63033 w 86295"/>
                    <a:gd name="connsiteY3" fmla="*/ 20286 h 48920"/>
                    <a:gd name="connsiteX4" fmla="*/ 81438 w 86295"/>
                    <a:gd name="connsiteY4" fmla="*/ 48558 h 48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295" h="48920">
                      <a:moveTo>
                        <a:pt x="81438" y="48558"/>
                      </a:moveTo>
                      <a:cubicBezTo>
                        <a:pt x="70460" y="50862"/>
                        <a:pt x="44411" y="41944"/>
                        <a:pt x="23267" y="28635"/>
                      </a:cubicBezTo>
                      <a:cubicBezTo>
                        <a:pt x="2124" y="15326"/>
                        <a:pt x="-6116" y="2667"/>
                        <a:pt x="4862" y="363"/>
                      </a:cubicBezTo>
                      <a:cubicBezTo>
                        <a:pt x="15840" y="-1941"/>
                        <a:pt x="41890" y="6976"/>
                        <a:pt x="63033" y="20286"/>
                      </a:cubicBezTo>
                      <a:cubicBezTo>
                        <a:pt x="84149" y="33595"/>
                        <a:pt x="92416" y="46254"/>
                        <a:pt x="81438" y="48558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52EBA2E5-8ED9-A117-9549-4C3A41E94175}"/>
                    </a:ext>
                  </a:extLst>
                </p:cNvPr>
                <p:cNvSpPr/>
                <p:nvPr/>
              </p:nvSpPr>
              <p:spPr>
                <a:xfrm>
                  <a:off x="8756954" y="5721580"/>
                  <a:ext cx="81037" cy="57245"/>
                </a:xfrm>
                <a:custGeom>
                  <a:avLst/>
                  <a:gdLst>
                    <a:gd name="connsiteX0" fmla="*/ 75600 w 81037"/>
                    <a:gd name="connsiteY0" fmla="*/ 57193 h 57245"/>
                    <a:gd name="connsiteX1" fmla="*/ 20275 w 81037"/>
                    <a:gd name="connsiteY1" fmla="*/ 30358 h 57245"/>
                    <a:gd name="connsiteX2" fmla="*/ 5420 w 81037"/>
                    <a:gd name="connsiteY2" fmla="*/ 53 h 57245"/>
                    <a:gd name="connsiteX3" fmla="*/ 60745 w 81037"/>
                    <a:gd name="connsiteY3" fmla="*/ 26888 h 57245"/>
                    <a:gd name="connsiteX4" fmla="*/ 75600 w 81037"/>
                    <a:gd name="connsiteY4" fmla="*/ 57193 h 57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037" h="57245">
                      <a:moveTo>
                        <a:pt x="75600" y="57193"/>
                      </a:moveTo>
                      <a:cubicBezTo>
                        <a:pt x="64432" y="58142"/>
                        <a:pt x="39656" y="46134"/>
                        <a:pt x="20275" y="30358"/>
                      </a:cubicBezTo>
                      <a:cubicBezTo>
                        <a:pt x="894" y="14582"/>
                        <a:pt x="-5748" y="1001"/>
                        <a:pt x="5420" y="53"/>
                      </a:cubicBezTo>
                      <a:cubicBezTo>
                        <a:pt x="16588" y="-896"/>
                        <a:pt x="41364" y="11112"/>
                        <a:pt x="60745" y="26888"/>
                      </a:cubicBezTo>
                      <a:cubicBezTo>
                        <a:pt x="80154" y="42664"/>
                        <a:pt x="86795" y="56245"/>
                        <a:pt x="75600" y="57193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09E3165B-252E-77F1-A07F-C741EC0EDDF2}"/>
                    </a:ext>
                  </a:extLst>
                </p:cNvPr>
                <p:cNvSpPr/>
                <p:nvPr/>
              </p:nvSpPr>
              <p:spPr>
                <a:xfrm rot="17741014">
                  <a:off x="8203221" y="5747851"/>
                  <a:ext cx="26781" cy="95523"/>
                </a:xfrm>
                <a:custGeom>
                  <a:avLst/>
                  <a:gdLst>
                    <a:gd name="connsiteX0" fmla="*/ 26782 w 26781"/>
                    <a:gd name="connsiteY0" fmla="*/ 47762 h 95523"/>
                    <a:gd name="connsiteX1" fmla="*/ 13391 w 26781"/>
                    <a:gd name="connsiteY1" fmla="*/ 95524 h 95523"/>
                    <a:gd name="connsiteX2" fmla="*/ 0 w 26781"/>
                    <a:gd name="connsiteY2" fmla="*/ 47762 h 95523"/>
                    <a:gd name="connsiteX3" fmla="*/ 13391 w 26781"/>
                    <a:gd name="connsiteY3" fmla="*/ 0 h 95523"/>
                    <a:gd name="connsiteX4" fmla="*/ 26782 w 26781"/>
                    <a:gd name="connsiteY4" fmla="*/ 47762 h 95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81" h="95523">
                      <a:moveTo>
                        <a:pt x="26782" y="47762"/>
                      </a:moveTo>
                      <a:cubicBezTo>
                        <a:pt x="26782" y="74140"/>
                        <a:pt x="20786" y="95524"/>
                        <a:pt x="13391" y="95524"/>
                      </a:cubicBezTo>
                      <a:cubicBezTo>
                        <a:pt x="5996" y="95524"/>
                        <a:pt x="0" y="74140"/>
                        <a:pt x="0" y="47762"/>
                      </a:cubicBezTo>
                      <a:cubicBezTo>
                        <a:pt x="0" y="21384"/>
                        <a:pt x="5996" y="0"/>
                        <a:pt x="13391" y="0"/>
                      </a:cubicBezTo>
                      <a:cubicBezTo>
                        <a:pt x="20786" y="0"/>
                        <a:pt x="26782" y="21384"/>
                        <a:pt x="26782" y="47762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4E8DEE4B-D8F0-810E-0784-F862E96468B5}"/>
                    </a:ext>
                  </a:extLst>
                </p:cNvPr>
                <p:cNvSpPr/>
                <p:nvPr/>
              </p:nvSpPr>
              <p:spPr>
                <a:xfrm>
                  <a:off x="8355188" y="5865508"/>
                  <a:ext cx="90896" cy="39758"/>
                </a:xfrm>
                <a:custGeom>
                  <a:avLst/>
                  <a:gdLst>
                    <a:gd name="connsiteX0" fmla="*/ 89524 w 90896"/>
                    <a:gd name="connsiteY0" fmla="*/ 30095 h 39758"/>
                    <a:gd name="connsiteX1" fmla="*/ 34415 w 90896"/>
                    <a:gd name="connsiteY1" fmla="*/ 2826 h 39758"/>
                    <a:gd name="connsiteX2" fmla="*/ 1372 w 90896"/>
                    <a:gd name="connsiteY2" fmla="*/ 9657 h 39758"/>
                    <a:gd name="connsiteX3" fmla="*/ 56480 w 90896"/>
                    <a:gd name="connsiteY3" fmla="*/ 36926 h 39758"/>
                    <a:gd name="connsiteX4" fmla="*/ 89524 w 90896"/>
                    <a:gd name="connsiteY4" fmla="*/ 30095 h 39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896" h="39758">
                      <a:moveTo>
                        <a:pt x="89524" y="30095"/>
                      </a:moveTo>
                      <a:cubicBezTo>
                        <a:pt x="83425" y="20689"/>
                        <a:pt x="58758" y="8464"/>
                        <a:pt x="34415" y="2826"/>
                      </a:cubicBezTo>
                      <a:cubicBezTo>
                        <a:pt x="10074" y="-2812"/>
                        <a:pt x="-4727" y="251"/>
                        <a:pt x="1372" y="9657"/>
                      </a:cubicBezTo>
                      <a:cubicBezTo>
                        <a:pt x="7471" y="19063"/>
                        <a:pt x="32139" y="31288"/>
                        <a:pt x="56480" y="36926"/>
                      </a:cubicBezTo>
                      <a:cubicBezTo>
                        <a:pt x="80822" y="42564"/>
                        <a:pt x="95623" y="39528"/>
                        <a:pt x="89524" y="30095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8" name="任意多边形: 形状 637">
                  <a:extLst>
                    <a:ext uri="{FF2B5EF4-FFF2-40B4-BE49-F238E27FC236}">
                      <a16:creationId xmlns:a16="http://schemas.microsoft.com/office/drawing/2014/main" id="{3528B2B0-0930-70E8-C96B-230915AD09C7}"/>
                    </a:ext>
                  </a:extLst>
                </p:cNvPr>
                <p:cNvSpPr/>
                <p:nvPr/>
              </p:nvSpPr>
              <p:spPr>
                <a:xfrm>
                  <a:off x="8532986" y="5906857"/>
                  <a:ext cx="94680" cy="29755"/>
                </a:xfrm>
                <a:custGeom>
                  <a:avLst/>
                  <a:gdLst>
                    <a:gd name="connsiteX0" fmla="*/ 92554 w 94680"/>
                    <a:gd name="connsiteY0" fmla="*/ 16829 h 29755"/>
                    <a:gd name="connsiteX1" fmla="*/ 33353 w 94680"/>
                    <a:gd name="connsiteY1" fmla="*/ 131 h 29755"/>
                    <a:gd name="connsiteX2" fmla="*/ 2126 w 94680"/>
                    <a:gd name="connsiteY2" fmla="*/ 12926 h 29755"/>
                    <a:gd name="connsiteX3" fmla="*/ 61327 w 94680"/>
                    <a:gd name="connsiteY3" fmla="*/ 29623 h 29755"/>
                    <a:gd name="connsiteX4" fmla="*/ 92554 w 94680"/>
                    <a:gd name="connsiteY4" fmla="*/ 16829 h 29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680" h="29755">
                      <a:moveTo>
                        <a:pt x="92554" y="16829"/>
                      </a:moveTo>
                      <a:cubicBezTo>
                        <a:pt x="84829" y="8697"/>
                        <a:pt x="58346" y="1216"/>
                        <a:pt x="33353" y="131"/>
                      </a:cubicBezTo>
                      <a:cubicBezTo>
                        <a:pt x="8388" y="-953"/>
                        <a:pt x="-5599" y="4794"/>
                        <a:pt x="2126" y="12926"/>
                      </a:cubicBezTo>
                      <a:cubicBezTo>
                        <a:pt x="9852" y="21058"/>
                        <a:pt x="36335" y="28539"/>
                        <a:pt x="61327" y="29623"/>
                      </a:cubicBezTo>
                      <a:cubicBezTo>
                        <a:pt x="86293" y="30708"/>
                        <a:pt x="100280" y="24988"/>
                        <a:pt x="92554" y="16829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9" name="任意多边形: 形状 638">
                  <a:extLst>
                    <a:ext uri="{FF2B5EF4-FFF2-40B4-BE49-F238E27FC236}">
                      <a16:creationId xmlns:a16="http://schemas.microsoft.com/office/drawing/2014/main" id="{9776C312-899C-5E49-9E2F-9B91AFF1A9A7}"/>
                    </a:ext>
                  </a:extLst>
                </p:cNvPr>
                <p:cNvSpPr/>
                <p:nvPr/>
              </p:nvSpPr>
              <p:spPr>
                <a:xfrm>
                  <a:off x="8693580" y="5916728"/>
                  <a:ext cx="95519" cy="26817"/>
                </a:xfrm>
                <a:custGeom>
                  <a:avLst/>
                  <a:gdLst>
                    <a:gd name="connsiteX0" fmla="*/ 92865 w 95519"/>
                    <a:gd name="connsiteY0" fmla="*/ 9859 h 26817"/>
                    <a:gd name="connsiteX1" fmla="*/ 32092 w 95519"/>
                    <a:gd name="connsiteY1" fmla="*/ 480 h 26817"/>
                    <a:gd name="connsiteX2" fmla="*/ 2654 w 95519"/>
                    <a:gd name="connsiteY2" fmla="*/ 16961 h 26817"/>
                    <a:gd name="connsiteX3" fmla="*/ 63427 w 95519"/>
                    <a:gd name="connsiteY3" fmla="*/ 26340 h 26817"/>
                    <a:gd name="connsiteX4" fmla="*/ 92865 w 95519"/>
                    <a:gd name="connsiteY4" fmla="*/ 9859 h 26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519" h="26817">
                      <a:moveTo>
                        <a:pt x="92865" y="9859"/>
                      </a:moveTo>
                      <a:cubicBezTo>
                        <a:pt x="84218" y="2703"/>
                        <a:pt x="57003" y="-1472"/>
                        <a:pt x="32092" y="480"/>
                      </a:cubicBezTo>
                      <a:cubicBezTo>
                        <a:pt x="7181" y="2432"/>
                        <a:pt x="-5993" y="9832"/>
                        <a:pt x="2654" y="16961"/>
                      </a:cubicBezTo>
                      <a:cubicBezTo>
                        <a:pt x="11301" y="24090"/>
                        <a:pt x="38517" y="28291"/>
                        <a:pt x="63427" y="26340"/>
                      </a:cubicBezTo>
                      <a:cubicBezTo>
                        <a:pt x="88339" y="24388"/>
                        <a:pt x="101513" y="17015"/>
                        <a:pt x="92865" y="9859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1BEDD3E3-A703-2084-31E1-20C19B1BA71F}"/>
                    </a:ext>
                  </a:extLst>
                </p:cNvPr>
                <p:cNvSpPr/>
                <p:nvPr/>
              </p:nvSpPr>
              <p:spPr>
                <a:xfrm>
                  <a:off x="7976771" y="5514560"/>
                  <a:ext cx="95491" cy="26924"/>
                </a:xfrm>
                <a:custGeom>
                  <a:avLst/>
                  <a:gdLst>
                    <a:gd name="connsiteX0" fmla="*/ 92594 w 95491"/>
                    <a:gd name="connsiteY0" fmla="*/ 19412 h 26924"/>
                    <a:gd name="connsiteX1" fmla="*/ 31414 w 95491"/>
                    <a:gd name="connsiteY1" fmla="*/ 25538 h 26924"/>
                    <a:gd name="connsiteX2" fmla="*/ 2898 w 95491"/>
                    <a:gd name="connsiteY2" fmla="*/ 7512 h 26924"/>
                    <a:gd name="connsiteX3" fmla="*/ 64078 w 95491"/>
                    <a:gd name="connsiteY3" fmla="*/ 1386 h 26924"/>
                    <a:gd name="connsiteX4" fmla="*/ 92594 w 95491"/>
                    <a:gd name="connsiteY4" fmla="*/ 19412 h 26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491" h="26924">
                      <a:moveTo>
                        <a:pt x="92594" y="19412"/>
                      </a:moveTo>
                      <a:cubicBezTo>
                        <a:pt x="83567" y="26081"/>
                        <a:pt x="56189" y="28818"/>
                        <a:pt x="31414" y="25538"/>
                      </a:cubicBezTo>
                      <a:cubicBezTo>
                        <a:pt x="6638" y="22259"/>
                        <a:pt x="-6129" y="14181"/>
                        <a:pt x="2898" y="7512"/>
                      </a:cubicBezTo>
                      <a:cubicBezTo>
                        <a:pt x="11924" y="844"/>
                        <a:pt x="39302" y="-1894"/>
                        <a:pt x="64078" y="1386"/>
                      </a:cubicBezTo>
                      <a:cubicBezTo>
                        <a:pt x="88853" y="4666"/>
                        <a:pt x="101620" y="12744"/>
                        <a:pt x="92594" y="19412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2D6DB89B-8316-DF1D-EC9B-B37A3254F09E}"/>
                    </a:ext>
                  </a:extLst>
                </p:cNvPr>
                <p:cNvSpPr/>
                <p:nvPr/>
              </p:nvSpPr>
              <p:spPr>
                <a:xfrm>
                  <a:off x="8025040" y="5700859"/>
                  <a:ext cx="83878" cy="53012"/>
                </a:xfrm>
                <a:custGeom>
                  <a:avLst/>
                  <a:gdLst>
                    <a:gd name="connsiteX0" fmla="*/ 78750 w 83878"/>
                    <a:gd name="connsiteY0" fmla="*/ 52841 h 53012"/>
                    <a:gd name="connsiteX1" fmla="*/ 21853 w 83878"/>
                    <a:gd name="connsiteY1" fmla="*/ 29502 h 53012"/>
                    <a:gd name="connsiteX2" fmla="*/ 5128 w 83878"/>
                    <a:gd name="connsiteY2" fmla="*/ 172 h 53012"/>
                    <a:gd name="connsiteX3" fmla="*/ 62025 w 83878"/>
                    <a:gd name="connsiteY3" fmla="*/ 23511 h 53012"/>
                    <a:gd name="connsiteX4" fmla="*/ 78750 w 83878"/>
                    <a:gd name="connsiteY4" fmla="*/ 52841 h 5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878" h="53012">
                      <a:moveTo>
                        <a:pt x="78750" y="52841"/>
                      </a:moveTo>
                      <a:cubicBezTo>
                        <a:pt x="67664" y="54494"/>
                        <a:pt x="42183" y="44058"/>
                        <a:pt x="21853" y="29502"/>
                      </a:cubicBezTo>
                      <a:cubicBezTo>
                        <a:pt x="1523" y="14973"/>
                        <a:pt x="-5958" y="1826"/>
                        <a:pt x="5128" y="172"/>
                      </a:cubicBezTo>
                      <a:cubicBezTo>
                        <a:pt x="16215" y="-1481"/>
                        <a:pt x="41695" y="8955"/>
                        <a:pt x="62025" y="23511"/>
                      </a:cubicBezTo>
                      <a:cubicBezTo>
                        <a:pt x="82355" y="38067"/>
                        <a:pt x="89837" y="51187"/>
                        <a:pt x="78750" y="52841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2" name="任意多边形: 形状 641">
                  <a:extLst>
                    <a:ext uri="{FF2B5EF4-FFF2-40B4-BE49-F238E27FC236}">
                      <a16:creationId xmlns:a16="http://schemas.microsoft.com/office/drawing/2014/main" id="{BD3783F9-3D72-2A4F-571B-9057FEA6F44F}"/>
                    </a:ext>
                  </a:extLst>
                </p:cNvPr>
                <p:cNvSpPr/>
                <p:nvPr/>
              </p:nvSpPr>
              <p:spPr>
                <a:xfrm>
                  <a:off x="8156823" y="5660396"/>
                  <a:ext cx="91812" cy="37655"/>
                </a:xfrm>
                <a:custGeom>
                  <a:avLst/>
                  <a:gdLst>
                    <a:gd name="connsiteX0" fmla="*/ 87732 w 91812"/>
                    <a:gd name="connsiteY0" fmla="*/ 36108 h 37655"/>
                    <a:gd name="connsiteX1" fmla="*/ 27013 w 91812"/>
                    <a:gd name="connsiteY1" fmla="*/ 26296 h 37655"/>
                    <a:gd name="connsiteX2" fmla="*/ 4080 w 91812"/>
                    <a:gd name="connsiteY2" fmla="*/ 1547 h 37655"/>
                    <a:gd name="connsiteX3" fmla="*/ 64800 w 91812"/>
                    <a:gd name="connsiteY3" fmla="*/ 11360 h 37655"/>
                    <a:gd name="connsiteX4" fmla="*/ 87732 w 91812"/>
                    <a:gd name="connsiteY4" fmla="*/ 36108 h 37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812" h="37655">
                      <a:moveTo>
                        <a:pt x="87732" y="36108"/>
                      </a:moveTo>
                      <a:cubicBezTo>
                        <a:pt x="77296" y="40229"/>
                        <a:pt x="50108" y="35837"/>
                        <a:pt x="27013" y="26296"/>
                      </a:cubicBezTo>
                      <a:cubicBezTo>
                        <a:pt x="3918" y="16754"/>
                        <a:pt x="-6356" y="5668"/>
                        <a:pt x="4080" y="1547"/>
                      </a:cubicBezTo>
                      <a:cubicBezTo>
                        <a:pt x="14517" y="-2573"/>
                        <a:pt x="41705" y="1818"/>
                        <a:pt x="64800" y="11360"/>
                      </a:cubicBezTo>
                      <a:cubicBezTo>
                        <a:pt x="87895" y="20902"/>
                        <a:pt x="98168" y="31988"/>
                        <a:pt x="87732" y="36108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3" name="任意多边形: 形状 642">
                  <a:extLst>
                    <a:ext uri="{FF2B5EF4-FFF2-40B4-BE49-F238E27FC236}">
                      <a16:creationId xmlns:a16="http://schemas.microsoft.com/office/drawing/2014/main" id="{0FD894A0-2E26-258B-A730-847086A1F672}"/>
                    </a:ext>
                  </a:extLst>
                </p:cNvPr>
                <p:cNvSpPr/>
                <p:nvPr/>
              </p:nvSpPr>
              <p:spPr>
                <a:xfrm>
                  <a:off x="8324478" y="5717158"/>
                  <a:ext cx="91812" cy="37655"/>
                </a:xfrm>
                <a:custGeom>
                  <a:avLst/>
                  <a:gdLst>
                    <a:gd name="connsiteX0" fmla="*/ 87732 w 91812"/>
                    <a:gd name="connsiteY0" fmla="*/ 36108 h 37655"/>
                    <a:gd name="connsiteX1" fmla="*/ 27013 w 91812"/>
                    <a:gd name="connsiteY1" fmla="*/ 26296 h 37655"/>
                    <a:gd name="connsiteX2" fmla="*/ 4081 w 91812"/>
                    <a:gd name="connsiteY2" fmla="*/ 1547 h 37655"/>
                    <a:gd name="connsiteX3" fmla="*/ 64799 w 91812"/>
                    <a:gd name="connsiteY3" fmla="*/ 11360 h 37655"/>
                    <a:gd name="connsiteX4" fmla="*/ 87732 w 91812"/>
                    <a:gd name="connsiteY4" fmla="*/ 36108 h 37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812" h="37655">
                      <a:moveTo>
                        <a:pt x="87732" y="36108"/>
                      </a:moveTo>
                      <a:cubicBezTo>
                        <a:pt x="77296" y="40229"/>
                        <a:pt x="50108" y="35837"/>
                        <a:pt x="27013" y="26296"/>
                      </a:cubicBezTo>
                      <a:cubicBezTo>
                        <a:pt x="3918" y="16754"/>
                        <a:pt x="-6356" y="5668"/>
                        <a:pt x="4081" y="1547"/>
                      </a:cubicBezTo>
                      <a:cubicBezTo>
                        <a:pt x="14517" y="-2573"/>
                        <a:pt x="41705" y="1818"/>
                        <a:pt x="64799" y="11360"/>
                      </a:cubicBezTo>
                      <a:cubicBezTo>
                        <a:pt x="87894" y="20902"/>
                        <a:pt x="98168" y="31988"/>
                        <a:pt x="87732" y="36108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4" name="任意多边形: 形状 643">
                  <a:extLst>
                    <a:ext uri="{FF2B5EF4-FFF2-40B4-BE49-F238E27FC236}">
                      <a16:creationId xmlns:a16="http://schemas.microsoft.com/office/drawing/2014/main" id="{3824DD51-EFA6-DF87-1F7D-86386F4FFC3B}"/>
                    </a:ext>
                  </a:extLst>
                </p:cNvPr>
                <p:cNvSpPr/>
                <p:nvPr/>
              </p:nvSpPr>
              <p:spPr>
                <a:xfrm>
                  <a:off x="8488535" y="5762074"/>
                  <a:ext cx="92959" cy="34699"/>
                </a:xfrm>
                <a:custGeom>
                  <a:avLst/>
                  <a:gdLst>
                    <a:gd name="connsiteX0" fmla="*/ 89107 w 92959"/>
                    <a:gd name="connsiteY0" fmla="*/ 32529 h 34699"/>
                    <a:gd name="connsiteX1" fmla="*/ 27981 w 92959"/>
                    <a:gd name="connsiteY1" fmla="*/ 25753 h 34699"/>
                    <a:gd name="connsiteX2" fmla="*/ 3856 w 92959"/>
                    <a:gd name="connsiteY2" fmla="*/ 2170 h 34699"/>
                    <a:gd name="connsiteX3" fmla="*/ 64982 w 92959"/>
                    <a:gd name="connsiteY3" fmla="*/ 8947 h 34699"/>
                    <a:gd name="connsiteX4" fmla="*/ 89107 w 92959"/>
                    <a:gd name="connsiteY4" fmla="*/ 32529 h 34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959" h="34699">
                      <a:moveTo>
                        <a:pt x="89107" y="32529"/>
                      </a:moveTo>
                      <a:cubicBezTo>
                        <a:pt x="78888" y="37164"/>
                        <a:pt x="51537" y="34129"/>
                        <a:pt x="27981" y="25753"/>
                      </a:cubicBezTo>
                      <a:cubicBezTo>
                        <a:pt x="4426" y="17377"/>
                        <a:pt x="-6363" y="6805"/>
                        <a:pt x="3856" y="2170"/>
                      </a:cubicBezTo>
                      <a:cubicBezTo>
                        <a:pt x="14076" y="-2466"/>
                        <a:pt x="41426" y="570"/>
                        <a:pt x="64982" y="8947"/>
                      </a:cubicBezTo>
                      <a:cubicBezTo>
                        <a:pt x="88511" y="17322"/>
                        <a:pt x="99326" y="27867"/>
                        <a:pt x="89107" y="32529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:a16="http://schemas.microsoft.com/office/drawing/2014/main" id="{C8E0B5A9-F8B3-95B6-F7FF-8B639E620BB5}"/>
                    </a:ext>
                  </a:extLst>
                </p:cNvPr>
                <p:cNvSpPr/>
                <p:nvPr/>
              </p:nvSpPr>
              <p:spPr>
                <a:xfrm rot="17053764">
                  <a:off x="8673081" y="5772959"/>
                  <a:ext cx="26780" cy="95522"/>
                </a:xfrm>
                <a:custGeom>
                  <a:avLst/>
                  <a:gdLst>
                    <a:gd name="connsiteX0" fmla="*/ 26781 w 26780"/>
                    <a:gd name="connsiteY0" fmla="*/ 47761 h 95522"/>
                    <a:gd name="connsiteX1" fmla="*/ 13390 w 26780"/>
                    <a:gd name="connsiteY1" fmla="*/ 95522 h 95522"/>
                    <a:gd name="connsiteX2" fmla="*/ 0 w 26780"/>
                    <a:gd name="connsiteY2" fmla="*/ 47761 h 95522"/>
                    <a:gd name="connsiteX3" fmla="*/ 13390 w 26780"/>
                    <a:gd name="connsiteY3" fmla="*/ 0 h 95522"/>
                    <a:gd name="connsiteX4" fmla="*/ 26781 w 26780"/>
                    <a:gd name="connsiteY4" fmla="*/ 47761 h 955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80" h="95522">
                      <a:moveTo>
                        <a:pt x="26781" y="47761"/>
                      </a:moveTo>
                      <a:cubicBezTo>
                        <a:pt x="26781" y="74139"/>
                        <a:pt x="20786" y="95522"/>
                        <a:pt x="13390" y="95522"/>
                      </a:cubicBezTo>
                      <a:cubicBezTo>
                        <a:pt x="5995" y="95522"/>
                        <a:pt x="0" y="74139"/>
                        <a:pt x="0" y="47761"/>
                      </a:cubicBezTo>
                      <a:cubicBezTo>
                        <a:pt x="0" y="21383"/>
                        <a:pt x="5995" y="0"/>
                        <a:pt x="13390" y="0"/>
                      </a:cubicBezTo>
                      <a:cubicBezTo>
                        <a:pt x="20786" y="0"/>
                        <a:pt x="26781" y="21383"/>
                        <a:pt x="26781" y="47761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6" name="任意多边形: 形状 645">
                  <a:extLst>
                    <a:ext uri="{FF2B5EF4-FFF2-40B4-BE49-F238E27FC236}">
                      <a16:creationId xmlns:a16="http://schemas.microsoft.com/office/drawing/2014/main" id="{E218BCC1-9144-C1C5-3A00-D9F32AB79363}"/>
                    </a:ext>
                  </a:extLst>
                </p:cNvPr>
                <p:cNvSpPr/>
                <p:nvPr/>
              </p:nvSpPr>
              <p:spPr>
                <a:xfrm>
                  <a:off x="8794648" y="5832695"/>
                  <a:ext cx="94891" cy="28936"/>
                </a:xfrm>
                <a:custGeom>
                  <a:avLst/>
                  <a:gdLst>
                    <a:gd name="connsiteX0" fmla="*/ 91604 w 94891"/>
                    <a:gd name="connsiteY0" fmla="*/ 24308 h 28936"/>
                    <a:gd name="connsiteX1" fmla="*/ 30126 w 94891"/>
                    <a:gd name="connsiteY1" fmla="*/ 25067 h 28936"/>
                    <a:gd name="connsiteX2" fmla="*/ 3290 w 94891"/>
                    <a:gd name="connsiteY2" fmla="*/ 4629 h 28936"/>
                    <a:gd name="connsiteX3" fmla="*/ 64769 w 94891"/>
                    <a:gd name="connsiteY3" fmla="*/ 3870 h 28936"/>
                    <a:gd name="connsiteX4" fmla="*/ 91604 w 94891"/>
                    <a:gd name="connsiteY4" fmla="*/ 24308 h 28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891" h="28936">
                      <a:moveTo>
                        <a:pt x="91604" y="24308"/>
                      </a:moveTo>
                      <a:cubicBezTo>
                        <a:pt x="82036" y="30163"/>
                        <a:pt x="54495" y="30516"/>
                        <a:pt x="30126" y="25067"/>
                      </a:cubicBezTo>
                      <a:cubicBezTo>
                        <a:pt x="5730" y="19619"/>
                        <a:pt x="-6278" y="10484"/>
                        <a:pt x="3290" y="4629"/>
                      </a:cubicBezTo>
                      <a:cubicBezTo>
                        <a:pt x="12859" y="-1227"/>
                        <a:pt x="40400" y="-1579"/>
                        <a:pt x="64769" y="3870"/>
                      </a:cubicBezTo>
                      <a:cubicBezTo>
                        <a:pt x="89138" y="9291"/>
                        <a:pt x="101173" y="18453"/>
                        <a:pt x="91604" y="24308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7" name="任意多边形: 形状 646">
                  <a:extLst>
                    <a:ext uri="{FF2B5EF4-FFF2-40B4-BE49-F238E27FC236}">
                      <a16:creationId xmlns:a16="http://schemas.microsoft.com/office/drawing/2014/main" id="{4FBEF819-248B-7C39-C889-B988E184B8BD}"/>
                    </a:ext>
                  </a:extLst>
                </p:cNvPr>
                <p:cNvSpPr/>
                <p:nvPr/>
              </p:nvSpPr>
              <p:spPr>
                <a:xfrm>
                  <a:off x="7975479" y="5603825"/>
                  <a:ext cx="91800" cy="37655"/>
                </a:xfrm>
                <a:custGeom>
                  <a:avLst/>
                  <a:gdLst>
                    <a:gd name="connsiteX0" fmla="*/ 87732 w 91800"/>
                    <a:gd name="connsiteY0" fmla="*/ 36108 h 37655"/>
                    <a:gd name="connsiteX1" fmla="*/ 27013 w 91800"/>
                    <a:gd name="connsiteY1" fmla="*/ 26296 h 37655"/>
                    <a:gd name="connsiteX2" fmla="*/ 4081 w 91800"/>
                    <a:gd name="connsiteY2" fmla="*/ 1547 h 37655"/>
                    <a:gd name="connsiteX3" fmla="*/ 64799 w 91800"/>
                    <a:gd name="connsiteY3" fmla="*/ 11360 h 37655"/>
                    <a:gd name="connsiteX4" fmla="*/ 87732 w 91800"/>
                    <a:gd name="connsiteY4" fmla="*/ 36108 h 37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800" h="37655">
                      <a:moveTo>
                        <a:pt x="87732" y="36108"/>
                      </a:moveTo>
                      <a:cubicBezTo>
                        <a:pt x="77296" y="40228"/>
                        <a:pt x="50108" y="35837"/>
                        <a:pt x="27013" y="26296"/>
                      </a:cubicBezTo>
                      <a:cubicBezTo>
                        <a:pt x="3918" y="16754"/>
                        <a:pt x="-6356" y="5667"/>
                        <a:pt x="4081" y="1547"/>
                      </a:cubicBezTo>
                      <a:cubicBezTo>
                        <a:pt x="14517" y="-2573"/>
                        <a:pt x="41705" y="1818"/>
                        <a:pt x="64799" y="11360"/>
                      </a:cubicBezTo>
                      <a:cubicBezTo>
                        <a:pt x="87894" y="20902"/>
                        <a:pt x="98141" y="31988"/>
                        <a:pt x="87732" y="36108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8" name="任意多边形: 形状 647">
                  <a:extLst>
                    <a:ext uri="{FF2B5EF4-FFF2-40B4-BE49-F238E27FC236}">
                      <a16:creationId xmlns:a16="http://schemas.microsoft.com/office/drawing/2014/main" id="{5EA0DAE3-20D5-8209-9DE0-7E3CC407CBB5}"/>
                    </a:ext>
                  </a:extLst>
                </p:cNvPr>
                <p:cNvSpPr/>
                <p:nvPr/>
              </p:nvSpPr>
              <p:spPr>
                <a:xfrm rot="17207486">
                  <a:off x="7821935" y="5535209"/>
                  <a:ext cx="26782" cy="95527"/>
                </a:xfrm>
                <a:custGeom>
                  <a:avLst/>
                  <a:gdLst>
                    <a:gd name="connsiteX0" fmla="*/ 26783 w 26782"/>
                    <a:gd name="connsiteY0" fmla="*/ 47764 h 95527"/>
                    <a:gd name="connsiteX1" fmla="*/ 13392 w 26782"/>
                    <a:gd name="connsiteY1" fmla="*/ 95528 h 95527"/>
                    <a:gd name="connsiteX2" fmla="*/ 1 w 26782"/>
                    <a:gd name="connsiteY2" fmla="*/ 47764 h 95527"/>
                    <a:gd name="connsiteX3" fmla="*/ 13392 w 26782"/>
                    <a:gd name="connsiteY3" fmla="*/ 0 h 95527"/>
                    <a:gd name="connsiteX4" fmla="*/ 26783 w 26782"/>
                    <a:gd name="connsiteY4" fmla="*/ 47764 h 95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82" h="95527">
                      <a:moveTo>
                        <a:pt x="26783" y="47764"/>
                      </a:moveTo>
                      <a:cubicBezTo>
                        <a:pt x="26783" y="74143"/>
                        <a:pt x="20787" y="95528"/>
                        <a:pt x="13392" y="95528"/>
                      </a:cubicBezTo>
                      <a:cubicBezTo>
                        <a:pt x="5996" y="95528"/>
                        <a:pt x="1" y="74143"/>
                        <a:pt x="1" y="47764"/>
                      </a:cubicBezTo>
                      <a:cubicBezTo>
                        <a:pt x="1" y="21385"/>
                        <a:pt x="5996" y="0"/>
                        <a:pt x="13392" y="0"/>
                      </a:cubicBezTo>
                      <a:cubicBezTo>
                        <a:pt x="20787" y="0"/>
                        <a:pt x="26783" y="21385"/>
                        <a:pt x="26783" y="47764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3005C193-D32B-A169-17C0-AF4E271494BF}"/>
                    </a:ext>
                  </a:extLst>
                </p:cNvPr>
                <p:cNvSpPr/>
                <p:nvPr/>
              </p:nvSpPr>
              <p:spPr>
                <a:xfrm>
                  <a:off x="8231685" y="5929024"/>
                  <a:ext cx="83185" cy="54053"/>
                </a:xfrm>
                <a:custGeom>
                  <a:avLst/>
                  <a:gdLst>
                    <a:gd name="connsiteX0" fmla="*/ 77981 w 83185"/>
                    <a:gd name="connsiteY0" fmla="*/ 53917 h 54053"/>
                    <a:gd name="connsiteX1" fmla="*/ 21463 w 83185"/>
                    <a:gd name="connsiteY1" fmla="*/ 29711 h 54053"/>
                    <a:gd name="connsiteX2" fmla="*/ 5199 w 83185"/>
                    <a:gd name="connsiteY2" fmla="*/ 137 h 54053"/>
                    <a:gd name="connsiteX3" fmla="*/ 61717 w 83185"/>
                    <a:gd name="connsiteY3" fmla="*/ 24371 h 54053"/>
                    <a:gd name="connsiteX4" fmla="*/ 77981 w 83185"/>
                    <a:gd name="connsiteY4" fmla="*/ 53917 h 54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185" h="54053">
                      <a:moveTo>
                        <a:pt x="77981" y="53917"/>
                      </a:moveTo>
                      <a:cubicBezTo>
                        <a:pt x="66867" y="55408"/>
                        <a:pt x="41549" y="44565"/>
                        <a:pt x="21463" y="29711"/>
                      </a:cubicBezTo>
                      <a:cubicBezTo>
                        <a:pt x="1377" y="14856"/>
                        <a:pt x="-5914" y="1601"/>
                        <a:pt x="5199" y="137"/>
                      </a:cubicBezTo>
                      <a:cubicBezTo>
                        <a:pt x="16313" y="-1354"/>
                        <a:pt x="41631" y="9489"/>
                        <a:pt x="61717" y="24371"/>
                      </a:cubicBezTo>
                      <a:cubicBezTo>
                        <a:pt x="81830" y="39198"/>
                        <a:pt x="89095" y="52453"/>
                        <a:pt x="77981" y="53917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E72FB9A9-124E-136A-E123-A02950D2A42C}"/>
                    </a:ext>
                  </a:extLst>
                </p:cNvPr>
                <p:cNvSpPr/>
                <p:nvPr/>
              </p:nvSpPr>
              <p:spPr>
                <a:xfrm rot="18049041">
                  <a:off x="8083922" y="5809465"/>
                  <a:ext cx="26781" cy="95523"/>
                </a:xfrm>
                <a:custGeom>
                  <a:avLst/>
                  <a:gdLst>
                    <a:gd name="connsiteX0" fmla="*/ 26781 w 26781"/>
                    <a:gd name="connsiteY0" fmla="*/ 47762 h 95523"/>
                    <a:gd name="connsiteX1" fmla="*/ 13391 w 26781"/>
                    <a:gd name="connsiteY1" fmla="*/ 95524 h 95523"/>
                    <a:gd name="connsiteX2" fmla="*/ 0 w 26781"/>
                    <a:gd name="connsiteY2" fmla="*/ 47762 h 95523"/>
                    <a:gd name="connsiteX3" fmla="*/ 13391 w 26781"/>
                    <a:gd name="connsiteY3" fmla="*/ 0 h 95523"/>
                    <a:gd name="connsiteX4" fmla="*/ 26781 w 26781"/>
                    <a:gd name="connsiteY4" fmla="*/ 47762 h 95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781" h="95523">
                      <a:moveTo>
                        <a:pt x="26781" y="47762"/>
                      </a:moveTo>
                      <a:cubicBezTo>
                        <a:pt x="26781" y="74140"/>
                        <a:pt x="20786" y="95524"/>
                        <a:pt x="13391" y="95524"/>
                      </a:cubicBezTo>
                      <a:cubicBezTo>
                        <a:pt x="5996" y="95524"/>
                        <a:pt x="0" y="74140"/>
                        <a:pt x="0" y="47762"/>
                      </a:cubicBezTo>
                      <a:cubicBezTo>
                        <a:pt x="0" y="21384"/>
                        <a:pt x="5996" y="0"/>
                        <a:pt x="13391" y="0"/>
                      </a:cubicBezTo>
                      <a:cubicBezTo>
                        <a:pt x="20786" y="0"/>
                        <a:pt x="26781" y="21384"/>
                        <a:pt x="26781" y="47762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10992745-0A08-9269-4FBE-EF97F564157C}"/>
                    </a:ext>
                  </a:extLst>
                </p:cNvPr>
                <p:cNvSpPr/>
                <p:nvPr/>
              </p:nvSpPr>
              <p:spPr>
                <a:xfrm>
                  <a:off x="7888757" y="5721929"/>
                  <a:ext cx="83185" cy="54080"/>
                </a:xfrm>
                <a:custGeom>
                  <a:avLst/>
                  <a:gdLst>
                    <a:gd name="connsiteX0" fmla="*/ 77981 w 83185"/>
                    <a:gd name="connsiteY0" fmla="*/ 53944 h 54080"/>
                    <a:gd name="connsiteX1" fmla="*/ 21463 w 83185"/>
                    <a:gd name="connsiteY1" fmla="*/ 29711 h 54080"/>
                    <a:gd name="connsiteX2" fmla="*/ 5199 w 83185"/>
                    <a:gd name="connsiteY2" fmla="*/ 137 h 54080"/>
                    <a:gd name="connsiteX3" fmla="*/ 61717 w 83185"/>
                    <a:gd name="connsiteY3" fmla="*/ 24371 h 54080"/>
                    <a:gd name="connsiteX4" fmla="*/ 77981 w 83185"/>
                    <a:gd name="connsiteY4" fmla="*/ 53944 h 54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185" h="54080">
                      <a:moveTo>
                        <a:pt x="77981" y="53944"/>
                      </a:moveTo>
                      <a:cubicBezTo>
                        <a:pt x="66867" y="55435"/>
                        <a:pt x="41549" y="44592"/>
                        <a:pt x="21463" y="29711"/>
                      </a:cubicBezTo>
                      <a:cubicBezTo>
                        <a:pt x="1377" y="14856"/>
                        <a:pt x="-5914" y="1601"/>
                        <a:pt x="5199" y="137"/>
                      </a:cubicBezTo>
                      <a:cubicBezTo>
                        <a:pt x="16313" y="-1354"/>
                        <a:pt x="41631" y="9489"/>
                        <a:pt x="61717" y="24371"/>
                      </a:cubicBezTo>
                      <a:cubicBezTo>
                        <a:pt x="81830" y="39225"/>
                        <a:pt x="89095" y="52453"/>
                        <a:pt x="77981" y="53944"/>
                      </a:cubicBezTo>
                      <a:close/>
                    </a:path>
                  </a:pathLst>
                </a:custGeom>
                <a:grpFill/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52" name="图形 9">
              <a:extLst>
                <a:ext uri="{FF2B5EF4-FFF2-40B4-BE49-F238E27FC236}">
                  <a16:creationId xmlns:a16="http://schemas.microsoft.com/office/drawing/2014/main" id="{CBF0DFD0-D470-82D0-605D-7D4A07879BFE}"/>
                </a:ext>
              </a:extLst>
            </p:cNvPr>
            <p:cNvGrpSpPr/>
            <p:nvPr userDrawn="1"/>
          </p:nvGrpSpPr>
          <p:grpSpPr>
            <a:xfrm>
              <a:off x="6041396" y="5866276"/>
              <a:ext cx="2095816" cy="1195798"/>
              <a:chOff x="4135933" y="5471276"/>
              <a:chExt cx="2095816" cy="1195798"/>
            </a:xfrm>
          </p:grpSpPr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9D2EA955-B4F8-338F-5C27-C3C6453728A8}"/>
                  </a:ext>
                </a:extLst>
              </p:cNvPr>
              <p:cNvSpPr/>
              <p:nvPr/>
            </p:nvSpPr>
            <p:spPr>
              <a:xfrm>
                <a:off x="4226720" y="5560970"/>
                <a:ext cx="2005029" cy="1032309"/>
              </a:xfrm>
              <a:custGeom>
                <a:avLst/>
                <a:gdLst>
                  <a:gd name="connsiteX0" fmla="*/ 1637842 w 2005029"/>
                  <a:gd name="connsiteY0" fmla="*/ 892706 h 1032309"/>
                  <a:gd name="connsiteX1" fmla="*/ 1622852 w 2005029"/>
                  <a:gd name="connsiteY1" fmla="*/ 879613 h 1032309"/>
                  <a:gd name="connsiteX2" fmla="*/ 1567419 w 2005029"/>
                  <a:gd name="connsiteY2" fmla="*/ 823258 h 1032309"/>
                  <a:gd name="connsiteX3" fmla="*/ 1517515 w 2005029"/>
                  <a:gd name="connsiteY3" fmla="*/ 762105 h 1032309"/>
                  <a:gd name="connsiteX4" fmla="*/ 1505724 w 2005029"/>
                  <a:gd name="connsiteY4" fmla="*/ 746140 h 1032309"/>
                  <a:gd name="connsiteX5" fmla="*/ 1494204 w 2005029"/>
                  <a:gd name="connsiteY5" fmla="*/ 729930 h 1032309"/>
                  <a:gd name="connsiteX6" fmla="*/ 1472437 w 2005029"/>
                  <a:gd name="connsiteY6" fmla="*/ 696426 h 1032309"/>
                  <a:gd name="connsiteX7" fmla="*/ 1391551 w 2005029"/>
                  <a:gd name="connsiteY7" fmla="*/ 556907 h 1032309"/>
                  <a:gd name="connsiteX8" fmla="*/ 1299604 w 2005029"/>
                  <a:gd name="connsiteY8" fmla="*/ 423597 h 1032309"/>
                  <a:gd name="connsiteX9" fmla="*/ 1297544 w 2005029"/>
                  <a:gd name="connsiteY9" fmla="*/ 425196 h 1032309"/>
                  <a:gd name="connsiteX10" fmla="*/ 1380112 w 2005029"/>
                  <a:gd name="connsiteY10" fmla="*/ 563278 h 1032309"/>
                  <a:gd name="connsiteX11" fmla="*/ 1454357 w 2005029"/>
                  <a:gd name="connsiteY11" fmla="*/ 706998 h 1032309"/>
                  <a:gd name="connsiteX12" fmla="*/ 1474633 w 2005029"/>
                  <a:gd name="connsiteY12" fmla="*/ 742399 h 1032309"/>
                  <a:gd name="connsiteX13" fmla="*/ 1485367 w 2005029"/>
                  <a:gd name="connsiteY13" fmla="*/ 759856 h 1032309"/>
                  <a:gd name="connsiteX14" fmla="*/ 1496399 w 2005029"/>
                  <a:gd name="connsiteY14" fmla="*/ 777150 h 1032309"/>
                  <a:gd name="connsiteX15" fmla="*/ 1508245 w 2005029"/>
                  <a:gd name="connsiteY15" fmla="*/ 793983 h 1032309"/>
                  <a:gd name="connsiteX16" fmla="*/ 1520768 w 2005029"/>
                  <a:gd name="connsiteY16" fmla="*/ 810355 h 1032309"/>
                  <a:gd name="connsiteX17" fmla="*/ 1534159 w 2005029"/>
                  <a:gd name="connsiteY17" fmla="*/ 826077 h 1032309"/>
                  <a:gd name="connsiteX18" fmla="*/ 1540963 w 2005029"/>
                  <a:gd name="connsiteY18" fmla="*/ 833830 h 1032309"/>
                  <a:gd name="connsiteX19" fmla="*/ 1548281 w 2005029"/>
                  <a:gd name="connsiteY19" fmla="*/ 841149 h 1032309"/>
                  <a:gd name="connsiteX20" fmla="*/ 1624235 w 2005029"/>
                  <a:gd name="connsiteY20" fmla="*/ 902437 h 1032309"/>
                  <a:gd name="connsiteX21" fmla="*/ 1452080 w 2005029"/>
                  <a:gd name="connsiteY21" fmla="*/ 854322 h 1032309"/>
                  <a:gd name="connsiteX22" fmla="*/ 1418467 w 2005029"/>
                  <a:gd name="connsiteY22" fmla="*/ 843995 h 1032309"/>
                  <a:gd name="connsiteX23" fmla="*/ 1385208 w 2005029"/>
                  <a:gd name="connsiteY23" fmla="*/ 832501 h 1032309"/>
                  <a:gd name="connsiteX24" fmla="*/ 1351893 w 2005029"/>
                  <a:gd name="connsiteY24" fmla="*/ 821171 h 1032309"/>
                  <a:gd name="connsiteX25" fmla="*/ 1335223 w 2005029"/>
                  <a:gd name="connsiteY25" fmla="*/ 815533 h 1032309"/>
                  <a:gd name="connsiteX26" fmla="*/ 1318742 w 2005029"/>
                  <a:gd name="connsiteY26" fmla="*/ 809353 h 1032309"/>
                  <a:gd name="connsiteX27" fmla="*/ 1292475 w 2005029"/>
                  <a:gd name="connsiteY27" fmla="*/ 799703 h 1032309"/>
                  <a:gd name="connsiteX28" fmla="*/ 1287000 w 2005029"/>
                  <a:gd name="connsiteY28" fmla="*/ 794579 h 1032309"/>
                  <a:gd name="connsiteX29" fmla="*/ 1270899 w 2005029"/>
                  <a:gd name="connsiteY29" fmla="*/ 779833 h 1032309"/>
                  <a:gd name="connsiteX30" fmla="*/ 1262848 w 2005029"/>
                  <a:gd name="connsiteY30" fmla="*/ 772514 h 1032309"/>
                  <a:gd name="connsiteX31" fmla="*/ 1254878 w 2005029"/>
                  <a:gd name="connsiteY31" fmla="*/ 765114 h 1032309"/>
                  <a:gd name="connsiteX32" fmla="*/ 1239536 w 2005029"/>
                  <a:gd name="connsiteY32" fmla="*/ 749664 h 1032309"/>
                  <a:gd name="connsiteX33" fmla="*/ 1224031 w 2005029"/>
                  <a:gd name="connsiteY33" fmla="*/ 734484 h 1032309"/>
                  <a:gd name="connsiteX34" fmla="*/ 1209285 w 2005029"/>
                  <a:gd name="connsiteY34" fmla="*/ 718545 h 1032309"/>
                  <a:gd name="connsiteX35" fmla="*/ 1151033 w 2005029"/>
                  <a:gd name="connsiteY35" fmla="*/ 654167 h 1032309"/>
                  <a:gd name="connsiteX36" fmla="*/ 1122977 w 2005029"/>
                  <a:gd name="connsiteY36" fmla="*/ 620825 h 1032309"/>
                  <a:gd name="connsiteX37" fmla="*/ 1096331 w 2005029"/>
                  <a:gd name="connsiteY37" fmla="*/ 586237 h 1032309"/>
                  <a:gd name="connsiteX38" fmla="*/ 999289 w 2005029"/>
                  <a:gd name="connsiteY38" fmla="*/ 440078 h 1032309"/>
                  <a:gd name="connsiteX39" fmla="*/ 951906 w 2005029"/>
                  <a:gd name="connsiteY39" fmla="*/ 365697 h 1032309"/>
                  <a:gd name="connsiteX40" fmla="*/ 900214 w 2005029"/>
                  <a:gd name="connsiteY40" fmla="*/ 294081 h 1032309"/>
                  <a:gd name="connsiteX41" fmla="*/ 898154 w 2005029"/>
                  <a:gd name="connsiteY41" fmla="*/ 295707 h 1032309"/>
                  <a:gd name="connsiteX42" fmla="*/ 988013 w 2005029"/>
                  <a:gd name="connsiteY42" fmla="*/ 446746 h 1032309"/>
                  <a:gd name="connsiteX43" fmla="*/ 1079200 w 2005029"/>
                  <a:gd name="connsiteY43" fmla="*/ 598272 h 1032309"/>
                  <a:gd name="connsiteX44" fmla="*/ 1104463 w 2005029"/>
                  <a:gd name="connsiteY44" fmla="*/ 634812 h 1032309"/>
                  <a:gd name="connsiteX45" fmla="*/ 1131001 w 2005029"/>
                  <a:gd name="connsiteY45" fmla="*/ 670593 h 1032309"/>
                  <a:gd name="connsiteX46" fmla="*/ 1190663 w 2005029"/>
                  <a:gd name="connsiteY46" fmla="*/ 736950 h 1032309"/>
                  <a:gd name="connsiteX47" fmla="*/ 1206900 w 2005029"/>
                  <a:gd name="connsiteY47" fmla="*/ 752293 h 1032309"/>
                  <a:gd name="connsiteX48" fmla="*/ 1223950 w 2005029"/>
                  <a:gd name="connsiteY48" fmla="*/ 766767 h 1032309"/>
                  <a:gd name="connsiteX49" fmla="*/ 1240241 w 2005029"/>
                  <a:gd name="connsiteY49" fmla="*/ 780213 h 1032309"/>
                  <a:gd name="connsiteX50" fmla="*/ 1187084 w 2005029"/>
                  <a:gd name="connsiteY50" fmla="*/ 759232 h 1032309"/>
                  <a:gd name="connsiteX51" fmla="*/ 929896 w 2005029"/>
                  <a:gd name="connsiteY51" fmla="*/ 643107 h 1032309"/>
                  <a:gd name="connsiteX52" fmla="*/ 884601 w 2005029"/>
                  <a:gd name="connsiteY52" fmla="*/ 619714 h 1032309"/>
                  <a:gd name="connsiteX53" fmla="*/ 878963 w 2005029"/>
                  <a:gd name="connsiteY53" fmla="*/ 603721 h 1032309"/>
                  <a:gd name="connsiteX54" fmla="*/ 872077 w 2005029"/>
                  <a:gd name="connsiteY54" fmla="*/ 585424 h 1032309"/>
                  <a:gd name="connsiteX55" fmla="*/ 864514 w 2005029"/>
                  <a:gd name="connsiteY55" fmla="*/ 567425 h 1032309"/>
                  <a:gd name="connsiteX56" fmla="*/ 856762 w 2005029"/>
                  <a:gd name="connsiteY56" fmla="*/ 549480 h 1032309"/>
                  <a:gd name="connsiteX57" fmla="*/ 848522 w 2005029"/>
                  <a:gd name="connsiteY57" fmla="*/ 531725 h 1032309"/>
                  <a:gd name="connsiteX58" fmla="*/ 830794 w 2005029"/>
                  <a:gd name="connsiteY58" fmla="*/ 496785 h 1032309"/>
                  <a:gd name="connsiteX59" fmla="*/ 810952 w 2005029"/>
                  <a:gd name="connsiteY59" fmla="*/ 462902 h 1032309"/>
                  <a:gd name="connsiteX60" fmla="*/ 788670 w 2005029"/>
                  <a:gd name="connsiteY60" fmla="*/ 430455 h 1032309"/>
                  <a:gd name="connsiteX61" fmla="*/ 764410 w 2005029"/>
                  <a:gd name="connsiteY61" fmla="*/ 399471 h 1032309"/>
                  <a:gd name="connsiteX62" fmla="*/ 751968 w 2005029"/>
                  <a:gd name="connsiteY62" fmla="*/ 384265 h 1032309"/>
                  <a:gd name="connsiteX63" fmla="*/ 739092 w 2005029"/>
                  <a:gd name="connsiteY63" fmla="*/ 369492 h 1032309"/>
                  <a:gd name="connsiteX64" fmla="*/ 686451 w 2005029"/>
                  <a:gd name="connsiteY64" fmla="*/ 312026 h 1032309"/>
                  <a:gd name="connsiteX65" fmla="*/ 660022 w 2005029"/>
                  <a:gd name="connsiteY65" fmla="*/ 283699 h 1032309"/>
                  <a:gd name="connsiteX66" fmla="*/ 633972 w 2005029"/>
                  <a:gd name="connsiteY66" fmla="*/ 255102 h 1032309"/>
                  <a:gd name="connsiteX67" fmla="*/ 534246 w 2005029"/>
                  <a:gd name="connsiteY67" fmla="*/ 136618 h 1032309"/>
                  <a:gd name="connsiteX68" fmla="*/ 532132 w 2005029"/>
                  <a:gd name="connsiteY68" fmla="*/ 138163 h 1032309"/>
                  <a:gd name="connsiteX69" fmla="*/ 624024 w 2005029"/>
                  <a:gd name="connsiteY69" fmla="*/ 263586 h 1032309"/>
                  <a:gd name="connsiteX70" fmla="*/ 648745 w 2005029"/>
                  <a:gd name="connsiteY70" fmla="*/ 293647 h 1032309"/>
                  <a:gd name="connsiteX71" fmla="*/ 673792 w 2005029"/>
                  <a:gd name="connsiteY71" fmla="*/ 323356 h 1032309"/>
                  <a:gd name="connsiteX72" fmla="*/ 723017 w 2005029"/>
                  <a:gd name="connsiteY72" fmla="*/ 382882 h 1032309"/>
                  <a:gd name="connsiteX73" fmla="*/ 808241 w 2005029"/>
                  <a:gd name="connsiteY73" fmla="*/ 509958 h 1032309"/>
                  <a:gd name="connsiteX74" fmla="*/ 848223 w 2005029"/>
                  <a:gd name="connsiteY74" fmla="*/ 575801 h 1032309"/>
                  <a:gd name="connsiteX75" fmla="*/ 870342 w 2005029"/>
                  <a:gd name="connsiteY75" fmla="*/ 612178 h 1032309"/>
                  <a:gd name="connsiteX76" fmla="*/ 444089 w 2005029"/>
                  <a:gd name="connsiteY76" fmla="*/ 354014 h 1032309"/>
                  <a:gd name="connsiteX77" fmla="*/ 215363 w 2005029"/>
                  <a:gd name="connsiteY77" fmla="*/ 187009 h 1032309"/>
                  <a:gd name="connsiteX78" fmla="*/ 105798 w 2005029"/>
                  <a:gd name="connsiteY78" fmla="*/ 97231 h 1032309"/>
                  <a:gd name="connsiteX79" fmla="*/ 52885 w 2005029"/>
                  <a:gd name="connsiteY79" fmla="*/ 50202 h 1032309"/>
                  <a:gd name="connsiteX80" fmla="*/ 27405 w 2005029"/>
                  <a:gd name="connsiteY80" fmla="*/ 25697 h 1032309"/>
                  <a:gd name="connsiteX81" fmla="*/ 15017 w 2005029"/>
                  <a:gd name="connsiteY81" fmla="*/ 13093 h 1032309"/>
                  <a:gd name="connsiteX82" fmla="*/ 3253 w 2005029"/>
                  <a:gd name="connsiteY82" fmla="*/ 0 h 1032309"/>
                  <a:gd name="connsiteX83" fmla="*/ 0 w 2005029"/>
                  <a:gd name="connsiteY83" fmla="*/ 2629 h 1032309"/>
                  <a:gd name="connsiteX84" fmla="*/ 11493 w 2005029"/>
                  <a:gd name="connsiteY84" fmla="*/ 16318 h 1032309"/>
                  <a:gd name="connsiteX85" fmla="*/ 23556 w 2005029"/>
                  <a:gd name="connsiteY85" fmla="*/ 29438 h 1032309"/>
                  <a:gd name="connsiteX86" fmla="*/ 48385 w 2005029"/>
                  <a:gd name="connsiteY86" fmla="*/ 54945 h 1032309"/>
                  <a:gd name="connsiteX87" fmla="*/ 99942 w 2005029"/>
                  <a:gd name="connsiteY87" fmla="*/ 103900 h 1032309"/>
                  <a:gd name="connsiteX88" fmla="*/ 207285 w 2005029"/>
                  <a:gd name="connsiteY88" fmla="*/ 197093 h 1032309"/>
                  <a:gd name="connsiteX89" fmla="*/ 432081 w 2005029"/>
                  <a:gd name="connsiteY89" fmla="*/ 371199 h 1032309"/>
                  <a:gd name="connsiteX90" fmla="*/ 758473 w 2005029"/>
                  <a:gd name="connsiteY90" fmla="*/ 584828 h 1032309"/>
                  <a:gd name="connsiteX91" fmla="*/ 757660 w 2005029"/>
                  <a:gd name="connsiteY91" fmla="*/ 584610 h 1032309"/>
                  <a:gd name="connsiteX92" fmla="*/ 716322 w 2005029"/>
                  <a:gd name="connsiteY92" fmla="*/ 574391 h 1032309"/>
                  <a:gd name="connsiteX93" fmla="*/ 674740 w 2005029"/>
                  <a:gd name="connsiteY93" fmla="*/ 565907 h 1032309"/>
                  <a:gd name="connsiteX94" fmla="*/ 591306 w 2005029"/>
                  <a:gd name="connsiteY94" fmla="*/ 553031 h 1032309"/>
                  <a:gd name="connsiteX95" fmla="*/ 549643 w 2005029"/>
                  <a:gd name="connsiteY95" fmla="*/ 547393 h 1032309"/>
                  <a:gd name="connsiteX96" fmla="*/ 528879 w 2005029"/>
                  <a:gd name="connsiteY96" fmla="*/ 544249 h 1032309"/>
                  <a:gd name="connsiteX97" fmla="*/ 508251 w 2005029"/>
                  <a:gd name="connsiteY97" fmla="*/ 540643 h 1032309"/>
                  <a:gd name="connsiteX98" fmla="*/ 346749 w 2005029"/>
                  <a:gd name="connsiteY98" fmla="*/ 497408 h 1032309"/>
                  <a:gd name="connsiteX99" fmla="*/ 195467 w 2005029"/>
                  <a:gd name="connsiteY99" fmla="*/ 424627 h 1032309"/>
                  <a:gd name="connsiteX100" fmla="*/ 194030 w 2005029"/>
                  <a:gd name="connsiteY100" fmla="*/ 426822 h 1032309"/>
                  <a:gd name="connsiteX101" fmla="*/ 341897 w 2005029"/>
                  <a:gd name="connsiteY101" fmla="*/ 509579 h 1032309"/>
                  <a:gd name="connsiteX102" fmla="*/ 504022 w 2005029"/>
                  <a:gd name="connsiteY102" fmla="*/ 561163 h 1032309"/>
                  <a:gd name="connsiteX103" fmla="*/ 524759 w 2005029"/>
                  <a:gd name="connsiteY103" fmla="*/ 565961 h 1032309"/>
                  <a:gd name="connsiteX104" fmla="*/ 545577 w 2005029"/>
                  <a:gd name="connsiteY104" fmla="*/ 570271 h 1032309"/>
                  <a:gd name="connsiteX105" fmla="*/ 566395 w 2005029"/>
                  <a:gd name="connsiteY105" fmla="*/ 574608 h 1032309"/>
                  <a:gd name="connsiteX106" fmla="*/ 587213 w 2005029"/>
                  <a:gd name="connsiteY106" fmla="*/ 578647 h 1032309"/>
                  <a:gd name="connsiteX107" fmla="*/ 670647 w 2005029"/>
                  <a:gd name="connsiteY107" fmla="*/ 591767 h 1032309"/>
                  <a:gd name="connsiteX108" fmla="*/ 753973 w 2005029"/>
                  <a:gd name="connsiteY108" fmla="*/ 602664 h 1032309"/>
                  <a:gd name="connsiteX109" fmla="*/ 795582 w 2005029"/>
                  <a:gd name="connsiteY109" fmla="*/ 608682 h 1032309"/>
                  <a:gd name="connsiteX110" fmla="*/ 800705 w 2005029"/>
                  <a:gd name="connsiteY110" fmla="*/ 609522 h 1032309"/>
                  <a:gd name="connsiteX111" fmla="*/ 914581 w 2005029"/>
                  <a:gd name="connsiteY111" fmla="*/ 672924 h 1032309"/>
                  <a:gd name="connsiteX112" fmla="*/ 1062421 w 2005029"/>
                  <a:gd name="connsiteY112" fmla="*/ 747576 h 1032309"/>
                  <a:gd name="connsiteX113" fmla="*/ 1049816 w 2005029"/>
                  <a:gd name="connsiteY113" fmla="*/ 747359 h 1032309"/>
                  <a:gd name="connsiteX114" fmla="*/ 1029920 w 2005029"/>
                  <a:gd name="connsiteY114" fmla="*/ 747685 h 1032309"/>
                  <a:gd name="connsiteX115" fmla="*/ 1010078 w 2005029"/>
                  <a:gd name="connsiteY115" fmla="*/ 748660 h 1032309"/>
                  <a:gd name="connsiteX116" fmla="*/ 970637 w 2005029"/>
                  <a:gd name="connsiteY116" fmla="*/ 752266 h 1032309"/>
                  <a:gd name="connsiteX117" fmla="*/ 892949 w 2005029"/>
                  <a:gd name="connsiteY117" fmla="*/ 764870 h 1032309"/>
                  <a:gd name="connsiteX118" fmla="*/ 816156 w 2005029"/>
                  <a:gd name="connsiteY118" fmla="*/ 779670 h 1032309"/>
                  <a:gd name="connsiteX119" fmla="*/ 661648 w 2005029"/>
                  <a:gd name="connsiteY119" fmla="*/ 795365 h 1032309"/>
                  <a:gd name="connsiteX120" fmla="*/ 508576 w 2005029"/>
                  <a:gd name="connsiteY120" fmla="*/ 772297 h 1032309"/>
                  <a:gd name="connsiteX121" fmla="*/ 507628 w 2005029"/>
                  <a:gd name="connsiteY121" fmla="*/ 774737 h 1032309"/>
                  <a:gd name="connsiteX122" fmla="*/ 661350 w 2005029"/>
                  <a:gd name="connsiteY122" fmla="*/ 808458 h 1032309"/>
                  <a:gd name="connsiteX123" fmla="*/ 819192 w 2005029"/>
                  <a:gd name="connsiteY123" fmla="*/ 800380 h 1032309"/>
                  <a:gd name="connsiteX124" fmla="*/ 897232 w 2005029"/>
                  <a:gd name="connsiteY124" fmla="*/ 790405 h 1032309"/>
                  <a:gd name="connsiteX125" fmla="*/ 974378 w 2005029"/>
                  <a:gd name="connsiteY125" fmla="*/ 778153 h 1032309"/>
                  <a:gd name="connsiteX126" fmla="*/ 1090910 w 2005029"/>
                  <a:gd name="connsiteY126" fmla="*/ 761048 h 1032309"/>
                  <a:gd name="connsiteX127" fmla="*/ 1171227 w 2005029"/>
                  <a:gd name="connsiteY127" fmla="*/ 797561 h 1032309"/>
                  <a:gd name="connsiteX128" fmla="*/ 1237124 w 2005029"/>
                  <a:gd name="connsiteY128" fmla="*/ 825210 h 1032309"/>
                  <a:gd name="connsiteX129" fmla="*/ 1304023 w 2005029"/>
                  <a:gd name="connsiteY129" fmla="*/ 850446 h 1032309"/>
                  <a:gd name="connsiteX130" fmla="*/ 1320775 w 2005029"/>
                  <a:gd name="connsiteY130" fmla="*/ 856654 h 1032309"/>
                  <a:gd name="connsiteX131" fmla="*/ 1337744 w 2005029"/>
                  <a:gd name="connsiteY131" fmla="*/ 862319 h 1032309"/>
                  <a:gd name="connsiteX132" fmla="*/ 1371708 w 2005029"/>
                  <a:gd name="connsiteY132" fmla="*/ 873568 h 1032309"/>
                  <a:gd name="connsiteX133" fmla="*/ 1405727 w 2005029"/>
                  <a:gd name="connsiteY133" fmla="*/ 884601 h 1032309"/>
                  <a:gd name="connsiteX134" fmla="*/ 1440126 w 2005029"/>
                  <a:gd name="connsiteY134" fmla="*/ 894468 h 1032309"/>
                  <a:gd name="connsiteX135" fmla="*/ 1506049 w 2005029"/>
                  <a:gd name="connsiteY135" fmla="*/ 912141 h 1032309"/>
                  <a:gd name="connsiteX136" fmla="*/ 1497456 w 2005029"/>
                  <a:gd name="connsiteY136" fmla="*/ 913009 h 1032309"/>
                  <a:gd name="connsiteX137" fmla="*/ 1476828 w 2005029"/>
                  <a:gd name="connsiteY137" fmla="*/ 915448 h 1032309"/>
                  <a:gd name="connsiteX138" fmla="*/ 1456363 w 2005029"/>
                  <a:gd name="connsiteY138" fmla="*/ 918945 h 1032309"/>
                  <a:gd name="connsiteX139" fmla="*/ 1435924 w 2005029"/>
                  <a:gd name="connsiteY139" fmla="*/ 922740 h 1032309"/>
                  <a:gd name="connsiteX140" fmla="*/ 1415703 w 2005029"/>
                  <a:gd name="connsiteY140" fmla="*/ 927375 h 1032309"/>
                  <a:gd name="connsiteX141" fmla="*/ 1395562 w 2005029"/>
                  <a:gd name="connsiteY141" fmla="*/ 932390 h 1032309"/>
                  <a:gd name="connsiteX142" fmla="*/ 1375693 w 2005029"/>
                  <a:gd name="connsiteY142" fmla="*/ 938217 h 1032309"/>
                  <a:gd name="connsiteX143" fmla="*/ 1355959 w 2005029"/>
                  <a:gd name="connsiteY143" fmla="*/ 944479 h 1032309"/>
                  <a:gd name="connsiteX144" fmla="*/ 1336497 w 2005029"/>
                  <a:gd name="connsiteY144" fmla="*/ 951337 h 1032309"/>
                  <a:gd name="connsiteX145" fmla="*/ 1259487 w 2005029"/>
                  <a:gd name="connsiteY145" fmla="*/ 979691 h 1032309"/>
                  <a:gd name="connsiteX146" fmla="*/ 1102620 w 2005029"/>
                  <a:gd name="connsiteY146" fmla="*/ 1018833 h 1032309"/>
                  <a:gd name="connsiteX147" fmla="*/ 1082453 w 2005029"/>
                  <a:gd name="connsiteY147" fmla="*/ 1020297 h 1032309"/>
                  <a:gd name="connsiteX148" fmla="*/ 1062231 w 2005029"/>
                  <a:gd name="connsiteY148" fmla="*/ 1021164 h 1032309"/>
                  <a:gd name="connsiteX149" fmla="*/ 1041955 w 2005029"/>
                  <a:gd name="connsiteY149" fmla="*/ 1020893 h 1032309"/>
                  <a:gd name="connsiteX150" fmla="*/ 1021652 w 2005029"/>
                  <a:gd name="connsiteY150" fmla="*/ 1019945 h 1032309"/>
                  <a:gd name="connsiteX151" fmla="*/ 1001403 w 2005029"/>
                  <a:gd name="connsiteY151" fmla="*/ 1017912 h 1032309"/>
                  <a:gd name="connsiteX152" fmla="*/ 981182 w 2005029"/>
                  <a:gd name="connsiteY152" fmla="*/ 1015418 h 1032309"/>
                  <a:gd name="connsiteX153" fmla="*/ 940928 w 2005029"/>
                  <a:gd name="connsiteY153" fmla="*/ 1008234 h 1032309"/>
                  <a:gd name="connsiteX154" fmla="*/ 940278 w 2005029"/>
                  <a:gd name="connsiteY154" fmla="*/ 1010782 h 1032309"/>
                  <a:gd name="connsiteX155" fmla="*/ 1103623 w 2005029"/>
                  <a:gd name="connsiteY155" fmla="*/ 1031898 h 1032309"/>
                  <a:gd name="connsiteX156" fmla="*/ 1266019 w 2005029"/>
                  <a:gd name="connsiteY156" fmla="*/ 999615 h 1032309"/>
                  <a:gd name="connsiteX157" fmla="*/ 1422452 w 2005029"/>
                  <a:gd name="connsiteY157" fmla="*/ 952693 h 1032309"/>
                  <a:gd name="connsiteX158" fmla="*/ 1441860 w 2005029"/>
                  <a:gd name="connsiteY158" fmla="*/ 946756 h 1032309"/>
                  <a:gd name="connsiteX159" fmla="*/ 1461432 w 2005029"/>
                  <a:gd name="connsiteY159" fmla="*/ 941525 h 1032309"/>
                  <a:gd name="connsiteX160" fmla="*/ 1480976 w 2005029"/>
                  <a:gd name="connsiteY160" fmla="*/ 936022 h 1032309"/>
                  <a:gd name="connsiteX161" fmla="*/ 1500709 w 2005029"/>
                  <a:gd name="connsiteY161" fmla="*/ 931197 h 1032309"/>
                  <a:gd name="connsiteX162" fmla="*/ 1520470 w 2005029"/>
                  <a:gd name="connsiteY162" fmla="*/ 926264 h 1032309"/>
                  <a:gd name="connsiteX163" fmla="*/ 1530364 w 2005029"/>
                  <a:gd name="connsiteY163" fmla="*/ 923689 h 1032309"/>
                  <a:gd name="connsiteX164" fmla="*/ 1540339 w 2005029"/>
                  <a:gd name="connsiteY164" fmla="*/ 921601 h 1032309"/>
                  <a:gd name="connsiteX165" fmla="*/ 1542752 w 2005029"/>
                  <a:gd name="connsiteY165" fmla="*/ 921059 h 1032309"/>
                  <a:gd name="connsiteX166" fmla="*/ 1578858 w 2005029"/>
                  <a:gd name="connsiteY166" fmla="*/ 929435 h 1032309"/>
                  <a:gd name="connsiteX167" fmla="*/ 1649227 w 2005029"/>
                  <a:gd name="connsiteY167" fmla="*/ 942636 h 1032309"/>
                  <a:gd name="connsiteX168" fmla="*/ 1684574 w 2005029"/>
                  <a:gd name="connsiteY168" fmla="*/ 948220 h 1032309"/>
                  <a:gd name="connsiteX169" fmla="*/ 1720030 w 2005029"/>
                  <a:gd name="connsiteY169" fmla="*/ 952991 h 1032309"/>
                  <a:gd name="connsiteX170" fmla="*/ 2005030 w 2005029"/>
                  <a:gd name="connsiteY170" fmla="*/ 961692 h 1032309"/>
                  <a:gd name="connsiteX171" fmla="*/ 2004949 w 2005029"/>
                  <a:gd name="connsiteY171" fmla="*/ 957518 h 1032309"/>
                  <a:gd name="connsiteX172" fmla="*/ 1658931 w 2005029"/>
                  <a:gd name="connsiteY172" fmla="*/ 910460 h 1032309"/>
                  <a:gd name="connsiteX173" fmla="*/ 1653103 w 2005029"/>
                  <a:gd name="connsiteY173" fmla="*/ 905852 h 1032309"/>
                  <a:gd name="connsiteX174" fmla="*/ 1637842 w 2005029"/>
                  <a:gd name="connsiteY174" fmla="*/ 892706 h 10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2005029" h="1032309">
                    <a:moveTo>
                      <a:pt x="1637842" y="892706"/>
                    </a:moveTo>
                    <a:cubicBezTo>
                      <a:pt x="1632882" y="888233"/>
                      <a:pt x="1627840" y="883978"/>
                      <a:pt x="1622852" y="879613"/>
                    </a:cubicBezTo>
                    <a:cubicBezTo>
                      <a:pt x="1603363" y="861668"/>
                      <a:pt x="1584659" y="843128"/>
                      <a:pt x="1567419" y="823258"/>
                    </a:cubicBezTo>
                    <a:cubicBezTo>
                      <a:pt x="1550016" y="803579"/>
                      <a:pt x="1533590" y="783086"/>
                      <a:pt x="1517515" y="762105"/>
                    </a:cubicBezTo>
                    <a:cubicBezTo>
                      <a:pt x="1513287" y="757037"/>
                      <a:pt x="1509600" y="751507"/>
                      <a:pt x="1505724" y="746140"/>
                    </a:cubicBezTo>
                    <a:lnTo>
                      <a:pt x="1494204" y="729930"/>
                    </a:lnTo>
                    <a:cubicBezTo>
                      <a:pt x="1486695" y="718951"/>
                      <a:pt x="1479729" y="707594"/>
                      <a:pt x="1472437" y="696426"/>
                    </a:cubicBezTo>
                    <a:cubicBezTo>
                      <a:pt x="1444354" y="650995"/>
                      <a:pt x="1418983" y="603423"/>
                      <a:pt x="1391551" y="556907"/>
                    </a:cubicBezTo>
                    <a:cubicBezTo>
                      <a:pt x="1363820" y="510582"/>
                      <a:pt x="1334193" y="465070"/>
                      <a:pt x="1299604" y="423597"/>
                    </a:cubicBezTo>
                    <a:lnTo>
                      <a:pt x="1297544" y="425196"/>
                    </a:lnTo>
                    <a:cubicBezTo>
                      <a:pt x="1328690" y="469082"/>
                      <a:pt x="1355607" y="515515"/>
                      <a:pt x="1380112" y="563278"/>
                    </a:cubicBezTo>
                    <a:cubicBezTo>
                      <a:pt x="1405104" y="610769"/>
                      <a:pt x="1428090" y="659452"/>
                      <a:pt x="1454357" y="706998"/>
                    </a:cubicBezTo>
                    <a:cubicBezTo>
                      <a:pt x="1461134" y="718789"/>
                      <a:pt x="1467585" y="730743"/>
                      <a:pt x="1474633" y="742399"/>
                    </a:cubicBezTo>
                    <a:lnTo>
                      <a:pt x="1485367" y="759856"/>
                    </a:lnTo>
                    <a:cubicBezTo>
                      <a:pt x="1488972" y="765656"/>
                      <a:pt x="1492387" y="771593"/>
                      <a:pt x="1496399" y="777150"/>
                    </a:cubicBezTo>
                    <a:lnTo>
                      <a:pt x="1508245" y="793983"/>
                    </a:lnTo>
                    <a:cubicBezTo>
                      <a:pt x="1512230" y="799567"/>
                      <a:pt x="1516214" y="805178"/>
                      <a:pt x="1520768" y="810355"/>
                    </a:cubicBezTo>
                    <a:lnTo>
                      <a:pt x="1534159" y="826077"/>
                    </a:lnTo>
                    <a:lnTo>
                      <a:pt x="1540963" y="833830"/>
                    </a:lnTo>
                    <a:lnTo>
                      <a:pt x="1548281" y="841149"/>
                    </a:lnTo>
                    <a:cubicBezTo>
                      <a:pt x="1571268" y="864352"/>
                      <a:pt x="1596803" y="885034"/>
                      <a:pt x="1624235" y="902437"/>
                    </a:cubicBezTo>
                    <a:cubicBezTo>
                      <a:pt x="1566253" y="888667"/>
                      <a:pt x="1508841" y="872592"/>
                      <a:pt x="1452080" y="854322"/>
                    </a:cubicBezTo>
                    <a:lnTo>
                      <a:pt x="1418467" y="843995"/>
                    </a:lnTo>
                    <a:lnTo>
                      <a:pt x="1385208" y="832501"/>
                    </a:lnTo>
                    <a:lnTo>
                      <a:pt x="1351893" y="821171"/>
                    </a:lnTo>
                    <a:lnTo>
                      <a:pt x="1335223" y="815533"/>
                    </a:lnTo>
                    <a:lnTo>
                      <a:pt x="1318742" y="809353"/>
                    </a:lnTo>
                    <a:lnTo>
                      <a:pt x="1292475" y="799703"/>
                    </a:lnTo>
                    <a:lnTo>
                      <a:pt x="1287000" y="794579"/>
                    </a:lnTo>
                    <a:lnTo>
                      <a:pt x="1270899" y="779833"/>
                    </a:lnTo>
                    <a:lnTo>
                      <a:pt x="1262848" y="772514"/>
                    </a:lnTo>
                    <a:cubicBezTo>
                      <a:pt x="1260164" y="770075"/>
                      <a:pt x="1257372" y="767771"/>
                      <a:pt x="1254878" y="765114"/>
                    </a:cubicBezTo>
                    <a:lnTo>
                      <a:pt x="1239536" y="749664"/>
                    </a:lnTo>
                    <a:lnTo>
                      <a:pt x="1224031" y="734484"/>
                    </a:lnTo>
                    <a:cubicBezTo>
                      <a:pt x="1218908" y="729388"/>
                      <a:pt x="1214218" y="723831"/>
                      <a:pt x="1209285" y="718545"/>
                    </a:cubicBezTo>
                    <a:cubicBezTo>
                      <a:pt x="1189280" y="697672"/>
                      <a:pt x="1170278" y="675852"/>
                      <a:pt x="1151033" y="654167"/>
                    </a:cubicBezTo>
                    <a:cubicBezTo>
                      <a:pt x="1141708" y="643053"/>
                      <a:pt x="1132112" y="632129"/>
                      <a:pt x="1122977" y="620825"/>
                    </a:cubicBezTo>
                    <a:lnTo>
                      <a:pt x="1096331" y="586237"/>
                    </a:lnTo>
                    <a:cubicBezTo>
                      <a:pt x="1061743" y="539315"/>
                      <a:pt x="1030218" y="489954"/>
                      <a:pt x="999289" y="440078"/>
                    </a:cubicBezTo>
                    <a:cubicBezTo>
                      <a:pt x="983622" y="415248"/>
                      <a:pt x="968089" y="390283"/>
                      <a:pt x="951906" y="365697"/>
                    </a:cubicBezTo>
                    <a:cubicBezTo>
                      <a:pt x="936022" y="340948"/>
                      <a:pt x="918728" y="316959"/>
                      <a:pt x="900214" y="294081"/>
                    </a:cubicBezTo>
                    <a:lnTo>
                      <a:pt x="898154" y="295707"/>
                    </a:lnTo>
                    <a:cubicBezTo>
                      <a:pt x="931929" y="343605"/>
                      <a:pt x="959496" y="395405"/>
                      <a:pt x="988013" y="446746"/>
                    </a:cubicBezTo>
                    <a:cubicBezTo>
                      <a:pt x="1016746" y="498005"/>
                      <a:pt x="1046238" y="549101"/>
                      <a:pt x="1079200" y="598272"/>
                    </a:cubicBezTo>
                    <a:lnTo>
                      <a:pt x="1104463" y="634812"/>
                    </a:lnTo>
                    <a:cubicBezTo>
                      <a:pt x="1113110" y="646847"/>
                      <a:pt x="1122137" y="658639"/>
                      <a:pt x="1131001" y="670593"/>
                    </a:cubicBezTo>
                    <a:cubicBezTo>
                      <a:pt x="1149433" y="693905"/>
                      <a:pt x="1168950" y="716485"/>
                      <a:pt x="1190663" y="736950"/>
                    </a:cubicBezTo>
                    <a:cubicBezTo>
                      <a:pt x="1196084" y="742046"/>
                      <a:pt x="1201288" y="747386"/>
                      <a:pt x="1206900" y="752293"/>
                    </a:cubicBezTo>
                    <a:lnTo>
                      <a:pt x="1223950" y="766767"/>
                    </a:lnTo>
                    <a:lnTo>
                      <a:pt x="1240241" y="780213"/>
                    </a:lnTo>
                    <a:lnTo>
                      <a:pt x="1187084" y="759232"/>
                    </a:lnTo>
                    <a:cubicBezTo>
                      <a:pt x="1099855" y="724264"/>
                      <a:pt x="1014117" y="685285"/>
                      <a:pt x="929896" y="643107"/>
                    </a:cubicBezTo>
                    <a:cubicBezTo>
                      <a:pt x="914743" y="635408"/>
                      <a:pt x="899645" y="627602"/>
                      <a:pt x="884601" y="619714"/>
                    </a:cubicBezTo>
                    <a:cubicBezTo>
                      <a:pt x="882758" y="614374"/>
                      <a:pt x="880860" y="609061"/>
                      <a:pt x="878963" y="603721"/>
                    </a:cubicBezTo>
                    <a:cubicBezTo>
                      <a:pt x="876685" y="597622"/>
                      <a:pt x="874463" y="591496"/>
                      <a:pt x="872077" y="585424"/>
                    </a:cubicBezTo>
                    <a:cubicBezTo>
                      <a:pt x="869638" y="579379"/>
                      <a:pt x="867036" y="573416"/>
                      <a:pt x="864514" y="567425"/>
                    </a:cubicBezTo>
                    <a:cubicBezTo>
                      <a:pt x="861994" y="561408"/>
                      <a:pt x="859445" y="555416"/>
                      <a:pt x="856762" y="549480"/>
                    </a:cubicBezTo>
                    <a:cubicBezTo>
                      <a:pt x="854187" y="543490"/>
                      <a:pt x="851395" y="537608"/>
                      <a:pt x="848522" y="531725"/>
                    </a:cubicBezTo>
                    <a:cubicBezTo>
                      <a:pt x="842694" y="520043"/>
                      <a:pt x="836974" y="508305"/>
                      <a:pt x="830794" y="496785"/>
                    </a:cubicBezTo>
                    <a:cubicBezTo>
                      <a:pt x="824288" y="485427"/>
                      <a:pt x="818000" y="473934"/>
                      <a:pt x="810952" y="462902"/>
                    </a:cubicBezTo>
                    <a:cubicBezTo>
                      <a:pt x="803660" y="451977"/>
                      <a:pt x="796612" y="440918"/>
                      <a:pt x="788670" y="430455"/>
                    </a:cubicBezTo>
                    <a:cubicBezTo>
                      <a:pt x="780674" y="420046"/>
                      <a:pt x="772894" y="409474"/>
                      <a:pt x="764410" y="399471"/>
                    </a:cubicBezTo>
                    <a:lnTo>
                      <a:pt x="751968" y="384265"/>
                    </a:lnTo>
                    <a:lnTo>
                      <a:pt x="739092" y="369492"/>
                    </a:lnTo>
                    <a:cubicBezTo>
                      <a:pt x="721960" y="349785"/>
                      <a:pt x="704151" y="330865"/>
                      <a:pt x="686451" y="312026"/>
                    </a:cubicBezTo>
                    <a:lnTo>
                      <a:pt x="660022" y="283699"/>
                    </a:lnTo>
                    <a:cubicBezTo>
                      <a:pt x="651212" y="274266"/>
                      <a:pt x="642537" y="264751"/>
                      <a:pt x="633972" y="255102"/>
                    </a:cubicBezTo>
                    <a:cubicBezTo>
                      <a:pt x="599167" y="217017"/>
                      <a:pt x="566422" y="177116"/>
                      <a:pt x="534246" y="136618"/>
                    </a:cubicBezTo>
                    <a:lnTo>
                      <a:pt x="532132" y="138163"/>
                    </a:lnTo>
                    <a:cubicBezTo>
                      <a:pt x="560973" y="181154"/>
                      <a:pt x="591686" y="222980"/>
                      <a:pt x="624024" y="263586"/>
                    </a:cubicBezTo>
                    <a:cubicBezTo>
                      <a:pt x="632129" y="273724"/>
                      <a:pt x="640396" y="283726"/>
                      <a:pt x="648745" y="293647"/>
                    </a:cubicBezTo>
                    <a:lnTo>
                      <a:pt x="673792" y="323356"/>
                    </a:lnTo>
                    <a:cubicBezTo>
                      <a:pt x="690517" y="343090"/>
                      <a:pt x="707214" y="362715"/>
                      <a:pt x="723017" y="382882"/>
                    </a:cubicBezTo>
                    <a:cubicBezTo>
                      <a:pt x="755004" y="423028"/>
                      <a:pt x="781107" y="466642"/>
                      <a:pt x="808241" y="509958"/>
                    </a:cubicBezTo>
                    <a:cubicBezTo>
                      <a:pt x="821659" y="531725"/>
                      <a:pt x="835022" y="553655"/>
                      <a:pt x="848223" y="575801"/>
                    </a:cubicBezTo>
                    <a:cubicBezTo>
                      <a:pt x="855705" y="587837"/>
                      <a:pt x="862942" y="600035"/>
                      <a:pt x="870342" y="612178"/>
                    </a:cubicBezTo>
                    <a:cubicBezTo>
                      <a:pt x="723560" y="534599"/>
                      <a:pt x="581331" y="447966"/>
                      <a:pt x="444089" y="354014"/>
                    </a:cubicBezTo>
                    <a:cubicBezTo>
                      <a:pt x="366076" y="300857"/>
                      <a:pt x="289690" y="245262"/>
                      <a:pt x="215363" y="187009"/>
                    </a:cubicBezTo>
                    <a:cubicBezTo>
                      <a:pt x="178118" y="157978"/>
                      <a:pt x="141633" y="127998"/>
                      <a:pt x="105798" y="97231"/>
                    </a:cubicBezTo>
                    <a:cubicBezTo>
                      <a:pt x="87853" y="81889"/>
                      <a:pt x="70206" y="66194"/>
                      <a:pt x="52885" y="50202"/>
                    </a:cubicBezTo>
                    <a:cubicBezTo>
                      <a:pt x="44401" y="42043"/>
                      <a:pt x="35537" y="34182"/>
                      <a:pt x="27405" y="25697"/>
                    </a:cubicBezTo>
                    <a:cubicBezTo>
                      <a:pt x="23285" y="21495"/>
                      <a:pt x="19056" y="17375"/>
                      <a:pt x="15017" y="13093"/>
                    </a:cubicBezTo>
                    <a:lnTo>
                      <a:pt x="3253" y="0"/>
                    </a:lnTo>
                    <a:lnTo>
                      <a:pt x="0" y="2629"/>
                    </a:lnTo>
                    <a:lnTo>
                      <a:pt x="11493" y="16318"/>
                    </a:lnTo>
                    <a:cubicBezTo>
                      <a:pt x="15424" y="20791"/>
                      <a:pt x="19544" y="25047"/>
                      <a:pt x="23556" y="29438"/>
                    </a:cubicBezTo>
                    <a:cubicBezTo>
                      <a:pt x="31498" y="38274"/>
                      <a:pt x="40091" y="46433"/>
                      <a:pt x="48385" y="54945"/>
                    </a:cubicBezTo>
                    <a:cubicBezTo>
                      <a:pt x="65273" y="71589"/>
                      <a:pt x="82431" y="87934"/>
                      <a:pt x="99942" y="103900"/>
                    </a:cubicBezTo>
                    <a:cubicBezTo>
                      <a:pt x="134991" y="135805"/>
                      <a:pt x="170745" y="166923"/>
                      <a:pt x="207285" y="197093"/>
                    </a:cubicBezTo>
                    <a:cubicBezTo>
                      <a:pt x="280175" y="257650"/>
                      <a:pt x="355261" y="315630"/>
                      <a:pt x="432081" y="371199"/>
                    </a:cubicBezTo>
                    <a:cubicBezTo>
                      <a:pt x="537689" y="446990"/>
                      <a:pt x="646522" y="518470"/>
                      <a:pt x="758473" y="584828"/>
                    </a:cubicBezTo>
                    <a:cubicBezTo>
                      <a:pt x="758202" y="584746"/>
                      <a:pt x="757931" y="584665"/>
                      <a:pt x="757660" y="584610"/>
                    </a:cubicBezTo>
                    <a:cubicBezTo>
                      <a:pt x="743971" y="580951"/>
                      <a:pt x="730147" y="577482"/>
                      <a:pt x="716322" y="574391"/>
                    </a:cubicBezTo>
                    <a:cubicBezTo>
                      <a:pt x="702471" y="571491"/>
                      <a:pt x="688592" y="568509"/>
                      <a:pt x="674740" y="565907"/>
                    </a:cubicBezTo>
                    <a:cubicBezTo>
                      <a:pt x="646956" y="560703"/>
                      <a:pt x="619090" y="556690"/>
                      <a:pt x="591306" y="553031"/>
                    </a:cubicBezTo>
                    <a:cubicBezTo>
                      <a:pt x="577373" y="551323"/>
                      <a:pt x="563467" y="549507"/>
                      <a:pt x="549643" y="547393"/>
                    </a:cubicBezTo>
                    <a:lnTo>
                      <a:pt x="528879" y="544249"/>
                    </a:lnTo>
                    <a:lnTo>
                      <a:pt x="508251" y="540643"/>
                    </a:lnTo>
                    <a:cubicBezTo>
                      <a:pt x="453306" y="530723"/>
                      <a:pt x="399065" y="516979"/>
                      <a:pt x="346749" y="497408"/>
                    </a:cubicBezTo>
                    <a:cubicBezTo>
                      <a:pt x="294216" y="478379"/>
                      <a:pt x="243852" y="453306"/>
                      <a:pt x="195467" y="424627"/>
                    </a:cubicBezTo>
                    <a:lnTo>
                      <a:pt x="194030" y="426822"/>
                    </a:lnTo>
                    <a:cubicBezTo>
                      <a:pt x="240301" y="459106"/>
                      <a:pt x="289852" y="486945"/>
                      <a:pt x="341897" y="509579"/>
                    </a:cubicBezTo>
                    <a:cubicBezTo>
                      <a:pt x="394078" y="531915"/>
                      <a:pt x="448724" y="548505"/>
                      <a:pt x="504022" y="561163"/>
                    </a:cubicBezTo>
                    <a:lnTo>
                      <a:pt x="524759" y="565961"/>
                    </a:lnTo>
                    <a:lnTo>
                      <a:pt x="545577" y="570271"/>
                    </a:lnTo>
                    <a:lnTo>
                      <a:pt x="566395" y="574608"/>
                    </a:lnTo>
                    <a:lnTo>
                      <a:pt x="587213" y="578647"/>
                    </a:lnTo>
                    <a:cubicBezTo>
                      <a:pt x="614997" y="583987"/>
                      <a:pt x="642836" y="588107"/>
                      <a:pt x="670647" y="591767"/>
                    </a:cubicBezTo>
                    <a:lnTo>
                      <a:pt x="753973" y="602664"/>
                    </a:lnTo>
                    <a:lnTo>
                      <a:pt x="795582" y="608682"/>
                    </a:lnTo>
                    <a:cubicBezTo>
                      <a:pt x="797290" y="608952"/>
                      <a:pt x="798998" y="609224"/>
                      <a:pt x="800705" y="609522"/>
                    </a:cubicBezTo>
                    <a:cubicBezTo>
                      <a:pt x="838330" y="631234"/>
                      <a:pt x="876279" y="652404"/>
                      <a:pt x="914581" y="672924"/>
                    </a:cubicBezTo>
                    <a:cubicBezTo>
                      <a:pt x="963291" y="698839"/>
                      <a:pt x="1012598" y="723722"/>
                      <a:pt x="1062421" y="747576"/>
                    </a:cubicBezTo>
                    <a:cubicBezTo>
                      <a:pt x="1058219" y="747468"/>
                      <a:pt x="1054018" y="747386"/>
                      <a:pt x="1049816" y="747359"/>
                    </a:cubicBezTo>
                    <a:cubicBezTo>
                      <a:pt x="1043175" y="747251"/>
                      <a:pt x="1036534" y="747359"/>
                      <a:pt x="1029920" y="747685"/>
                    </a:cubicBezTo>
                    <a:cubicBezTo>
                      <a:pt x="1023279" y="747874"/>
                      <a:pt x="1016692" y="748254"/>
                      <a:pt x="1010078" y="748660"/>
                    </a:cubicBezTo>
                    <a:cubicBezTo>
                      <a:pt x="996877" y="749528"/>
                      <a:pt x="983730" y="750883"/>
                      <a:pt x="970637" y="752266"/>
                    </a:cubicBezTo>
                    <a:cubicBezTo>
                      <a:pt x="944452" y="755301"/>
                      <a:pt x="918593" y="759720"/>
                      <a:pt x="892949" y="764870"/>
                    </a:cubicBezTo>
                    <a:cubicBezTo>
                      <a:pt x="867334" y="770156"/>
                      <a:pt x="841772" y="775225"/>
                      <a:pt x="816156" y="779670"/>
                    </a:cubicBezTo>
                    <a:cubicBezTo>
                      <a:pt x="764952" y="788453"/>
                      <a:pt x="713394" y="795203"/>
                      <a:pt x="661648" y="795365"/>
                    </a:cubicBezTo>
                    <a:cubicBezTo>
                      <a:pt x="609955" y="796043"/>
                      <a:pt x="557910" y="789375"/>
                      <a:pt x="508576" y="772297"/>
                    </a:cubicBezTo>
                    <a:lnTo>
                      <a:pt x="507628" y="774737"/>
                    </a:lnTo>
                    <a:cubicBezTo>
                      <a:pt x="555823" y="795881"/>
                      <a:pt x="608681" y="805612"/>
                      <a:pt x="661350" y="808458"/>
                    </a:cubicBezTo>
                    <a:cubicBezTo>
                      <a:pt x="714181" y="810924"/>
                      <a:pt x="767012" y="806669"/>
                      <a:pt x="819192" y="800380"/>
                    </a:cubicBezTo>
                    <a:cubicBezTo>
                      <a:pt x="845296" y="797290"/>
                      <a:pt x="871291" y="793766"/>
                      <a:pt x="897232" y="790405"/>
                    </a:cubicBezTo>
                    <a:cubicBezTo>
                      <a:pt x="923146" y="786908"/>
                      <a:pt x="948843" y="782625"/>
                      <a:pt x="974378" y="778153"/>
                    </a:cubicBezTo>
                    <a:cubicBezTo>
                      <a:pt x="1013195" y="771268"/>
                      <a:pt x="1051687" y="764843"/>
                      <a:pt x="1090910" y="761048"/>
                    </a:cubicBezTo>
                    <a:cubicBezTo>
                      <a:pt x="1117529" y="773518"/>
                      <a:pt x="1144283" y="785716"/>
                      <a:pt x="1171227" y="797561"/>
                    </a:cubicBezTo>
                    <a:lnTo>
                      <a:pt x="1237124" y="825210"/>
                    </a:lnTo>
                    <a:lnTo>
                      <a:pt x="1304023" y="850446"/>
                    </a:lnTo>
                    <a:lnTo>
                      <a:pt x="1320775" y="856654"/>
                    </a:lnTo>
                    <a:lnTo>
                      <a:pt x="1337744" y="862319"/>
                    </a:lnTo>
                    <a:lnTo>
                      <a:pt x="1371708" y="873568"/>
                    </a:lnTo>
                    <a:lnTo>
                      <a:pt x="1405727" y="884601"/>
                    </a:lnTo>
                    <a:lnTo>
                      <a:pt x="1440126" y="894468"/>
                    </a:lnTo>
                    <a:cubicBezTo>
                      <a:pt x="1461947" y="900892"/>
                      <a:pt x="1483957" y="906666"/>
                      <a:pt x="1506049" y="912141"/>
                    </a:cubicBezTo>
                    <a:cubicBezTo>
                      <a:pt x="1503176" y="912440"/>
                      <a:pt x="1500330" y="912737"/>
                      <a:pt x="1497456" y="913009"/>
                    </a:cubicBezTo>
                    <a:cubicBezTo>
                      <a:pt x="1490571" y="913768"/>
                      <a:pt x="1483659" y="914337"/>
                      <a:pt x="1476828" y="915448"/>
                    </a:cubicBezTo>
                    <a:lnTo>
                      <a:pt x="1456363" y="918945"/>
                    </a:lnTo>
                    <a:lnTo>
                      <a:pt x="1435924" y="922740"/>
                    </a:lnTo>
                    <a:cubicBezTo>
                      <a:pt x="1429148" y="924149"/>
                      <a:pt x="1422452" y="925830"/>
                      <a:pt x="1415703" y="927375"/>
                    </a:cubicBezTo>
                    <a:lnTo>
                      <a:pt x="1395562" y="932390"/>
                    </a:lnTo>
                    <a:cubicBezTo>
                      <a:pt x="1388840" y="934071"/>
                      <a:pt x="1382334" y="936293"/>
                      <a:pt x="1375693" y="938217"/>
                    </a:cubicBezTo>
                    <a:lnTo>
                      <a:pt x="1355959" y="944479"/>
                    </a:lnTo>
                    <a:cubicBezTo>
                      <a:pt x="1349399" y="946621"/>
                      <a:pt x="1343002" y="949060"/>
                      <a:pt x="1336497" y="951337"/>
                    </a:cubicBezTo>
                    <a:cubicBezTo>
                      <a:pt x="1310637" y="960743"/>
                      <a:pt x="1285130" y="970638"/>
                      <a:pt x="1259487" y="979691"/>
                    </a:cubicBezTo>
                    <a:cubicBezTo>
                      <a:pt x="1208282" y="997744"/>
                      <a:pt x="1156427" y="1014063"/>
                      <a:pt x="1102620" y="1018833"/>
                    </a:cubicBezTo>
                    <a:lnTo>
                      <a:pt x="1082453" y="1020297"/>
                    </a:lnTo>
                    <a:cubicBezTo>
                      <a:pt x="1075730" y="1020758"/>
                      <a:pt x="1068981" y="1021517"/>
                      <a:pt x="1062231" y="1021164"/>
                    </a:cubicBezTo>
                    <a:lnTo>
                      <a:pt x="1041955" y="1020893"/>
                    </a:lnTo>
                    <a:cubicBezTo>
                      <a:pt x="1035179" y="1020839"/>
                      <a:pt x="1028402" y="1020866"/>
                      <a:pt x="1021652" y="1019945"/>
                    </a:cubicBezTo>
                    <a:lnTo>
                      <a:pt x="1001403" y="1017912"/>
                    </a:lnTo>
                    <a:cubicBezTo>
                      <a:pt x="994654" y="1017098"/>
                      <a:pt x="987823" y="1016881"/>
                      <a:pt x="981182" y="1015418"/>
                    </a:cubicBezTo>
                    <a:lnTo>
                      <a:pt x="940928" y="1008234"/>
                    </a:lnTo>
                    <a:lnTo>
                      <a:pt x="940278" y="1010782"/>
                    </a:lnTo>
                    <a:cubicBezTo>
                      <a:pt x="992865" y="1026152"/>
                      <a:pt x="1048109" y="1034284"/>
                      <a:pt x="1103623" y="1031898"/>
                    </a:cubicBezTo>
                    <a:cubicBezTo>
                      <a:pt x="1159246" y="1029622"/>
                      <a:pt x="1213513" y="1015337"/>
                      <a:pt x="1266019" y="999615"/>
                    </a:cubicBezTo>
                    <a:cubicBezTo>
                      <a:pt x="1318606" y="983486"/>
                      <a:pt x="1370787" y="968333"/>
                      <a:pt x="1422452" y="952693"/>
                    </a:cubicBezTo>
                    <a:cubicBezTo>
                      <a:pt x="1428904" y="950714"/>
                      <a:pt x="1435355" y="948600"/>
                      <a:pt x="1441860" y="946756"/>
                    </a:cubicBezTo>
                    <a:lnTo>
                      <a:pt x="1461432" y="941525"/>
                    </a:lnTo>
                    <a:lnTo>
                      <a:pt x="1480976" y="936022"/>
                    </a:lnTo>
                    <a:cubicBezTo>
                      <a:pt x="1487536" y="934314"/>
                      <a:pt x="1494122" y="932878"/>
                      <a:pt x="1500709" y="931197"/>
                    </a:cubicBezTo>
                    <a:lnTo>
                      <a:pt x="1520470" y="926264"/>
                    </a:lnTo>
                    <a:lnTo>
                      <a:pt x="1530364" y="923689"/>
                    </a:lnTo>
                    <a:lnTo>
                      <a:pt x="1540339" y="921601"/>
                    </a:lnTo>
                    <a:cubicBezTo>
                      <a:pt x="1541152" y="921411"/>
                      <a:pt x="1541966" y="921222"/>
                      <a:pt x="1542752" y="921059"/>
                    </a:cubicBezTo>
                    <a:cubicBezTo>
                      <a:pt x="1554787" y="923879"/>
                      <a:pt x="1566823" y="926671"/>
                      <a:pt x="1578858" y="929435"/>
                    </a:cubicBezTo>
                    <a:lnTo>
                      <a:pt x="1649227" y="942636"/>
                    </a:lnTo>
                    <a:cubicBezTo>
                      <a:pt x="1660910" y="945048"/>
                      <a:pt x="1672756" y="946594"/>
                      <a:pt x="1684574" y="948220"/>
                    </a:cubicBezTo>
                    <a:lnTo>
                      <a:pt x="1720030" y="952991"/>
                    </a:lnTo>
                    <a:cubicBezTo>
                      <a:pt x="1814632" y="964864"/>
                      <a:pt x="1910319" y="968957"/>
                      <a:pt x="2005030" y="961692"/>
                    </a:cubicBezTo>
                    <a:lnTo>
                      <a:pt x="2004949" y="957518"/>
                    </a:lnTo>
                    <a:cubicBezTo>
                      <a:pt x="1887902" y="951582"/>
                      <a:pt x="1772346" y="935480"/>
                      <a:pt x="1658931" y="910460"/>
                    </a:cubicBezTo>
                    <a:cubicBezTo>
                      <a:pt x="1656980" y="908943"/>
                      <a:pt x="1655028" y="907370"/>
                      <a:pt x="1653103" y="905852"/>
                    </a:cubicBezTo>
                    <a:cubicBezTo>
                      <a:pt x="1647573" y="901895"/>
                      <a:pt x="1642884" y="897043"/>
                      <a:pt x="1637842" y="892706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FCB58D63-BAF8-ACDE-A292-5021503EA435}"/>
                  </a:ext>
                </a:extLst>
              </p:cNvPr>
              <p:cNvSpPr/>
              <p:nvPr/>
            </p:nvSpPr>
            <p:spPr>
              <a:xfrm>
                <a:off x="4141809" y="5471621"/>
                <a:ext cx="183322" cy="186306"/>
              </a:xfrm>
              <a:custGeom>
                <a:avLst/>
                <a:gdLst>
                  <a:gd name="connsiteX0" fmla="*/ 160267 w 183322"/>
                  <a:gd name="connsiteY0" fmla="*/ 23833 h 186306"/>
                  <a:gd name="connsiteX1" fmla="*/ 147635 w 183322"/>
                  <a:gd name="connsiteY1" fmla="*/ 142587 h 186306"/>
                  <a:gd name="connsiteX2" fmla="*/ 30995 w 183322"/>
                  <a:gd name="connsiteY2" fmla="*/ 168149 h 186306"/>
                  <a:gd name="connsiteX3" fmla="*/ 25764 w 183322"/>
                  <a:gd name="connsiteY3" fmla="*/ 33401 h 186306"/>
                  <a:gd name="connsiteX4" fmla="*/ 160267 w 183322"/>
                  <a:gd name="connsiteY4" fmla="*/ 23833 h 186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322" h="186306">
                    <a:moveTo>
                      <a:pt x="160267" y="23833"/>
                    </a:moveTo>
                    <a:cubicBezTo>
                      <a:pt x="200114" y="59532"/>
                      <a:pt x="183335" y="102740"/>
                      <a:pt x="147635" y="142587"/>
                    </a:cubicBezTo>
                    <a:cubicBezTo>
                      <a:pt x="111936" y="182434"/>
                      <a:pt x="70842" y="203848"/>
                      <a:pt x="30995" y="168149"/>
                    </a:cubicBezTo>
                    <a:cubicBezTo>
                      <a:pt x="-8852" y="132449"/>
                      <a:pt x="-9936" y="73248"/>
                      <a:pt x="25764" y="33401"/>
                    </a:cubicBezTo>
                    <a:cubicBezTo>
                      <a:pt x="61463" y="-6473"/>
                      <a:pt x="120420" y="-11867"/>
                      <a:pt x="160267" y="2383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9A557628-201C-C921-057F-459A9FADD1D5}"/>
                  </a:ext>
                </a:extLst>
              </p:cNvPr>
              <p:cNvSpPr/>
              <p:nvPr/>
            </p:nvSpPr>
            <p:spPr>
              <a:xfrm>
                <a:off x="4175072" y="5504209"/>
                <a:ext cx="133955" cy="136110"/>
              </a:xfrm>
              <a:custGeom>
                <a:avLst/>
                <a:gdLst>
                  <a:gd name="connsiteX0" fmla="*/ 117110 w 133955"/>
                  <a:gd name="connsiteY0" fmla="*/ 17402 h 136110"/>
                  <a:gd name="connsiteX1" fmla="*/ 107867 w 133955"/>
                  <a:gd name="connsiteY1" fmla="*/ 104171 h 136110"/>
                  <a:gd name="connsiteX2" fmla="*/ 22643 w 133955"/>
                  <a:gd name="connsiteY2" fmla="*/ 122847 h 136110"/>
                  <a:gd name="connsiteX3" fmla="*/ 18821 w 133955"/>
                  <a:gd name="connsiteY3" fmla="*/ 24396 h 136110"/>
                  <a:gd name="connsiteX4" fmla="*/ 117110 w 133955"/>
                  <a:gd name="connsiteY4" fmla="*/ 17402 h 13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955" h="136110">
                    <a:moveTo>
                      <a:pt x="117110" y="17402"/>
                    </a:moveTo>
                    <a:cubicBezTo>
                      <a:pt x="146223" y="43479"/>
                      <a:pt x="133970" y="75058"/>
                      <a:pt x="107867" y="104171"/>
                    </a:cubicBezTo>
                    <a:cubicBezTo>
                      <a:pt x="81763" y="133284"/>
                      <a:pt x="51756" y="148924"/>
                      <a:pt x="22643" y="122847"/>
                    </a:cubicBezTo>
                    <a:cubicBezTo>
                      <a:pt x="-6469" y="96771"/>
                      <a:pt x="-7256" y="53509"/>
                      <a:pt x="18821" y="24396"/>
                    </a:cubicBezTo>
                    <a:cubicBezTo>
                      <a:pt x="44898" y="-4717"/>
                      <a:pt x="87997" y="-8674"/>
                      <a:pt x="117110" y="17402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5C86BDB3-B462-045E-9D5D-51D43D3E8220}"/>
                  </a:ext>
                </a:extLst>
              </p:cNvPr>
              <p:cNvSpPr/>
              <p:nvPr/>
            </p:nvSpPr>
            <p:spPr>
              <a:xfrm>
                <a:off x="4135933" y="5471276"/>
                <a:ext cx="63253" cy="67469"/>
              </a:xfrm>
              <a:custGeom>
                <a:avLst/>
                <a:gdLst>
                  <a:gd name="connsiteX0" fmla="*/ 59072 w 63253"/>
                  <a:gd name="connsiteY0" fmla="*/ 3088 h 67469"/>
                  <a:gd name="connsiteX1" fmla="*/ 47335 w 63253"/>
                  <a:gd name="connsiteY1" fmla="*/ 47815 h 67469"/>
                  <a:gd name="connsiteX2" fmla="*/ 4181 w 63253"/>
                  <a:gd name="connsiteY2" fmla="*/ 64377 h 67469"/>
                  <a:gd name="connsiteX3" fmla="*/ 15918 w 63253"/>
                  <a:gd name="connsiteY3" fmla="*/ 19651 h 67469"/>
                  <a:gd name="connsiteX4" fmla="*/ 59072 w 63253"/>
                  <a:gd name="connsiteY4" fmla="*/ 3088 h 67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253" h="67469">
                    <a:moveTo>
                      <a:pt x="59072" y="3088"/>
                    </a:moveTo>
                    <a:cubicBezTo>
                      <a:pt x="67746" y="10868"/>
                      <a:pt x="62488" y="30873"/>
                      <a:pt x="47335" y="47815"/>
                    </a:cubicBezTo>
                    <a:cubicBezTo>
                      <a:pt x="32182" y="64756"/>
                      <a:pt x="12855" y="72156"/>
                      <a:pt x="4181" y="64377"/>
                    </a:cubicBezTo>
                    <a:cubicBezTo>
                      <a:pt x="-4493" y="56597"/>
                      <a:pt x="766" y="36592"/>
                      <a:pt x="15918" y="19651"/>
                    </a:cubicBezTo>
                    <a:cubicBezTo>
                      <a:pt x="31071" y="2736"/>
                      <a:pt x="50398" y="-4691"/>
                      <a:pt x="59072" y="3088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813DF920-2D4D-D40D-9199-68BB70AC5437}"/>
                  </a:ext>
                </a:extLst>
              </p:cNvPr>
              <p:cNvSpPr/>
              <p:nvPr/>
            </p:nvSpPr>
            <p:spPr>
              <a:xfrm>
                <a:off x="4325274" y="5888734"/>
                <a:ext cx="179958" cy="188824"/>
              </a:xfrm>
              <a:custGeom>
                <a:avLst/>
                <a:gdLst>
                  <a:gd name="connsiteX0" fmla="*/ 151505 w 179958"/>
                  <a:gd name="connsiteY0" fmla="*/ 17413 h 188824"/>
                  <a:gd name="connsiteX1" fmla="*/ 152129 w 179958"/>
                  <a:gd name="connsiteY1" fmla="*/ 136818 h 188824"/>
                  <a:gd name="connsiteX2" fmla="*/ 39039 w 179958"/>
                  <a:gd name="connsiteY2" fmla="*/ 175174 h 188824"/>
                  <a:gd name="connsiteX3" fmla="*/ 18872 w 179958"/>
                  <a:gd name="connsiteY3" fmla="*/ 41836 h 188824"/>
                  <a:gd name="connsiteX4" fmla="*/ 151505 w 179958"/>
                  <a:gd name="connsiteY4" fmla="*/ 17413 h 188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958" h="188824">
                    <a:moveTo>
                      <a:pt x="151505" y="17413"/>
                    </a:moveTo>
                    <a:cubicBezTo>
                      <a:pt x="195066" y="48477"/>
                      <a:pt x="183193" y="93258"/>
                      <a:pt x="152129" y="136818"/>
                    </a:cubicBezTo>
                    <a:cubicBezTo>
                      <a:pt x="121064" y="180378"/>
                      <a:pt x="82600" y="206238"/>
                      <a:pt x="39039" y="175174"/>
                    </a:cubicBezTo>
                    <a:cubicBezTo>
                      <a:pt x="-4521" y="144110"/>
                      <a:pt x="-12192" y="85396"/>
                      <a:pt x="18872" y="41836"/>
                    </a:cubicBezTo>
                    <a:cubicBezTo>
                      <a:pt x="49936" y="-1724"/>
                      <a:pt x="107944" y="-13652"/>
                      <a:pt x="151505" y="1741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5C80AFD3-BADF-BD5D-1228-99248FC8750B}"/>
                  </a:ext>
                </a:extLst>
              </p:cNvPr>
              <p:cNvSpPr/>
              <p:nvPr/>
            </p:nvSpPr>
            <p:spPr>
              <a:xfrm>
                <a:off x="4359159" y="5920508"/>
                <a:ext cx="131467" cy="137972"/>
              </a:xfrm>
              <a:custGeom>
                <a:avLst/>
                <a:gdLst>
                  <a:gd name="connsiteX0" fmla="*/ 110681 w 131467"/>
                  <a:gd name="connsiteY0" fmla="*/ 12719 h 137972"/>
                  <a:gd name="connsiteX1" fmla="*/ 111142 w 131467"/>
                  <a:gd name="connsiteY1" fmla="*/ 99976 h 137972"/>
                  <a:gd name="connsiteX2" fmla="*/ 28520 w 131467"/>
                  <a:gd name="connsiteY2" fmla="*/ 128004 h 137972"/>
                  <a:gd name="connsiteX3" fmla="*/ 13801 w 131467"/>
                  <a:gd name="connsiteY3" fmla="*/ 30582 h 137972"/>
                  <a:gd name="connsiteX4" fmla="*/ 110681 w 131467"/>
                  <a:gd name="connsiteY4" fmla="*/ 12719 h 13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467" h="137972">
                    <a:moveTo>
                      <a:pt x="110681" y="12719"/>
                    </a:moveTo>
                    <a:cubicBezTo>
                      <a:pt x="142504" y="35407"/>
                      <a:pt x="133830" y="68125"/>
                      <a:pt x="111142" y="99976"/>
                    </a:cubicBezTo>
                    <a:cubicBezTo>
                      <a:pt x="88453" y="131799"/>
                      <a:pt x="60344" y="150692"/>
                      <a:pt x="28520" y="128004"/>
                    </a:cubicBezTo>
                    <a:cubicBezTo>
                      <a:pt x="-3303" y="105316"/>
                      <a:pt x="-8914" y="62405"/>
                      <a:pt x="13801" y="30582"/>
                    </a:cubicBezTo>
                    <a:cubicBezTo>
                      <a:pt x="36462" y="-1268"/>
                      <a:pt x="78857" y="-9969"/>
                      <a:pt x="110681" y="127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ABCF88D1-614C-E871-B48B-B48940E104AA}"/>
                  </a:ext>
                </a:extLst>
              </p:cNvPr>
              <p:cNvSpPr/>
              <p:nvPr/>
            </p:nvSpPr>
            <p:spPr>
              <a:xfrm>
                <a:off x="4314728" y="5894881"/>
                <a:ext cx="58836" cy="71377"/>
              </a:xfrm>
              <a:custGeom>
                <a:avLst/>
                <a:gdLst>
                  <a:gd name="connsiteX0" fmla="*/ 53299 w 58836"/>
                  <a:gd name="connsiteY0" fmla="*/ 2185 h 71377"/>
                  <a:gd name="connsiteX1" fmla="*/ 46604 w 58836"/>
                  <a:gd name="connsiteY1" fmla="*/ 47941 h 71377"/>
                  <a:gd name="connsiteX2" fmla="*/ 5537 w 58836"/>
                  <a:gd name="connsiteY2" fmla="*/ 69193 h 71377"/>
                  <a:gd name="connsiteX3" fmla="*/ 12232 w 58836"/>
                  <a:gd name="connsiteY3" fmla="*/ 23437 h 71377"/>
                  <a:gd name="connsiteX4" fmla="*/ 53299 w 58836"/>
                  <a:gd name="connsiteY4" fmla="*/ 2185 h 7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36" h="71377">
                    <a:moveTo>
                      <a:pt x="53299" y="2185"/>
                    </a:moveTo>
                    <a:cubicBezTo>
                      <a:pt x="62787" y="8934"/>
                      <a:pt x="59778" y="29427"/>
                      <a:pt x="46604" y="47941"/>
                    </a:cubicBezTo>
                    <a:cubicBezTo>
                      <a:pt x="33403" y="66455"/>
                      <a:pt x="15024" y="75969"/>
                      <a:pt x="5537" y="69193"/>
                    </a:cubicBezTo>
                    <a:cubicBezTo>
                      <a:pt x="-3950" y="62443"/>
                      <a:pt x="-941" y="41950"/>
                      <a:pt x="12232" y="23437"/>
                    </a:cubicBezTo>
                    <a:cubicBezTo>
                      <a:pt x="25433" y="4923"/>
                      <a:pt x="43812" y="-4592"/>
                      <a:pt x="53299" y="2185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5A562E71-437B-FBAB-041A-420E98A0F1F0}"/>
                  </a:ext>
                </a:extLst>
              </p:cNvPr>
              <p:cNvSpPr/>
              <p:nvPr/>
            </p:nvSpPr>
            <p:spPr>
              <a:xfrm>
                <a:off x="4662915" y="5598737"/>
                <a:ext cx="186548" cy="183067"/>
              </a:xfrm>
              <a:custGeom>
                <a:avLst/>
                <a:gdLst>
                  <a:gd name="connsiteX0" fmla="*/ 168800 w 186548"/>
                  <a:gd name="connsiteY0" fmla="*/ 31680 h 183067"/>
                  <a:gd name="connsiteX1" fmla="*/ 142100 w 186548"/>
                  <a:gd name="connsiteY1" fmla="*/ 148077 h 183067"/>
                  <a:gd name="connsiteX2" fmla="*/ 23237 w 186548"/>
                  <a:gd name="connsiteY2" fmla="*/ 159570 h 183067"/>
                  <a:gd name="connsiteX3" fmla="*/ 34106 w 186548"/>
                  <a:gd name="connsiteY3" fmla="*/ 25147 h 183067"/>
                  <a:gd name="connsiteX4" fmla="*/ 168800 w 186548"/>
                  <a:gd name="connsiteY4" fmla="*/ 31680 h 18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48" h="183067">
                    <a:moveTo>
                      <a:pt x="168800" y="31680"/>
                    </a:moveTo>
                    <a:cubicBezTo>
                      <a:pt x="204120" y="71879"/>
                      <a:pt x="182299" y="112756"/>
                      <a:pt x="142100" y="148077"/>
                    </a:cubicBezTo>
                    <a:cubicBezTo>
                      <a:pt x="101900" y="183397"/>
                      <a:pt x="58557" y="199741"/>
                      <a:pt x="23237" y="159570"/>
                    </a:cubicBezTo>
                    <a:cubicBezTo>
                      <a:pt x="-12084" y="119370"/>
                      <a:pt x="-6093" y="60467"/>
                      <a:pt x="34106" y="25147"/>
                    </a:cubicBezTo>
                    <a:cubicBezTo>
                      <a:pt x="74306" y="-10200"/>
                      <a:pt x="133480" y="-8519"/>
                      <a:pt x="168800" y="31680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6473BF24-CCB0-6CD7-2890-5DD0EF21C604}"/>
                  </a:ext>
                </a:extLst>
              </p:cNvPr>
              <p:cNvSpPr/>
              <p:nvPr/>
            </p:nvSpPr>
            <p:spPr>
              <a:xfrm>
                <a:off x="4695410" y="5632057"/>
                <a:ext cx="136316" cy="133735"/>
              </a:xfrm>
              <a:custGeom>
                <a:avLst/>
                <a:gdLst>
                  <a:gd name="connsiteX0" fmla="*/ 123348 w 136316"/>
                  <a:gd name="connsiteY0" fmla="*/ 23136 h 133735"/>
                  <a:gd name="connsiteX1" fmla="*/ 103831 w 136316"/>
                  <a:gd name="connsiteY1" fmla="*/ 108170 h 133735"/>
                  <a:gd name="connsiteX2" fmla="*/ 16981 w 136316"/>
                  <a:gd name="connsiteY2" fmla="*/ 116546 h 133735"/>
                  <a:gd name="connsiteX3" fmla="*/ 24923 w 136316"/>
                  <a:gd name="connsiteY3" fmla="*/ 18338 h 133735"/>
                  <a:gd name="connsiteX4" fmla="*/ 123348 w 136316"/>
                  <a:gd name="connsiteY4" fmla="*/ 23136 h 13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316" h="133735">
                    <a:moveTo>
                      <a:pt x="123348" y="23136"/>
                    </a:moveTo>
                    <a:cubicBezTo>
                      <a:pt x="149153" y="52493"/>
                      <a:pt x="133215" y="82391"/>
                      <a:pt x="103831" y="108170"/>
                    </a:cubicBezTo>
                    <a:cubicBezTo>
                      <a:pt x="74475" y="133975"/>
                      <a:pt x="42787" y="145930"/>
                      <a:pt x="16981" y="116546"/>
                    </a:cubicBezTo>
                    <a:cubicBezTo>
                      <a:pt x="-8824" y="87189"/>
                      <a:pt x="-4460" y="44117"/>
                      <a:pt x="24923" y="18338"/>
                    </a:cubicBezTo>
                    <a:cubicBezTo>
                      <a:pt x="54307" y="-7440"/>
                      <a:pt x="97542" y="-6220"/>
                      <a:pt x="123348" y="231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8AA6C6CF-A938-1D72-FC78-C2BC030A1A2E}"/>
                  </a:ext>
                </a:extLst>
              </p:cNvPr>
              <p:cNvSpPr/>
              <p:nvPr/>
            </p:nvSpPr>
            <p:spPr>
              <a:xfrm>
                <a:off x="4663090" y="5592405"/>
                <a:ext cx="67835" cy="62878"/>
              </a:xfrm>
              <a:custGeom>
                <a:avLst/>
                <a:gdLst>
                  <a:gd name="connsiteX0" fmla="*/ 64833 w 67835"/>
                  <a:gd name="connsiteY0" fmla="*/ 4292 h 62878"/>
                  <a:gd name="connsiteX1" fmla="*/ 47837 w 67835"/>
                  <a:gd name="connsiteY1" fmla="*/ 47283 h 62878"/>
                  <a:gd name="connsiteX2" fmla="*/ 3003 w 67835"/>
                  <a:gd name="connsiteY2" fmla="*/ 58587 h 62878"/>
                  <a:gd name="connsiteX3" fmla="*/ 19999 w 67835"/>
                  <a:gd name="connsiteY3" fmla="*/ 15596 h 62878"/>
                  <a:gd name="connsiteX4" fmla="*/ 64833 w 67835"/>
                  <a:gd name="connsiteY4" fmla="*/ 4292 h 6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35" h="62878">
                    <a:moveTo>
                      <a:pt x="64833" y="4292"/>
                    </a:moveTo>
                    <a:cubicBezTo>
                      <a:pt x="72531" y="13047"/>
                      <a:pt x="64914" y="32293"/>
                      <a:pt x="47837" y="47283"/>
                    </a:cubicBezTo>
                    <a:cubicBezTo>
                      <a:pt x="30760" y="62273"/>
                      <a:pt x="10701" y="67342"/>
                      <a:pt x="3003" y="58587"/>
                    </a:cubicBezTo>
                    <a:cubicBezTo>
                      <a:pt x="-4696" y="49831"/>
                      <a:pt x="2921" y="30585"/>
                      <a:pt x="19999" y="15596"/>
                    </a:cubicBezTo>
                    <a:cubicBezTo>
                      <a:pt x="37076" y="606"/>
                      <a:pt x="57135" y="-4464"/>
                      <a:pt x="64833" y="4292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FA3B43BE-8E80-2691-99B8-523A8AF55E45}"/>
                  </a:ext>
                </a:extLst>
              </p:cNvPr>
              <p:cNvSpPr/>
              <p:nvPr/>
            </p:nvSpPr>
            <p:spPr>
              <a:xfrm>
                <a:off x="5435781" y="5910381"/>
                <a:ext cx="188879" cy="179816"/>
              </a:xfrm>
              <a:custGeom>
                <a:avLst/>
                <a:gdLst>
                  <a:gd name="connsiteX0" fmla="*/ 175387 w 188879"/>
                  <a:gd name="connsiteY0" fmla="*/ 39327 h 179816"/>
                  <a:gd name="connsiteX1" fmla="*/ 136598 w 188879"/>
                  <a:gd name="connsiteY1" fmla="*/ 152254 h 179816"/>
                  <a:gd name="connsiteX2" fmla="*/ 17193 w 188879"/>
                  <a:gd name="connsiteY2" fmla="*/ 151169 h 179816"/>
                  <a:gd name="connsiteX3" fmla="*/ 42131 w 188879"/>
                  <a:gd name="connsiteY3" fmla="*/ 18645 h 179816"/>
                  <a:gd name="connsiteX4" fmla="*/ 175387 w 188879"/>
                  <a:gd name="connsiteY4" fmla="*/ 39327 h 179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879" h="179816">
                    <a:moveTo>
                      <a:pt x="175387" y="39327"/>
                    </a:moveTo>
                    <a:cubicBezTo>
                      <a:pt x="206262" y="83023"/>
                      <a:pt x="180266" y="121379"/>
                      <a:pt x="136598" y="152254"/>
                    </a:cubicBezTo>
                    <a:cubicBezTo>
                      <a:pt x="92902" y="183128"/>
                      <a:pt x="48067" y="194865"/>
                      <a:pt x="17193" y="151169"/>
                    </a:cubicBezTo>
                    <a:cubicBezTo>
                      <a:pt x="-13682" y="107473"/>
                      <a:pt x="-1538" y="49519"/>
                      <a:pt x="42131" y="18645"/>
                    </a:cubicBezTo>
                    <a:cubicBezTo>
                      <a:pt x="85800" y="-12230"/>
                      <a:pt x="144486" y="-4369"/>
                      <a:pt x="175387" y="39327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1DA4039F-A4B4-8713-7F9B-E021704EF147}"/>
                  </a:ext>
                </a:extLst>
              </p:cNvPr>
              <p:cNvSpPr/>
              <p:nvPr/>
            </p:nvSpPr>
            <p:spPr>
              <a:xfrm>
                <a:off x="5467481" y="5944264"/>
                <a:ext cx="138052" cy="131382"/>
              </a:xfrm>
              <a:custGeom>
                <a:avLst/>
                <a:gdLst>
                  <a:gd name="connsiteX0" fmla="*/ 128183 w 138052"/>
                  <a:gd name="connsiteY0" fmla="*/ 28729 h 131382"/>
                  <a:gd name="connsiteX1" fmla="*/ 99829 w 138052"/>
                  <a:gd name="connsiteY1" fmla="*/ 111241 h 131382"/>
                  <a:gd name="connsiteX2" fmla="*/ 12572 w 138052"/>
                  <a:gd name="connsiteY2" fmla="*/ 110455 h 131382"/>
                  <a:gd name="connsiteX3" fmla="*/ 30788 w 138052"/>
                  <a:gd name="connsiteY3" fmla="*/ 13630 h 131382"/>
                  <a:gd name="connsiteX4" fmla="*/ 128183 w 138052"/>
                  <a:gd name="connsiteY4" fmla="*/ 28729 h 13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052" h="131382">
                    <a:moveTo>
                      <a:pt x="128183" y="28729"/>
                    </a:moveTo>
                    <a:cubicBezTo>
                      <a:pt x="150762" y="60660"/>
                      <a:pt x="131761" y="88688"/>
                      <a:pt x="99829" y="111241"/>
                    </a:cubicBezTo>
                    <a:cubicBezTo>
                      <a:pt x="67897" y="133821"/>
                      <a:pt x="35152" y="142360"/>
                      <a:pt x="12572" y="110455"/>
                    </a:cubicBezTo>
                    <a:cubicBezTo>
                      <a:pt x="-10008" y="78523"/>
                      <a:pt x="-1117" y="36183"/>
                      <a:pt x="30788" y="13630"/>
                    </a:cubicBezTo>
                    <a:cubicBezTo>
                      <a:pt x="62747" y="-8950"/>
                      <a:pt x="105630" y="-3176"/>
                      <a:pt x="128183" y="28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DB9B4F7E-2D2A-1DBE-5F49-7B012E0ACD7E}"/>
                  </a:ext>
                </a:extLst>
              </p:cNvPr>
              <p:cNvSpPr/>
              <p:nvPr/>
            </p:nvSpPr>
            <p:spPr>
              <a:xfrm>
                <a:off x="5442180" y="5899690"/>
                <a:ext cx="71463" cy="58670"/>
              </a:xfrm>
              <a:custGeom>
                <a:avLst/>
                <a:gdLst>
                  <a:gd name="connsiteX0" fmla="*/ 69317 w 71463"/>
                  <a:gd name="connsiteY0" fmla="*/ 5590 h 58670"/>
                  <a:gd name="connsiteX1" fmla="*/ 47903 w 71463"/>
                  <a:gd name="connsiteY1" fmla="*/ 46547 h 58670"/>
                  <a:gd name="connsiteX2" fmla="*/ 2146 w 71463"/>
                  <a:gd name="connsiteY2" fmla="*/ 53081 h 58670"/>
                  <a:gd name="connsiteX3" fmla="*/ 23561 w 71463"/>
                  <a:gd name="connsiteY3" fmla="*/ 12122 h 58670"/>
                  <a:gd name="connsiteX4" fmla="*/ 69317 w 71463"/>
                  <a:gd name="connsiteY4" fmla="*/ 5590 h 5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63" h="58670">
                    <a:moveTo>
                      <a:pt x="69317" y="5590"/>
                    </a:moveTo>
                    <a:cubicBezTo>
                      <a:pt x="76039" y="15104"/>
                      <a:pt x="66444" y="33455"/>
                      <a:pt x="47903" y="46547"/>
                    </a:cubicBezTo>
                    <a:cubicBezTo>
                      <a:pt x="29362" y="59667"/>
                      <a:pt x="8869" y="62595"/>
                      <a:pt x="2146" y="53081"/>
                    </a:cubicBezTo>
                    <a:cubicBezTo>
                      <a:pt x="-4576" y="43566"/>
                      <a:pt x="5020" y="25215"/>
                      <a:pt x="23561" y="12122"/>
                    </a:cubicBezTo>
                    <a:cubicBezTo>
                      <a:pt x="42102" y="-997"/>
                      <a:pt x="62595" y="-3925"/>
                      <a:pt x="69317" y="559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0F448DB1-A576-749D-A251-87AE89882766}"/>
                  </a:ext>
                </a:extLst>
              </p:cNvPr>
              <p:cNvSpPr/>
              <p:nvPr/>
            </p:nvSpPr>
            <p:spPr>
              <a:xfrm>
                <a:off x="5070208" y="6474213"/>
                <a:ext cx="170468" cy="192861"/>
              </a:xfrm>
              <a:custGeom>
                <a:avLst/>
                <a:gdLst>
                  <a:gd name="connsiteX0" fmla="*/ 125848 w 170468"/>
                  <a:gd name="connsiteY0" fmla="*/ 5188 h 192861"/>
                  <a:gd name="connsiteX1" fmla="*/ 160382 w 170468"/>
                  <a:gd name="connsiteY1" fmla="*/ 119496 h 192861"/>
                  <a:gd name="connsiteX2" fmla="*/ 62852 w 170468"/>
                  <a:gd name="connsiteY2" fmla="*/ 188401 h 192861"/>
                  <a:gd name="connsiteX3" fmla="*/ 5630 w 170468"/>
                  <a:gd name="connsiteY3" fmla="*/ 66286 h 192861"/>
                  <a:gd name="connsiteX4" fmla="*/ 125848 w 170468"/>
                  <a:gd name="connsiteY4" fmla="*/ 5188 h 19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68" h="192861">
                    <a:moveTo>
                      <a:pt x="125848" y="5188"/>
                    </a:moveTo>
                    <a:cubicBezTo>
                      <a:pt x="176456" y="22590"/>
                      <a:pt x="177785" y="68915"/>
                      <a:pt x="160382" y="119496"/>
                    </a:cubicBezTo>
                    <a:cubicBezTo>
                      <a:pt x="142979" y="170077"/>
                      <a:pt x="113460" y="205804"/>
                      <a:pt x="62852" y="188401"/>
                    </a:cubicBezTo>
                    <a:cubicBezTo>
                      <a:pt x="12244" y="170999"/>
                      <a:pt x="-11773" y="116867"/>
                      <a:pt x="5630" y="66286"/>
                    </a:cubicBezTo>
                    <a:cubicBezTo>
                      <a:pt x="23005" y="15678"/>
                      <a:pt x="75240" y="-12215"/>
                      <a:pt x="125848" y="5188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E71B3471-E42E-08DD-D316-392D685BD3AD}"/>
                  </a:ext>
                </a:extLst>
              </p:cNvPr>
              <p:cNvSpPr/>
              <p:nvPr/>
            </p:nvSpPr>
            <p:spPr>
              <a:xfrm>
                <a:off x="5105147" y="6503558"/>
                <a:ext cx="124542" cy="140902"/>
              </a:xfrm>
              <a:custGeom>
                <a:avLst/>
                <a:gdLst>
                  <a:gd name="connsiteX0" fmla="*/ 91939 w 124542"/>
                  <a:gd name="connsiteY0" fmla="*/ 3789 h 140902"/>
                  <a:gd name="connsiteX1" fmla="*/ 117175 w 124542"/>
                  <a:gd name="connsiteY1" fmla="*/ 87305 h 140902"/>
                  <a:gd name="connsiteX2" fmla="*/ 45912 w 124542"/>
                  <a:gd name="connsiteY2" fmla="*/ 137642 h 140902"/>
                  <a:gd name="connsiteX3" fmla="*/ 4113 w 124542"/>
                  <a:gd name="connsiteY3" fmla="*/ 48407 h 140902"/>
                  <a:gd name="connsiteX4" fmla="*/ 91939 w 124542"/>
                  <a:gd name="connsiteY4" fmla="*/ 3789 h 140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42" h="140902">
                    <a:moveTo>
                      <a:pt x="91939" y="3789"/>
                    </a:moveTo>
                    <a:cubicBezTo>
                      <a:pt x="128913" y="16502"/>
                      <a:pt x="129889" y="50359"/>
                      <a:pt x="117175" y="87305"/>
                    </a:cubicBezTo>
                    <a:cubicBezTo>
                      <a:pt x="104463" y="124279"/>
                      <a:pt x="82886" y="150355"/>
                      <a:pt x="45912" y="137642"/>
                    </a:cubicBezTo>
                    <a:cubicBezTo>
                      <a:pt x="8938" y="124929"/>
                      <a:pt x="-8600" y="85380"/>
                      <a:pt x="4113" y="48407"/>
                    </a:cubicBezTo>
                    <a:cubicBezTo>
                      <a:pt x="16827" y="11460"/>
                      <a:pt x="54993" y="-8924"/>
                      <a:pt x="91939" y="37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30E17E0D-ED15-DA77-2C04-AC95389567B1}"/>
                  </a:ext>
                </a:extLst>
              </p:cNvPr>
              <p:cNvSpPr/>
              <p:nvPr/>
            </p:nvSpPr>
            <p:spPr>
              <a:xfrm>
                <a:off x="5051809" y="6500992"/>
                <a:ext cx="48030" cy="79013"/>
              </a:xfrm>
              <a:custGeom>
                <a:avLst/>
                <a:gdLst>
                  <a:gd name="connsiteX0" fmla="*/ 37392 w 48030"/>
                  <a:gd name="connsiteY0" fmla="*/ 609 h 79013"/>
                  <a:gd name="connsiteX1" fmla="*/ 43952 w 48030"/>
                  <a:gd name="connsiteY1" fmla="*/ 46365 h 79013"/>
                  <a:gd name="connsiteX2" fmla="*/ 10638 w 48030"/>
                  <a:gd name="connsiteY2" fmla="*/ 78405 h 79013"/>
                  <a:gd name="connsiteX3" fmla="*/ 4078 w 48030"/>
                  <a:gd name="connsiteY3" fmla="*/ 32649 h 79013"/>
                  <a:gd name="connsiteX4" fmla="*/ 37392 w 48030"/>
                  <a:gd name="connsiteY4" fmla="*/ 609 h 7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30" h="79013">
                    <a:moveTo>
                      <a:pt x="37392" y="609"/>
                    </a:moveTo>
                    <a:cubicBezTo>
                      <a:pt x="48398" y="4403"/>
                      <a:pt x="51352" y="24896"/>
                      <a:pt x="43952" y="46365"/>
                    </a:cubicBezTo>
                    <a:cubicBezTo>
                      <a:pt x="36552" y="67861"/>
                      <a:pt x="21643" y="82200"/>
                      <a:pt x="10638" y="78405"/>
                    </a:cubicBezTo>
                    <a:cubicBezTo>
                      <a:pt x="-367" y="74610"/>
                      <a:pt x="-3322" y="54117"/>
                      <a:pt x="4078" y="32649"/>
                    </a:cubicBezTo>
                    <a:cubicBezTo>
                      <a:pt x="11451" y="11153"/>
                      <a:pt x="26387" y="-3186"/>
                      <a:pt x="37392" y="609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111B0C7A-E796-F275-DCAD-BF00C82D2E99}"/>
                  </a:ext>
                </a:extLst>
              </p:cNvPr>
              <p:cNvSpPr/>
              <p:nvPr/>
            </p:nvSpPr>
            <p:spPr>
              <a:xfrm>
                <a:off x="5024818" y="5750853"/>
                <a:ext cx="185760" cy="183932"/>
              </a:xfrm>
              <a:custGeom>
                <a:avLst/>
                <a:gdLst>
                  <a:gd name="connsiteX0" fmla="*/ 166711 w 185760"/>
                  <a:gd name="connsiteY0" fmla="*/ 29573 h 183932"/>
                  <a:gd name="connsiteX1" fmla="*/ 143589 w 185760"/>
                  <a:gd name="connsiteY1" fmla="*/ 146728 h 183932"/>
                  <a:gd name="connsiteX2" fmla="*/ 25132 w 185760"/>
                  <a:gd name="connsiteY2" fmla="*/ 161854 h 183932"/>
                  <a:gd name="connsiteX3" fmla="*/ 31882 w 185760"/>
                  <a:gd name="connsiteY3" fmla="*/ 27161 h 183932"/>
                  <a:gd name="connsiteX4" fmla="*/ 166711 w 185760"/>
                  <a:gd name="connsiteY4" fmla="*/ 29573 h 183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760" h="183932">
                    <a:moveTo>
                      <a:pt x="166711" y="29573"/>
                    </a:moveTo>
                    <a:cubicBezTo>
                      <a:pt x="203224" y="68661"/>
                      <a:pt x="182677" y="110188"/>
                      <a:pt x="143589" y="146728"/>
                    </a:cubicBezTo>
                    <a:cubicBezTo>
                      <a:pt x="104501" y="183241"/>
                      <a:pt x="61672" y="200941"/>
                      <a:pt x="25132" y="161854"/>
                    </a:cubicBezTo>
                    <a:cubicBezTo>
                      <a:pt x="-11380" y="122766"/>
                      <a:pt x="-7233" y="63700"/>
                      <a:pt x="31882" y="27161"/>
                    </a:cubicBezTo>
                    <a:cubicBezTo>
                      <a:pt x="70970" y="-9379"/>
                      <a:pt x="130198" y="-9515"/>
                      <a:pt x="166711" y="2957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C740266A-62A3-A6CD-8DD3-49446EC46524}"/>
                  </a:ext>
                </a:extLst>
              </p:cNvPr>
              <p:cNvSpPr/>
              <p:nvPr/>
            </p:nvSpPr>
            <p:spPr>
              <a:xfrm>
                <a:off x="5057524" y="5783993"/>
                <a:ext cx="135733" cy="134400"/>
              </a:xfrm>
              <a:custGeom>
                <a:avLst/>
                <a:gdLst>
                  <a:gd name="connsiteX0" fmla="*/ 121807 w 135733"/>
                  <a:gd name="connsiteY0" fmla="*/ 21616 h 134400"/>
                  <a:gd name="connsiteX1" fmla="*/ 104920 w 135733"/>
                  <a:gd name="connsiteY1" fmla="*/ 107219 h 134400"/>
                  <a:gd name="connsiteX2" fmla="*/ 18368 w 135733"/>
                  <a:gd name="connsiteY2" fmla="*/ 118251 h 134400"/>
                  <a:gd name="connsiteX3" fmla="*/ 23302 w 135733"/>
                  <a:gd name="connsiteY3" fmla="*/ 19827 h 134400"/>
                  <a:gd name="connsiteX4" fmla="*/ 121807 w 135733"/>
                  <a:gd name="connsiteY4" fmla="*/ 21616 h 13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733" h="134400">
                    <a:moveTo>
                      <a:pt x="121807" y="21616"/>
                    </a:moveTo>
                    <a:cubicBezTo>
                      <a:pt x="148508" y="50186"/>
                      <a:pt x="133463" y="80518"/>
                      <a:pt x="104920" y="107219"/>
                    </a:cubicBezTo>
                    <a:cubicBezTo>
                      <a:pt x="76350" y="133919"/>
                      <a:pt x="45068" y="146821"/>
                      <a:pt x="18368" y="118251"/>
                    </a:cubicBezTo>
                    <a:cubicBezTo>
                      <a:pt x="-8332" y="89681"/>
                      <a:pt x="-5269" y="46527"/>
                      <a:pt x="23302" y="19827"/>
                    </a:cubicBezTo>
                    <a:cubicBezTo>
                      <a:pt x="51872" y="-6846"/>
                      <a:pt x="95134" y="-6955"/>
                      <a:pt x="121807" y="216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ACBE10FD-2061-B620-778F-AEBAF5D13616}"/>
                  </a:ext>
                </a:extLst>
              </p:cNvPr>
              <p:cNvSpPr/>
              <p:nvPr/>
            </p:nvSpPr>
            <p:spPr>
              <a:xfrm rot="-2583297">
                <a:off x="5015657" y="5756629"/>
                <a:ext cx="82296" cy="42178"/>
              </a:xfrm>
              <a:custGeom>
                <a:avLst/>
                <a:gdLst>
                  <a:gd name="connsiteX0" fmla="*/ 82296 w 82296"/>
                  <a:gd name="connsiteY0" fmla="*/ 21089 h 42178"/>
                  <a:gd name="connsiteX1" fmla="*/ 41148 w 82296"/>
                  <a:gd name="connsiteY1" fmla="*/ 42178 h 42178"/>
                  <a:gd name="connsiteX2" fmla="*/ 0 w 82296"/>
                  <a:gd name="connsiteY2" fmla="*/ 21089 h 42178"/>
                  <a:gd name="connsiteX3" fmla="*/ 41148 w 82296"/>
                  <a:gd name="connsiteY3" fmla="*/ 0 h 42178"/>
                  <a:gd name="connsiteX4" fmla="*/ 82296 w 82296"/>
                  <a:gd name="connsiteY4" fmla="*/ 21089 h 42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296" h="42178">
                    <a:moveTo>
                      <a:pt x="82296" y="21089"/>
                    </a:moveTo>
                    <a:cubicBezTo>
                      <a:pt x="82296" y="32737"/>
                      <a:pt x="63874" y="42178"/>
                      <a:pt x="41148" y="42178"/>
                    </a:cubicBezTo>
                    <a:cubicBezTo>
                      <a:pt x="18423" y="42178"/>
                      <a:pt x="0" y="32737"/>
                      <a:pt x="0" y="21089"/>
                    </a:cubicBezTo>
                    <a:cubicBezTo>
                      <a:pt x="0" y="9442"/>
                      <a:pt x="18422" y="0"/>
                      <a:pt x="41148" y="0"/>
                    </a:cubicBezTo>
                    <a:cubicBezTo>
                      <a:pt x="63873" y="0"/>
                      <a:pt x="82296" y="9442"/>
                      <a:pt x="82296" y="21089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9B10CB73-467E-50BF-17BD-C9C8A49C5A5C}"/>
                  </a:ext>
                </a:extLst>
              </p:cNvPr>
              <p:cNvSpPr/>
              <p:nvPr/>
            </p:nvSpPr>
            <p:spPr>
              <a:xfrm>
                <a:off x="4645094" y="6242840"/>
                <a:ext cx="169022" cy="193184"/>
              </a:xfrm>
              <a:custGeom>
                <a:avLst/>
                <a:gdLst>
                  <a:gd name="connsiteX0" fmla="*/ 121483 w 169022"/>
                  <a:gd name="connsiteY0" fmla="*/ 3876 h 193184"/>
                  <a:gd name="connsiteX1" fmla="*/ 161222 w 169022"/>
                  <a:gd name="connsiteY1" fmla="*/ 116478 h 193184"/>
                  <a:gd name="connsiteX2" fmla="*/ 66971 w 169022"/>
                  <a:gd name="connsiteY2" fmla="*/ 189801 h 193184"/>
                  <a:gd name="connsiteX3" fmla="*/ 4193 w 169022"/>
                  <a:gd name="connsiteY3" fmla="*/ 70450 h 193184"/>
                  <a:gd name="connsiteX4" fmla="*/ 121483 w 169022"/>
                  <a:gd name="connsiteY4" fmla="*/ 3876 h 193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22" h="193184">
                    <a:moveTo>
                      <a:pt x="121483" y="3876"/>
                    </a:moveTo>
                    <a:cubicBezTo>
                      <a:pt x="172823" y="18920"/>
                      <a:pt x="176266" y="65138"/>
                      <a:pt x="161222" y="116478"/>
                    </a:cubicBezTo>
                    <a:cubicBezTo>
                      <a:pt x="146178" y="167817"/>
                      <a:pt x="118312" y="204845"/>
                      <a:pt x="66971" y="189801"/>
                    </a:cubicBezTo>
                    <a:cubicBezTo>
                      <a:pt x="15631" y="174757"/>
                      <a:pt x="-10852" y="121790"/>
                      <a:pt x="4193" y="70450"/>
                    </a:cubicBezTo>
                    <a:cubicBezTo>
                      <a:pt x="19264" y="19083"/>
                      <a:pt x="70143" y="-11195"/>
                      <a:pt x="121483" y="3876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72FF4008-3B56-D01E-972F-08BE8012F411}"/>
                  </a:ext>
                </a:extLst>
              </p:cNvPr>
              <p:cNvSpPr/>
              <p:nvPr/>
            </p:nvSpPr>
            <p:spPr>
              <a:xfrm>
                <a:off x="4680128" y="6271752"/>
                <a:ext cx="123518" cy="141138"/>
              </a:xfrm>
              <a:custGeom>
                <a:avLst/>
                <a:gdLst>
                  <a:gd name="connsiteX0" fmla="*/ 88780 w 123518"/>
                  <a:gd name="connsiteY0" fmla="*/ 2830 h 141138"/>
                  <a:gd name="connsiteX1" fmla="*/ 117812 w 123518"/>
                  <a:gd name="connsiteY1" fmla="*/ 85099 h 141138"/>
                  <a:gd name="connsiteX2" fmla="*/ 48933 w 123518"/>
                  <a:gd name="connsiteY2" fmla="*/ 138661 h 141138"/>
                  <a:gd name="connsiteX3" fmla="*/ 3069 w 123518"/>
                  <a:gd name="connsiteY3" fmla="*/ 51459 h 141138"/>
                  <a:gd name="connsiteX4" fmla="*/ 88780 w 123518"/>
                  <a:gd name="connsiteY4" fmla="*/ 2830 h 14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518" h="141138">
                    <a:moveTo>
                      <a:pt x="88780" y="2830"/>
                    </a:moveTo>
                    <a:cubicBezTo>
                      <a:pt x="126296" y="13835"/>
                      <a:pt x="128817" y="47583"/>
                      <a:pt x="117812" y="85099"/>
                    </a:cubicBezTo>
                    <a:cubicBezTo>
                      <a:pt x="106806" y="122614"/>
                      <a:pt x="86449" y="149666"/>
                      <a:pt x="48933" y="138661"/>
                    </a:cubicBezTo>
                    <a:cubicBezTo>
                      <a:pt x="11418" y="127656"/>
                      <a:pt x="-7936" y="88948"/>
                      <a:pt x="3069" y="51459"/>
                    </a:cubicBezTo>
                    <a:cubicBezTo>
                      <a:pt x="14074" y="13944"/>
                      <a:pt x="51265" y="-8176"/>
                      <a:pt x="88780" y="28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E1BBAB2C-D72B-F620-1A09-38153C9B58F4}"/>
                  </a:ext>
                </a:extLst>
              </p:cNvPr>
              <p:cNvSpPr/>
              <p:nvPr/>
            </p:nvSpPr>
            <p:spPr>
              <a:xfrm rot="-4419382">
                <a:off x="4608176" y="6292072"/>
                <a:ext cx="82296" cy="42178"/>
              </a:xfrm>
              <a:custGeom>
                <a:avLst/>
                <a:gdLst>
                  <a:gd name="connsiteX0" fmla="*/ 82297 w 82296"/>
                  <a:gd name="connsiteY0" fmla="*/ 21089 h 42178"/>
                  <a:gd name="connsiteX1" fmla="*/ 41148 w 82296"/>
                  <a:gd name="connsiteY1" fmla="*/ 42179 h 42178"/>
                  <a:gd name="connsiteX2" fmla="*/ 0 w 82296"/>
                  <a:gd name="connsiteY2" fmla="*/ 21089 h 42178"/>
                  <a:gd name="connsiteX3" fmla="*/ 41148 w 82296"/>
                  <a:gd name="connsiteY3" fmla="*/ 0 h 42178"/>
                  <a:gd name="connsiteX4" fmla="*/ 82297 w 82296"/>
                  <a:gd name="connsiteY4" fmla="*/ 21089 h 42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296" h="42178">
                    <a:moveTo>
                      <a:pt x="82297" y="21089"/>
                    </a:moveTo>
                    <a:cubicBezTo>
                      <a:pt x="82297" y="32737"/>
                      <a:pt x="63874" y="42179"/>
                      <a:pt x="41148" y="42179"/>
                    </a:cubicBezTo>
                    <a:cubicBezTo>
                      <a:pt x="18423" y="42179"/>
                      <a:pt x="0" y="32737"/>
                      <a:pt x="0" y="21089"/>
                    </a:cubicBezTo>
                    <a:cubicBezTo>
                      <a:pt x="0" y="9442"/>
                      <a:pt x="18422" y="0"/>
                      <a:pt x="41148" y="0"/>
                    </a:cubicBezTo>
                    <a:cubicBezTo>
                      <a:pt x="63874" y="0"/>
                      <a:pt x="82297" y="9442"/>
                      <a:pt x="82297" y="21089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75" name="图形 9">
              <a:extLst>
                <a:ext uri="{FF2B5EF4-FFF2-40B4-BE49-F238E27FC236}">
                  <a16:creationId xmlns:a16="http://schemas.microsoft.com/office/drawing/2014/main" id="{2277C12F-02E2-CBCA-8C0F-81E3394850BD}"/>
                </a:ext>
              </a:extLst>
            </p:cNvPr>
            <p:cNvGrpSpPr/>
            <p:nvPr userDrawn="1"/>
          </p:nvGrpSpPr>
          <p:grpSpPr>
            <a:xfrm>
              <a:off x="8920483" y="5914882"/>
              <a:ext cx="1857530" cy="1168182"/>
              <a:chOff x="7015020" y="5519882"/>
              <a:chExt cx="1857530" cy="1168182"/>
            </a:xfrm>
          </p:grpSpPr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0AE4B889-8A00-CB32-EC4F-E424861BE900}"/>
                  </a:ext>
                </a:extLst>
              </p:cNvPr>
              <p:cNvSpPr/>
              <p:nvPr/>
            </p:nvSpPr>
            <p:spPr>
              <a:xfrm>
                <a:off x="7926856" y="6087721"/>
                <a:ext cx="467037" cy="600343"/>
              </a:xfrm>
              <a:custGeom>
                <a:avLst/>
                <a:gdLst>
                  <a:gd name="connsiteX0" fmla="*/ 143272 w 467037"/>
                  <a:gd name="connsiteY0" fmla="*/ 446679 h 600343"/>
                  <a:gd name="connsiteX1" fmla="*/ 395906 w 467037"/>
                  <a:gd name="connsiteY1" fmla="*/ 590425 h 600343"/>
                  <a:gd name="connsiteX2" fmla="*/ 420411 w 467037"/>
                  <a:gd name="connsiteY2" fmla="*/ 338902 h 600343"/>
                  <a:gd name="connsiteX3" fmla="*/ 231531 w 467037"/>
                  <a:gd name="connsiteY3" fmla="*/ 90523 h 600343"/>
                  <a:gd name="connsiteX4" fmla="*/ 32270 w 467037"/>
                  <a:gd name="connsiteY4" fmla="*/ 5327 h 600343"/>
                  <a:gd name="connsiteX5" fmla="*/ 143272 w 467037"/>
                  <a:gd name="connsiteY5" fmla="*/ 446679 h 600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7037" h="600343">
                    <a:moveTo>
                      <a:pt x="143272" y="446679"/>
                    </a:moveTo>
                    <a:cubicBezTo>
                      <a:pt x="239229" y="603572"/>
                      <a:pt x="321553" y="614875"/>
                      <a:pt x="395906" y="590425"/>
                    </a:cubicBezTo>
                    <a:cubicBezTo>
                      <a:pt x="466112" y="566517"/>
                      <a:pt x="501487" y="511030"/>
                      <a:pt x="420411" y="338902"/>
                    </a:cubicBezTo>
                    <a:cubicBezTo>
                      <a:pt x="379100" y="253435"/>
                      <a:pt x="308026" y="157314"/>
                      <a:pt x="231531" y="90523"/>
                    </a:cubicBezTo>
                    <a:cubicBezTo>
                      <a:pt x="155849" y="23271"/>
                      <a:pt x="74691" y="-14651"/>
                      <a:pt x="32270" y="5327"/>
                    </a:cubicBezTo>
                    <a:cubicBezTo>
                      <a:pt x="-53551" y="46339"/>
                      <a:pt x="48561" y="289866"/>
                      <a:pt x="143272" y="446679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DFBC46BB-6C67-5073-5D04-2542E31D79CB}"/>
                  </a:ext>
                </a:extLst>
              </p:cNvPr>
              <p:cNvSpPr/>
              <p:nvPr/>
            </p:nvSpPr>
            <p:spPr>
              <a:xfrm>
                <a:off x="7444208" y="6084454"/>
                <a:ext cx="519133" cy="556437"/>
              </a:xfrm>
              <a:custGeom>
                <a:avLst/>
                <a:gdLst>
                  <a:gd name="connsiteX0" fmla="*/ 48004 w 519133"/>
                  <a:gd name="connsiteY0" fmla="*/ 286248 h 556437"/>
                  <a:gd name="connsiteX1" fmla="*/ 85546 w 519133"/>
                  <a:gd name="connsiteY1" fmla="*/ 545198 h 556437"/>
                  <a:gd name="connsiteX2" fmla="*/ 311237 w 519133"/>
                  <a:gd name="connsiteY2" fmla="*/ 405544 h 556437"/>
                  <a:gd name="connsiteX3" fmla="*/ 499954 w 519133"/>
                  <a:gd name="connsiteY3" fmla="*/ 9190 h 556437"/>
                  <a:gd name="connsiteX4" fmla="*/ 48004 w 519133"/>
                  <a:gd name="connsiteY4" fmla="*/ 286248 h 556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9133" h="556437">
                    <a:moveTo>
                      <a:pt x="48004" y="286248"/>
                    </a:moveTo>
                    <a:cubicBezTo>
                      <a:pt x="-48171" y="448590"/>
                      <a:pt x="19026" y="516682"/>
                      <a:pt x="85546" y="545198"/>
                    </a:cubicBezTo>
                    <a:cubicBezTo>
                      <a:pt x="156376" y="574636"/>
                      <a:pt x="205792" y="552246"/>
                      <a:pt x="311237" y="405544"/>
                    </a:cubicBezTo>
                    <a:cubicBezTo>
                      <a:pt x="414053" y="258273"/>
                      <a:pt x="574660" y="54295"/>
                      <a:pt x="499954" y="9190"/>
                    </a:cubicBezTo>
                    <a:cubicBezTo>
                      <a:pt x="420044" y="-40551"/>
                      <a:pt x="141142" y="120138"/>
                      <a:pt x="48004" y="286248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A784EC1E-96A3-370B-7A90-219E8BE5F1FB}"/>
                  </a:ext>
                </a:extLst>
              </p:cNvPr>
              <p:cNvSpPr/>
              <p:nvPr/>
            </p:nvSpPr>
            <p:spPr>
              <a:xfrm>
                <a:off x="7015020" y="5960154"/>
                <a:ext cx="839251" cy="298781"/>
              </a:xfrm>
              <a:custGeom>
                <a:avLst/>
                <a:gdLst>
                  <a:gd name="connsiteX0" fmla="*/ 273457 w 839251"/>
                  <a:gd name="connsiteY0" fmla="*/ 20076 h 298781"/>
                  <a:gd name="connsiteX1" fmla="*/ 3963 w 839251"/>
                  <a:gd name="connsiteY1" fmla="*/ 241077 h 298781"/>
                  <a:gd name="connsiteX2" fmla="*/ 308317 w 839251"/>
                  <a:gd name="connsiteY2" fmla="*/ 265745 h 298781"/>
                  <a:gd name="connsiteX3" fmla="*/ 838958 w 839251"/>
                  <a:gd name="connsiteY3" fmla="*/ 112103 h 298781"/>
                  <a:gd name="connsiteX4" fmla="*/ 273457 w 839251"/>
                  <a:gd name="connsiteY4" fmla="*/ 20076 h 298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251" h="298781">
                    <a:moveTo>
                      <a:pt x="273457" y="20076"/>
                    </a:moveTo>
                    <a:cubicBezTo>
                      <a:pt x="26868" y="75021"/>
                      <a:pt x="-14876" y="178108"/>
                      <a:pt x="3963" y="241077"/>
                    </a:cubicBezTo>
                    <a:cubicBezTo>
                      <a:pt x="23073" y="309522"/>
                      <a:pt x="89105" y="316217"/>
                      <a:pt x="308317" y="265745"/>
                    </a:cubicBezTo>
                    <a:cubicBezTo>
                      <a:pt x="527231" y="211937"/>
                      <a:pt x="830230" y="176916"/>
                      <a:pt x="838958" y="112103"/>
                    </a:cubicBezTo>
                    <a:cubicBezTo>
                      <a:pt x="850424" y="40975"/>
                      <a:pt x="523165" y="-37851"/>
                      <a:pt x="273457" y="20076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12F618EA-3B77-E2AF-AA6D-261098006192}"/>
                  </a:ext>
                </a:extLst>
              </p:cNvPr>
              <p:cNvSpPr/>
              <p:nvPr/>
            </p:nvSpPr>
            <p:spPr>
              <a:xfrm>
                <a:off x="7320963" y="5519882"/>
                <a:ext cx="603051" cy="491918"/>
              </a:xfrm>
              <a:custGeom>
                <a:avLst/>
                <a:gdLst>
                  <a:gd name="connsiteX0" fmla="*/ 444268 w 603051"/>
                  <a:gd name="connsiteY0" fmla="*/ 98527 h 491918"/>
                  <a:gd name="connsiteX1" fmla="*/ 63391 w 603051"/>
                  <a:gd name="connsiteY1" fmla="*/ 39461 h 491918"/>
                  <a:gd name="connsiteX2" fmla="*/ 123459 w 603051"/>
                  <a:gd name="connsiteY2" fmla="*/ 256505 h 491918"/>
                  <a:gd name="connsiteX3" fmla="*/ 567386 w 603051"/>
                  <a:gd name="connsiteY3" fmla="*/ 487753 h 491918"/>
                  <a:gd name="connsiteX4" fmla="*/ 444268 w 603051"/>
                  <a:gd name="connsiteY4" fmla="*/ 98527 h 491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051" h="491918">
                    <a:moveTo>
                      <a:pt x="444268" y="98527"/>
                    </a:moveTo>
                    <a:cubicBezTo>
                      <a:pt x="302716" y="-32046"/>
                      <a:pt x="153358" y="-11824"/>
                      <a:pt x="63391" y="39461"/>
                    </a:cubicBezTo>
                    <a:cubicBezTo>
                      <a:pt x="-29368" y="92130"/>
                      <a:pt x="-29179" y="146506"/>
                      <a:pt x="123459" y="256505"/>
                    </a:cubicBezTo>
                    <a:cubicBezTo>
                      <a:pt x="278998" y="365582"/>
                      <a:pt x="490132" y="519223"/>
                      <a:pt x="567386" y="487753"/>
                    </a:cubicBezTo>
                    <a:cubicBezTo>
                      <a:pt x="647622" y="455442"/>
                      <a:pt x="586442" y="229480"/>
                      <a:pt x="444268" y="98527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BE96A141-DF7C-4BE4-8AAA-7AAB25F8151F}"/>
                  </a:ext>
                </a:extLst>
              </p:cNvPr>
              <p:cNvSpPr/>
              <p:nvPr/>
            </p:nvSpPr>
            <p:spPr>
              <a:xfrm>
                <a:off x="8029482" y="5520568"/>
                <a:ext cx="540448" cy="488204"/>
              </a:xfrm>
              <a:custGeom>
                <a:avLst/>
                <a:gdLst>
                  <a:gd name="connsiteX0" fmla="*/ 466572 w 540448"/>
                  <a:gd name="connsiteY0" fmla="*/ 261810 h 488204"/>
                  <a:gd name="connsiteX1" fmla="*/ 440740 w 540448"/>
                  <a:gd name="connsiteY1" fmla="*/ 23189 h 488204"/>
                  <a:gd name="connsiteX2" fmla="*/ 141482 w 540448"/>
                  <a:gd name="connsiteY2" fmla="*/ 120394 h 488204"/>
                  <a:gd name="connsiteX3" fmla="*/ 34275 w 540448"/>
                  <a:gd name="connsiteY3" fmla="*/ 484871 h 488204"/>
                  <a:gd name="connsiteX4" fmla="*/ 466572 w 540448"/>
                  <a:gd name="connsiteY4" fmla="*/ 261810 h 488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448" h="488204">
                    <a:moveTo>
                      <a:pt x="466572" y="261810"/>
                    </a:moveTo>
                    <a:cubicBezTo>
                      <a:pt x="594083" y="147365"/>
                      <a:pt x="537348" y="67726"/>
                      <a:pt x="440740" y="23189"/>
                    </a:cubicBezTo>
                    <a:cubicBezTo>
                      <a:pt x="346571" y="-20209"/>
                      <a:pt x="254435" y="-10559"/>
                      <a:pt x="141482" y="120394"/>
                    </a:cubicBezTo>
                    <a:cubicBezTo>
                      <a:pt x="27389" y="251943"/>
                      <a:pt x="-47018" y="456463"/>
                      <a:pt x="34275" y="484871"/>
                    </a:cubicBezTo>
                    <a:cubicBezTo>
                      <a:pt x="112125" y="511381"/>
                      <a:pt x="336460" y="374465"/>
                      <a:pt x="466572" y="26181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B81C0061-F0A3-60F0-B0B4-6BA8510D03F5}"/>
                  </a:ext>
                </a:extLst>
              </p:cNvPr>
              <p:cNvSpPr/>
              <p:nvPr/>
            </p:nvSpPr>
            <p:spPr>
              <a:xfrm>
                <a:off x="8015798" y="6000891"/>
                <a:ext cx="856751" cy="300188"/>
              </a:xfrm>
              <a:custGeom>
                <a:avLst/>
                <a:gdLst>
                  <a:gd name="connsiteX0" fmla="*/ 771572 w 856751"/>
                  <a:gd name="connsiteY0" fmla="*/ 292259 h 300188"/>
                  <a:gd name="connsiteX1" fmla="*/ 853218 w 856751"/>
                  <a:gd name="connsiteY1" fmla="*/ 216739 h 300188"/>
                  <a:gd name="connsiteX2" fmla="*/ 856742 w 856751"/>
                  <a:gd name="connsiteY2" fmla="*/ 191123 h 300188"/>
                  <a:gd name="connsiteX3" fmla="*/ 217945 w 856751"/>
                  <a:gd name="connsiteY3" fmla="*/ 65538 h 300188"/>
                  <a:gd name="connsiteX4" fmla="*/ 159367 w 856751"/>
                  <a:gd name="connsiteY4" fmla="*/ 68140 h 300188"/>
                  <a:gd name="connsiteX5" fmla="*/ 157849 w 856751"/>
                  <a:gd name="connsiteY5" fmla="*/ 60442 h 300188"/>
                  <a:gd name="connsiteX6" fmla="*/ 216589 w 856751"/>
                  <a:gd name="connsiteY6" fmla="*/ 57812 h 300188"/>
                  <a:gd name="connsiteX7" fmla="*/ 856010 w 856751"/>
                  <a:gd name="connsiteY7" fmla="*/ 181934 h 300188"/>
                  <a:gd name="connsiteX8" fmla="*/ 573178 w 856751"/>
                  <a:gd name="connsiteY8" fmla="*/ 25908 h 300188"/>
                  <a:gd name="connsiteX9" fmla="*/ 278 w 856751"/>
                  <a:gd name="connsiteY9" fmla="*/ 88931 h 300188"/>
                  <a:gd name="connsiteX10" fmla="*/ 712 w 856751"/>
                  <a:gd name="connsiteY10" fmla="*/ 91398 h 300188"/>
                  <a:gd name="connsiteX11" fmla="*/ 132993 w 856751"/>
                  <a:gd name="connsiteY11" fmla="*/ 169058 h 300188"/>
                  <a:gd name="connsiteX12" fmla="*/ 536883 w 856751"/>
                  <a:gd name="connsiteY12" fmla="*/ 278190 h 300188"/>
                  <a:gd name="connsiteX13" fmla="*/ 757071 w 856751"/>
                  <a:gd name="connsiteY13" fmla="*/ 295593 h 300188"/>
                  <a:gd name="connsiteX14" fmla="*/ 422845 w 856751"/>
                  <a:gd name="connsiteY14" fmla="*/ 201180 h 300188"/>
                  <a:gd name="connsiteX15" fmla="*/ 147956 w 856751"/>
                  <a:gd name="connsiteY15" fmla="*/ 121134 h 300188"/>
                  <a:gd name="connsiteX16" fmla="*/ 152753 w 856751"/>
                  <a:gd name="connsiteY16" fmla="*/ 114520 h 300188"/>
                  <a:gd name="connsiteX17" fmla="*/ 441196 w 856751"/>
                  <a:gd name="connsiteY17" fmla="*/ 198361 h 300188"/>
                  <a:gd name="connsiteX18" fmla="*/ 771572 w 856751"/>
                  <a:gd name="connsiteY18" fmla="*/ 292259 h 300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56751" h="300188">
                    <a:moveTo>
                      <a:pt x="771572" y="292259"/>
                    </a:moveTo>
                    <a:cubicBezTo>
                      <a:pt x="819524" y="279247"/>
                      <a:pt x="843975" y="250324"/>
                      <a:pt x="853218" y="216739"/>
                    </a:cubicBezTo>
                    <a:cubicBezTo>
                      <a:pt x="855630" y="208092"/>
                      <a:pt x="856878" y="199553"/>
                      <a:pt x="856742" y="191123"/>
                    </a:cubicBezTo>
                    <a:cubicBezTo>
                      <a:pt x="665775" y="86139"/>
                      <a:pt x="449599" y="58382"/>
                      <a:pt x="217945" y="65538"/>
                    </a:cubicBezTo>
                    <a:cubicBezTo>
                      <a:pt x="198564" y="66161"/>
                      <a:pt x="179047" y="67029"/>
                      <a:pt x="159367" y="68140"/>
                    </a:cubicBezTo>
                    <a:cubicBezTo>
                      <a:pt x="158852" y="65565"/>
                      <a:pt x="158364" y="63017"/>
                      <a:pt x="157849" y="60442"/>
                    </a:cubicBezTo>
                    <a:cubicBezTo>
                      <a:pt x="177583" y="59330"/>
                      <a:pt x="197154" y="58436"/>
                      <a:pt x="216589" y="57812"/>
                    </a:cubicBezTo>
                    <a:cubicBezTo>
                      <a:pt x="448000" y="50575"/>
                      <a:pt x="664040" y="77980"/>
                      <a:pt x="856010" y="181934"/>
                    </a:cubicBezTo>
                    <a:cubicBezTo>
                      <a:pt x="848718" y="129347"/>
                      <a:pt x="777780" y="69929"/>
                      <a:pt x="573178" y="25908"/>
                    </a:cubicBezTo>
                    <a:cubicBezTo>
                      <a:pt x="322983" y="-32291"/>
                      <a:pt x="-10999" y="15770"/>
                      <a:pt x="278" y="88931"/>
                    </a:cubicBezTo>
                    <a:cubicBezTo>
                      <a:pt x="360" y="89771"/>
                      <a:pt x="522" y="90584"/>
                      <a:pt x="712" y="91398"/>
                    </a:cubicBezTo>
                    <a:cubicBezTo>
                      <a:pt x="6512" y="118776"/>
                      <a:pt x="59560" y="143984"/>
                      <a:pt x="132993" y="169058"/>
                    </a:cubicBezTo>
                    <a:cubicBezTo>
                      <a:pt x="245892" y="206384"/>
                      <a:pt x="405089" y="249050"/>
                      <a:pt x="536883" y="278190"/>
                    </a:cubicBezTo>
                    <a:cubicBezTo>
                      <a:pt x="638343" y="299930"/>
                      <a:pt x="707980" y="305188"/>
                      <a:pt x="757071" y="295593"/>
                    </a:cubicBezTo>
                    <a:cubicBezTo>
                      <a:pt x="659026" y="265368"/>
                      <a:pt x="536883" y="230455"/>
                      <a:pt x="422845" y="201180"/>
                    </a:cubicBezTo>
                    <a:cubicBezTo>
                      <a:pt x="313686" y="172528"/>
                      <a:pt x="211900" y="148295"/>
                      <a:pt x="147956" y="121134"/>
                    </a:cubicBezTo>
                    <a:cubicBezTo>
                      <a:pt x="149554" y="118911"/>
                      <a:pt x="151154" y="116716"/>
                      <a:pt x="152753" y="114520"/>
                    </a:cubicBezTo>
                    <a:cubicBezTo>
                      <a:pt x="219273" y="142928"/>
                      <a:pt x="326968" y="167974"/>
                      <a:pt x="441196" y="198361"/>
                    </a:cubicBezTo>
                    <a:cubicBezTo>
                      <a:pt x="555505" y="227961"/>
                      <a:pt x="676347" y="262902"/>
                      <a:pt x="771572" y="292259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2406E1C7-6062-3412-16C9-0D49F078F4BF}"/>
                  </a:ext>
                </a:extLst>
              </p:cNvPr>
              <p:cNvSpPr/>
              <p:nvPr/>
            </p:nvSpPr>
            <p:spPr>
              <a:xfrm>
                <a:off x="8059799" y="5538444"/>
                <a:ext cx="410748" cy="450649"/>
              </a:xfrm>
              <a:custGeom>
                <a:avLst/>
                <a:gdLst>
                  <a:gd name="connsiteX0" fmla="*/ 10924 w 410748"/>
                  <a:gd name="connsiteY0" fmla="*/ 450649 h 450649"/>
                  <a:gd name="connsiteX1" fmla="*/ 410748 w 410748"/>
                  <a:gd name="connsiteY1" fmla="*/ 5448 h 450649"/>
                  <a:gd name="connsiteX2" fmla="*/ 410423 w 410748"/>
                  <a:gd name="connsiteY2" fmla="*/ 5286 h 450649"/>
                  <a:gd name="connsiteX3" fmla="*/ 398225 w 410748"/>
                  <a:gd name="connsiteY3" fmla="*/ 0 h 450649"/>
                  <a:gd name="connsiteX4" fmla="*/ 0 w 410748"/>
                  <a:gd name="connsiteY4" fmla="*/ 449511 h 450649"/>
                  <a:gd name="connsiteX5" fmla="*/ 10924 w 410748"/>
                  <a:gd name="connsiteY5" fmla="*/ 450649 h 450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0748" h="450649">
                    <a:moveTo>
                      <a:pt x="10924" y="450649"/>
                    </a:moveTo>
                    <a:cubicBezTo>
                      <a:pt x="27270" y="338156"/>
                      <a:pt x="164213" y="92109"/>
                      <a:pt x="410748" y="5448"/>
                    </a:cubicBezTo>
                    <a:cubicBezTo>
                      <a:pt x="410640" y="5394"/>
                      <a:pt x="410531" y="5340"/>
                      <a:pt x="410423" y="5286"/>
                    </a:cubicBezTo>
                    <a:cubicBezTo>
                      <a:pt x="406357" y="3415"/>
                      <a:pt x="402291" y="1654"/>
                      <a:pt x="398225" y="0"/>
                    </a:cubicBezTo>
                    <a:cubicBezTo>
                      <a:pt x="151500" y="89994"/>
                      <a:pt x="15939" y="336611"/>
                      <a:pt x="0" y="449511"/>
                    </a:cubicBezTo>
                    <a:cubicBezTo>
                      <a:pt x="3660" y="449890"/>
                      <a:pt x="7292" y="450270"/>
                      <a:pt x="10924" y="4506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id="{CBC71D92-0822-6D4E-DF7F-92A73A6EFAFA}"/>
                  </a:ext>
                </a:extLst>
              </p:cNvPr>
              <p:cNvSpPr/>
              <p:nvPr/>
            </p:nvSpPr>
            <p:spPr>
              <a:xfrm>
                <a:off x="8113525" y="5608624"/>
                <a:ext cx="446908" cy="375563"/>
              </a:xfrm>
              <a:custGeom>
                <a:avLst/>
                <a:gdLst>
                  <a:gd name="connsiteX0" fmla="*/ 8620 w 446908"/>
                  <a:gd name="connsiteY0" fmla="*/ 375563 h 375563"/>
                  <a:gd name="connsiteX1" fmla="*/ 446908 w 446908"/>
                  <a:gd name="connsiteY1" fmla="*/ 10354 h 375563"/>
                  <a:gd name="connsiteX2" fmla="*/ 440972 w 446908"/>
                  <a:gd name="connsiteY2" fmla="*/ 0 h 375563"/>
                  <a:gd name="connsiteX3" fmla="*/ 0 w 446908"/>
                  <a:gd name="connsiteY3" fmla="*/ 370440 h 375563"/>
                  <a:gd name="connsiteX4" fmla="*/ 8620 w 446908"/>
                  <a:gd name="connsiteY4" fmla="*/ 375563 h 375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908" h="375563">
                    <a:moveTo>
                      <a:pt x="8620" y="375563"/>
                    </a:moveTo>
                    <a:cubicBezTo>
                      <a:pt x="104984" y="288470"/>
                      <a:pt x="322543" y="118293"/>
                      <a:pt x="446908" y="10354"/>
                    </a:cubicBezTo>
                    <a:cubicBezTo>
                      <a:pt x="445119" y="6831"/>
                      <a:pt x="443195" y="3361"/>
                      <a:pt x="440972" y="0"/>
                    </a:cubicBezTo>
                    <a:cubicBezTo>
                      <a:pt x="319425" y="107857"/>
                      <a:pt x="97177" y="281801"/>
                      <a:pt x="0" y="370440"/>
                    </a:cubicBezTo>
                    <a:cubicBezTo>
                      <a:pt x="2846" y="372148"/>
                      <a:pt x="5746" y="373856"/>
                      <a:pt x="8620" y="3755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id="{3FEA0C3D-367B-364A-B70C-A6796A55AC84}"/>
                  </a:ext>
                </a:extLst>
              </p:cNvPr>
              <p:cNvSpPr/>
              <p:nvPr/>
            </p:nvSpPr>
            <p:spPr>
              <a:xfrm>
                <a:off x="8173648" y="6057587"/>
                <a:ext cx="698892" cy="134400"/>
              </a:xfrm>
              <a:custGeom>
                <a:avLst/>
                <a:gdLst>
                  <a:gd name="connsiteX0" fmla="*/ 58740 w 698892"/>
                  <a:gd name="connsiteY0" fmla="*/ 1090 h 134400"/>
                  <a:gd name="connsiteX1" fmla="*/ 0 w 698892"/>
                  <a:gd name="connsiteY1" fmla="*/ 3719 h 134400"/>
                  <a:gd name="connsiteX2" fmla="*/ 1518 w 698892"/>
                  <a:gd name="connsiteY2" fmla="*/ 11417 h 134400"/>
                  <a:gd name="connsiteX3" fmla="*/ 60095 w 698892"/>
                  <a:gd name="connsiteY3" fmla="*/ 8815 h 134400"/>
                  <a:gd name="connsiteX4" fmla="*/ 698893 w 698892"/>
                  <a:gd name="connsiteY4" fmla="*/ 134400 h 134400"/>
                  <a:gd name="connsiteX5" fmla="*/ 698161 w 698892"/>
                  <a:gd name="connsiteY5" fmla="*/ 125184 h 134400"/>
                  <a:gd name="connsiteX6" fmla="*/ 58740 w 698892"/>
                  <a:gd name="connsiteY6" fmla="*/ 1090 h 13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8892" h="134400">
                    <a:moveTo>
                      <a:pt x="58740" y="1090"/>
                    </a:moveTo>
                    <a:cubicBezTo>
                      <a:pt x="39305" y="1713"/>
                      <a:pt x="19734" y="2607"/>
                      <a:pt x="0" y="3719"/>
                    </a:cubicBezTo>
                    <a:cubicBezTo>
                      <a:pt x="515" y="6294"/>
                      <a:pt x="1030" y="8842"/>
                      <a:pt x="1518" y="11417"/>
                    </a:cubicBezTo>
                    <a:cubicBezTo>
                      <a:pt x="21198" y="10306"/>
                      <a:pt x="40714" y="9438"/>
                      <a:pt x="60095" y="8815"/>
                    </a:cubicBezTo>
                    <a:cubicBezTo>
                      <a:pt x="291750" y="1659"/>
                      <a:pt x="507953" y="29416"/>
                      <a:pt x="698893" y="134400"/>
                    </a:cubicBezTo>
                    <a:cubicBezTo>
                      <a:pt x="698839" y="131310"/>
                      <a:pt x="698567" y="128247"/>
                      <a:pt x="698161" y="125184"/>
                    </a:cubicBezTo>
                    <a:cubicBezTo>
                      <a:pt x="506191" y="21284"/>
                      <a:pt x="290150" y="-6148"/>
                      <a:pt x="58740" y="10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id="{C547148E-7E0E-3426-DB86-1FE287E86C5A}"/>
                  </a:ext>
                </a:extLst>
              </p:cNvPr>
              <p:cNvSpPr/>
              <p:nvPr/>
            </p:nvSpPr>
            <p:spPr>
              <a:xfrm>
                <a:off x="8163754" y="6115411"/>
                <a:ext cx="623590" cy="181073"/>
              </a:xfrm>
              <a:custGeom>
                <a:avLst/>
                <a:gdLst>
                  <a:gd name="connsiteX0" fmla="*/ 4798 w 623590"/>
                  <a:gd name="connsiteY0" fmla="*/ 0 h 181073"/>
                  <a:gd name="connsiteX1" fmla="*/ 0 w 623590"/>
                  <a:gd name="connsiteY1" fmla="*/ 6614 h 181073"/>
                  <a:gd name="connsiteX2" fmla="*/ 274889 w 623590"/>
                  <a:gd name="connsiteY2" fmla="*/ 86660 h 181073"/>
                  <a:gd name="connsiteX3" fmla="*/ 609115 w 623590"/>
                  <a:gd name="connsiteY3" fmla="*/ 181073 h 181073"/>
                  <a:gd name="connsiteX4" fmla="*/ 623590 w 623590"/>
                  <a:gd name="connsiteY4" fmla="*/ 177739 h 181073"/>
                  <a:gd name="connsiteX5" fmla="*/ 293213 w 623590"/>
                  <a:gd name="connsiteY5" fmla="*/ 83841 h 181073"/>
                  <a:gd name="connsiteX6" fmla="*/ 4798 w 623590"/>
                  <a:gd name="connsiteY6" fmla="*/ 0 h 18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3590" h="181073">
                    <a:moveTo>
                      <a:pt x="4798" y="0"/>
                    </a:moveTo>
                    <a:cubicBezTo>
                      <a:pt x="3198" y="2196"/>
                      <a:pt x="1599" y="4418"/>
                      <a:pt x="0" y="6614"/>
                    </a:cubicBezTo>
                    <a:cubicBezTo>
                      <a:pt x="63971" y="33775"/>
                      <a:pt x="165730" y="57981"/>
                      <a:pt x="274889" y="86660"/>
                    </a:cubicBezTo>
                    <a:cubicBezTo>
                      <a:pt x="388954" y="115935"/>
                      <a:pt x="511070" y="150849"/>
                      <a:pt x="609115" y="181073"/>
                    </a:cubicBezTo>
                    <a:cubicBezTo>
                      <a:pt x="614156" y="180097"/>
                      <a:pt x="618982" y="179013"/>
                      <a:pt x="623590" y="177739"/>
                    </a:cubicBezTo>
                    <a:cubicBezTo>
                      <a:pt x="528391" y="148382"/>
                      <a:pt x="407549" y="113441"/>
                      <a:pt x="293213" y="83841"/>
                    </a:cubicBezTo>
                    <a:cubicBezTo>
                      <a:pt x="179013" y="53454"/>
                      <a:pt x="71317" y="28408"/>
                      <a:pt x="47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id="{6830D476-9628-A642-20E4-A563C114751C}"/>
                  </a:ext>
                </a:extLst>
              </p:cNvPr>
              <p:cNvSpPr/>
              <p:nvPr/>
            </p:nvSpPr>
            <p:spPr>
              <a:xfrm>
                <a:off x="8059582" y="6197734"/>
                <a:ext cx="297767" cy="468268"/>
              </a:xfrm>
              <a:custGeom>
                <a:avLst/>
                <a:gdLst>
                  <a:gd name="connsiteX0" fmla="*/ 226016 w 297767"/>
                  <a:gd name="connsiteY0" fmla="*/ 267137 h 468268"/>
                  <a:gd name="connsiteX1" fmla="*/ 6506 w 297767"/>
                  <a:gd name="connsiteY1" fmla="*/ 0 h 468268"/>
                  <a:gd name="connsiteX2" fmla="*/ 0 w 297767"/>
                  <a:gd name="connsiteY2" fmla="*/ 5720 h 468268"/>
                  <a:gd name="connsiteX3" fmla="*/ 290530 w 297767"/>
                  <a:gd name="connsiteY3" fmla="*/ 468269 h 468268"/>
                  <a:gd name="connsiteX4" fmla="*/ 297768 w 297767"/>
                  <a:gd name="connsiteY4" fmla="*/ 463688 h 468268"/>
                  <a:gd name="connsiteX5" fmla="*/ 226016 w 297767"/>
                  <a:gd name="connsiteY5" fmla="*/ 267137 h 468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7767" h="468268">
                    <a:moveTo>
                      <a:pt x="226016" y="267137"/>
                    </a:moveTo>
                    <a:cubicBezTo>
                      <a:pt x="166598" y="148789"/>
                      <a:pt x="82161" y="50988"/>
                      <a:pt x="6506" y="0"/>
                    </a:cubicBezTo>
                    <a:cubicBezTo>
                      <a:pt x="4337" y="1898"/>
                      <a:pt x="2169" y="3795"/>
                      <a:pt x="0" y="5720"/>
                    </a:cubicBezTo>
                    <a:cubicBezTo>
                      <a:pt x="117156" y="81591"/>
                      <a:pt x="251686" y="282344"/>
                      <a:pt x="290530" y="468269"/>
                    </a:cubicBezTo>
                    <a:cubicBezTo>
                      <a:pt x="293024" y="466805"/>
                      <a:pt x="295463" y="465287"/>
                      <a:pt x="297768" y="463688"/>
                    </a:cubicBezTo>
                    <a:cubicBezTo>
                      <a:pt x="283428" y="401071"/>
                      <a:pt x="259954" y="334063"/>
                      <a:pt x="226016" y="267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id="{323AED04-40D1-F657-8EBE-8B0E2D1BB4BE}"/>
                  </a:ext>
                </a:extLst>
              </p:cNvPr>
              <p:cNvSpPr/>
              <p:nvPr/>
            </p:nvSpPr>
            <p:spPr>
              <a:xfrm>
                <a:off x="8000436" y="6216709"/>
                <a:ext cx="261986" cy="471331"/>
              </a:xfrm>
              <a:custGeom>
                <a:avLst/>
                <a:gdLst>
                  <a:gd name="connsiteX0" fmla="*/ 9569 w 261986"/>
                  <a:gd name="connsiteY0" fmla="*/ 0 h 471331"/>
                  <a:gd name="connsiteX1" fmla="*/ 0 w 261986"/>
                  <a:gd name="connsiteY1" fmla="*/ 1898 h 471331"/>
                  <a:gd name="connsiteX2" fmla="*/ 161285 w 261986"/>
                  <a:gd name="connsiteY2" fmla="*/ 331949 h 471331"/>
                  <a:gd name="connsiteX3" fmla="*/ 251713 w 261986"/>
                  <a:gd name="connsiteY3" fmla="*/ 470681 h 471331"/>
                  <a:gd name="connsiteX4" fmla="*/ 261986 w 261986"/>
                  <a:gd name="connsiteY4" fmla="*/ 471332 h 471331"/>
                  <a:gd name="connsiteX5" fmla="*/ 9569 w 261986"/>
                  <a:gd name="connsiteY5" fmla="*/ 0 h 47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986" h="471331">
                    <a:moveTo>
                      <a:pt x="9569" y="0"/>
                    </a:moveTo>
                    <a:cubicBezTo>
                      <a:pt x="6370" y="623"/>
                      <a:pt x="3171" y="1247"/>
                      <a:pt x="0" y="1898"/>
                    </a:cubicBezTo>
                    <a:cubicBezTo>
                      <a:pt x="38871" y="113659"/>
                      <a:pt x="97720" y="226395"/>
                      <a:pt x="161285" y="331949"/>
                    </a:cubicBezTo>
                    <a:cubicBezTo>
                      <a:pt x="191130" y="381284"/>
                      <a:pt x="221733" y="428151"/>
                      <a:pt x="251713" y="470681"/>
                    </a:cubicBezTo>
                    <a:cubicBezTo>
                      <a:pt x="255155" y="471006"/>
                      <a:pt x="258571" y="471223"/>
                      <a:pt x="261986" y="471332"/>
                    </a:cubicBezTo>
                    <a:cubicBezTo>
                      <a:pt x="178904" y="350626"/>
                      <a:pt x="74896" y="185437"/>
                      <a:pt x="95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id="{E7F9AC54-12BF-AD11-F894-88FB6CA0027B}"/>
                  </a:ext>
                </a:extLst>
              </p:cNvPr>
              <p:cNvSpPr/>
              <p:nvPr/>
            </p:nvSpPr>
            <p:spPr>
              <a:xfrm>
                <a:off x="7461012" y="6134196"/>
                <a:ext cx="395134" cy="449049"/>
              </a:xfrm>
              <a:custGeom>
                <a:avLst/>
                <a:gdLst>
                  <a:gd name="connsiteX0" fmla="*/ 395135 w 395134"/>
                  <a:gd name="connsiteY0" fmla="*/ 6235 h 449049"/>
                  <a:gd name="connsiteX1" fmla="*/ 389306 w 395134"/>
                  <a:gd name="connsiteY1" fmla="*/ 0 h 449049"/>
                  <a:gd name="connsiteX2" fmla="*/ 112140 w 395134"/>
                  <a:gd name="connsiteY2" fmla="*/ 232846 h 449049"/>
                  <a:gd name="connsiteX3" fmla="*/ 0 w 395134"/>
                  <a:gd name="connsiteY3" fmla="*/ 440024 h 449049"/>
                  <a:gd name="connsiteX4" fmla="*/ 6018 w 395134"/>
                  <a:gd name="connsiteY4" fmla="*/ 449050 h 449049"/>
                  <a:gd name="connsiteX5" fmla="*/ 395135 w 395134"/>
                  <a:gd name="connsiteY5" fmla="*/ 6235 h 44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134" h="449049">
                    <a:moveTo>
                      <a:pt x="395135" y="6235"/>
                    </a:moveTo>
                    <a:cubicBezTo>
                      <a:pt x="393183" y="4147"/>
                      <a:pt x="391258" y="2087"/>
                      <a:pt x="389306" y="0"/>
                    </a:cubicBezTo>
                    <a:cubicBezTo>
                      <a:pt x="351465" y="19652"/>
                      <a:pt x="216392" y="98370"/>
                      <a:pt x="112140" y="232846"/>
                    </a:cubicBezTo>
                    <a:cubicBezTo>
                      <a:pt x="56707" y="303650"/>
                      <a:pt x="20601" y="373829"/>
                      <a:pt x="0" y="440024"/>
                    </a:cubicBezTo>
                    <a:cubicBezTo>
                      <a:pt x="1897" y="443168"/>
                      <a:pt x="3876" y="446177"/>
                      <a:pt x="6018" y="449050"/>
                    </a:cubicBezTo>
                    <a:cubicBezTo>
                      <a:pt x="59093" y="253990"/>
                      <a:pt x="255101" y="76170"/>
                      <a:pt x="395135" y="62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AC58B36C-B042-3A14-86D9-DE508C96EFE6}"/>
                  </a:ext>
                </a:extLst>
              </p:cNvPr>
              <p:cNvSpPr/>
              <p:nvPr/>
            </p:nvSpPr>
            <p:spPr>
              <a:xfrm>
                <a:off x="7544907" y="6170384"/>
                <a:ext cx="358215" cy="467211"/>
              </a:xfrm>
              <a:custGeom>
                <a:avLst/>
                <a:gdLst>
                  <a:gd name="connsiteX0" fmla="*/ 358215 w 358215"/>
                  <a:gd name="connsiteY0" fmla="*/ 2900 h 467211"/>
                  <a:gd name="connsiteX1" fmla="*/ 348890 w 358215"/>
                  <a:gd name="connsiteY1" fmla="*/ 0 h 467211"/>
                  <a:gd name="connsiteX2" fmla="*/ 0 w 358215"/>
                  <a:gd name="connsiteY2" fmla="*/ 464826 h 467211"/>
                  <a:gd name="connsiteX3" fmla="*/ 8457 w 358215"/>
                  <a:gd name="connsiteY3" fmla="*/ 467211 h 467211"/>
                  <a:gd name="connsiteX4" fmla="*/ 358215 w 358215"/>
                  <a:gd name="connsiteY4" fmla="*/ 2900 h 467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15" h="467211">
                    <a:moveTo>
                      <a:pt x="358215" y="2900"/>
                    </a:moveTo>
                    <a:cubicBezTo>
                      <a:pt x="355098" y="1924"/>
                      <a:pt x="352008" y="975"/>
                      <a:pt x="348890" y="0"/>
                    </a:cubicBezTo>
                    <a:cubicBezTo>
                      <a:pt x="224091" y="232332"/>
                      <a:pt x="121438" y="334063"/>
                      <a:pt x="0" y="464826"/>
                    </a:cubicBezTo>
                    <a:cubicBezTo>
                      <a:pt x="2846" y="465720"/>
                      <a:pt x="5666" y="466506"/>
                      <a:pt x="8457" y="467211"/>
                    </a:cubicBezTo>
                    <a:cubicBezTo>
                      <a:pt x="129706" y="337234"/>
                      <a:pt x="232413" y="235042"/>
                      <a:pt x="358215" y="29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673629B0-5E59-B9FD-FBED-67ECA310A9BC}"/>
                  </a:ext>
                </a:extLst>
              </p:cNvPr>
              <p:cNvSpPr/>
              <p:nvPr/>
            </p:nvSpPr>
            <p:spPr>
              <a:xfrm>
                <a:off x="7882955" y="6007608"/>
                <a:ext cx="5394" cy="3008"/>
              </a:xfrm>
              <a:custGeom>
                <a:avLst/>
                <a:gdLst>
                  <a:gd name="connsiteX0" fmla="*/ 0 w 5394"/>
                  <a:gd name="connsiteY0" fmla="*/ 1897 h 3008"/>
                  <a:gd name="connsiteX1" fmla="*/ 1924 w 5394"/>
                  <a:gd name="connsiteY1" fmla="*/ 3008 h 3008"/>
                  <a:gd name="connsiteX2" fmla="*/ 5394 w 5394"/>
                  <a:gd name="connsiteY2" fmla="*/ 0 h 3008"/>
                  <a:gd name="connsiteX3" fmla="*/ 5394 w 5394"/>
                  <a:gd name="connsiteY3" fmla="*/ 0 h 3008"/>
                  <a:gd name="connsiteX4" fmla="*/ 0 w 5394"/>
                  <a:gd name="connsiteY4" fmla="*/ 1897 h 3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4" h="3008">
                    <a:moveTo>
                      <a:pt x="0" y="1897"/>
                    </a:moveTo>
                    <a:cubicBezTo>
                      <a:pt x="651" y="2277"/>
                      <a:pt x="1274" y="2656"/>
                      <a:pt x="1924" y="3008"/>
                    </a:cubicBezTo>
                    <a:cubicBezTo>
                      <a:pt x="3091" y="2006"/>
                      <a:pt x="4229" y="1003"/>
                      <a:pt x="5394" y="0"/>
                    </a:cubicBezTo>
                    <a:cubicBezTo>
                      <a:pt x="5394" y="0"/>
                      <a:pt x="5394" y="0"/>
                      <a:pt x="5394" y="0"/>
                    </a:cubicBezTo>
                    <a:cubicBezTo>
                      <a:pt x="3660" y="732"/>
                      <a:pt x="1843" y="1355"/>
                      <a:pt x="0" y="18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5B6FD3BC-9EED-C9A0-2ABB-C332402C0CB0}"/>
                  </a:ext>
                </a:extLst>
              </p:cNvPr>
              <p:cNvSpPr/>
              <p:nvPr/>
            </p:nvSpPr>
            <p:spPr>
              <a:xfrm>
                <a:off x="7360988" y="5566690"/>
                <a:ext cx="530831" cy="442814"/>
              </a:xfrm>
              <a:custGeom>
                <a:avLst/>
                <a:gdLst>
                  <a:gd name="connsiteX0" fmla="*/ 521967 w 530831"/>
                  <a:gd name="connsiteY0" fmla="*/ 442815 h 442814"/>
                  <a:gd name="connsiteX1" fmla="*/ 527361 w 530831"/>
                  <a:gd name="connsiteY1" fmla="*/ 440918 h 442814"/>
                  <a:gd name="connsiteX2" fmla="*/ 527361 w 530831"/>
                  <a:gd name="connsiteY2" fmla="*/ 440918 h 442814"/>
                  <a:gd name="connsiteX3" fmla="*/ 530831 w 530831"/>
                  <a:gd name="connsiteY3" fmla="*/ 437909 h 442814"/>
                  <a:gd name="connsiteX4" fmla="*/ 10924 w 530831"/>
                  <a:gd name="connsiteY4" fmla="*/ 0 h 442814"/>
                  <a:gd name="connsiteX5" fmla="*/ 0 w 530831"/>
                  <a:gd name="connsiteY5" fmla="*/ 7237 h 442814"/>
                  <a:gd name="connsiteX6" fmla="*/ 521967 w 530831"/>
                  <a:gd name="connsiteY6" fmla="*/ 442815 h 442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0831" h="442814">
                    <a:moveTo>
                      <a:pt x="521967" y="442815"/>
                    </a:moveTo>
                    <a:cubicBezTo>
                      <a:pt x="523810" y="442273"/>
                      <a:pt x="525627" y="441650"/>
                      <a:pt x="527361" y="440918"/>
                    </a:cubicBezTo>
                    <a:cubicBezTo>
                      <a:pt x="527361" y="440918"/>
                      <a:pt x="527361" y="440918"/>
                      <a:pt x="527361" y="440918"/>
                    </a:cubicBezTo>
                    <a:cubicBezTo>
                      <a:pt x="528527" y="439914"/>
                      <a:pt x="529666" y="438912"/>
                      <a:pt x="530831" y="437909"/>
                    </a:cubicBezTo>
                    <a:cubicBezTo>
                      <a:pt x="282560" y="296439"/>
                      <a:pt x="94739" y="172886"/>
                      <a:pt x="10924" y="0"/>
                    </a:cubicBezTo>
                    <a:cubicBezTo>
                      <a:pt x="7102" y="2385"/>
                      <a:pt x="3415" y="4797"/>
                      <a:pt x="0" y="7237"/>
                    </a:cubicBezTo>
                    <a:cubicBezTo>
                      <a:pt x="86037" y="179284"/>
                      <a:pt x="274374" y="302266"/>
                      <a:pt x="521967" y="4428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39DC8BAE-9986-5FF6-F5A1-B8AEDB8F1817}"/>
                  </a:ext>
                </a:extLst>
              </p:cNvPr>
              <p:cNvSpPr/>
              <p:nvPr/>
            </p:nvSpPr>
            <p:spPr>
              <a:xfrm>
                <a:off x="7913992" y="5969170"/>
                <a:ext cx="37922" cy="79232"/>
              </a:xfrm>
              <a:custGeom>
                <a:avLst/>
                <a:gdLst>
                  <a:gd name="connsiteX0" fmla="*/ 27622 w 37922"/>
                  <a:gd name="connsiteY0" fmla="*/ 79233 h 79232"/>
                  <a:gd name="connsiteX1" fmla="*/ 37922 w 37922"/>
                  <a:gd name="connsiteY1" fmla="*/ 77146 h 79232"/>
                  <a:gd name="connsiteX2" fmla="*/ 5340 w 37922"/>
                  <a:gd name="connsiteY2" fmla="*/ 0 h 79232"/>
                  <a:gd name="connsiteX3" fmla="*/ 0 w 37922"/>
                  <a:gd name="connsiteY3" fmla="*/ 13797 h 79232"/>
                  <a:gd name="connsiteX4" fmla="*/ 27622 w 37922"/>
                  <a:gd name="connsiteY4" fmla="*/ 79233 h 79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922" h="79232">
                    <a:moveTo>
                      <a:pt x="27622" y="79233"/>
                    </a:moveTo>
                    <a:cubicBezTo>
                      <a:pt x="31037" y="78528"/>
                      <a:pt x="34480" y="77823"/>
                      <a:pt x="37922" y="77146"/>
                    </a:cubicBezTo>
                    <a:cubicBezTo>
                      <a:pt x="27351" y="50147"/>
                      <a:pt x="16590" y="24558"/>
                      <a:pt x="5340" y="0"/>
                    </a:cubicBezTo>
                    <a:cubicBezTo>
                      <a:pt x="3904" y="4960"/>
                      <a:pt x="2142" y="9595"/>
                      <a:pt x="0" y="13797"/>
                    </a:cubicBezTo>
                    <a:cubicBezTo>
                      <a:pt x="9460" y="34777"/>
                      <a:pt x="18623" y="56490"/>
                      <a:pt x="27622" y="792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id="{546576C7-F9D1-8ECA-B892-E965B8C1B0DA}"/>
                  </a:ext>
                </a:extLst>
              </p:cNvPr>
              <p:cNvSpPr/>
              <p:nvPr/>
            </p:nvSpPr>
            <p:spPr>
              <a:xfrm>
                <a:off x="7470770" y="5523644"/>
                <a:ext cx="448561" cy="459323"/>
              </a:xfrm>
              <a:custGeom>
                <a:avLst/>
                <a:gdLst>
                  <a:gd name="connsiteX0" fmla="*/ 448562 w 448561"/>
                  <a:gd name="connsiteY0" fmla="*/ 445526 h 459323"/>
                  <a:gd name="connsiteX1" fmla="*/ 15858 w 448561"/>
                  <a:gd name="connsiteY1" fmla="*/ 0 h 459323"/>
                  <a:gd name="connsiteX2" fmla="*/ 0 w 448561"/>
                  <a:gd name="connsiteY2" fmla="*/ 2982 h 459323"/>
                  <a:gd name="connsiteX3" fmla="*/ 443249 w 448561"/>
                  <a:gd name="connsiteY3" fmla="*/ 459323 h 459323"/>
                  <a:gd name="connsiteX4" fmla="*/ 448562 w 448561"/>
                  <a:gd name="connsiteY4" fmla="*/ 445526 h 459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561" h="459323">
                    <a:moveTo>
                      <a:pt x="448562" y="445526"/>
                    </a:moveTo>
                    <a:cubicBezTo>
                      <a:pt x="367513" y="275947"/>
                      <a:pt x="276543" y="148165"/>
                      <a:pt x="15858" y="0"/>
                    </a:cubicBezTo>
                    <a:cubicBezTo>
                      <a:pt x="10491" y="868"/>
                      <a:pt x="5205" y="1843"/>
                      <a:pt x="0" y="2982"/>
                    </a:cubicBezTo>
                    <a:cubicBezTo>
                      <a:pt x="270010" y="154156"/>
                      <a:pt x="360249" y="283672"/>
                      <a:pt x="443249" y="459323"/>
                    </a:cubicBezTo>
                    <a:cubicBezTo>
                      <a:pt x="445364" y="455122"/>
                      <a:pt x="447126" y="450514"/>
                      <a:pt x="448562" y="4455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id="{62F8343D-BFC7-30FD-47F3-572441958E68}"/>
                  </a:ext>
                </a:extLst>
              </p:cNvPr>
              <p:cNvSpPr/>
              <p:nvPr/>
            </p:nvSpPr>
            <p:spPr>
              <a:xfrm>
                <a:off x="7853924" y="6067947"/>
                <a:ext cx="2357" cy="4283"/>
              </a:xfrm>
              <a:custGeom>
                <a:avLst/>
                <a:gdLst>
                  <a:gd name="connsiteX0" fmla="*/ 54 w 2357"/>
                  <a:gd name="connsiteY0" fmla="*/ 4283 h 4283"/>
                  <a:gd name="connsiteX1" fmla="*/ 2358 w 2357"/>
                  <a:gd name="connsiteY1" fmla="*/ 786 h 4283"/>
                  <a:gd name="connsiteX2" fmla="*/ 0 w 2357"/>
                  <a:gd name="connsiteY2" fmla="*/ 0 h 4283"/>
                  <a:gd name="connsiteX3" fmla="*/ 54 w 2357"/>
                  <a:gd name="connsiteY3" fmla="*/ 4283 h 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7" h="4283">
                    <a:moveTo>
                      <a:pt x="54" y="4283"/>
                    </a:moveTo>
                    <a:cubicBezTo>
                      <a:pt x="813" y="3117"/>
                      <a:pt x="1600" y="1952"/>
                      <a:pt x="2358" y="786"/>
                    </a:cubicBezTo>
                    <a:cubicBezTo>
                      <a:pt x="1572" y="515"/>
                      <a:pt x="786" y="271"/>
                      <a:pt x="0" y="0"/>
                    </a:cubicBezTo>
                    <a:cubicBezTo>
                      <a:pt x="136" y="1437"/>
                      <a:pt x="190" y="2846"/>
                      <a:pt x="54" y="42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id="{8C4104D4-B23D-EDE4-D811-E4B68140449C}"/>
                  </a:ext>
                </a:extLst>
              </p:cNvPr>
              <p:cNvSpPr/>
              <p:nvPr/>
            </p:nvSpPr>
            <p:spPr>
              <a:xfrm>
                <a:off x="7015405" y="6017755"/>
                <a:ext cx="838652" cy="148914"/>
              </a:xfrm>
              <a:custGeom>
                <a:avLst/>
                <a:gdLst>
                  <a:gd name="connsiteX0" fmla="*/ 836269 w 838652"/>
                  <a:gd name="connsiteY0" fmla="*/ 57971 h 148914"/>
                  <a:gd name="connsiteX1" fmla="*/ 838573 w 838652"/>
                  <a:gd name="connsiteY1" fmla="*/ 54475 h 148914"/>
                  <a:gd name="connsiteX2" fmla="*/ 838519 w 838652"/>
                  <a:gd name="connsiteY2" fmla="*/ 50192 h 148914"/>
                  <a:gd name="connsiteX3" fmla="*/ 486267 w 838652"/>
                  <a:gd name="connsiteY3" fmla="*/ 1779 h 148914"/>
                  <a:gd name="connsiteX4" fmla="*/ 1057 w 838652"/>
                  <a:gd name="connsiteY4" fmla="*/ 139887 h 148914"/>
                  <a:gd name="connsiteX5" fmla="*/ 0 w 838652"/>
                  <a:gd name="connsiteY5" fmla="*/ 148914 h 148914"/>
                  <a:gd name="connsiteX6" fmla="*/ 485074 w 838652"/>
                  <a:gd name="connsiteY6" fmla="*/ 9694 h 148914"/>
                  <a:gd name="connsiteX7" fmla="*/ 836269 w 838652"/>
                  <a:gd name="connsiteY7" fmla="*/ 57971 h 14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652" h="148914">
                    <a:moveTo>
                      <a:pt x="836269" y="57971"/>
                    </a:moveTo>
                    <a:cubicBezTo>
                      <a:pt x="837028" y="56806"/>
                      <a:pt x="837814" y="55640"/>
                      <a:pt x="838573" y="54475"/>
                    </a:cubicBezTo>
                    <a:cubicBezTo>
                      <a:pt x="838709" y="53065"/>
                      <a:pt x="838655" y="51628"/>
                      <a:pt x="838519" y="50192"/>
                    </a:cubicBezTo>
                    <a:cubicBezTo>
                      <a:pt x="720361" y="11429"/>
                      <a:pt x="615268" y="-5892"/>
                      <a:pt x="486267" y="1779"/>
                    </a:cubicBezTo>
                    <a:cubicBezTo>
                      <a:pt x="357646" y="10806"/>
                      <a:pt x="205117" y="44825"/>
                      <a:pt x="1057" y="139887"/>
                    </a:cubicBezTo>
                    <a:cubicBezTo>
                      <a:pt x="569" y="142924"/>
                      <a:pt x="217" y="145933"/>
                      <a:pt x="0" y="148914"/>
                    </a:cubicBezTo>
                    <a:cubicBezTo>
                      <a:pt x="204412" y="53065"/>
                      <a:pt x="356806" y="18856"/>
                      <a:pt x="485074" y="9694"/>
                    </a:cubicBezTo>
                    <a:cubicBezTo>
                      <a:pt x="613778" y="1887"/>
                      <a:pt x="718328" y="19182"/>
                      <a:pt x="836269" y="579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7AB8FF19-D613-AFCB-DCED-0A6710E846DD}"/>
                  </a:ext>
                </a:extLst>
              </p:cNvPr>
              <p:cNvSpPr/>
              <p:nvPr/>
            </p:nvSpPr>
            <p:spPr>
              <a:xfrm>
                <a:off x="7025407" y="6102860"/>
                <a:ext cx="796856" cy="122739"/>
              </a:xfrm>
              <a:custGeom>
                <a:avLst/>
                <a:gdLst>
                  <a:gd name="connsiteX0" fmla="*/ 768882 w 796856"/>
                  <a:gd name="connsiteY0" fmla="*/ 11033 h 122739"/>
                  <a:gd name="connsiteX1" fmla="*/ 796857 w 796856"/>
                  <a:gd name="connsiteY1" fmla="*/ 0 h 122739"/>
                  <a:gd name="connsiteX2" fmla="*/ 0 w 796856"/>
                  <a:gd name="connsiteY2" fmla="*/ 115366 h 122739"/>
                  <a:gd name="connsiteX3" fmla="*/ 4337 w 796856"/>
                  <a:gd name="connsiteY3" fmla="*/ 122739 h 122739"/>
                  <a:gd name="connsiteX4" fmla="*/ 543164 w 796856"/>
                  <a:gd name="connsiteY4" fmla="*/ 41067 h 122739"/>
                  <a:gd name="connsiteX5" fmla="*/ 768882 w 796856"/>
                  <a:gd name="connsiteY5" fmla="*/ 11033 h 122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6856" h="122739">
                    <a:moveTo>
                      <a:pt x="768882" y="11033"/>
                    </a:moveTo>
                    <a:cubicBezTo>
                      <a:pt x="778397" y="6939"/>
                      <a:pt x="787748" y="3253"/>
                      <a:pt x="796857" y="0"/>
                    </a:cubicBezTo>
                    <a:cubicBezTo>
                      <a:pt x="645167" y="17294"/>
                      <a:pt x="361035" y="58334"/>
                      <a:pt x="0" y="115366"/>
                    </a:cubicBezTo>
                    <a:cubicBezTo>
                      <a:pt x="1301" y="117941"/>
                      <a:pt x="2765" y="120381"/>
                      <a:pt x="4337" y="122739"/>
                    </a:cubicBezTo>
                    <a:cubicBezTo>
                      <a:pt x="215037" y="89398"/>
                      <a:pt x="396002" y="61885"/>
                      <a:pt x="543164" y="41067"/>
                    </a:cubicBezTo>
                    <a:cubicBezTo>
                      <a:pt x="633050" y="28354"/>
                      <a:pt x="709654" y="18189"/>
                      <a:pt x="768882" y="110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2DA8DD5E-7AFB-8FF4-A57E-5D9EA1587FEE}"/>
                  </a:ext>
                </a:extLst>
              </p:cNvPr>
              <p:cNvSpPr/>
              <p:nvPr/>
            </p:nvSpPr>
            <p:spPr>
              <a:xfrm>
                <a:off x="7662987" y="5906394"/>
                <a:ext cx="614782" cy="361207"/>
              </a:xfrm>
              <a:custGeom>
                <a:avLst/>
                <a:gdLst>
                  <a:gd name="connsiteX0" fmla="*/ 612257 w 614782"/>
                  <a:gd name="connsiteY0" fmla="*/ 213435 h 361207"/>
                  <a:gd name="connsiteX1" fmla="*/ 296789 w 614782"/>
                  <a:gd name="connsiteY1" fmla="*/ 360869 h 361207"/>
                  <a:gd name="connsiteX2" fmla="*/ 458 w 614782"/>
                  <a:gd name="connsiteY2" fmla="*/ 189365 h 361207"/>
                  <a:gd name="connsiteX3" fmla="*/ 320236 w 614782"/>
                  <a:gd name="connsiteY3" fmla="*/ 458 h 361207"/>
                  <a:gd name="connsiteX4" fmla="*/ 612257 w 614782"/>
                  <a:gd name="connsiteY4" fmla="*/ 213435 h 36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4782" h="361207">
                    <a:moveTo>
                      <a:pt x="612257" y="213435"/>
                    </a:moveTo>
                    <a:cubicBezTo>
                      <a:pt x="589921" y="310993"/>
                      <a:pt x="450348" y="366074"/>
                      <a:pt x="296789" y="360869"/>
                    </a:cubicBezTo>
                    <a:cubicBezTo>
                      <a:pt x="143338" y="354580"/>
                      <a:pt x="9891" y="288955"/>
                      <a:pt x="458" y="189365"/>
                    </a:cubicBezTo>
                    <a:cubicBezTo>
                      <a:pt x="-9192" y="90426"/>
                      <a:pt x="134772" y="-7539"/>
                      <a:pt x="320236" y="458"/>
                    </a:cubicBezTo>
                    <a:cubicBezTo>
                      <a:pt x="505781" y="8129"/>
                      <a:pt x="634647" y="116637"/>
                      <a:pt x="612257" y="21343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C591CE68-7DE4-E2D5-7F25-D993F530E210}"/>
                  </a:ext>
                </a:extLst>
              </p:cNvPr>
              <p:cNvSpPr/>
              <p:nvPr/>
            </p:nvSpPr>
            <p:spPr>
              <a:xfrm>
                <a:off x="7780461" y="5943641"/>
                <a:ext cx="94162" cy="45003"/>
              </a:xfrm>
              <a:custGeom>
                <a:avLst/>
                <a:gdLst>
                  <a:gd name="connsiteX0" fmla="*/ 93576 w 94162"/>
                  <a:gd name="connsiteY0" fmla="*/ 13196 h 45003"/>
                  <a:gd name="connsiteX1" fmla="*/ 54733 w 94162"/>
                  <a:gd name="connsiteY1" fmla="*/ 42769 h 45003"/>
                  <a:gd name="connsiteX2" fmla="*/ 736 w 94162"/>
                  <a:gd name="connsiteY2" fmla="*/ 32631 h 45003"/>
                  <a:gd name="connsiteX3" fmla="*/ 39146 w 94162"/>
                  <a:gd name="connsiteY3" fmla="*/ 2190 h 45003"/>
                  <a:gd name="connsiteX4" fmla="*/ 93576 w 94162"/>
                  <a:gd name="connsiteY4" fmla="*/ 13196 h 4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162" h="45003">
                    <a:moveTo>
                      <a:pt x="93576" y="13196"/>
                    </a:moveTo>
                    <a:cubicBezTo>
                      <a:pt x="97642" y="24499"/>
                      <a:pt x="80131" y="37483"/>
                      <a:pt x="54733" y="42769"/>
                    </a:cubicBezTo>
                    <a:cubicBezTo>
                      <a:pt x="29333" y="48028"/>
                      <a:pt x="5290" y="43745"/>
                      <a:pt x="736" y="32631"/>
                    </a:cubicBezTo>
                    <a:cubicBezTo>
                      <a:pt x="-3818" y="21544"/>
                      <a:pt x="13232" y="7639"/>
                      <a:pt x="39146" y="2190"/>
                    </a:cubicBezTo>
                    <a:cubicBezTo>
                      <a:pt x="65033" y="-3285"/>
                      <a:pt x="89537" y="1919"/>
                      <a:pt x="93576" y="13196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9728ACFD-F14C-A750-15BD-C9DA0BA1079C}"/>
                  </a:ext>
                </a:extLst>
              </p:cNvPr>
              <p:cNvSpPr/>
              <p:nvPr/>
            </p:nvSpPr>
            <p:spPr>
              <a:xfrm>
                <a:off x="7811607" y="6006501"/>
                <a:ext cx="86448" cy="49949"/>
              </a:xfrm>
              <a:custGeom>
                <a:avLst/>
                <a:gdLst>
                  <a:gd name="connsiteX0" fmla="*/ 84034 w 86448"/>
                  <a:gd name="connsiteY0" fmla="*/ 8154 h 49949"/>
                  <a:gd name="connsiteX1" fmla="*/ 57497 w 86448"/>
                  <a:gd name="connsiteY1" fmla="*/ 43149 h 49949"/>
                  <a:gd name="connsiteX2" fmla="*/ 2660 w 86448"/>
                  <a:gd name="connsiteY2" fmla="*/ 42390 h 49949"/>
                  <a:gd name="connsiteX3" fmla="*/ 28384 w 86448"/>
                  <a:gd name="connsiteY3" fmla="*/ 6772 h 49949"/>
                  <a:gd name="connsiteX4" fmla="*/ 84034 w 86448"/>
                  <a:gd name="connsiteY4" fmla="*/ 8154 h 49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48" h="49949">
                    <a:moveTo>
                      <a:pt x="84034" y="8154"/>
                    </a:moveTo>
                    <a:cubicBezTo>
                      <a:pt x="91923" y="18373"/>
                      <a:pt x="79806" y="33851"/>
                      <a:pt x="57497" y="43149"/>
                    </a:cubicBezTo>
                    <a:cubicBezTo>
                      <a:pt x="35161" y="52419"/>
                      <a:pt x="10846" y="52256"/>
                      <a:pt x="2660" y="42390"/>
                    </a:cubicBezTo>
                    <a:cubicBezTo>
                      <a:pt x="-5526" y="32523"/>
                      <a:pt x="5778" y="16394"/>
                      <a:pt x="28384" y="6772"/>
                    </a:cubicBezTo>
                    <a:cubicBezTo>
                      <a:pt x="51019" y="-2851"/>
                      <a:pt x="76174" y="-2065"/>
                      <a:pt x="84034" y="8154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D27741E7-F684-E2A3-CF0C-9EAD996C5960}"/>
                  </a:ext>
                </a:extLst>
              </p:cNvPr>
              <p:cNvSpPr/>
              <p:nvPr/>
            </p:nvSpPr>
            <p:spPr>
              <a:xfrm>
                <a:off x="7809090" y="6093485"/>
                <a:ext cx="68815" cy="59634"/>
              </a:xfrm>
              <a:custGeom>
                <a:avLst/>
                <a:gdLst>
                  <a:gd name="connsiteX0" fmla="*/ 9378 w 68815"/>
                  <a:gd name="connsiteY0" fmla="*/ 2762 h 59634"/>
                  <a:gd name="connsiteX1" fmla="*/ 58441 w 68815"/>
                  <a:gd name="connsiteY1" fmla="*/ 17643 h 59634"/>
                  <a:gd name="connsiteX2" fmla="*/ 59201 w 68815"/>
                  <a:gd name="connsiteY2" fmla="*/ 57084 h 59634"/>
                  <a:gd name="connsiteX3" fmla="*/ 10978 w 68815"/>
                  <a:gd name="connsiteY3" fmla="*/ 42175 h 59634"/>
                  <a:gd name="connsiteX4" fmla="*/ 9378 w 68815"/>
                  <a:gd name="connsiteY4" fmla="*/ 2762 h 5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815" h="59634">
                    <a:moveTo>
                      <a:pt x="9378" y="2762"/>
                    </a:moveTo>
                    <a:cubicBezTo>
                      <a:pt x="22579" y="-4205"/>
                      <a:pt x="44807" y="2464"/>
                      <a:pt x="58441" y="17643"/>
                    </a:cubicBezTo>
                    <a:cubicBezTo>
                      <a:pt x="72103" y="32823"/>
                      <a:pt x="72185" y="50470"/>
                      <a:pt x="59201" y="57084"/>
                    </a:cubicBezTo>
                    <a:cubicBezTo>
                      <a:pt x="46216" y="63698"/>
                      <a:pt x="24856" y="57002"/>
                      <a:pt x="10978" y="42175"/>
                    </a:cubicBezTo>
                    <a:cubicBezTo>
                      <a:pt x="-2874" y="27348"/>
                      <a:pt x="-3850" y="9701"/>
                      <a:pt x="9378" y="2762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4FD2DC71-CF83-CEEA-699A-15C8CBFDBDAE}"/>
                  </a:ext>
                </a:extLst>
              </p:cNvPr>
              <p:cNvSpPr/>
              <p:nvPr/>
            </p:nvSpPr>
            <p:spPr>
              <a:xfrm>
                <a:off x="7946210" y="5999599"/>
                <a:ext cx="93660" cy="42498"/>
              </a:xfrm>
              <a:custGeom>
                <a:avLst/>
                <a:gdLst>
                  <a:gd name="connsiteX0" fmla="*/ 93612 w 93660"/>
                  <a:gd name="connsiteY0" fmla="*/ 23947 h 42498"/>
                  <a:gd name="connsiteX1" fmla="*/ 45254 w 93660"/>
                  <a:gd name="connsiteY1" fmla="*/ 42380 h 42498"/>
                  <a:gd name="connsiteX2" fmla="*/ 13 w 93660"/>
                  <a:gd name="connsiteY2" fmla="*/ 19475 h 42498"/>
                  <a:gd name="connsiteX3" fmla="*/ 48452 w 93660"/>
                  <a:gd name="connsiteY3" fmla="*/ 121 h 42498"/>
                  <a:gd name="connsiteX4" fmla="*/ 93612 w 93660"/>
                  <a:gd name="connsiteY4" fmla="*/ 23947 h 4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60" h="42498">
                    <a:moveTo>
                      <a:pt x="93612" y="23947"/>
                    </a:moveTo>
                    <a:cubicBezTo>
                      <a:pt x="92446" y="35603"/>
                      <a:pt x="70815" y="43573"/>
                      <a:pt x="45254" y="42380"/>
                    </a:cubicBezTo>
                    <a:cubicBezTo>
                      <a:pt x="19692" y="41160"/>
                      <a:pt x="-583" y="31158"/>
                      <a:pt x="13" y="19475"/>
                    </a:cubicBezTo>
                    <a:cubicBezTo>
                      <a:pt x="609" y="7792"/>
                      <a:pt x="22349" y="-1153"/>
                      <a:pt x="48452" y="121"/>
                    </a:cubicBezTo>
                    <a:cubicBezTo>
                      <a:pt x="74611" y="1341"/>
                      <a:pt x="94778" y="12292"/>
                      <a:pt x="93612" y="23947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A16FE750-E381-CE6E-466F-11A69B661F4C}"/>
                  </a:ext>
                </a:extLst>
              </p:cNvPr>
              <p:cNvSpPr/>
              <p:nvPr/>
            </p:nvSpPr>
            <p:spPr>
              <a:xfrm>
                <a:off x="7915855" y="6061431"/>
                <a:ext cx="109678" cy="51173"/>
              </a:xfrm>
              <a:custGeom>
                <a:avLst/>
                <a:gdLst>
                  <a:gd name="connsiteX0" fmla="*/ 109628 w 109678"/>
                  <a:gd name="connsiteY0" fmla="*/ 28419 h 51173"/>
                  <a:gd name="connsiteX1" fmla="*/ 53218 w 109678"/>
                  <a:gd name="connsiteY1" fmla="*/ 51080 h 51173"/>
                  <a:gd name="connsiteX2" fmla="*/ 8 w 109678"/>
                  <a:gd name="connsiteY2" fmla="*/ 24081 h 51173"/>
                  <a:gd name="connsiteX3" fmla="*/ 56525 w 109678"/>
                  <a:gd name="connsiteY3" fmla="*/ 92 h 51173"/>
                  <a:gd name="connsiteX4" fmla="*/ 109628 w 109678"/>
                  <a:gd name="connsiteY4" fmla="*/ 28419 h 51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678" h="51173">
                    <a:moveTo>
                      <a:pt x="109628" y="28419"/>
                    </a:moveTo>
                    <a:cubicBezTo>
                      <a:pt x="108299" y="42460"/>
                      <a:pt x="83090" y="52245"/>
                      <a:pt x="53218" y="51080"/>
                    </a:cubicBezTo>
                    <a:cubicBezTo>
                      <a:pt x="23347" y="49887"/>
                      <a:pt x="-507" y="38204"/>
                      <a:pt x="8" y="24081"/>
                    </a:cubicBezTo>
                    <a:cubicBezTo>
                      <a:pt x="523" y="9986"/>
                      <a:pt x="25867" y="-1128"/>
                      <a:pt x="56525" y="92"/>
                    </a:cubicBezTo>
                    <a:cubicBezTo>
                      <a:pt x="87210" y="1338"/>
                      <a:pt x="110929" y="14404"/>
                      <a:pt x="109628" y="28419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A432450D-6163-F3E5-32D5-0A29CFF051F3}"/>
                  </a:ext>
                </a:extLst>
              </p:cNvPr>
              <p:cNvSpPr/>
              <p:nvPr/>
            </p:nvSpPr>
            <p:spPr>
              <a:xfrm>
                <a:off x="7917971" y="6144324"/>
                <a:ext cx="87868" cy="42443"/>
              </a:xfrm>
              <a:custGeom>
                <a:avLst/>
                <a:gdLst>
                  <a:gd name="connsiteX0" fmla="*/ 87833 w 87868"/>
                  <a:gd name="connsiteY0" fmla="*/ 23294 h 42443"/>
                  <a:gd name="connsiteX1" fmla="*/ 42699 w 87868"/>
                  <a:gd name="connsiteY1" fmla="*/ 42377 h 42443"/>
                  <a:gd name="connsiteX2" fmla="*/ 6 w 87868"/>
                  <a:gd name="connsiteY2" fmla="*/ 20042 h 42443"/>
                  <a:gd name="connsiteX3" fmla="*/ 45221 w 87868"/>
                  <a:gd name="connsiteY3" fmla="*/ 64 h 42443"/>
                  <a:gd name="connsiteX4" fmla="*/ 87833 w 87868"/>
                  <a:gd name="connsiteY4" fmla="*/ 23294 h 42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68" h="42443">
                    <a:moveTo>
                      <a:pt x="87833" y="23294"/>
                    </a:moveTo>
                    <a:cubicBezTo>
                      <a:pt x="86856" y="34977"/>
                      <a:pt x="66689" y="43272"/>
                      <a:pt x="42699" y="42377"/>
                    </a:cubicBezTo>
                    <a:cubicBezTo>
                      <a:pt x="18738" y="41483"/>
                      <a:pt x="-400" y="31751"/>
                      <a:pt x="6" y="20042"/>
                    </a:cubicBezTo>
                    <a:cubicBezTo>
                      <a:pt x="413" y="8358"/>
                      <a:pt x="20689" y="-858"/>
                      <a:pt x="45221" y="64"/>
                    </a:cubicBezTo>
                    <a:cubicBezTo>
                      <a:pt x="69752" y="985"/>
                      <a:pt x="88808" y="11638"/>
                      <a:pt x="87833" y="23294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21E8A18F-7ECC-27C4-095E-E0CB8E9AAE43}"/>
                  </a:ext>
                </a:extLst>
              </p:cNvPr>
              <p:cNvSpPr/>
              <p:nvPr/>
            </p:nvSpPr>
            <p:spPr>
              <a:xfrm>
                <a:off x="8071564" y="6043164"/>
                <a:ext cx="84313" cy="51290"/>
              </a:xfrm>
              <a:custGeom>
                <a:avLst/>
                <a:gdLst>
                  <a:gd name="connsiteX0" fmla="*/ 81347 w 84313"/>
                  <a:gd name="connsiteY0" fmla="*/ 44544 h 51290"/>
                  <a:gd name="connsiteX1" fmla="*/ 27269 w 84313"/>
                  <a:gd name="connsiteY1" fmla="*/ 43215 h 51290"/>
                  <a:gd name="connsiteX2" fmla="*/ 2710 w 84313"/>
                  <a:gd name="connsiteY2" fmla="*/ 7272 h 51290"/>
                  <a:gd name="connsiteX3" fmla="*/ 57629 w 84313"/>
                  <a:gd name="connsiteY3" fmla="*/ 8004 h 51290"/>
                  <a:gd name="connsiteX4" fmla="*/ 81347 w 84313"/>
                  <a:gd name="connsiteY4" fmla="*/ 44544 h 5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313" h="51290">
                    <a:moveTo>
                      <a:pt x="81347" y="44544"/>
                    </a:moveTo>
                    <a:cubicBezTo>
                      <a:pt x="72808" y="54112"/>
                      <a:pt x="48846" y="53353"/>
                      <a:pt x="27269" y="43215"/>
                    </a:cubicBezTo>
                    <a:cubicBezTo>
                      <a:pt x="5692" y="33078"/>
                      <a:pt x="-5530" y="17166"/>
                      <a:pt x="2710" y="7272"/>
                    </a:cubicBezTo>
                    <a:cubicBezTo>
                      <a:pt x="10924" y="-2622"/>
                      <a:pt x="35753" y="-2460"/>
                      <a:pt x="57629" y="8004"/>
                    </a:cubicBezTo>
                    <a:cubicBezTo>
                      <a:pt x="79476" y="18494"/>
                      <a:pt x="89858" y="35002"/>
                      <a:pt x="81347" y="44544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30443D88-E05B-8395-84A6-465A9AF76F94}"/>
                  </a:ext>
                </a:extLst>
              </p:cNvPr>
              <p:cNvSpPr/>
              <p:nvPr/>
            </p:nvSpPr>
            <p:spPr>
              <a:xfrm>
                <a:off x="8034691" y="6117872"/>
                <a:ext cx="78658" cy="51788"/>
              </a:xfrm>
              <a:custGeom>
                <a:avLst/>
                <a:gdLst>
                  <a:gd name="connsiteX0" fmla="*/ 4046 w 78658"/>
                  <a:gd name="connsiteY0" fmla="*/ 45382 h 51788"/>
                  <a:gd name="connsiteX1" fmla="*/ 21883 w 78658"/>
                  <a:gd name="connsiteY1" fmla="*/ 8598 h 51788"/>
                  <a:gd name="connsiteX2" fmla="*/ 74849 w 78658"/>
                  <a:gd name="connsiteY2" fmla="*/ 6864 h 51788"/>
                  <a:gd name="connsiteX3" fmla="*/ 56091 w 78658"/>
                  <a:gd name="connsiteY3" fmla="*/ 43214 h 51788"/>
                  <a:gd name="connsiteX4" fmla="*/ 4046 w 78658"/>
                  <a:gd name="connsiteY4" fmla="*/ 45382 h 5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658" h="51788">
                    <a:moveTo>
                      <a:pt x="4046" y="45382"/>
                    </a:moveTo>
                    <a:cubicBezTo>
                      <a:pt x="-5441" y="36004"/>
                      <a:pt x="2258" y="19415"/>
                      <a:pt x="21883" y="8598"/>
                    </a:cubicBezTo>
                    <a:cubicBezTo>
                      <a:pt x="41481" y="-2217"/>
                      <a:pt x="65471" y="-2868"/>
                      <a:pt x="74849" y="6864"/>
                    </a:cubicBezTo>
                    <a:cubicBezTo>
                      <a:pt x="84255" y="16595"/>
                      <a:pt x="75581" y="32751"/>
                      <a:pt x="56091" y="43214"/>
                    </a:cubicBezTo>
                    <a:cubicBezTo>
                      <a:pt x="36602" y="53677"/>
                      <a:pt x="13561" y="54761"/>
                      <a:pt x="4046" y="45382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984D34AF-E9E3-B87E-868C-6A66F0C2EDD3}"/>
                  </a:ext>
                </a:extLst>
              </p:cNvPr>
              <p:cNvSpPr/>
              <p:nvPr/>
            </p:nvSpPr>
            <p:spPr>
              <a:xfrm>
                <a:off x="7705264" y="6025604"/>
                <a:ext cx="65895" cy="64242"/>
              </a:xfrm>
              <a:custGeom>
                <a:avLst/>
                <a:gdLst>
                  <a:gd name="connsiteX0" fmla="*/ 52242 w 65895"/>
                  <a:gd name="connsiteY0" fmla="*/ 978 h 64242"/>
                  <a:gd name="connsiteX1" fmla="*/ 59506 w 65895"/>
                  <a:gd name="connsiteY1" fmla="*/ 39850 h 64242"/>
                  <a:gd name="connsiteX2" fmla="*/ 13940 w 65895"/>
                  <a:gd name="connsiteY2" fmla="*/ 63378 h 64242"/>
                  <a:gd name="connsiteX3" fmla="*/ 5889 w 65895"/>
                  <a:gd name="connsiteY3" fmla="*/ 24643 h 64242"/>
                  <a:gd name="connsiteX4" fmla="*/ 52242 w 65895"/>
                  <a:gd name="connsiteY4" fmla="*/ 978 h 64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95" h="64242">
                    <a:moveTo>
                      <a:pt x="52242" y="978"/>
                    </a:moveTo>
                    <a:cubicBezTo>
                      <a:pt x="67205" y="5315"/>
                      <a:pt x="70241" y="22772"/>
                      <a:pt x="59506" y="39850"/>
                    </a:cubicBezTo>
                    <a:cubicBezTo>
                      <a:pt x="48772" y="56926"/>
                      <a:pt x="28577" y="67417"/>
                      <a:pt x="13940" y="63378"/>
                    </a:cubicBezTo>
                    <a:cubicBezTo>
                      <a:pt x="-698" y="59312"/>
                      <a:pt x="-4520" y="42045"/>
                      <a:pt x="5889" y="24643"/>
                    </a:cubicBezTo>
                    <a:cubicBezTo>
                      <a:pt x="16298" y="7267"/>
                      <a:pt x="37279" y="-3386"/>
                      <a:pt x="52242" y="978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AC16FCF5-1676-983D-6845-318D30AB6D14}"/>
                  </a:ext>
                </a:extLst>
              </p:cNvPr>
              <p:cNvSpPr/>
              <p:nvPr/>
            </p:nvSpPr>
            <p:spPr>
              <a:xfrm>
                <a:off x="7727915" y="6130862"/>
                <a:ext cx="71040" cy="57044"/>
              </a:xfrm>
              <a:custGeom>
                <a:avLst/>
                <a:gdLst>
                  <a:gd name="connsiteX0" fmla="*/ 7281 w 71040"/>
                  <a:gd name="connsiteY0" fmla="*/ 3985 h 57044"/>
                  <a:gd name="connsiteX1" fmla="*/ 57537 w 71040"/>
                  <a:gd name="connsiteY1" fmla="*/ 14313 h 57044"/>
                  <a:gd name="connsiteX2" fmla="*/ 63527 w 71040"/>
                  <a:gd name="connsiteY2" fmla="*/ 53346 h 57044"/>
                  <a:gd name="connsiteX3" fmla="*/ 14139 w 71040"/>
                  <a:gd name="connsiteY3" fmla="*/ 42883 h 57044"/>
                  <a:gd name="connsiteX4" fmla="*/ 7281 w 71040"/>
                  <a:gd name="connsiteY4" fmla="*/ 3985 h 5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40" h="57044">
                    <a:moveTo>
                      <a:pt x="7281" y="3985"/>
                    </a:moveTo>
                    <a:cubicBezTo>
                      <a:pt x="19343" y="-4093"/>
                      <a:pt x="42086" y="488"/>
                      <a:pt x="57537" y="14313"/>
                    </a:cubicBezTo>
                    <a:cubicBezTo>
                      <a:pt x="73015" y="28137"/>
                      <a:pt x="75428" y="45648"/>
                      <a:pt x="63527" y="53346"/>
                    </a:cubicBezTo>
                    <a:cubicBezTo>
                      <a:pt x="51628" y="61044"/>
                      <a:pt x="29753" y="56328"/>
                      <a:pt x="14139" y="42883"/>
                    </a:cubicBezTo>
                    <a:cubicBezTo>
                      <a:pt x="-1420" y="29438"/>
                      <a:pt x="-4781" y="12062"/>
                      <a:pt x="7281" y="3985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01B125C1-1BC3-A0D2-9022-18DCBBABCED3}"/>
                  </a:ext>
                </a:extLst>
              </p:cNvPr>
              <p:cNvSpPr/>
              <p:nvPr/>
            </p:nvSpPr>
            <p:spPr>
              <a:xfrm>
                <a:off x="7843651" y="6190881"/>
                <a:ext cx="84543" cy="43959"/>
              </a:xfrm>
              <a:custGeom>
                <a:avLst/>
                <a:gdLst>
                  <a:gd name="connsiteX0" fmla="*/ 460 w 84543"/>
                  <a:gd name="connsiteY0" fmla="*/ 14822 h 43959"/>
                  <a:gd name="connsiteX1" fmla="*/ 49036 w 84543"/>
                  <a:gd name="connsiteY1" fmla="*/ 1350 h 43959"/>
                  <a:gd name="connsiteX2" fmla="*/ 83949 w 84543"/>
                  <a:gd name="connsiteY2" fmla="*/ 29920 h 43959"/>
                  <a:gd name="connsiteX3" fmla="*/ 35835 w 84543"/>
                  <a:gd name="connsiteY3" fmla="*/ 42607 h 43959"/>
                  <a:gd name="connsiteX4" fmla="*/ 460 w 84543"/>
                  <a:gd name="connsiteY4" fmla="*/ 14822 h 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543" h="43959">
                    <a:moveTo>
                      <a:pt x="460" y="14822"/>
                    </a:moveTo>
                    <a:cubicBezTo>
                      <a:pt x="3849" y="3356"/>
                      <a:pt x="25751" y="-2933"/>
                      <a:pt x="49036" y="1350"/>
                    </a:cubicBezTo>
                    <a:cubicBezTo>
                      <a:pt x="72347" y="5606"/>
                      <a:pt x="87825" y="18617"/>
                      <a:pt x="83949" y="29920"/>
                    </a:cubicBezTo>
                    <a:cubicBezTo>
                      <a:pt x="80046" y="41224"/>
                      <a:pt x="58659" y="46700"/>
                      <a:pt x="35835" y="42607"/>
                    </a:cubicBezTo>
                    <a:cubicBezTo>
                      <a:pt x="13011" y="38514"/>
                      <a:pt x="-2955" y="26316"/>
                      <a:pt x="460" y="14822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1C393A86-550C-A32A-48CE-EFCC41E75B87}"/>
                  </a:ext>
                </a:extLst>
              </p:cNvPr>
              <p:cNvSpPr/>
              <p:nvPr/>
            </p:nvSpPr>
            <p:spPr>
              <a:xfrm>
                <a:off x="7980222" y="6200796"/>
                <a:ext cx="85415" cy="42611"/>
              </a:xfrm>
              <a:custGeom>
                <a:avLst/>
                <a:gdLst>
                  <a:gd name="connsiteX0" fmla="*/ 128 w 85415"/>
                  <a:gd name="connsiteY0" fmla="*/ 24533 h 42611"/>
                  <a:gd name="connsiteX1" fmla="*/ 39840 w 85415"/>
                  <a:gd name="connsiteY1" fmla="*/ 191 h 42611"/>
                  <a:gd name="connsiteX2" fmla="*/ 85352 w 85415"/>
                  <a:gd name="connsiteY2" fmla="*/ 18921 h 42611"/>
                  <a:gd name="connsiteX3" fmla="*/ 45424 w 85415"/>
                  <a:gd name="connsiteY3" fmla="*/ 42423 h 42611"/>
                  <a:gd name="connsiteX4" fmla="*/ 128 w 85415"/>
                  <a:gd name="connsiteY4" fmla="*/ 24533 h 42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15" h="42611">
                    <a:moveTo>
                      <a:pt x="128" y="24533"/>
                    </a:moveTo>
                    <a:cubicBezTo>
                      <a:pt x="-1688" y="12931"/>
                      <a:pt x="16040" y="1763"/>
                      <a:pt x="39840" y="191"/>
                    </a:cubicBezTo>
                    <a:cubicBezTo>
                      <a:pt x="63639" y="-1409"/>
                      <a:pt x="84077" y="7238"/>
                      <a:pt x="85352" y="18921"/>
                    </a:cubicBezTo>
                    <a:cubicBezTo>
                      <a:pt x="86626" y="30632"/>
                      <a:pt x="68681" y="40905"/>
                      <a:pt x="45424" y="42423"/>
                    </a:cubicBezTo>
                    <a:cubicBezTo>
                      <a:pt x="22139" y="43941"/>
                      <a:pt x="1945" y="36161"/>
                      <a:pt x="128" y="2453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967F1D7E-ADF6-6348-F0A3-AF2880AD3B8A}"/>
                  </a:ext>
                </a:extLst>
              </p:cNvPr>
              <p:cNvSpPr/>
              <p:nvPr/>
            </p:nvSpPr>
            <p:spPr>
              <a:xfrm>
                <a:off x="8094957" y="6168875"/>
                <a:ext cx="81193" cy="47829"/>
              </a:xfrm>
              <a:custGeom>
                <a:avLst/>
                <a:gdLst>
                  <a:gd name="connsiteX0" fmla="*/ 2250 w 81193"/>
                  <a:gd name="connsiteY0" fmla="*/ 38455 h 47829"/>
                  <a:gd name="connsiteX1" fmla="*/ 27296 w 81193"/>
                  <a:gd name="connsiteY1" fmla="*/ 4707 h 47829"/>
                  <a:gd name="connsiteX2" fmla="*/ 79151 w 81193"/>
                  <a:gd name="connsiteY2" fmla="*/ 9965 h 47829"/>
                  <a:gd name="connsiteX3" fmla="*/ 53292 w 81193"/>
                  <a:gd name="connsiteY3" fmla="*/ 43117 h 47829"/>
                  <a:gd name="connsiteX4" fmla="*/ 2250 w 81193"/>
                  <a:gd name="connsiteY4" fmla="*/ 38455 h 47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93" h="47829">
                    <a:moveTo>
                      <a:pt x="2250" y="38455"/>
                    </a:moveTo>
                    <a:cubicBezTo>
                      <a:pt x="-5042" y="28019"/>
                      <a:pt x="5936" y="12730"/>
                      <a:pt x="27296" y="4707"/>
                    </a:cubicBezTo>
                    <a:cubicBezTo>
                      <a:pt x="48656" y="-3317"/>
                      <a:pt x="72104" y="-769"/>
                      <a:pt x="79151" y="9965"/>
                    </a:cubicBezTo>
                    <a:cubicBezTo>
                      <a:pt x="86199" y="20727"/>
                      <a:pt x="74380" y="35392"/>
                      <a:pt x="53292" y="43117"/>
                    </a:cubicBezTo>
                    <a:cubicBezTo>
                      <a:pt x="32176" y="50842"/>
                      <a:pt x="9568" y="48918"/>
                      <a:pt x="2250" y="38455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0D8A0361-7D7E-0F9B-D51D-01639D0737CA}"/>
                  </a:ext>
                </a:extLst>
              </p:cNvPr>
              <p:cNvSpPr/>
              <p:nvPr/>
            </p:nvSpPr>
            <p:spPr>
              <a:xfrm>
                <a:off x="7927293" y="5928886"/>
                <a:ext cx="95192" cy="41858"/>
              </a:xfrm>
              <a:custGeom>
                <a:avLst/>
                <a:gdLst>
                  <a:gd name="connsiteX0" fmla="*/ 95154 w 95192"/>
                  <a:gd name="connsiteY0" fmla="*/ 23261 h 41858"/>
                  <a:gd name="connsiteX1" fmla="*/ 46172 w 95192"/>
                  <a:gd name="connsiteY1" fmla="*/ 41774 h 41858"/>
                  <a:gd name="connsiteX2" fmla="*/ 9 w 95192"/>
                  <a:gd name="connsiteY2" fmla="*/ 19547 h 41858"/>
                  <a:gd name="connsiteX3" fmla="*/ 49072 w 95192"/>
                  <a:gd name="connsiteY3" fmla="*/ 85 h 41858"/>
                  <a:gd name="connsiteX4" fmla="*/ 95154 w 95192"/>
                  <a:gd name="connsiteY4" fmla="*/ 23261 h 4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92" h="41858">
                    <a:moveTo>
                      <a:pt x="95154" y="23261"/>
                    </a:moveTo>
                    <a:cubicBezTo>
                      <a:pt x="94070" y="34754"/>
                      <a:pt x="72194" y="42778"/>
                      <a:pt x="46172" y="41774"/>
                    </a:cubicBezTo>
                    <a:cubicBezTo>
                      <a:pt x="20177" y="40772"/>
                      <a:pt x="-506" y="31067"/>
                      <a:pt x="9" y="19547"/>
                    </a:cubicBezTo>
                    <a:cubicBezTo>
                      <a:pt x="551" y="8027"/>
                      <a:pt x="22535" y="-973"/>
                      <a:pt x="49072" y="85"/>
                    </a:cubicBezTo>
                    <a:cubicBezTo>
                      <a:pt x="75610" y="1114"/>
                      <a:pt x="96211" y="11768"/>
                      <a:pt x="95154" y="23261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4C3F3E7D-E17E-634B-DC49-717EAD055326}"/>
                  </a:ext>
                </a:extLst>
              </p:cNvPr>
              <p:cNvSpPr/>
              <p:nvPr/>
            </p:nvSpPr>
            <p:spPr>
              <a:xfrm>
                <a:off x="8058997" y="5951580"/>
                <a:ext cx="88554" cy="48718"/>
              </a:xfrm>
              <a:custGeom>
                <a:avLst/>
                <a:gdLst>
                  <a:gd name="connsiteX0" fmla="*/ 86324 w 88554"/>
                  <a:gd name="connsiteY0" fmla="*/ 40821 h 48718"/>
                  <a:gd name="connsiteX1" fmla="*/ 31053 w 88554"/>
                  <a:gd name="connsiteY1" fmla="*/ 42556 h 48718"/>
                  <a:gd name="connsiteX2" fmla="*/ 1995 w 88554"/>
                  <a:gd name="connsiteY2" fmla="*/ 8510 h 48718"/>
                  <a:gd name="connsiteX3" fmla="*/ 57971 w 88554"/>
                  <a:gd name="connsiteY3" fmla="*/ 6097 h 48718"/>
                  <a:gd name="connsiteX4" fmla="*/ 86324 w 88554"/>
                  <a:gd name="connsiteY4" fmla="*/ 40821 h 4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54" h="48718">
                    <a:moveTo>
                      <a:pt x="86324" y="40821"/>
                    </a:moveTo>
                    <a:cubicBezTo>
                      <a:pt x="78707" y="50742"/>
                      <a:pt x="54175" y="51311"/>
                      <a:pt x="31053" y="42556"/>
                    </a:cubicBezTo>
                    <a:cubicBezTo>
                      <a:pt x="7959" y="33773"/>
                      <a:pt x="-5269" y="18729"/>
                      <a:pt x="1995" y="8510"/>
                    </a:cubicBezTo>
                    <a:cubicBezTo>
                      <a:pt x="9233" y="-1710"/>
                      <a:pt x="34523" y="-2984"/>
                      <a:pt x="57971" y="6097"/>
                    </a:cubicBezTo>
                    <a:cubicBezTo>
                      <a:pt x="81445" y="15178"/>
                      <a:pt x="93941" y="30927"/>
                      <a:pt x="86324" y="40821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12E0D4F2-29B0-BBC4-131A-766B12471867}"/>
                  </a:ext>
                </a:extLst>
              </p:cNvPr>
              <p:cNvSpPr/>
              <p:nvPr/>
            </p:nvSpPr>
            <p:spPr>
              <a:xfrm>
                <a:off x="8164868" y="6018473"/>
                <a:ext cx="66759" cy="62934"/>
              </a:xfrm>
              <a:custGeom>
                <a:avLst/>
                <a:gdLst>
                  <a:gd name="connsiteX0" fmla="*/ 54264 w 66759"/>
                  <a:gd name="connsiteY0" fmla="*/ 61889 h 62934"/>
                  <a:gd name="connsiteX1" fmla="*/ 7722 w 66759"/>
                  <a:gd name="connsiteY1" fmla="*/ 39824 h 62934"/>
                  <a:gd name="connsiteX2" fmla="*/ 12195 w 66759"/>
                  <a:gd name="connsiteY2" fmla="*/ 1170 h 62934"/>
                  <a:gd name="connsiteX3" fmla="*/ 59550 w 66759"/>
                  <a:gd name="connsiteY3" fmla="*/ 23343 h 62934"/>
                  <a:gd name="connsiteX4" fmla="*/ 54264 w 66759"/>
                  <a:gd name="connsiteY4" fmla="*/ 61889 h 62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59" h="62934">
                    <a:moveTo>
                      <a:pt x="54264" y="61889"/>
                    </a:moveTo>
                    <a:cubicBezTo>
                      <a:pt x="40088" y="66280"/>
                      <a:pt x="19486" y="56441"/>
                      <a:pt x="7722" y="39824"/>
                    </a:cubicBezTo>
                    <a:cubicBezTo>
                      <a:pt x="-4015" y="23208"/>
                      <a:pt x="-2253" y="5886"/>
                      <a:pt x="12195" y="1170"/>
                    </a:cubicBezTo>
                    <a:cubicBezTo>
                      <a:pt x="26643" y="-3547"/>
                      <a:pt x="48084" y="6428"/>
                      <a:pt x="59550" y="23343"/>
                    </a:cubicBezTo>
                    <a:cubicBezTo>
                      <a:pt x="71043" y="40258"/>
                      <a:pt x="68441" y="57498"/>
                      <a:pt x="54264" y="61889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FD07678B-5C37-4817-5FFC-6DE27A0EE7A1}"/>
                  </a:ext>
                </a:extLst>
              </p:cNvPr>
              <p:cNvSpPr/>
              <p:nvPr/>
            </p:nvSpPr>
            <p:spPr>
              <a:xfrm>
                <a:off x="8179119" y="6105473"/>
                <a:ext cx="62974" cy="61327"/>
              </a:xfrm>
              <a:custGeom>
                <a:avLst/>
                <a:gdLst>
                  <a:gd name="connsiteX0" fmla="*/ 13151 w 62974"/>
                  <a:gd name="connsiteY0" fmla="*/ 59678 h 61327"/>
                  <a:gd name="connsiteX1" fmla="*/ 5697 w 62974"/>
                  <a:gd name="connsiteY1" fmla="*/ 20726 h 61327"/>
                  <a:gd name="connsiteX2" fmla="*/ 49935 w 62974"/>
                  <a:gd name="connsiteY2" fmla="*/ 1779 h 61327"/>
                  <a:gd name="connsiteX3" fmla="*/ 56793 w 62974"/>
                  <a:gd name="connsiteY3" fmla="*/ 40894 h 61327"/>
                  <a:gd name="connsiteX4" fmla="*/ 13151 w 62974"/>
                  <a:gd name="connsiteY4" fmla="*/ 59678 h 61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74" h="61327">
                    <a:moveTo>
                      <a:pt x="13151" y="59678"/>
                    </a:moveTo>
                    <a:cubicBezTo>
                      <a:pt x="-755" y="54257"/>
                      <a:pt x="-4279" y="36855"/>
                      <a:pt x="5697" y="20726"/>
                    </a:cubicBezTo>
                    <a:cubicBezTo>
                      <a:pt x="15645" y="4598"/>
                      <a:pt x="35622" y="-3941"/>
                      <a:pt x="49935" y="1779"/>
                    </a:cubicBezTo>
                    <a:cubicBezTo>
                      <a:pt x="64247" y="7498"/>
                      <a:pt x="67148" y="25037"/>
                      <a:pt x="56793" y="40894"/>
                    </a:cubicBezTo>
                    <a:cubicBezTo>
                      <a:pt x="46438" y="56724"/>
                      <a:pt x="27084" y="65100"/>
                      <a:pt x="13151" y="59678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7CD650A6-0D59-4210-B816-3A3758307359}"/>
                </a:ext>
              </a:extLst>
            </p:cNvPr>
            <p:cNvSpPr/>
            <p:nvPr userDrawn="1"/>
          </p:nvSpPr>
          <p:spPr>
            <a:xfrm>
              <a:off x="10745134" y="4917457"/>
              <a:ext cx="1462521" cy="2124680"/>
            </a:xfrm>
            <a:custGeom>
              <a:avLst/>
              <a:gdLst>
                <a:gd name="connsiteX0" fmla="*/ 1279616 w 1462521"/>
                <a:gd name="connsiteY0" fmla="*/ 2003078 h 2124680"/>
                <a:gd name="connsiteX1" fmla="*/ 932325 w 1462521"/>
                <a:gd name="connsiteY1" fmla="*/ 2114785 h 2124680"/>
                <a:gd name="connsiteX2" fmla="*/ 166912 w 1462521"/>
                <a:gd name="connsiteY2" fmla="*/ 1528331 h 2124680"/>
                <a:gd name="connsiteX3" fmla="*/ 57590 w 1462521"/>
                <a:gd name="connsiteY3" fmla="*/ 0 h 2124680"/>
                <a:gd name="connsiteX4" fmla="*/ 1375004 w 1462521"/>
                <a:gd name="connsiteY4" fmla="*/ 1192804 h 2124680"/>
                <a:gd name="connsiteX5" fmla="*/ 1279616 w 1462521"/>
                <a:gd name="connsiteY5" fmla="*/ 2003078 h 212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2521" h="2124680">
                  <a:moveTo>
                    <a:pt x="1279616" y="2003078"/>
                  </a:moveTo>
                  <a:cubicBezTo>
                    <a:pt x="1194311" y="2102858"/>
                    <a:pt x="1059915" y="2145741"/>
                    <a:pt x="932325" y="2114785"/>
                  </a:cubicBezTo>
                  <a:cubicBezTo>
                    <a:pt x="713058" y="2061601"/>
                    <a:pt x="360508" y="1917367"/>
                    <a:pt x="166912" y="1528331"/>
                  </a:cubicBezTo>
                  <a:cubicBezTo>
                    <a:pt x="-127901" y="935860"/>
                    <a:pt x="57590" y="0"/>
                    <a:pt x="57590" y="0"/>
                  </a:cubicBezTo>
                  <a:cubicBezTo>
                    <a:pt x="57590" y="0"/>
                    <a:pt x="1080191" y="600332"/>
                    <a:pt x="1375004" y="1192804"/>
                  </a:cubicBezTo>
                  <a:cubicBezTo>
                    <a:pt x="1560360" y="1565305"/>
                    <a:pt x="1413929" y="1845994"/>
                    <a:pt x="1279616" y="2003078"/>
                  </a:cubicBezTo>
                  <a:close/>
                </a:path>
              </a:pathLst>
            </a:custGeom>
            <a:solidFill>
              <a:srgbClr val="34474E">
                <a:alpha val="22000"/>
              </a:srgbClr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16" name="组合 715">
              <a:extLst>
                <a:ext uri="{FF2B5EF4-FFF2-40B4-BE49-F238E27FC236}">
                  <a16:creationId xmlns:a16="http://schemas.microsoft.com/office/drawing/2014/main" id="{5B770F11-1E1C-F118-F85E-A15C5C73117E}"/>
                </a:ext>
              </a:extLst>
            </p:cNvPr>
            <p:cNvGrpSpPr/>
            <p:nvPr userDrawn="1"/>
          </p:nvGrpSpPr>
          <p:grpSpPr>
            <a:xfrm>
              <a:off x="10802076" y="5096514"/>
              <a:ext cx="1287900" cy="1801960"/>
              <a:chOff x="10802076" y="5096514"/>
              <a:chExt cx="1287900" cy="1801960"/>
            </a:xfrm>
            <a:solidFill>
              <a:srgbClr val="34474E"/>
            </a:solidFill>
          </p:grpSpPr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C2F51F93-76BE-DC20-5B03-9F7C9D5217DC}"/>
                  </a:ext>
                </a:extLst>
              </p:cNvPr>
              <p:cNvSpPr/>
              <p:nvPr/>
            </p:nvSpPr>
            <p:spPr>
              <a:xfrm>
                <a:off x="11928265" y="5980834"/>
                <a:ext cx="88311" cy="156120"/>
              </a:xfrm>
              <a:custGeom>
                <a:avLst/>
                <a:gdLst>
                  <a:gd name="connsiteX0" fmla="*/ 73200 w 88311"/>
                  <a:gd name="connsiteY0" fmla="*/ 154528 h 156120"/>
                  <a:gd name="connsiteX1" fmla="*/ 10909 w 88311"/>
                  <a:gd name="connsiteY1" fmla="*/ 62447 h 156120"/>
                  <a:gd name="connsiteX2" fmla="*/ 15111 w 88311"/>
                  <a:gd name="connsiteY2" fmla="*/ 1592 h 156120"/>
                  <a:gd name="connsiteX3" fmla="*/ 77402 w 88311"/>
                  <a:gd name="connsiteY3" fmla="*/ 93674 h 156120"/>
                  <a:gd name="connsiteX4" fmla="*/ 73200 w 88311"/>
                  <a:gd name="connsiteY4" fmla="*/ 154528 h 156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311" h="156120">
                    <a:moveTo>
                      <a:pt x="73200" y="154528"/>
                    </a:moveTo>
                    <a:cubicBezTo>
                      <a:pt x="54849" y="145908"/>
                      <a:pt x="26957" y="104679"/>
                      <a:pt x="10909" y="62447"/>
                    </a:cubicBezTo>
                    <a:cubicBezTo>
                      <a:pt x="-5138" y="20214"/>
                      <a:pt x="-3268" y="-7028"/>
                      <a:pt x="15111" y="1592"/>
                    </a:cubicBezTo>
                    <a:cubicBezTo>
                      <a:pt x="33462" y="10212"/>
                      <a:pt x="61355" y="51441"/>
                      <a:pt x="77402" y="93674"/>
                    </a:cubicBezTo>
                    <a:cubicBezTo>
                      <a:pt x="93449" y="135906"/>
                      <a:pt x="91579" y="163148"/>
                      <a:pt x="73200" y="15452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36B83FCB-843D-A9DF-E79D-C0441E4105D3}"/>
                  </a:ext>
                </a:extLst>
              </p:cNvPr>
              <p:cNvSpPr/>
              <p:nvPr/>
            </p:nvSpPr>
            <p:spPr>
              <a:xfrm>
                <a:off x="12041067" y="6252805"/>
                <a:ext cx="48909" cy="172583"/>
              </a:xfrm>
              <a:custGeom>
                <a:avLst/>
                <a:gdLst>
                  <a:gd name="connsiteX0" fmla="*/ 19871 w 48909"/>
                  <a:gd name="connsiteY0" fmla="*/ 167964 h 172583"/>
                  <a:gd name="connsiteX1" fmla="*/ 435 w 48909"/>
                  <a:gd name="connsiteY1" fmla="*/ 58507 h 172583"/>
                  <a:gd name="connsiteX2" fmla="*/ 29032 w 48909"/>
                  <a:gd name="connsiteY2" fmla="*/ 4619 h 172583"/>
                  <a:gd name="connsiteX3" fmla="*/ 48468 w 48909"/>
                  <a:gd name="connsiteY3" fmla="*/ 114076 h 172583"/>
                  <a:gd name="connsiteX4" fmla="*/ 19871 w 48909"/>
                  <a:gd name="connsiteY4" fmla="*/ 167964 h 17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09" h="172583">
                    <a:moveTo>
                      <a:pt x="19871" y="167964"/>
                    </a:moveTo>
                    <a:cubicBezTo>
                      <a:pt x="6615" y="152622"/>
                      <a:pt x="-2086" y="103613"/>
                      <a:pt x="435" y="58507"/>
                    </a:cubicBezTo>
                    <a:cubicBezTo>
                      <a:pt x="2956" y="13402"/>
                      <a:pt x="15750" y="-10723"/>
                      <a:pt x="29032" y="4619"/>
                    </a:cubicBezTo>
                    <a:cubicBezTo>
                      <a:pt x="42288" y="19961"/>
                      <a:pt x="51016" y="68970"/>
                      <a:pt x="48468" y="114076"/>
                    </a:cubicBezTo>
                    <a:cubicBezTo>
                      <a:pt x="45920" y="159182"/>
                      <a:pt x="33125" y="183306"/>
                      <a:pt x="19871" y="16796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59A5A471-3ACF-B402-42F8-500B3E39E25D}"/>
                  </a:ext>
                </a:extLst>
              </p:cNvPr>
              <p:cNvSpPr/>
              <p:nvPr/>
            </p:nvSpPr>
            <p:spPr>
              <a:xfrm>
                <a:off x="12024573" y="6576804"/>
                <a:ext cx="49694" cy="172380"/>
              </a:xfrm>
              <a:custGeom>
                <a:avLst/>
                <a:gdLst>
                  <a:gd name="connsiteX0" fmla="*/ 11236 w 49694"/>
                  <a:gd name="connsiteY0" fmla="*/ 166860 h 172380"/>
                  <a:gd name="connsiteX1" fmla="*/ 4053 w 49694"/>
                  <a:gd name="connsiteY1" fmla="*/ 55912 h 172380"/>
                  <a:gd name="connsiteX2" fmla="*/ 38452 w 49694"/>
                  <a:gd name="connsiteY2" fmla="*/ 5521 h 172380"/>
                  <a:gd name="connsiteX3" fmla="*/ 45635 w 49694"/>
                  <a:gd name="connsiteY3" fmla="*/ 116469 h 172380"/>
                  <a:gd name="connsiteX4" fmla="*/ 11236 w 49694"/>
                  <a:gd name="connsiteY4" fmla="*/ 166860 h 17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94" h="172380">
                    <a:moveTo>
                      <a:pt x="11236" y="166860"/>
                    </a:moveTo>
                    <a:cubicBezTo>
                      <a:pt x="-230" y="150135"/>
                      <a:pt x="-3456" y="100476"/>
                      <a:pt x="4053" y="55912"/>
                    </a:cubicBezTo>
                    <a:cubicBezTo>
                      <a:pt x="11561" y="11349"/>
                      <a:pt x="26959" y="-11204"/>
                      <a:pt x="38452" y="5521"/>
                    </a:cubicBezTo>
                    <a:cubicBezTo>
                      <a:pt x="49945" y="22246"/>
                      <a:pt x="53143" y="71905"/>
                      <a:pt x="45635" y="116469"/>
                    </a:cubicBezTo>
                    <a:cubicBezTo>
                      <a:pt x="38126" y="161032"/>
                      <a:pt x="22730" y="183585"/>
                      <a:pt x="11236" y="166860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BC37AA83-EF53-207A-1279-056FE214ADFE}"/>
                  </a:ext>
                </a:extLst>
              </p:cNvPr>
              <p:cNvSpPr/>
              <p:nvPr/>
            </p:nvSpPr>
            <p:spPr>
              <a:xfrm>
                <a:off x="11120212" y="6532146"/>
                <a:ext cx="109213" cy="142265"/>
              </a:xfrm>
              <a:custGeom>
                <a:avLst/>
                <a:gdLst>
                  <a:gd name="connsiteX0" fmla="*/ 96188 w 109213"/>
                  <a:gd name="connsiteY0" fmla="*/ 141583 h 142265"/>
                  <a:gd name="connsiteX1" fmla="*/ 19205 w 109213"/>
                  <a:gd name="connsiteY1" fmla="*/ 61374 h 142265"/>
                  <a:gd name="connsiteX2" fmla="*/ 13025 w 109213"/>
                  <a:gd name="connsiteY2" fmla="*/ 683 h 142265"/>
                  <a:gd name="connsiteX3" fmla="*/ 90008 w 109213"/>
                  <a:gd name="connsiteY3" fmla="*/ 80891 h 142265"/>
                  <a:gd name="connsiteX4" fmla="*/ 96188 w 109213"/>
                  <a:gd name="connsiteY4" fmla="*/ 141583 h 14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13" h="142265">
                    <a:moveTo>
                      <a:pt x="96188" y="141583"/>
                    </a:moveTo>
                    <a:cubicBezTo>
                      <a:pt x="76645" y="136189"/>
                      <a:pt x="42165" y="100300"/>
                      <a:pt x="19205" y="61374"/>
                    </a:cubicBezTo>
                    <a:cubicBezTo>
                      <a:pt x="-3754" y="22449"/>
                      <a:pt x="-6519" y="-4712"/>
                      <a:pt x="13025" y="683"/>
                    </a:cubicBezTo>
                    <a:cubicBezTo>
                      <a:pt x="32569" y="6077"/>
                      <a:pt x="67049" y="41966"/>
                      <a:pt x="90008" y="80891"/>
                    </a:cubicBezTo>
                    <a:cubicBezTo>
                      <a:pt x="112967" y="119817"/>
                      <a:pt x="115732" y="146978"/>
                      <a:pt x="96188" y="141583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E685926C-5957-5C99-CF96-597316087F29}"/>
                  </a:ext>
                </a:extLst>
              </p:cNvPr>
              <p:cNvSpPr/>
              <p:nvPr/>
            </p:nvSpPr>
            <p:spPr>
              <a:xfrm>
                <a:off x="11358849" y="6761355"/>
                <a:ext cx="129400" cy="124196"/>
              </a:xfrm>
              <a:custGeom>
                <a:avLst/>
                <a:gdLst>
                  <a:gd name="connsiteX0" fmla="*/ 118073 w 129400"/>
                  <a:gd name="connsiteY0" fmla="*/ 124105 h 124196"/>
                  <a:gd name="connsiteX1" fmla="*/ 28133 w 129400"/>
                  <a:gd name="connsiteY1" fmla="*/ 58751 h 124196"/>
                  <a:gd name="connsiteX2" fmla="*/ 11327 w 129400"/>
                  <a:gd name="connsiteY2" fmla="*/ 91 h 124196"/>
                  <a:gd name="connsiteX3" fmla="*/ 101267 w 129400"/>
                  <a:gd name="connsiteY3" fmla="*/ 65446 h 124196"/>
                  <a:gd name="connsiteX4" fmla="*/ 118073 w 129400"/>
                  <a:gd name="connsiteY4" fmla="*/ 124105 h 12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400" h="124196">
                    <a:moveTo>
                      <a:pt x="118073" y="124105"/>
                    </a:moveTo>
                    <a:cubicBezTo>
                      <a:pt x="97879" y="122262"/>
                      <a:pt x="57599" y="92986"/>
                      <a:pt x="28133" y="58751"/>
                    </a:cubicBezTo>
                    <a:cubicBezTo>
                      <a:pt x="-1331" y="24515"/>
                      <a:pt x="-8867" y="-1752"/>
                      <a:pt x="11327" y="91"/>
                    </a:cubicBezTo>
                    <a:cubicBezTo>
                      <a:pt x="31522" y="1935"/>
                      <a:pt x="71803" y="31210"/>
                      <a:pt x="101267" y="65446"/>
                    </a:cubicBezTo>
                    <a:cubicBezTo>
                      <a:pt x="130733" y="99681"/>
                      <a:pt x="138268" y="125948"/>
                      <a:pt x="118073" y="12410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D88A82E8-75D4-EA20-0792-0ABD06E5346D}"/>
                  </a:ext>
                </a:extLst>
              </p:cNvPr>
              <p:cNvSpPr/>
              <p:nvPr/>
            </p:nvSpPr>
            <p:spPr>
              <a:xfrm>
                <a:off x="11677229" y="5739229"/>
                <a:ext cx="120798" cy="132597"/>
              </a:xfrm>
              <a:custGeom>
                <a:avLst/>
                <a:gdLst>
                  <a:gd name="connsiteX0" fmla="*/ 108738 w 120798"/>
                  <a:gd name="connsiteY0" fmla="*/ 132303 h 132597"/>
                  <a:gd name="connsiteX1" fmla="*/ 24192 w 120798"/>
                  <a:gd name="connsiteY1" fmla="*/ 60091 h 132597"/>
                  <a:gd name="connsiteX2" fmla="*/ 12048 w 120798"/>
                  <a:gd name="connsiteY2" fmla="*/ 294 h 132597"/>
                  <a:gd name="connsiteX3" fmla="*/ 96594 w 120798"/>
                  <a:gd name="connsiteY3" fmla="*/ 72506 h 132597"/>
                  <a:gd name="connsiteX4" fmla="*/ 108738 w 120798"/>
                  <a:gd name="connsiteY4" fmla="*/ 132303 h 1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98" h="132597">
                    <a:moveTo>
                      <a:pt x="108738" y="132303"/>
                    </a:moveTo>
                    <a:cubicBezTo>
                      <a:pt x="88760" y="128888"/>
                      <a:pt x="50892" y="96550"/>
                      <a:pt x="24192" y="60091"/>
                    </a:cubicBezTo>
                    <a:cubicBezTo>
                      <a:pt x="-2508" y="23633"/>
                      <a:pt x="-7929" y="-3122"/>
                      <a:pt x="12048" y="294"/>
                    </a:cubicBezTo>
                    <a:cubicBezTo>
                      <a:pt x="32026" y="3709"/>
                      <a:pt x="69894" y="36047"/>
                      <a:pt x="96594" y="72506"/>
                    </a:cubicBezTo>
                    <a:cubicBezTo>
                      <a:pt x="123294" y="108965"/>
                      <a:pt x="128743" y="135719"/>
                      <a:pt x="108738" y="132303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:a16="http://schemas.microsoft.com/office/drawing/2014/main" id="{01DDB604-EBD6-14B6-B6DC-E65D04B9FC1B}"/>
                  </a:ext>
                </a:extLst>
              </p:cNvPr>
              <p:cNvSpPr/>
              <p:nvPr/>
            </p:nvSpPr>
            <p:spPr>
              <a:xfrm>
                <a:off x="11434651" y="5525601"/>
                <a:ext cx="120798" cy="132597"/>
              </a:xfrm>
              <a:custGeom>
                <a:avLst/>
                <a:gdLst>
                  <a:gd name="connsiteX0" fmla="*/ 108738 w 120798"/>
                  <a:gd name="connsiteY0" fmla="*/ 132304 h 132597"/>
                  <a:gd name="connsiteX1" fmla="*/ 24192 w 120798"/>
                  <a:gd name="connsiteY1" fmla="*/ 60091 h 132597"/>
                  <a:gd name="connsiteX2" fmla="*/ 12048 w 120798"/>
                  <a:gd name="connsiteY2" fmla="*/ 294 h 132597"/>
                  <a:gd name="connsiteX3" fmla="*/ 96594 w 120798"/>
                  <a:gd name="connsiteY3" fmla="*/ 72506 h 132597"/>
                  <a:gd name="connsiteX4" fmla="*/ 108738 w 120798"/>
                  <a:gd name="connsiteY4" fmla="*/ 132304 h 1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798" h="132597">
                    <a:moveTo>
                      <a:pt x="108738" y="132304"/>
                    </a:moveTo>
                    <a:cubicBezTo>
                      <a:pt x="88760" y="128861"/>
                      <a:pt x="50892" y="96550"/>
                      <a:pt x="24192" y="60091"/>
                    </a:cubicBezTo>
                    <a:cubicBezTo>
                      <a:pt x="-2508" y="23633"/>
                      <a:pt x="-7929" y="-3122"/>
                      <a:pt x="12048" y="294"/>
                    </a:cubicBezTo>
                    <a:cubicBezTo>
                      <a:pt x="32026" y="3709"/>
                      <a:pt x="69894" y="36048"/>
                      <a:pt x="96594" y="72506"/>
                    </a:cubicBezTo>
                    <a:cubicBezTo>
                      <a:pt x="123294" y="108965"/>
                      <a:pt x="128743" y="135719"/>
                      <a:pt x="108738" y="13230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:a16="http://schemas.microsoft.com/office/drawing/2014/main" id="{E17FA49B-F6E0-4F37-3DF3-547861618D63}"/>
                  </a:ext>
                </a:extLst>
              </p:cNvPr>
              <p:cNvSpPr/>
              <p:nvPr/>
            </p:nvSpPr>
            <p:spPr>
              <a:xfrm rot="19511659">
                <a:off x="11435987" y="5693564"/>
                <a:ext cx="48358" cy="172671"/>
              </a:xfrm>
              <a:custGeom>
                <a:avLst/>
                <a:gdLst>
                  <a:gd name="connsiteX0" fmla="*/ 48359 w 48358"/>
                  <a:gd name="connsiteY0" fmla="*/ 86336 h 172671"/>
                  <a:gd name="connsiteX1" fmla="*/ 24180 w 48358"/>
                  <a:gd name="connsiteY1" fmla="*/ 172671 h 172671"/>
                  <a:gd name="connsiteX2" fmla="*/ 1 w 48358"/>
                  <a:gd name="connsiteY2" fmla="*/ 86336 h 172671"/>
                  <a:gd name="connsiteX3" fmla="*/ 24180 w 48358"/>
                  <a:gd name="connsiteY3" fmla="*/ 0 h 172671"/>
                  <a:gd name="connsiteX4" fmla="*/ 48359 w 48358"/>
                  <a:gd name="connsiteY4" fmla="*/ 86336 h 17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71">
                    <a:moveTo>
                      <a:pt x="48359" y="86336"/>
                    </a:moveTo>
                    <a:cubicBezTo>
                      <a:pt x="48359" y="134018"/>
                      <a:pt x="37534" y="172671"/>
                      <a:pt x="24180" y="172671"/>
                    </a:cubicBezTo>
                    <a:cubicBezTo>
                      <a:pt x="10826" y="172671"/>
                      <a:pt x="1" y="134018"/>
                      <a:pt x="1" y="86336"/>
                    </a:cubicBezTo>
                    <a:cubicBezTo>
                      <a:pt x="1" y="38654"/>
                      <a:pt x="10826" y="0"/>
                      <a:pt x="24180" y="0"/>
                    </a:cubicBezTo>
                    <a:cubicBezTo>
                      <a:pt x="37534" y="0"/>
                      <a:pt x="48359" y="38654"/>
                      <a:pt x="48359" y="86336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5" name="任意多边形: 形状 724">
                <a:extLst>
                  <a:ext uri="{FF2B5EF4-FFF2-40B4-BE49-F238E27FC236}">
                    <a16:creationId xmlns:a16="http://schemas.microsoft.com/office/drawing/2014/main" id="{A7B0ED5C-480E-A6C0-7AFF-3C2CF8641C70}"/>
                  </a:ext>
                </a:extLst>
              </p:cNvPr>
              <p:cNvSpPr/>
              <p:nvPr/>
            </p:nvSpPr>
            <p:spPr>
              <a:xfrm rot="19391725">
                <a:off x="11674960" y="5982581"/>
                <a:ext cx="48359" cy="172673"/>
              </a:xfrm>
              <a:custGeom>
                <a:avLst/>
                <a:gdLst>
                  <a:gd name="connsiteX0" fmla="*/ 48359 w 48359"/>
                  <a:gd name="connsiteY0" fmla="*/ 86337 h 172673"/>
                  <a:gd name="connsiteX1" fmla="*/ 24180 w 48359"/>
                  <a:gd name="connsiteY1" fmla="*/ 172674 h 172673"/>
                  <a:gd name="connsiteX2" fmla="*/ 0 w 48359"/>
                  <a:gd name="connsiteY2" fmla="*/ 86337 h 172673"/>
                  <a:gd name="connsiteX3" fmla="*/ 24180 w 48359"/>
                  <a:gd name="connsiteY3" fmla="*/ 0 h 172673"/>
                  <a:gd name="connsiteX4" fmla="*/ 48359 w 48359"/>
                  <a:gd name="connsiteY4" fmla="*/ 86337 h 172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9" h="172673">
                    <a:moveTo>
                      <a:pt x="48359" y="86337"/>
                    </a:moveTo>
                    <a:cubicBezTo>
                      <a:pt x="48359" y="134019"/>
                      <a:pt x="37534" y="172674"/>
                      <a:pt x="24180" y="172674"/>
                    </a:cubicBezTo>
                    <a:cubicBezTo>
                      <a:pt x="10826" y="172674"/>
                      <a:pt x="0" y="134019"/>
                      <a:pt x="0" y="86337"/>
                    </a:cubicBezTo>
                    <a:cubicBezTo>
                      <a:pt x="0" y="38654"/>
                      <a:pt x="10826" y="0"/>
                      <a:pt x="24180" y="0"/>
                    </a:cubicBezTo>
                    <a:cubicBezTo>
                      <a:pt x="37534" y="0"/>
                      <a:pt x="48359" y="38654"/>
                      <a:pt x="48359" y="86337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8747D977-1D0F-02E2-B203-58099512A255}"/>
                  </a:ext>
                </a:extLst>
              </p:cNvPr>
              <p:cNvSpPr/>
              <p:nvPr/>
            </p:nvSpPr>
            <p:spPr>
              <a:xfrm rot="20564788">
                <a:off x="11814998" y="6270017"/>
                <a:ext cx="48358" cy="172669"/>
              </a:xfrm>
              <a:custGeom>
                <a:avLst/>
                <a:gdLst>
                  <a:gd name="connsiteX0" fmla="*/ 48358 w 48358"/>
                  <a:gd name="connsiteY0" fmla="*/ 86335 h 172669"/>
                  <a:gd name="connsiteX1" fmla="*/ 24179 w 48358"/>
                  <a:gd name="connsiteY1" fmla="*/ 172670 h 172669"/>
                  <a:gd name="connsiteX2" fmla="*/ 0 w 48358"/>
                  <a:gd name="connsiteY2" fmla="*/ 86335 h 172669"/>
                  <a:gd name="connsiteX3" fmla="*/ 24179 w 48358"/>
                  <a:gd name="connsiteY3" fmla="*/ 0 h 172669"/>
                  <a:gd name="connsiteX4" fmla="*/ 48358 w 48358"/>
                  <a:gd name="connsiteY4" fmla="*/ 86335 h 17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69">
                    <a:moveTo>
                      <a:pt x="48358" y="86335"/>
                    </a:moveTo>
                    <a:cubicBezTo>
                      <a:pt x="48358" y="134016"/>
                      <a:pt x="37533" y="172670"/>
                      <a:pt x="24179" y="172670"/>
                    </a:cubicBezTo>
                    <a:cubicBezTo>
                      <a:pt x="10826" y="172670"/>
                      <a:pt x="0" y="134016"/>
                      <a:pt x="0" y="86335"/>
                    </a:cubicBezTo>
                    <a:cubicBezTo>
                      <a:pt x="0" y="38653"/>
                      <a:pt x="10826" y="0"/>
                      <a:pt x="24179" y="0"/>
                    </a:cubicBezTo>
                    <a:cubicBezTo>
                      <a:pt x="37533" y="0"/>
                      <a:pt x="48358" y="38653"/>
                      <a:pt x="48358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:a16="http://schemas.microsoft.com/office/drawing/2014/main" id="{88395E8F-48C7-F2C5-6966-AA77B765B82C}"/>
                  </a:ext>
                </a:extLst>
              </p:cNvPr>
              <p:cNvSpPr/>
              <p:nvPr/>
            </p:nvSpPr>
            <p:spPr>
              <a:xfrm rot="20983031">
                <a:off x="11884874" y="6561627"/>
                <a:ext cx="48356" cy="172663"/>
              </a:xfrm>
              <a:custGeom>
                <a:avLst/>
                <a:gdLst>
                  <a:gd name="connsiteX0" fmla="*/ 48357 w 48356"/>
                  <a:gd name="connsiteY0" fmla="*/ 86331 h 172663"/>
                  <a:gd name="connsiteX1" fmla="*/ 24179 w 48356"/>
                  <a:gd name="connsiteY1" fmla="*/ 172663 h 172663"/>
                  <a:gd name="connsiteX2" fmla="*/ 1 w 48356"/>
                  <a:gd name="connsiteY2" fmla="*/ 86331 h 172663"/>
                  <a:gd name="connsiteX3" fmla="*/ 24179 w 48356"/>
                  <a:gd name="connsiteY3" fmla="*/ -1 h 172663"/>
                  <a:gd name="connsiteX4" fmla="*/ 48357 w 48356"/>
                  <a:gd name="connsiteY4" fmla="*/ 86331 h 172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6" h="172663">
                    <a:moveTo>
                      <a:pt x="48357" y="86331"/>
                    </a:moveTo>
                    <a:cubicBezTo>
                      <a:pt x="48357" y="134011"/>
                      <a:pt x="37532" y="172663"/>
                      <a:pt x="24179" y="172663"/>
                    </a:cubicBezTo>
                    <a:cubicBezTo>
                      <a:pt x="10826" y="172663"/>
                      <a:pt x="1" y="134011"/>
                      <a:pt x="1" y="86331"/>
                    </a:cubicBezTo>
                    <a:cubicBezTo>
                      <a:pt x="1" y="38651"/>
                      <a:pt x="10826" y="-1"/>
                      <a:pt x="24179" y="-1"/>
                    </a:cubicBezTo>
                    <a:cubicBezTo>
                      <a:pt x="37532" y="-1"/>
                      <a:pt x="48357" y="38651"/>
                      <a:pt x="48357" y="8633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DF9688C5-B099-6157-1403-728EB08C3B56}"/>
                  </a:ext>
                </a:extLst>
              </p:cNvPr>
              <p:cNvSpPr/>
              <p:nvPr/>
            </p:nvSpPr>
            <p:spPr>
              <a:xfrm rot="20513906">
                <a:off x="11099475" y="5860156"/>
                <a:ext cx="48358" cy="172668"/>
              </a:xfrm>
              <a:custGeom>
                <a:avLst/>
                <a:gdLst>
                  <a:gd name="connsiteX0" fmla="*/ 48358 w 48358"/>
                  <a:gd name="connsiteY0" fmla="*/ 86334 h 172668"/>
                  <a:gd name="connsiteX1" fmla="*/ 24179 w 48358"/>
                  <a:gd name="connsiteY1" fmla="*/ 172669 h 172668"/>
                  <a:gd name="connsiteX2" fmla="*/ 0 w 48358"/>
                  <a:gd name="connsiteY2" fmla="*/ 86334 h 172668"/>
                  <a:gd name="connsiteX3" fmla="*/ 24179 w 48358"/>
                  <a:gd name="connsiteY3" fmla="*/ 0 h 172668"/>
                  <a:gd name="connsiteX4" fmla="*/ 48358 w 48358"/>
                  <a:gd name="connsiteY4" fmla="*/ 86334 h 17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68">
                    <a:moveTo>
                      <a:pt x="48358" y="86334"/>
                    </a:moveTo>
                    <a:cubicBezTo>
                      <a:pt x="48358" y="134016"/>
                      <a:pt x="37533" y="172669"/>
                      <a:pt x="24179" y="172669"/>
                    </a:cubicBezTo>
                    <a:cubicBezTo>
                      <a:pt x="10826" y="172669"/>
                      <a:pt x="0" y="134016"/>
                      <a:pt x="0" y="86334"/>
                    </a:cubicBezTo>
                    <a:cubicBezTo>
                      <a:pt x="0" y="38653"/>
                      <a:pt x="10826" y="0"/>
                      <a:pt x="24179" y="0"/>
                    </a:cubicBezTo>
                    <a:cubicBezTo>
                      <a:pt x="37533" y="0"/>
                      <a:pt x="48358" y="38653"/>
                      <a:pt x="48358" y="8633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A0D52D8C-4AD4-9932-92E7-FF0E3DC38DB5}"/>
                  </a:ext>
                </a:extLst>
              </p:cNvPr>
              <p:cNvSpPr/>
              <p:nvPr/>
            </p:nvSpPr>
            <p:spPr>
              <a:xfrm rot="20095435">
                <a:off x="11211735" y="6213276"/>
                <a:ext cx="48355" cy="172661"/>
              </a:xfrm>
              <a:custGeom>
                <a:avLst/>
                <a:gdLst>
                  <a:gd name="connsiteX0" fmla="*/ 48356 w 48355"/>
                  <a:gd name="connsiteY0" fmla="*/ 86331 h 172661"/>
                  <a:gd name="connsiteX1" fmla="*/ 24178 w 48355"/>
                  <a:gd name="connsiteY1" fmla="*/ 172661 h 172661"/>
                  <a:gd name="connsiteX2" fmla="*/ 0 w 48355"/>
                  <a:gd name="connsiteY2" fmla="*/ 86331 h 172661"/>
                  <a:gd name="connsiteX3" fmla="*/ 24178 w 48355"/>
                  <a:gd name="connsiteY3" fmla="*/ 0 h 172661"/>
                  <a:gd name="connsiteX4" fmla="*/ 48356 w 48355"/>
                  <a:gd name="connsiteY4" fmla="*/ 86331 h 172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5" h="172661">
                    <a:moveTo>
                      <a:pt x="48356" y="86331"/>
                    </a:moveTo>
                    <a:cubicBezTo>
                      <a:pt x="48356" y="134010"/>
                      <a:pt x="37531" y="172661"/>
                      <a:pt x="24178" y="172661"/>
                    </a:cubicBezTo>
                    <a:cubicBezTo>
                      <a:pt x="10825" y="172661"/>
                      <a:pt x="0" y="134010"/>
                      <a:pt x="0" y="86331"/>
                    </a:cubicBezTo>
                    <a:cubicBezTo>
                      <a:pt x="0" y="38651"/>
                      <a:pt x="10825" y="0"/>
                      <a:pt x="24178" y="0"/>
                    </a:cubicBezTo>
                    <a:cubicBezTo>
                      <a:pt x="37531" y="0"/>
                      <a:pt x="48356" y="38651"/>
                      <a:pt x="48356" y="8633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49C55C25-3017-0539-FD78-6A59B49C7DCA}"/>
                  </a:ext>
                </a:extLst>
              </p:cNvPr>
              <p:cNvSpPr/>
              <p:nvPr/>
            </p:nvSpPr>
            <p:spPr>
              <a:xfrm>
                <a:off x="11359765" y="6507962"/>
                <a:ext cx="108079" cy="143160"/>
              </a:xfrm>
              <a:custGeom>
                <a:avLst/>
                <a:gdLst>
                  <a:gd name="connsiteX0" fmla="*/ 108050 w 108079"/>
                  <a:gd name="connsiteY0" fmla="*/ 133022 h 143160"/>
                  <a:gd name="connsiteX1" fmla="*/ 55788 w 108079"/>
                  <a:gd name="connsiteY1" fmla="*/ 34896 h 143160"/>
                  <a:gd name="connsiteX2" fmla="*/ 29 w 108079"/>
                  <a:gd name="connsiteY2" fmla="*/ 10120 h 143160"/>
                  <a:gd name="connsiteX3" fmla="*/ 52291 w 108079"/>
                  <a:gd name="connsiteY3" fmla="*/ 108247 h 143160"/>
                  <a:gd name="connsiteX4" fmla="*/ 108050 w 108079"/>
                  <a:gd name="connsiteY4" fmla="*/ 133022 h 143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79" h="143160">
                    <a:moveTo>
                      <a:pt x="108050" y="133022"/>
                    </a:moveTo>
                    <a:cubicBezTo>
                      <a:pt x="109025" y="112774"/>
                      <a:pt x="85606" y="68834"/>
                      <a:pt x="55788" y="34896"/>
                    </a:cubicBezTo>
                    <a:cubicBezTo>
                      <a:pt x="25971" y="958"/>
                      <a:pt x="1006" y="-10129"/>
                      <a:pt x="29" y="10120"/>
                    </a:cubicBezTo>
                    <a:cubicBezTo>
                      <a:pt x="-946" y="30369"/>
                      <a:pt x="22474" y="74309"/>
                      <a:pt x="52291" y="108247"/>
                    </a:cubicBezTo>
                    <a:cubicBezTo>
                      <a:pt x="82109" y="142212"/>
                      <a:pt x="107074" y="153298"/>
                      <a:pt x="108050" y="133022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FF8FA1E7-D0FC-E2B1-8499-AEDFDA87B579}"/>
                  </a:ext>
                </a:extLst>
              </p:cNvPr>
              <p:cNvSpPr/>
              <p:nvPr/>
            </p:nvSpPr>
            <p:spPr>
              <a:xfrm rot="19042489">
                <a:off x="11580089" y="6714494"/>
                <a:ext cx="48358" cy="172669"/>
              </a:xfrm>
              <a:custGeom>
                <a:avLst/>
                <a:gdLst>
                  <a:gd name="connsiteX0" fmla="*/ 48358 w 48358"/>
                  <a:gd name="connsiteY0" fmla="*/ 86335 h 172669"/>
                  <a:gd name="connsiteX1" fmla="*/ 24179 w 48358"/>
                  <a:gd name="connsiteY1" fmla="*/ 172670 h 172669"/>
                  <a:gd name="connsiteX2" fmla="*/ 0 w 48358"/>
                  <a:gd name="connsiteY2" fmla="*/ 86335 h 172669"/>
                  <a:gd name="connsiteX3" fmla="*/ 24179 w 48358"/>
                  <a:gd name="connsiteY3" fmla="*/ 0 h 172669"/>
                  <a:gd name="connsiteX4" fmla="*/ 48358 w 48358"/>
                  <a:gd name="connsiteY4" fmla="*/ 86335 h 17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69">
                    <a:moveTo>
                      <a:pt x="48358" y="86335"/>
                    </a:moveTo>
                    <a:cubicBezTo>
                      <a:pt x="48358" y="134017"/>
                      <a:pt x="37533" y="172670"/>
                      <a:pt x="24179" y="172670"/>
                    </a:cubicBezTo>
                    <a:cubicBezTo>
                      <a:pt x="10826" y="172670"/>
                      <a:pt x="0" y="134017"/>
                      <a:pt x="0" y="86335"/>
                    </a:cubicBezTo>
                    <a:cubicBezTo>
                      <a:pt x="0" y="38653"/>
                      <a:pt x="10826" y="0"/>
                      <a:pt x="24179" y="0"/>
                    </a:cubicBezTo>
                    <a:cubicBezTo>
                      <a:pt x="37533" y="0"/>
                      <a:pt x="48358" y="38653"/>
                      <a:pt x="48358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B64BE17C-E5A3-F4C7-EE52-381B17BEE1C7}"/>
                  </a:ext>
                </a:extLst>
              </p:cNvPr>
              <p:cNvSpPr/>
              <p:nvPr/>
            </p:nvSpPr>
            <p:spPr>
              <a:xfrm rot="19087513">
                <a:off x="11208243" y="5275649"/>
                <a:ext cx="48358" cy="172668"/>
              </a:xfrm>
              <a:custGeom>
                <a:avLst/>
                <a:gdLst>
                  <a:gd name="connsiteX0" fmla="*/ 48358 w 48358"/>
                  <a:gd name="connsiteY0" fmla="*/ 86334 h 172668"/>
                  <a:gd name="connsiteX1" fmla="*/ 24180 w 48358"/>
                  <a:gd name="connsiteY1" fmla="*/ 172669 h 172668"/>
                  <a:gd name="connsiteX2" fmla="*/ 1 w 48358"/>
                  <a:gd name="connsiteY2" fmla="*/ 86334 h 172668"/>
                  <a:gd name="connsiteX3" fmla="*/ 24180 w 48358"/>
                  <a:gd name="connsiteY3" fmla="*/ 0 h 172668"/>
                  <a:gd name="connsiteX4" fmla="*/ 48358 w 48358"/>
                  <a:gd name="connsiteY4" fmla="*/ 86334 h 17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68">
                    <a:moveTo>
                      <a:pt x="48358" y="86334"/>
                    </a:moveTo>
                    <a:cubicBezTo>
                      <a:pt x="48358" y="134015"/>
                      <a:pt x="37533" y="172669"/>
                      <a:pt x="24180" y="172669"/>
                    </a:cubicBezTo>
                    <a:cubicBezTo>
                      <a:pt x="10826" y="172669"/>
                      <a:pt x="1" y="134015"/>
                      <a:pt x="1" y="86334"/>
                    </a:cubicBezTo>
                    <a:cubicBezTo>
                      <a:pt x="1" y="38653"/>
                      <a:pt x="10826" y="0"/>
                      <a:pt x="24180" y="0"/>
                    </a:cubicBezTo>
                    <a:cubicBezTo>
                      <a:pt x="37533" y="0"/>
                      <a:pt x="48358" y="38653"/>
                      <a:pt x="48358" y="8633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EDCD6F0E-4D3B-D2B4-45F8-A2544447BA51}"/>
                  </a:ext>
                </a:extLst>
              </p:cNvPr>
              <p:cNvSpPr/>
              <p:nvPr/>
            </p:nvSpPr>
            <p:spPr>
              <a:xfrm>
                <a:off x="10994052" y="5582337"/>
                <a:ext cx="62599" cy="168103"/>
              </a:xfrm>
              <a:custGeom>
                <a:avLst/>
                <a:gdLst>
                  <a:gd name="connsiteX0" fmla="*/ 42983 w 62599"/>
                  <a:gd name="connsiteY0" fmla="*/ 165019 h 168103"/>
                  <a:gd name="connsiteX1" fmla="*/ 2269 w 62599"/>
                  <a:gd name="connsiteY1" fmla="*/ 61580 h 168103"/>
                  <a:gd name="connsiteX2" fmla="*/ 19617 w 62599"/>
                  <a:gd name="connsiteY2" fmla="*/ 3084 h 168103"/>
                  <a:gd name="connsiteX3" fmla="*/ 60331 w 62599"/>
                  <a:gd name="connsiteY3" fmla="*/ 106523 h 168103"/>
                  <a:gd name="connsiteX4" fmla="*/ 42983 w 62599"/>
                  <a:gd name="connsiteY4" fmla="*/ 165019 h 16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99" h="168103">
                    <a:moveTo>
                      <a:pt x="42983" y="165019"/>
                    </a:moveTo>
                    <a:cubicBezTo>
                      <a:pt x="26936" y="152604"/>
                      <a:pt x="8720" y="106279"/>
                      <a:pt x="2269" y="61580"/>
                    </a:cubicBezTo>
                    <a:cubicBezTo>
                      <a:pt x="-4183" y="16854"/>
                      <a:pt x="3597" y="-9331"/>
                      <a:pt x="19617" y="3084"/>
                    </a:cubicBezTo>
                    <a:cubicBezTo>
                      <a:pt x="35664" y="15499"/>
                      <a:pt x="53880" y="61824"/>
                      <a:pt x="60331" y="106523"/>
                    </a:cubicBezTo>
                    <a:cubicBezTo>
                      <a:pt x="66782" y="151249"/>
                      <a:pt x="59003" y="177434"/>
                      <a:pt x="42983" y="165019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7C12D111-16F3-16DB-D35E-D0DCFAD724DC}"/>
                  </a:ext>
                </a:extLst>
              </p:cNvPr>
              <p:cNvSpPr/>
              <p:nvPr/>
            </p:nvSpPr>
            <p:spPr>
              <a:xfrm>
                <a:off x="11213274" y="5705600"/>
                <a:ext cx="89471" cy="155487"/>
              </a:xfrm>
              <a:custGeom>
                <a:avLst/>
                <a:gdLst>
                  <a:gd name="connsiteX0" fmla="*/ 74499 w 89471"/>
                  <a:gd name="connsiteY0" fmla="*/ 153951 h 155487"/>
                  <a:gd name="connsiteX1" fmla="*/ 11340 w 89471"/>
                  <a:gd name="connsiteY1" fmla="*/ 62439 h 155487"/>
                  <a:gd name="connsiteX2" fmla="*/ 14972 w 89471"/>
                  <a:gd name="connsiteY2" fmla="*/ 1530 h 155487"/>
                  <a:gd name="connsiteX3" fmla="*/ 78130 w 89471"/>
                  <a:gd name="connsiteY3" fmla="*/ 93016 h 155487"/>
                  <a:gd name="connsiteX4" fmla="*/ 74499 w 89471"/>
                  <a:gd name="connsiteY4" fmla="*/ 153951 h 155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471" h="155487">
                    <a:moveTo>
                      <a:pt x="74499" y="153951"/>
                    </a:moveTo>
                    <a:cubicBezTo>
                      <a:pt x="56066" y="145494"/>
                      <a:pt x="27793" y="104536"/>
                      <a:pt x="11340" y="62439"/>
                    </a:cubicBezTo>
                    <a:cubicBezTo>
                      <a:pt x="-5087" y="20343"/>
                      <a:pt x="-3487" y="-6900"/>
                      <a:pt x="14972" y="1530"/>
                    </a:cubicBezTo>
                    <a:cubicBezTo>
                      <a:pt x="33404" y="9988"/>
                      <a:pt x="61677" y="50946"/>
                      <a:pt x="78130" y="93016"/>
                    </a:cubicBezTo>
                    <a:cubicBezTo>
                      <a:pt x="94584" y="135085"/>
                      <a:pt x="92931" y="162409"/>
                      <a:pt x="74499" y="15395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7CE5FB4D-3A5F-A975-776F-4E9D7942B598}"/>
                  </a:ext>
                </a:extLst>
              </p:cNvPr>
              <p:cNvSpPr/>
              <p:nvPr/>
            </p:nvSpPr>
            <p:spPr>
              <a:xfrm rot="19980423">
                <a:off x="11369893" y="5986626"/>
                <a:ext cx="48360" cy="172677"/>
              </a:xfrm>
              <a:custGeom>
                <a:avLst/>
                <a:gdLst>
                  <a:gd name="connsiteX0" fmla="*/ 48361 w 48360"/>
                  <a:gd name="connsiteY0" fmla="*/ 86338 h 172677"/>
                  <a:gd name="connsiteX1" fmla="*/ 24181 w 48360"/>
                  <a:gd name="connsiteY1" fmla="*/ 172677 h 172677"/>
                  <a:gd name="connsiteX2" fmla="*/ 1 w 48360"/>
                  <a:gd name="connsiteY2" fmla="*/ 86338 h 172677"/>
                  <a:gd name="connsiteX3" fmla="*/ 24181 w 48360"/>
                  <a:gd name="connsiteY3" fmla="*/ 0 h 172677"/>
                  <a:gd name="connsiteX4" fmla="*/ 48361 w 48360"/>
                  <a:gd name="connsiteY4" fmla="*/ 86338 h 17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60" h="172677">
                    <a:moveTo>
                      <a:pt x="48361" y="86338"/>
                    </a:moveTo>
                    <a:cubicBezTo>
                      <a:pt x="48361" y="134022"/>
                      <a:pt x="37535" y="172677"/>
                      <a:pt x="24181" y="172677"/>
                    </a:cubicBezTo>
                    <a:cubicBezTo>
                      <a:pt x="10827" y="172677"/>
                      <a:pt x="1" y="134022"/>
                      <a:pt x="1" y="86338"/>
                    </a:cubicBezTo>
                    <a:cubicBezTo>
                      <a:pt x="1" y="38655"/>
                      <a:pt x="10827" y="0"/>
                      <a:pt x="24181" y="0"/>
                    </a:cubicBezTo>
                    <a:cubicBezTo>
                      <a:pt x="37535" y="0"/>
                      <a:pt x="48361" y="38655"/>
                      <a:pt x="48361" y="8633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A6DEC783-906C-EE37-FD37-EBDDCC2E2557}"/>
                  </a:ext>
                </a:extLst>
              </p:cNvPr>
              <p:cNvSpPr/>
              <p:nvPr/>
            </p:nvSpPr>
            <p:spPr>
              <a:xfrm>
                <a:off x="11495062" y="6266455"/>
                <a:ext cx="95622" cy="151768"/>
              </a:xfrm>
              <a:custGeom>
                <a:avLst/>
                <a:gdLst>
                  <a:gd name="connsiteX0" fmla="*/ 81316 w 95622"/>
                  <a:gd name="connsiteY0" fmla="*/ 150519 h 151768"/>
                  <a:gd name="connsiteX1" fmla="*/ 13711 w 95622"/>
                  <a:gd name="connsiteY1" fmla="*/ 62260 h 151768"/>
                  <a:gd name="connsiteX2" fmla="*/ 14308 w 95622"/>
                  <a:gd name="connsiteY2" fmla="*/ 1242 h 151768"/>
                  <a:gd name="connsiteX3" fmla="*/ 81912 w 95622"/>
                  <a:gd name="connsiteY3" fmla="*/ 89502 h 151768"/>
                  <a:gd name="connsiteX4" fmla="*/ 81316 w 95622"/>
                  <a:gd name="connsiteY4" fmla="*/ 150519 h 151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622" h="151768">
                    <a:moveTo>
                      <a:pt x="81316" y="150519"/>
                    </a:moveTo>
                    <a:cubicBezTo>
                      <a:pt x="62476" y="142984"/>
                      <a:pt x="32225" y="103489"/>
                      <a:pt x="13711" y="62260"/>
                    </a:cubicBezTo>
                    <a:cubicBezTo>
                      <a:pt x="-4803" y="21030"/>
                      <a:pt x="-4532" y="-6266"/>
                      <a:pt x="14308" y="1242"/>
                    </a:cubicBezTo>
                    <a:cubicBezTo>
                      <a:pt x="33147" y="8778"/>
                      <a:pt x="63398" y="48273"/>
                      <a:pt x="81912" y="89502"/>
                    </a:cubicBezTo>
                    <a:cubicBezTo>
                      <a:pt x="100425" y="130731"/>
                      <a:pt x="100155" y="158055"/>
                      <a:pt x="81316" y="150519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907DD072-576B-287D-F7DA-2BB2A99D78A2}"/>
                  </a:ext>
                </a:extLst>
              </p:cNvPr>
              <p:cNvSpPr/>
              <p:nvPr/>
            </p:nvSpPr>
            <p:spPr>
              <a:xfrm rot="19826905">
                <a:off x="11654363" y="6505585"/>
                <a:ext cx="48357" cy="172667"/>
              </a:xfrm>
              <a:custGeom>
                <a:avLst/>
                <a:gdLst>
                  <a:gd name="connsiteX0" fmla="*/ 48358 w 48357"/>
                  <a:gd name="connsiteY0" fmla="*/ 86334 h 172667"/>
                  <a:gd name="connsiteX1" fmla="*/ 24179 w 48357"/>
                  <a:gd name="connsiteY1" fmla="*/ 172668 h 172667"/>
                  <a:gd name="connsiteX2" fmla="*/ 0 w 48357"/>
                  <a:gd name="connsiteY2" fmla="*/ 86334 h 172667"/>
                  <a:gd name="connsiteX3" fmla="*/ 24179 w 48357"/>
                  <a:gd name="connsiteY3" fmla="*/ 0 h 172667"/>
                  <a:gd name="connsiteX4" fmla="*/ 48358 w 48357"/>
                  <a:gd name="connsiteY4" fmla="*/ 86334 h 17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7" h="172667">
                    <a:moveTo>
                      <a:pt x="48358" y="86334"/>
                    </a:moveTo>
                    <a:cubicBezTo>
                      <a:pt x="48358" y="134015"/>
                      <a:pt x="37532" y="172668"/>
                      <a:pt x="24179" y="172668"/>
                    </a:cubicBezTo>
                    <a:cubicBezTo>
                      <a:pt x="10826" y="172668"/>
                      <a:pt x="0" y="134015"/>
                      <a:pt x="0" y="86334"/>
                    </a:cubicBezTo>
                    <a:cubicBezTo>
                      <a:pt x="0" y="38653"/>
                      <a:pt x="10826" y="0"/>
                      <a:pt x="24179" y="0"/>
                    </a:cubicBezTo>
                    <a:cubicBezTo>
                      <a:pt x="37532" y="0"/>
                      <a:pt x="48358" y="38653"/>
                      <a:pt x="48358" y="86334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67BC20FD-79C5-AD46-E59E-C12B90A2FE91}"/>
                  </a:ext>
                </a:extLst>
              </p:cNvPr>
              <p:cNvSpPr/>
              <p:nvPr/>
            </p:nvSpPr>
            <p:spPr>
              <a:xfrm>
                <a:off x="11783216" y="6757317"/>
                <a:ext cx="110648" cy="141157"/>
              </a:xfrm>
              <a:custGeom>
                <a:avLst/>
                <a:gdLst>
                  <a:gd name="connsiteX0" fmla="*/ 97733 w 110648"/>
                  <a:gd name="connsiteY0" fmla="*/ 140530 h 141157"/>
                  <a:gd name="connsiteX1" fmla="*/ 19801 w 110648"/>
                  <a:gd name="connsiteY1" fmla="*/ 61243 h 141157"/>
                  <a:gd name="connsiteX2" fmla="*/ 12916 w 110648"/>
                  <a:gd name="connsiteY2" fmla="*/ 633 h 141157"/>
                  <a:gd name="connsiteX3" fmla="*/ 90847 w 110648"/>
                  <a:gd name="connsiteY3" fmla="*/ 79920 h 141157"/>
                  <a:gd name="connsiteX4" fmla="*/ 97733 w 110648"/>
                  <a:gd name="connsiteY4" fmla="*/ 140530 h 141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648" h="141157">
                    <a:moveTo>
                      <a:pt x="97733" y="140530"/>
                    </a:moveTo>
                    <a:cubicBezTo>
                      <a:pt x="78107" y="135380"/>
                      <a:pt x="43221" y="99870"/>
                      <a:pt x="19801" y="61243"/>
                    </a:cubicBezTo>
                    <a:cubicBezTo>
                      <a:pt x="-3619" y="22616"/>
                      <a:pt x="-6710" y="-4545"/>
                      <a:pt x="12916" y="633"/>
                    </a:cubicBezTo>
                    <a:cubicBezTo>
                      <a:pt x="32541" y="5810"/>
                      <a:pt x="67428" y="41293"/>
                      <a:pt x="90847" y="79920"/>
                    </a:cubicBezTo>
                    <a:cubicBezTo>
                      <a:pt x="114268" y="118547"/>
                      <a:pt x="117358" y="145680"/>
                      <a:pt x="97733" y="140530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:a16="http://schemas.microsoft.com/office/drawing/2014/main" id="{22044A1D-E29F-576F-FFF2-7D827758D490}"/>
                  </a:ext>
                </a:extLst>
              </p:cNvPr>
              <p:cNvSpPr/>
              <p:nvPr/>
            </p:nvSpPr>
            <p:spPr>
              <a:xfrm rot="19980423">
                <a:off x="11081226" y="5389326"/>
                <a:ext cx="48360" cy="172677"/>
              </a:xfrm>
              <a:custGeom>
                <a:avLst/>
                <a:gdLst>
                  <a:gd name="connsiteX0" fmla="*/ 48361 w 48360"/>
                  <a:gd name="connsiteY0" fmla="*/ 86339 h 172677"/>
                  <a:gd name="connsiteX1" fmla="*/ 24181 w 48360"/>
                  <a:gd name="connsiteY1" fmla="*/ 172677 h 172677"/>
                  <a:gd name="connsiteX2" fmla="*/ 1 w 48360"/>
                  <a:gd name="connsiteY2" fmla="*/ 86339 h 172677"/>
                  <a:gd name="connsiteX3" fmla="*/ 24181 w 48360"/>
                  <a:gd name="connsiteY3" fmla="*/ 0 h 172677"/>
                  <a:gd name="connsiteX4" fmla="*/ 48361 w 48360"/>
                  <a:gd name="connsiteY4" fmla="*/ 86339 h 17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60" h="172677">
                    <a:moveTo>
                      <a:pt x="48361" y="86339"/>
                    </a:moveTo>
                    <a:cubicBezTo>
                      <a:pt x="48361" y="134022"/>
                      <a:pt x="37535" y="172677"/>
                      <a:pt x="24181" y="172677"/>
                    </a:cubicBezTo>
                    <a:cubicBezTo>
                      <a:pt x="10827" y="172677"/>
                      <a:pt x="1" y="134022"/>
                      <a:pt x="1" y="86339"/>
                    </a:cubicBezTo>
                    <a:cubicBezTo>
                      <a:pt x="1" y="38655"/>
                      <a:pt x="10827" y="0"/>
                      <a:pt x="24181" y="0"/>
                    </a:cubicBezTo>
                    <a:cubicBezTo>
                      <a:pt x="37535" y="0"/>
                      <a:pt x="48361" y="38655"/>
                      <a:pt x="48361" y="86339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0" name="任意多边形: 形状 739">
                <a:extLst>
                  <a:ext uri="{FF2B5EF4-FFF2-40B4-BE49-F238E27FC236}">
                    <a16:creationId xmlns:a16="http://schemas.microsoft.com/office/drawing/2014/main" id="{1B9A84D6-DE56-312F-8C74-B9AF663F0910}"/>
                  </a:ext>
                </a:extLst>
              </p:cNvPr>
              <p:cNvSpPr/>
              <p:nvPr/>
            </p:nvSpPr>
            <p:spPr>
              <a:xfrm rot="19980423">
                <a:off x="10899867" y="5096514"/>
                <a:ext cx="48360" cy="172677"/>
              </a:xfrm>
              <a:custGeom>
                <a:avLst/>
                <a:gdLst>
                  <a:gd name="connsiteX0" fmla="*/ 48360 w 48360"/>
                  <a:gd name="connsiteY0" fmla="*/ 86338 h 172677"/>
                  <a:gd name="connsiteX1" fmla="*/ 24180 w 48360"/>
                  <a:gd name="connsiteY1" fmla="*/ 172677 h 172677"/>
                  <a:gd name="connsiteX2" fmla="*/ 0 w 48360"/>
                  <a:gd name="connsiteY2" fmla="*/ 86338 h 172677"/>
                  <a:gd name="connsiteX3" fmla="*/ 24180 w 48360"/>
                  <a:gd name="connsiteY3" fmla="*/ 0 h 172677"/>
                  <a:gd name="connsiteX4" fmla="*/ 48360 w 48360"/>
                  <a:gd name="connsiteY4" fmla="*/ 86338 h 17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60" h="172677">
                    <a:moveTo>
                      <a:pt x="48360" y="86338"/>
                    </a:moveTo>
                    <a:cubicBezTo>
                      <a:pt x="48360" y="134022"/>
                      <a:pt x="37535" y="172677"/>
                      <a:pt x="24180" y="172677"/>
                    </a:cubicBezTo>
                    <a:cubicBezTo>
                      <a:pt x="10826" y="172677"/>
                      <a:pt x="0" y="134022"/>
                      <a:pt x="0" y="86338"/>
                    </a:cubicBezTo>
                    <a:cubicBezTo>
                      <a:pt x="0" y="38655"/>
                      <a:pt x="10826" y="0"/>
                      <a:pt x="24180" y="0"/>
                    </a:cubicBezTo>
                    <a:cubicBezTo>
                      <a:pt x="37535" y="0"/>
                      <a:pt x="48360" y="38655"/>
                      <a:pt x="48360" y="86338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7F609D0F-A67B-1FD7-25E6-8EF68A8D5B53}"/>
                  </a:ext>
                </a:extLst>
              </p:cNvPr>
              <p:cNvSpPr/>
              <p:nvPr/>
            </p:nvSpPr>
            <p:spPr>
              <a:xfrm rot="20821946">
                <a:off x="10960753" y="6135400"/>
                <a:ext cx="48358" cy="172670"/>
              </a:xfrm>
              <a:custGeom>
                <a:avLst/>
                <a:gdLst>
                  <a:gd name="connsiteX0" fmla="*/ 48359 w 48358"/>
                  <a:gd name="connsiteY0" fmla="*/ 86335 h 172670"/>
                  <a:gd name="connsiteX1" fmla="*/ 24180 w 48358"/>
                  <a:gd name="connsiteY1" fmla="*/ 172671 h 172670"/>
                  <a:gd name="connsiteX2" fmla="*/ 1 w 48358"/>
                  <a:gd name="connsiteY2" fmla="*/ 86335 h 172670"/>
                  <a:gd name="connsiteX3" fmla="*/ 24180 w 48358"/>
                  <a:gd name="connsiteY3" fmla="*/ 0 h 172670"/>
                  <a:gd name="connsiteX4" fmla="*/ 48359 w 48358"/>
                  <a:gd name="connsiteY4" fmla="*/ 86335 h 17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70">
                    <a:moveTo>
                      <a:pt x="48359" y="86335"/>
                    </a:moveTo>
                    <a:cubicBezTo>
                      <a:pt x="48359" y="134017"/>
                      <a:pt x="37533" y="172671"/>
                      <a:pt x="24180" y="172671"/>
                    </a:cubicBezTo>
                    <a:cubicBezTo>
                      <a:pt x="10826" y="172671"/>
                      <a:pt x="1" y="134017"/>
                      <a:pt x="1" y="86335"/>
                    </a:cubicBezTo>
                    <a:cubicBezTo>
                      <a:pt x="1" y="38653"/>
                      <a:pt x="10826" y="0"/>
                      <a:pt x="24180" y="0"/>
                    </a:cubicBezTo>
                    <a:cubicBezTo>
                      <a:pt x="37533" y="0"/>
                      <a:pt x="48359" y="38653"/>
                      <a:pt x="48359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63126856-DC7E-5621-E41A-1FB3F06B96EA}"/>
                  </a:ext>
                </a:extLst>
              </p:cNvPr>
              <p:cNvSpPr/>
              <p:nvPr/>
            </p:nvSpPr>
            <p:spPr>
              <a:xfrm rot="20821946">
                <a:off x="10870111" y="5781606"/>
                <a:ext cx="48358" cy="172670"/>
              </a:xfrm>
              <a:custGeom>
                <a:avLst/>
                <a:gdLst>
                  <a:gd name="connsiteX0" fmla="*/ 48359 w 48358"/>
                  <a:gd name="connsiteY0" fmla="*/ 86335 h 172670"/>
                  <a:gd name="connsiteX1" fmla="*/ 24180 w 48358"/>
                  <a:gd name="connsiteY1" fmla="*/ 172671 h 172670"/>
                  <a:gd name="connsiteX2" fmla="*/ 1 w 48358"/>
                  <a:gd name="connsiteY2" fmla="*/ 86336 h 172670"/>
                  <a:gd name="connsiteX3" fmla="*/ 24180 w 48358"/>
                  <a:gd name="connsiteY3" fmla="*/ 0 h 172670"/>
                  <a:gd name="connsiteX4" fmla="*/ 48359 w 48358"/>
                  <a:gd name="connsiteY4" fmla="*/ 86335 h 17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70">
                    <a:moveTo>
                      <a:pt x="48359" y="86335"/>
                    </a:moveTo>
                    <a:cubicBezTo>
                      <a:pt x="48359" y="134017"/>
                      <a:pt x="37533" y="172671"/>
                      <a:pt x="24180" y="172671"/>
                    </a:cubicBezTo>
                    <a:cubicBezTo>
                      <a:pt x="10826" y="172671"/>
                      <a:pt x="1" y="134017"/>
                      <a:pt x="1" y="86336"/>
                    </a:cubicBezTo>
                    <a:cubicBezTo>
                      <a:pt x="1" y="38654"/>
                      <a:pt x="10826" y="0"/>
                      <a:pt x="24180" y="0"/>
                    </a:cubicBezTo>
                    <a:cubicBezTo>
                      <a:pt x="37533" y="0"/>
                      <a:pt x="48359" y="38654"/>
                      <a:pt x="48359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B77BADB6-4BF9-7883-1100-636548F69FCE}"/>
                  </a:ext>
                </a:extLst>
              </p:cNvPr>
              <p:cNvSpPr/>
              <p:nvPr/>
            </p:nvSpPr>
            <p:spPr>
              <a:xfrm rot="20821946">
                <a:off x="10802076" y="5428776"/>
                <a:ext cx="48358" cy="172670"/>
              </a:xfrm>
              <a:custGeom>
                <a:avLst/>
                <a:gdLst>
                  <a:gd name="connsiteX0" fmla="*/ 48359 w 48358"/>
                  <a:gd name="connsiteY0" fmla="*/ 86335 h 172670"/>
                  <a:gd name="connsiteX1" fmla="*/ 24180 w 48358"/>
                  <a:gd name="connsiteY1" fmla="*/ 172670 h 172670"/>
                  <a:gd name="connsiteX2" fmla="*/ 0 w 48358"/>
                  <a:gd name="connsiteY2" fmla="*/ 86335 h 172670"/>
                  <a:gd name="connsiteX3" fmla="*/ 24180 w 48358"/>
                  <a:gd name="connsiteY3" fmla="*/ 0 h 172670"/>
                  <a:gd name="connsiteX4" fmla="*/ 48359 w 48358"/>
                  <a:gd name="connsiteY4" fmla="*/ 86335 h 172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58" h="172670">
                    <a:moveTo>
                      <a:pt x="48359" y="86335"/>
                    </a:moveTo>
                    <a:cubicBezTo>
                      <a:pt x="48359" y="134017"/>
                      <a:pt x="37533" y="172670"/>
                      <a:pt x="24180" y="172670"/>
                    </a:cubicBezTo>
                    <a:cubicBezTo>
                      <a:pt x="10826" y="172670"/>
                      <a:pt x="0" y="134017"/>
                      <a:pt x="0" y="86335"/>
                    </a:cubicBezTo>
                    <a:cubicBezTo>
                      <a:pt x="0" y="38654"/>
                      <a:pt x="10826" y="0"/>
                      <a:pt x="24180" y="0"/>
                    </a:cubicBezTo>
                    <a:cubicBezTo>
                      <a:pt x="37533" y="0"/>
                      <a:pt x="48359" y="38654"/>
                      <a:pt x="48359" y="86335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44" name="图形 9">
              <a:extLst>
                <a:ext uri="{FF2B5EF4-FFF2-40B4-BE49-F238E27FC236}">
                  <a16:creationId xmlns:a16="http://schemas.microsoft.com/office/drawing/2014/main" id="{113C92A3-8968-7D2E-7C9F-466FA8AC1BBD}"/>
                </a:ext>
              </a:extLst>
            </p:cNvPr>
            <p:cNvGrpSpPr/>
            <p:nvPr userDrawn="1"/>
          </p:nvGrpSpPr>
          <p:grpSpPr>
            <a:xfrm>
              <a:off x="9956144" y="4872880"/>
              <a:ext cx="1589331" cy="2200022"/>
              <a:chOff x="8050681" y="4477880"/>
              <a:chExt cx="1589331" cy="2200022"/>
            </a:xfrm>
          </p:grpSpPr>
          <p:sp>
            <p:nvSpPr>
              <p:cNvPr id="745" name="任意多边形: 形状 744">
                <a:extLst>
                  <a:ext uri="{FF2B5EF4-FFF2-40B4-BE49-F238E27FC236}">
                    <a16:creationId xmlns:a16="http://schemas.microsoft.com/office/drawing/2014/main" id="{CB958BC7-6C49-1F6A-6498-8EE52C3E9381}"/>
                  </a:ext>
                </a:extLst>
              </p:cNvPr>
              <p:cNvSpPr/>
              <p:nvPr/>
            </p:nvSpPr>
            <p:spPr>
              <a:xfrm>
                <a:off x="8158739" y="4605268"/>
                <a:ext cx="1481273" cy="2072634"/>
              </a:xfrm>
              <a:custGeom>
                <a:avLst/>
                <a:gdLst>
                  <a:gd name="connsiteX0" fmla="*/ 1156996 w 1481273"/>
                  <a:gd name="connsiteY0" fmla="*/ 1798097 h 2072634"/>
                  <a:gd name="connsiteX1" fmla="*/ 1149623 w 1481273"/>
                  <a:gd name="connsiteY1" fmla="*/ 1776764 h 2072634"/>
                  <a:gd name="connsiteX2" fmla="*/ 1126853 w 1481273"/>
                  <a:gd name="connsiteY2" fmla="*/ 1690158 h 2072634"/>
                  <a:gd name="connsiteX3" fmla="*/ 1112216 w 1481273"/>
                  <a:gd name="connsiteY3" fmla="*/ 1601953 h 2072634"/>
                  <a:gd name="connsiteX4" fmla="*/ 1109614 w 1481273"/>
                  <a:gd name="connsiteY4" fmla="*/ 1579617 h 2072634"/>
                  <a:gd name="connsiteX5" fmla="*/ 1107418 w 1481273"/>
                  <a:gd name="connsiteY5" fmla="*/ 1557173 h 2072634"/>
                  <a:gd name="connsiteX6" fmla="*/ 1104897 w 1481273"/>
                  <a:gd name="connsiteY6" fmla="*/ 1511986 h 2072634"/>
                  <a:gd name="connsiteX7" fmla="*/ 1103948 w 1481273"/>
                  <a:gd name="connsiteY7" fmla="*/ 1329287 h 2072634"/>
                  <a:gd name="connsiteX8" fmla="*/ 1088633 w 1481273"/>
                  <a:gd name="connsiteY8" fmla="*/ 1146479 h 2072634"/>
                  <a:gd name="connsiteX9" fmla="*/ 1085706 w 1481273"/>
                  <a:gd name="connsiteY9" fmla="*/ 1146886 h 2072634"/>
                  <a:gd name="connsiteX10" fmla="*/ 1089121 w 1481273"/>
                  <a:gd name="connsiteY10" fmla="*/ 1329097 h 2072634"/>
                  <a:gd name="connsiteX11" fmla="*/ 1081179 w 1481273"/>
                  <a:gd name="connsiteY11" fmla="*/ 1512176 h 2072634"/>
                  <a:gd name="connsiteX12" fmla="*/ 1081152 w 1481273"/>
                  <a:gd name="connsiteY12" fmla="*/ 1558393 h 2072634"/>
                  <a:gd name="connsiteX13" fmla="*/ 1081884 w 1481273"/>
                  <a:gd name="connsiteY13" fmla="*/ 1581596 h 2072634"/>
                  <a:gd name="connsiteX14" fmla="*/ 1082995 w 1481273"/>
                  <a:gd name="connsiteY14" fmla="*/ 1604826 h 2072634"/>
                  <a:gd name="connsiteX15" fmla="*/ 1085164 w 1481273"/>
                  <a:gd name="connsiteY15" fmla="*/ 1628057 h 2072634"/>
                  <a:gd name="connsiteX16" fmla="*/ 1088253 w 1481273"/>
                  <a:gd name="connsiteY16" fmla="*/ 1651206 h 2072634"/>
                  <a:gd name="connsiteX17" fmla="*/ 1092564 w 1481273"/>
                  <a:gd name="connsiteY17" fmla="*/ 1674193 h 2072634"/>
                  <a:gd name="connsiteX18" fmla="*/ 1094867 w 1481273"/>
                  <a:gd name="connsiteY18" fmla="*/ 1685659 h 2072634"/>
                  <a:gd name="connsiteX19" fmla="*/ 1097958 w 1481273"/>
                  <a:gd name="connsiteY19" fmla="*/ 1696962 h 2072634"/>
                  <a:gd name="connsiteX20" fmla="*/ 1138076 w 1481273"/>
                  <a:gd name="connsiteY20" fmla="*/ 1799995 h 2072634"/>
                  <a:gd name="connsiteX21" fmla="*/ 995955 w 1481273"/>
                  <a:gd name="connsiteY21" fmla="*/ 1655760 h 2072634"/>
                  <a:gd name="connsiteX22" fmla="*/ 968740 w 1481273"/>
                  <a:gd name="connsiteY22" fmla="*/ 1626675 h 2072634"/>
                  <a:gd name="connsiteX23" fmla="*/ 942528 w 1481273"/>
                  <a:gd name="connsiteY23" fmla="*/ 1596667 h 2072634"/>
                  <a:gd name="connsiteX24" fmla="*/ 916153 w 1481273"/>
                  <a:gd name="connsiteY24" fmla="*/ 1566768 h 2072634"/>
                  <a:gd name="connsiteX25" fmla="*/ 902952 w 1481273"/>
                  <a:gd name="connsiteY25" fmla="*/ 1551860 h 2072634"/>
                  <a:gd name="connsiteX26" fmla="*/ 890212 w 1481273"/>
                  <a:gd name="connsiteY26" fmla="*/ 1536518 h 2072634"/>
                  <a:gd name="connsiteX27" fmla="*/ 869828 w 1481273"/>
                  <a:gd name="connsiteY27" fmla="*/ 1512230 h 2072634"/>
                  <a:gd name="connsiteX28" fmla="*/ 867334 w 1481273"/>
                  <a:gd name="connsiteY28" fmla="*/ 1504098 h 2072634"/>
                  <a:gd name="connsiteX29" fmla="*/ 859798 w 1481273"/>
                  <a:gd name="connsiteY29" fmla="*/ 1480542 h 2072634"/>
                  <a:gd name="connsiteX30" fmla="*/ 856003 w 1481273"/>
                  <a:gd name="connsiteY30" fmla="*/ 1468805 h 2072634"/>
                  <a:gd name="connsiteX31" fmla="*/ 852344 w 1481273"/>
                  <a:gd name="connsiteY31" fmla="*/ 1457040 h 2072634"/>
                  <a:gd name="connsiteX32" fmla="*/ 845947 w 1481273"/>
                  <a:gd name="connsiteY32" fmla="*/ 1433214 h 2072634"/>
                  <a:gd name="connsiteX33" fmla="*/ 839279 w 1481273"/>
                  <a:gd name="connsiteY33" fmla="*/ 1409549 h 2072634"/>
                  <a:gd name="connsiteX34" fmla="*/ 833749 w 1481273"/>
                  <a:gd name="connsiteY34" fmla="*/ 1385588 h 2072634"/>
                  <a:gd name="connsiteX35" fmla="*/ 812768 w 1481273"/>
                  <a:gd name="connsiteY35" fmla="*/ 1289494 h 2072634"/>
                  <a:gd name="connsiteX36" fmla="*/ 803958 w 1481273"/>
                  <a:gd name="connsiteY36" fmla="*/ 1240919 h 2072634"/>
                  <a:gd name="connsiteX37" fmla="*/ 797236 w 1481273"/>
                  <a:gd name="connsiteY37" fmla="*/ 1191910 h 2072634"/>
                  <a:gd name="connsiteX38" fmla="*/ 784143 w 1481273"/>
                  <a:gd name="connsiteY38" fmla="*/ 993597 h 2072634"/>
                  <a:gd name="connsiteX39" fmla="*/ 779454 w 1481273"/>
                  <a:gd name="connsiteY39" fmla="*/ 893790 h 2072634"/>
                  <a:gd name="connsiteX40" fmla="*/ 768963 w 1481273"/>
                  <a:gd name="connsiteY40" fmla="*/ 794281 h 2072634"/>
                  <a:gd name="connsiteX41" fmla="*/ 766036 w 1481273"/>
                  <a:gd name="connsiteY41" fmla="*/ 794715 h 2072634"/>
                  <a:gd name="connsiteX42" fmla="*/ 769316 w 1481273"/>
                  <a:gd name="connsiteY42" fmla="*/ 993787 h 2072634"/>
                  <a:gd name="connsiteX43" fmla="*/ 773599 w 1481273"/>
                  <a:gd name="connsiteY43" fmla="*/ 1194078 h 2072634"/>
                  <a:gd name="connsiteX44" fmla="*/ 777854 w 1481273"/>
                  <a:gd name="connsiteY44" fmla="*/ 1244226 h 2072634"/>
                  <a:gd name="connsiteX45" fmla="*/ 783791 w 1481273"/>
                  <a:gd name="connsiteY45" fmla="*/ 1294346 h 2072634"/>
                  <a:gd name="connsiteX46" fmla="*/ 805070 w 1481273"/>
                  <a:gd name="connsiteY46" fmla="*/ 1393177 h 2072634"/>
                  <a:gd name="connsiteX47" fmla="*/ 812388 w 1481273"/>
                  <a:gd name="connsiteY47" fmla="*/ 1417384 h 2072634"/>
                  <a:gd name="connsiteX48" fmla="*/ 821009 w 1481273"/>
                  <a:gd name="connsiteY48" fmla="*/ 1441211 h 2072634"/>
                  <a:gd name="connsiteX49" fmla="*/ 829439 w 1481273"/>
                  <a:gd name="connsiteY49" fmla="*/ 1463600 h 2072634"/>
                  <a:gd name="connsiteX50" fmla="*/ 789023 w 1481273"/>
                  <a:gd name="connsiteY50" fmla="*/ 1413046 h 2072634"/>
                  <a:gd name="connsiteX51" fmla="*/ 601634 w 1481273"/>
                  <a:gd name="connsiteY51" fmla="*/ 1154069 h 2072634"/>
                  <a:gd name="connsiteX52" fmla="*/ 570272 w 1481273"/>
                  <a:gd name="connsiteY52" fmla="*/ 1105575 h 2072634"/>
                  <a:gd name="connsiteX53" fmla="*/ 573741 w 1481273"/>
                  <a:gd name="connsiteY53" fmla="*/ 1086682 h 2072634"/>
                  <a:gd name="connsiteX54" fmla="*/ 577292 w 1481273"/>
                  <a:gd name="connsiteY54" fmla="*/ 1064834 h 2072634"/>
                  <a:gd name="connsiteX55" fmla="*/ 580002 w 1481273"/>
                  <a:gd name="connsiteY55" fmla="*/ 1042877 h 2072634"/>
                  <a:gd name="connsiteX56" fmla="*/ 582470 w 1481273"/>
                  <a:gd name="connsiteY56" fmla="*/ 1020866 h 2072634"/>
                  <a:gd name="connsiteX57" fmla="*/ 584367 w 1481273"/>
                  <a:gd name="connsiteY57" fmla="*/ 998774 h 2072634"/>
                  <a:gd name="connsiteX58" fmla="*/ 586616 w 1481273"/>
                  <a:gd name="connsiteY58" fmla="*/ 954428 h 2072634"/>
                  <a:gd name="connsiteX59" fmla="*/ 586183 w 1481273"/>
                  <a:gd name="connsiteY59" fmla="*/ 909946 h 2072634"/>
                  <a:gd name="connsiteX60" fmla="*/ 582550 w 1481273"/>
                  <a:gd name="connsiteY60" fmla="*/ 865518 h 2072634"/>
                  <a:gd name="connsiteX61" fmla="*/ 576153 w 1481273"/>
                  <a:gd name="connsiteY61" fmla="*/ 821388 h 2072634"/>
                  <a:gd name="connsiteX62" fmla="*/ 572467 w 1481273"/>
                  <a:gd name="connsiteY62" fmla="*/ 799432 h 2072634"/>
                  <a:gd name="connsiteX63" fmla="*/ 568130 w 1481273"/>
                  <a:gd name="connsiteY63" fmla="*/ 777665 h 2072634"/>
                  <a:gd name="connsiteX64" fmla="*/ 548748 w 1481273"/>
                  <a:gd name="connsiteY64" fmla="*/ 691520 h 2072634"/>
                  <a:gd name="connsiteX65" fmla="*/ 538719 w 1481273"/>
                  <a:gd name="connsiteY65" fmla="*/ 648800 h 2072634"/>
                  <a:gd name="connsiteX66" fmla="*/ 529204 w 1481273"/>
                  <a:gd name="connsiteY66" fmla="*/ 606025 h 2072634"/>
                  <a:gd name="connsiteX67" fmla="*/ 497896 w 1481273"/>
                  <a:gd name="connsiteY67" fmla="*/ 433382 h 2072634"/>
                  <a:gd name="connsiteX68" fmla="*/ 494942 w 1481273"/>
                  <a:gd name="connsiteY68" fmla="*/ 433708 h 2072634"/>
                  <a:gd name="connsiteX69" fmla="*/ 514621 w 1481273"/>
                  <a:gd name="connsiteY69" fmla="*/ 608763 h 2072634"/>
                  <a:gd name="connsiteX70" fmla="*/ 521994 w 1481273"/>
                  <a:gd name="connsiteY70" fmla="*/ 652215 h 2072634"/>
                  <a:gd name="connsiteX71" fmla="*/ 529882 w 1481273"/>
                  <a:gd name="connsiteY71" fmla="*/ 695504 h 2072634"/>
                  <a:gd name="connsiteX72" fmla="*/ 544737 w 1481273"/>
                  <a:gd name="connsiteY72" fmla="*/ 781731 h 2072634"/>
                  <a:gd name="connsiteX73" fmla="*/ 556935 w 1481273"/>
                  <a:gd name="connsiteY73" fmla="*/ 954618 h 2072634"/>
                  <a:gd name="connsiteX74" fmla="*/ 559130 w 1481273"/>
                  <a:gd name="connsiteY74" fmla="*/ 1041847 h 2072634"/>
                  <a:gd name="connsiteX75" fmla="*/ 560377 w 1481273"/>
                  <a:gd name="connsiteY75" fmla="*/ 1090070 h 2072634"/>
                  <a:gd name="connsiteX76" fmla="*/ 286789 w 1481273"/>
                  <a:gd name="connsiteY76" fmla="*/ 596267 h 2072634"/>
                  <a:gd name="connsiteX77" fmla="*/ 155999 w 1481273"/>
                  <a:gd name="connsiteY77" fmla="*/ 303297 h 2072634"/>
                  <a:gd name="connsiteX78" fmla="*/ 98858 w 1481273"/>
                  <a:gd name="connsiteY78" fmla="*/ 153343 h 2072634"/>
                  <a:gd name="connsiteX79" fmla="*/ 73324 w 1481273"/>
                  <a:gd name="connsiteY79" fmla="*/ 77308 h 2072634"/>
                  <a:gd name="connsiteX80" fmla="*/ 62075 w 1481273"/>
                  <a:gd name="connsiteY80" fmla="*/ 38844 h 2072634"/>
                  <a:gd name="connsiteX81" fmla="*/ 57006 w 1481273"/>
                  <a:gd name="connsiteY81" fmla="*/ 19490 h 2072634"/>
                  <a:gd name="connsiteX82" fmla="*/ 52804 w 1481273"/>
                  <a:gd name="connsiteY82" fmla="*/ 0 h 2072634"/>
                  <a:gd name="connsiteX83" fmla="*/ 48114 w 1481273"/>
                  <a:gd name="connsiteY83" fmla="*/ 732 h 2072634"/>
                  <a:gd name="connsiteX84" fmla="*/ 51720 w 1481273"/>
                  <a:gd name="connsiteY84" fmla="*/ 20656 h 2072634"/>
                  <a:gd name="connsiteX85" fmla="*/ 56192 w 1481273"/>
                  <a:gd name="connsiteY85" fmla="*/ 40335 h 2072634"/>
                  <a:gd name="connsiteX86" fmla="*/ 66222 w 1481273"/>
                  <a:gd name="connsiteY86" fmla="*/ 79369 h 2072634"/>
                  <a:gd name="connsiteX87" fmla="*/ 89317 w 1481273"/>
                  <a:gd name="connsiteY87" fmla="*/ 156541 h 2072634"/>
                  <a:gd name="connsiteX88" fmla="*/ 142337 w 1481273"/>
                  <a:gd name="connsiteY88" fmla="*/ 308610 h 2072634"/>
                  <a:gd name="connsiteX89" fmla="*/ 265267 w 1481273"/>
                  <a:gd name="connsiteY89" fmla="*/ 606350 h 2072634"/>
                  <a:gd name="connsiteX90" fmla="*/ 465802 w 1481273"/>
                  <a:gd name="connsiteY90" fmla="*/ 1000157 h 2072634"/>
                  <a:gd name="connsiteX91" fmla="*/ 465124 w 1481273"/>
                  <a:gd name="connsiteY91" fmla="*/ 999479 h 2072634"/>
                  <a:gd name="connsiteX92" fmla="*/ 430265 w 1481273"/>
                  <a:gd name="connsiteY92" fmla="*/ 966165 h 2072634"/>
                  <a:gd name="connsiteX93" fmla="*/ 394159 w 1481273"/>
                  <a:gd name="connsiteY93" fmla="*/ 934396 h 2072634"/>
                  <a:gd name="connsiteX94" fmla="*/ 319399 w 1481273"/>
                  <a:gd name="connsiteY94" fmla="*/ 874761 h 2072634"/>
                  <a:gd name="connsiteX95" fmla="*/ 281639 w 1481273"/>
                  <a:gd name="connsiteY95" fmla="*/ 845757 h 2072634"/>
                  <a:gd name="connsiteX96" fmla="*/ 263017 w 1481273"/>
                  <a:gd name="connsiteY96" fmla="*/ 830984 h 2072634"/>
                  <a:gd name="connsiteX97" fmla="*/ 244774 w 1481273"/>
                  <a:gd name="connsiteY97" fmla="*/ 815804 h 2072634"/>
                  <a:gd name="connsiteX98" fmla="*/ 110351 w 1481273"/>
                  <a:gd name="connsiteY98" fmla="*/ 682358 h 2072634"/>
                  <a:gd name="connsiteX99" fmla="*/ 2629 w 1481273"/>
                  <a:gd name="connsiteY99" fmla="*/ 525627 h 2072634"/>
                  <a:gd name="connsiteX100" fmla="*/ 0 w 1481273"/>
                  <a:gd name="connsiteY100" fmla="*/ 526982 h 2072634"/>
                  <a:gd name="connsiteX101" fmla="*/ 98750 w 1481273"/>
                  <a:gd name="connsiteY101" fmla="*/ 691601 h 2072634"/>
                  <a:gd name="connsiteX102" fmla="*/ 229079 w 1481273"/>
                  <a:gd name="connsiteY102" fmla="*/ 833613 h 2072634"/>
                  <a:gd name="connsiteX103" fmla="*/ 246780 w 1481273"/>
                  <a:gd name="connsiteY103" fmla="*/ 850013 h 2072634"/>
                  <a:gd name="connsiteX104" fmla="*/ 264805 w 1481273"/>
                  <a:gd name="connsiteY104" fmla="*/ 865952 h 2072634"/>
                  <a:gd name="connsiteX105" fmla="*/ 282805 w 1481273"/>
                  <a:gd name="connsiteY105" fmla="*/ 881945 h 2072634"/>
                  <a:gd name="connsiteX106" fmla="*/ 300993 w 1481273"/>
                  <a:gd name="connsiteY106" fmla="*/ 897612 h 2072634"/>
                  <a:gd name="connsiteX107" fmla="*/ 375591 w 1481273"/>
                  <a:gd name="connsiteY107" fmla="*/ 957491 h 2072634"/>
                  <a:gd name="connsiteX108" fmla="*/ 451354 w 1481273"/>
                  <a:gd name="connsiteY108" fmla="*/ 1015120 h 2072634"/>
                  <a:gd name="connsiteX109" fmla="*/ 488870 w 1481273"/>
                  <a:gd name="connsiteY109" fmla="*/ 1044476 h 2072634"/>
                  <a:gd name="connsiteX110" fmla="*/ 493451 w 1481273"/>
                  <a:gd name="connsiteY110" fmla="*/ 1048190 h 2072634"/>
                  <a:gd name="connsiteX111" fmla="*/ 569702 w 1481273"/>
                  <a:gd name="connsiteY111" fmla="*/ 1174643 h 2072634"/>
                  <a:gd name="connsiteX112" fmla="*/ 672979 w 1481273"/>
                  <a:gd name="connsiteY112" fmla="*/ 1331293 h 2072634"/>
                  <a:gd name="connsiteX113" fmla="*/ 660699 w 1481273"/>
                  <a:gd name="connsiteY113" fmla="*/ 1323974 h 2072634"/>
                  <a:gd name="connsiteX114" fmla="*/ 640965 w 1481273"/>
                  <a:gd name="connsiteY114" fmla="*/ 1313077 h 2072634"/>
                  <a:gd name="connsiteX115" fmla="*/ 620907 w 1481273"/>
                  <a:gd name="connsiteY115" fmla="*/ 1302858 h 2072634"/>
                  <a:gd name="connsiteX116" fmla="*/ 580111 w 1481273"/>
                  <a:gd name="connsiteY116" fmla="*/ 1284181 h 2072634"/>
                  <a:gd name="connsiteX117" fmla="*/ 496676 w 1481273"/>
                  <a:gd name="connsiteY117" fmla="*/ 1252819 h 2072634"/>
                  <a:gd name="connsiteX118" fmla="*/ 412863 w 1481273"/>
                  <a:gd name="connsiteY118" fmla="*/ 1224140 h 2072634"/>
                  <a:gd name="connsiteX119" fmla="*/ 252120 w 1481273"/>
                  <a:gd name="connsiteY119" fmla="*/ 1152551 h 2072634"/>
                  <a:gd name="connsiteX120" fmla="*/ 114662 w 1481273"/>
                  <a:gd name="connsiteY120" fmla="*/ 1043663 h 2072634"/>
                  <a:gd name="connsiteX121" fmla="*/ 112357 w 1481273"/>
                  <a:gd name="connsiteY121" fmla="*/ 1045533 h 2072634"/>
                  <a:gd name="connsiteX122" fmla="*/ 244475 w 1481273"/>
                  <a:gd name="connsiteY122" fmla="*/ 1165264 h 2072634"/>
                  <a:gd name="connsiteX123" fmla="*/ 404161 w 1481273"/>
                  <a:gd name="connsiteY123" fmla="*/ 1246204 h 2072634"/>
                  <a:gd name="connsiteX124" fmla="*/ 486511 w 1481273"/>
                  <a:gd name="connsiteY124" fmla="*/ 1280359 h 2072634"/>
                  <a:gd name="connsiteX125" fmla="*/ 569241 w 1481273"/>
                  <a:gd name="connsiteY125" fmla="*/ 1311776 h 2072634"/>
                  <a:gd name="connsiteX126" fmla="*/ 693417 w 1481273"/>
                  <a:gd name="connsiteY126" fmla="*/ 1360595 h 2072634"/>
                  <a:gd name="connsiteX127" fmla="*/ 751805 w 1481273"/>
                  <a:gd name="connsiteY127" fmla="*/ 1441698 h 2072634"/>
                  <a:gd name="connsiteX128" fmla="*/ 801004 w 1481273"/>
                  <a:gd name="connsiteY128" fmla="*/ 1505995 h 2072634"/>
                  <a:gd name="connsiteX129" fmla="*/ 852533 w 1481273"/>
                  <a:gd name="connsiteY129" fmla="*/ 1568477 h 2072634"/>
                  <a:gd name="connsiteX130" fmla="*/ 865518 w 1481273"/>
                  <a:gd name="connsiteY130" fmla="*/ 1584009 h 2072634"/>
                  <a:gd name="connsiteX131" fmla="*/ 879017 w 1481273"/>
                  <a:gd name="connsiteY131" fmla="*/ 1599134 h 2072634"/>
                  <a:gd name="connsiteX132" fmla="*/ 906042 w 1481273"/>
                  <a:gd name="connsiteY132" fmla="*/ 1629331 h 2072634"/>
                  <a:gd name="connsiteX133" fmla="*/ 933257 w 1481273"/>
                  <a:gd name="connsiteY133" fmla="*/ 1659338 h 2072634"/>
                  <a:gd name="connsiteX134" fmla="*/ 961502 w 1481273"/>
                  <a:gd name="connsiteY134" fmla="*/ 1688424 h 2072634"/>
                  <a:gd name="connsiteX135" fmla="*/ 1016366 w 1481273"/>
                  <a:gd name="connsiteY135" fmla="*/ 1742935 h 2072634"/>
                  <a:gd name="connsiteX136" fmla="*/ 1007422 w 1481273"/>
                  <a:gd name="connsiteY136" fmla="*/ 1738950 h 2072634"/>
                  <a:gd name="connsiteX137" fmla="*/ 985763 w 1481273"/>
                  <a:gd name="connsiteY137" fmla="*/ 1729734 h 2072634"/>
                  <a:gd name="connsiteX138" fmla="*/ 963698 w 1481273"/>
                  <a:gd name="connsiteY138" fmla="*/ 1721657 h 2072634"/>
                  <a:gd name="connsiteX139" fmla="*/ 941471 w 1481273"/>
                  <a:gd name="connsiteY139" fmla="*/ 1713877 h 2072634"/>
                  <a:gd name="connsiteX140" fmla="*/ 918999 w 1481273"/>
                  <a:gd name="connsiteY140" fmla="*/ 1707019 h 2072634"/>
                  <a:gd name="connsiteX141" fmla="*/ 896365 w 1481273"/>
                  <a:gd name="connsiteY141" fmla="*/ 1700622 h 2072634"/>
                  <a:gd name="connsiteX142" fmla="*/ 873541 w 1481273"/>
                  <a:gd name="connsiteY142" fmla="*/ 1695173 h 2072634"/>
                  <a:gd name="connsiteX143" fmla="*/ 850636 w 1481273"/>
                  <a:gd name="connsiteY143" fmla="*/ 1690213 h 2072634"/>
                  <a:gd name="connsiteX144" fmla="*/ 827650 w 1481273"/>
                  <a:gd name="connsiteY144" fmla="*/ 1685984 h 2072634"/>
                  <a:gd name="connsiteX145" fmla="*/ 736002 w 1481273"/>
                  <a:gd name="connsiteY145" fmla="*/ 1670479 h 2072634"/>
                  <a:gd name="connsiteX146" fmla="*/ 559754 w 1481273"/>
                  <a:gd name="connsiteY146" fmla="*/ 1620603 h 2072634"/>
                  <a:gd name="connsiteX147" fmla="*/ 539099 w 1481273"/>
                  <a:gd name="connsiteY147" fmla="*/ 1610681 h 2072634"/>
                  <a:gd name="connsiteX148" fmla="*/ 518742 w 1481273"/>
                  <a:gd name="connsiteY148" fmla="*/ 1600137 h 2072634"/>
                  <a:gd name="connsiteX149" fmla="*/ 498954 w 1481273"/>
                  <a:gd name="connsiteY149" fmla="*/ 1588454 h 2072634"/>
                  <a:gd name="connsiteX150" fmla="*/ 479545 w 1481273"/>
                  <a:gd name="connsiteY150" fmla="*/ 1576093 h 2072634"/>
                  <a:gd name="connsiteX151" fmla="*/ 460760 w 1481273"/>
                  <a:gd name="connsiteY151" fmla="*/ 1562702 h 2072634"/>
                  <a:gd name="connsiteX152" fmla="*/ 442273 w 1481273"/>
                  <a:gd name="connsiteY152" fmla="*/ 1548851 h 2072634"/>
                  <a:gd name="connsiteX153" fmla="*/ 406764 w 1481273"/>
                  <a:gd name="connsiteY153" fmla="*/ 1519115 h 2072634"/>
                  <a:gd name="connsiteX154" fmla="*/ 404703 w 1481273"/>
                  <a:gd name="connsiteY154" fmla="*/ 1521229 h 2072634"/>
                  <a:gd name="connsiteX155" fmla="*/ 553384 w 1481273"/>
                  <a:gd name="connsiteY155" fmla="*/ 1633993 h 2072634"/>
                  <a:gd name="connsiteX156" fmla="*/ 731204 w 1481273"/>
                  <a:gd name="connsiteY156" fmla="*/ 1693709 h 2072634"/>
                  <a:gd name="connsiteX157" fmla="*/ 911409 w 1481273"/>
                  <a:gd name="connsiteY157" fmla="*/ 1735698 h 2072634"/>
                  <a:gd name="connsiteX158" fmla="*/ 933827 w 1481273"/>
                  <a:gd name="connsiteY158" fmla="*/ 1740793 h 2072634"/>
                  <a:gd name="connsiteX159" fmla="*/ 956000 w 1481273"/>
                  <a:gd name="connsiteY159" fmla="*/ 1746676 h 2072634"/>
                  <a:gd name="connsiteX160" fmla="*/ 978336 w 1481273"/>
                  <a:gd name="connsiteY160" fmla="*/ 1752260 h 2072634"/>
                  <a:gd name="connsiteX161" fmla="*/ 1000455 w 1481273"/>
                  <a:gd name="connsiteY161" fmla="*/ 1758603 h 2072634"/>
                  <a:gd name="connsiteX162" fmla="*/ 1022655 w 1481273"/>
                  <a:gd name="connsiteY162" fmla="*/ 1764892 h 2072634"/>
                  <a:gd name="connsiteX163" fmla="*/ 1033824 w 1481273"/>
                  <a:gd name="connsiteY163" fmla="*/ 1767927 h 2072634"/>
                  <a:gd name="connsiteX164" fmla="*/ 1044801 w 1481273"/>
                  <a:gd name="connsiteY164" fmla="*/ 1771506 h 2072634"/>
                  <a:gd name="connsiteX165" fmla="*/ 1047485 w 1481273"/>
                  <a:gd name="connsiteY165" fmla="*/ 1772346 h 2072634"/>
                  <a:gd name="connsiteX166" fmla="*/ 1078251 w 1481273"/>
                  <a:gd name="connsiteY166" fmla="*/ 1800917 h 2072634"/>
                  <a:gd name="connsiteX167" fmla="*/ 1139973 w 1481273"/>
                  <a:gd name="connsiteY167" fmla="*/ 1853531 h 2072634"/>
                  <a:gd name="connsiteX168" fmla="*/ 1171579 w 1481273"/>
                  <a:gd name="connsiteY168" fmla="*/ 1878930 h 2072634"/>
                  <a:gd name="connsiteX169" fmla="*/ 1203755 w 1481273"/>
                  <a:gd name="connsiteY169" fmla="*/ 1903597 h 2072634"/>
                  <a:gd name="connsiteX170" fmla="*/ 1478997 w 1481273"/>
                  <a:gd name="connsiteY170" fmla="*/ 2072634 h 2072634"/>
                  <a:gd name="connsiteX171" fmla="*/ 1481274 w 1481273"/>
                  <a:gd name="connsiteY171" fmla="*/ 2068460 h 2072634"/>
                  <a:gd name="connsiteX172" fmla="*/ 1167649 w 1481273"/>
                  <a:gd name="connsiteY172" fmla="*/ 1827346 h 2072634"/>
                  <a:gd name="connsiteX173" fmla="*/ 1164505 w 1481273"/>
                  <a:gd name="connsiteY173" fmla="*/ 1819539 h 2072634"/>
                  <a:gd name="connsiteX174" fmla="*/ 1156996 w 1481273"/>
                  <a:gd name="connsiteY174" fmla="*/ 1798097 h 2072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1481273" h="2072634">
                    <a:moveTo>
                      <a:pt x="1156996" y="1798097"/>
                    </a:moveTo>
                    <a:cubicBezTo>
                      <a:pt x="1154638" y="1790914"/>
                      <a:pt x="1152063" y="1783866"/>
                      <a:pt x="1149623" y="1776764"/>
                    </a:cubicBezTo>
                    <a:cubicBezTo>
                      <a:pt x="1140570" y="1748140"/>
                      <a:pt x="1132627" y="1719379"/>
                      <a:pt x="1126853" y="1690158"/>
                    </a:cubicBezTo>
                    <a:cubicBezTo>
                      <a:pt x="1120809" y="1661019"/>
                      <a:pt x="1116228" y="1631608"/>
                      <a:pt x="1112216" y="1601953"/>
                    </a:cubicBezTo>
                    <a:cubicBezTo>
                      <a:pt x="1110915" y="1594580"/>
                      <a:pt x="1110400" y="1587071"/>
                      <a:pt x="1109614" y="1579617"/>
                    </a:cubicBezTo>
                    <a:lnTo>
                      <a:pt x="1107418" y="1557173"/>
                    </a:lnTo>
                    <a:cubicBezTo>
                      <a:pt x="1106226" y="1542183"/>
                      <a:pt x="1105764" y="1527057"/>
                      <a:pt x="1104897" y="1511986"/>
                    </a:cubicBezTo>
                    <a:cubicBezTo>
                      <a:pt x="1102864" y="1451511"/>
                      <a:pt x="1104735" y="1390466"/>
                      <a:pt x="1103948" y="1329287"/>
                    </a:cubicBezTo>
                    <a:cubicBezTo>
                      <a:pt x="1102783" y="1268134"/>
                      <a:pt x="1099259" y="1206710"/>
                      <a:pt x="1088633" y="1146479"/>
                    </a:cubicBezTo>
                    <a:lnTo>
                      <a:pt x="1085706" y="1146886"/>
                    </a:lnTo>
                    <a:cubicBezTo>
                      <a:pt x="1091588" y="1207550"/>
                      <a:pt x="1091913" y="1268378"/>
                      <a:pt x="1089121" y="1329097"/>
                    </a:cubicBezTo>
                    <a:cubicBezTo>
                      <a:pt x="1086952" y="1389870"/>
                      <a:pt x="1082127" y="1450671"/>
                      <a:pt x="1081179" y="1512176"/>
                    </a:cubicBezTo>
                    <a:cubicBezTo>
                      <a:pt x="1081206" y="1527572"/>
                      <a:pt x="1080799" y="1542969"/>
                      <a:pt x="1081152" y="1558393"/>
                    </a:cubicBezTo>
                    <a:lnTo>
                      <a:pt x="1081884" y="1581596"/>
                    </a:lnTo>
                    <a:cubicBezTo>
                      <a:pt x="1082182" y="1589321"/>
                      <a:pt x="1082182" y="1597074"/>
                      <a:pt x="1082995" y="1604826"/>
                    </a:cubicBezTo>
                    <a:lnTo>
                      <a:pt x="1085164" y="1628057"/>
                    </a:lnTo>
                    <a:cubicBezTo>
                      <a:pt x="1085950" y="1635782"/>
                      <a:pt x="1086682" y="1643535"/>
                      <a:pt x="1088253" y="1651206"/>
                    </a:cubicBezTo>
                    <a:lnTo>
                      <a:pt x="1092564" y="1674193"/>
                    </a:lnTo>
                    <a:lnTo>
                      <a:pt x="1094867" y="1685659"/>
                    </a:lnTo>
                    <a:lnTo>
                      <a:pt x="1097958" y="1696962"/>
                    </a:lnTo>
                    <a:cubicBezTo>
                      <a:pt x="1107499" y="1732716"/>
                      <a:pt x="1120971" y="1767412"/>
                      <a:pt x="1138076" y="1799995"/>
                    </a:cubicBezTo>
                    <a:cubicBezTo>
                      <a:pt x="1088850" y="1753805"/>
                      <a:pt x="1041467" y="1705663"/>
                      <a:pt x="995955" y="1655760"/>
                    </a:cubicBezTo>
                    <a:lnTo>
                      <a:pt x="968740" y="1626675"/>
                    </a:lnTo>
                    <a:lnTo>
                      <a:pt x="942528" y="1596667"/>
                    </a:lnTo>
                    <a:lnTo>
                      <a:pt x="916153" y="1566768"/>
                    </a:lnTo>
                    <a:lnTo>
                      <a:pt x="902952" y="1551860"/>
                    </a:lnTo>
                    <a:lnTo>
                      <a:pt x="890212" y="1536518"/>
                    </a:lnTo>
                    <a:lnTo>
                      <a:pt x="869828" y="1512230"/>
                    </a:lnTo>
                    <a:lnTo>
                      <a:pt x="867334" y="1504098"/>
                    </a:lnTo>
                    <a:lnTo>
                      <a:pt x="859798" y="1480542"/>
                    </a:lnTo>
                    <a:lnTo>
                      <a:pt x="856003" y="1468805"/>
                    </a:lnTo>
                    <a:cubicBezTo>
                      <a:pt x="854729" y="1464902"/>
                      <a:pt x="853293" y="1461052"/>
                      <a:pt x="852344" y="1457040"/>
                    </a:cubicBezTo>
                    <a:lnTo>
                      <a:pt x="845947" y="1433214"/>
                    </a:lnTo>
                    <a:lnTo>
                      <a:pt x="839279" y="1409549"/>
                    </a:lnTo>
                    <a:cubicBezTo>
                      <a:pt x="837110" y="1401662"/>
                      <a:pt x="835619" y="1393557"/>
                      <a:pt x="833749" y="1385588"/>
                    </a:cubicBezTo>
                    <a:cubicBezTo>
                      <a:pt x="825833" y="1353791"/>
                      <a:pt x="819463" y="1321643"/>
                      <a:pt x="812768" y="1289494"/>
                    </a:cubicBezTo>
                    <a:cubicBezTo>
                      <a:pt x="809868" y="1273311"/>
                      <a:pt x="806588" y="1257183"/>
                      <a:pt x="803958" y="1240919"/>
                    </a:cubicBezTo>
                    <a:lnTo>
                      <a:pt x="797236" y="1191910"/>
                    </a:lnTo>
                    <a:cubicBezTo>
                      <a:pt x="789673" y="1126311"/>
                      <a:pt x="786475" y="1060036"/>
                      <a:pt x="784143" y="993597"/>
                    </a:cubicBezTo>
                    <a:cubicBezTo>
                      <a:pt x="782734" y="960364"/>
                      <a:pt x="781514" y="927104"/>
                      <a:pt x="779454" y="893790"/>
                    </a:cubicBezTo>
                    <a:cubicBezTo>
                      <a:pt x="777773" y="860503"/>
                      <a:pt x="774277" y="827189"/>
                      <a:pt x="768963" y="794281"/>
                    </a:cubicBezTo>
                    <a:lnTo>
                      <a:pt x="766036" y="794715"/>
                    </a:lnTo>
                    <a:cubicBezTo>
                      <a:pt x="772271" y="860828"/>
                      <a:pt x="770184" y="927240"/>
                      <a:pt x="769316" y="993787"/>
                    </a:cubicBezTo>
                    <a:cubicBezTo>
                      <a:pt x="768693" y="1060334"/>
                      <a:pt x="768909" y="1127179"/>
                      <a:pt x="773599" y="1194078"/>
                    </a:cubicBezTo>
                    <a:lnTo>
                      <a:pt x="777854" y="1244226"/>
                    </a:lnTo>
                    <a:cubicBezTo>
                      <a:pt x="779562" y="1260924"/>
                      <a:pt x="781812" y="1277621"/>
                      <a:pt x="783791" y="1294346"/>
                    </a:cubicBezTo>
                    <a:cubicBezTo>
                      <a:pt x="788778" y="1327633"/>
                      <a:pt x="795230" y="1360839"/>
                      <a:pt x="805070" y="1393177"/>
                    </a:cubicBezTo>
                    <a:cubicBezTo>
                      <a:pt x="807536" y="1401255"/>
                      <a:pt x="809623" y="1409414"/>
                      <a:pt x="812388" y="1417384"/>
                    </a:cubicBezTo>
                    <a:lnTo>
                      <a:pt x="821009" y="1441211"/>
                    </a:lnTo>
                    <a:lnTo>
                      <a:pt x="829439" y="1463600"/>
                    </a:lnTo>
                    <a:lnTo>
                      <a:pt x="789023" y="1413046"/>
                    </a:lnTo>
                    <a:cubicBezTo>
                      <a:pt x="722963" y="1329558"/>
                      <a:pt x="660645" y="1242952"/>
                      <a:pt x="601634" y="1154069"/>
                    </a:cubicBezTo>
                    <a:cubicBezTo>
                      <a:pt x="591062" y="1137967"/>
                      <a:pt x="580653" y="1121785"/>
                      <a:pt x="570272" y="1105575"/>
                    </a:cubicBezTo>
                    <a:cubicBezTo>
                      <a:pt x="571464" y="1099286"/>
                      <a:pt x="572602" y="1092997"/>
                      <a:pt x="573741" y="1086682"/>
                    </a:cubicBezTo>
                    <a:cubicBezTo>
                      <a:pt x="574934" y="1079417"/>
                      <a:pt x="576208" y="1072125"/>
                      <a:pt x="577292" y="1064834"/>
                    </a:cubicBezTo>
                    <a:cubicBezTo>
                      <a:pt x="578295" y="1057515"/>
                      <a:pt x="579081" y="1050196"/>
                      <a:pt x="580002" y="1042877"/>
                    </a:cubicBezTo>
                    <a:cubicBezTo>
                      <a:pt x="580897" y="1035558"/>
                      <a:pt x="581765" y="1028212"/>
                      <a:pt x="582470" y="1020866"/>
                    </a:cubicBezTo>
                    <a:cubicBezTo>
                      <a:pt x="583309" y="1013521"/>
                      <a:pt x="583879" y="1006174"/>
                      <a:pt x="584367" y="998774"/>
                    </a:cubicBezTo>
                    <a:cubicBezTo>
                      <a:pt x="585207" y="984001"/>
                      <a:pt x="586210" y="969255"/>
                      <a:pt x="586616" y="954428"/>
                    </a:cubicBezTo>
                    <a:cubicBezTo>
                      <a:pt x="586616" y="939600"/>
                      <a:pt x="586888" y="924773"/>
                      <a:pt x="586183" y="909946"/>
                    </a:cubicBezTo>
                    <a:cubicBezTo>
                      <a:pt x="585153" y="895118"/>
                      <a:pt x="584475" y="880264"/>
                      <a:pt x="582550" y="865518"/>
                    </a:cubicBezTo>
                    <a:cubicBezTo>
                      <a:pt x="580544" y="850772"/>
                      <a:pt x="578864" y="835998"/>
                      <a:pt x="576153" y="821388"/>
                    </a:cubicBezTo>
                    <a:lnTo>
                      <a:pt x="572467" y="799432"/>
                    </a:lnTo>
                    <a:lnTo>
                      <a:pt x="568130" y="777665"/>
                    </a:lnTo>
                    <a:cubicBezTo>
                      <a:pt x="562383" y="748634"/>
                      <a:pt x="555525" y="720036"/>
                      <a:pt x="548748" y="691520"/>
                    </a:cubicBezTo>
                    <a:lnTo>
                      <a:pt x="538719" y="648800"/>
                    </a:lnTo>
                    <a:cubicBezTo>
                      <a:pt x="535358" y="634569"/>
                      <a:pt x="532186" y="620310"/>
                      <a:pt x="529204" y="606025"/>
                    </a:cubicBezTo>
                    <a:cubicBezTo>
                      <a:pt x="516437" y="548992"/>
                      <a:pt x="506733" y="491336"/>
                      <a:pt x="497896" y="433382"/>
                    </a:cubicBezTo>
                    <a:lnTo>
                      <a:pt x="494942" y="433708"/>
                    </a:lnTo>
                    <a:cubicBezTo>
                      <a:pt x="499062" y="492204"/>
                      <a:pt x="505730" y="550619"/>
                      <a:pt x="514621" y="608763"/>
                    </a:cubicBezTo>
                    <a:cubicBezTo>
                      <a:pt x="516898" y="623292"/>
                      <a:pt x="519365" y="637767"/>
                      <a:pt x="521994" y="652215"/>
                    </a:cubicBezTo>
                    <a:lnTo>
                      <a:pt x="529882" y="695504"/>
                    </a:lnTo>
                    <a:cubicBezTo>
                      <a:pt x="535195" y="724319"/>
                      <a:pt x="540562" y="753025"/>
                      <a:pt x="544737" y="781731"/>
                    </a:cubicBezTo>
                    <a:cubicBezTo>
                      <a:pt x="553573" y="839197"/>
                      <a:pt x="554658" y="896772"/>
                      <a:pt x="556935" y="954618"/>
                    </a:cubicBezTo>
                    <a:cubicBezTo>
                      <a:pt x="557884" y="983595"/>
                      <a:pt x="558643" y="1012653"/>
                      <a:pt x="559130" y="1041847"/>
                    </a:cubicBezTo>
                    <a:cubicBezTo>
                      <a:pt x="559700" y="1057894"/>
                      <a:pt x="559944" y="1073941"/>
                      <a:pt x="560377" y="1090070"/>
                    </a:cubicBezTo>
                    <a:cubicBezTo>
                      <a:pt x="459785" y="931143"/>
                      <a:pt x="368760" y="765901"/>
                      <a:pt x="286789" y="596267"/>
                    </a:cubicBezTo>
                    <a:cubicBezTo>
                      <a:pt x="240030" y="500092"/>
                      <a:pt x="196253" y="402427"/>
                      <a:pt x="155999" y="303297"/>
                    </a:cubicBezTo>
                    <a:cubicBezTo>
                      <a:pt x="135724" y="253773"/>
                      <a:pt x="116749" y="203761"/>
                      <a:pt x="98858" y="153343"/>
                    </a:cubicBezTo>
                    <a:cubicBezTo>
                      <a:pt x="89859" y="128161"/>
                      <a:pt x="81347" y="102789"/>
                      <a:pt x="73324" y="77308"/>
                    </a:cubicBezTo>
                    <a:cubicBezTo>
                      <a:pt x="69583" y="64487"/>
                      <a:pt x="65300" y="51801"/>
                      <a:pt x="62075" y="38844"/>
                    </a:cubicBezTo>
                    <a:cubicBezTo>
                      <a:pt x="60394" y="32393"/>
                      <a:pt x="58551" y="25968"/>
                      <a:pt x="57006" y="19490"/>
                    </a:cubicBezTo>
                    <a:lnTo>
                      <a:pt x="52804" y="0"/>
                    </a:lnTo>
                    <a:lnTo>
                      <a:pt x="48114" y="732"/>
                    </a:lnTo>
                    <a:lnTo>
                      <a:pt x="51720" y="20656"/>
                    </a:lnTo>
                    <a:cubicBezTo>
                      <a:pt x="53048" y="27270"/>
                      <a:pt x="54701" y="33775"/>
                      <a:pt x="56192" y="40335"/>
                    </a:cubicBezTo>
                    <a:cubicBezTo>
                      <a:pt x="59039" y="53509"/>
                      <a:pt x="62887" y="66358"/>
                      <a:pt x="66222" y="79369"/>
                    </a:cubicBezTo>
                    <a:cubicBezTo>
                      <a:pt x="73432" y="105228"/>
                      <a:pt x="81130" y="130980"/>
                      <a:pt x="89317" y="156541"/>
                    </a:cubicBezTo>
                    <a:cubicBezTo>
                      <a:pt x="105798" y="207638"/>
                      <a:pt x="123444" y="258354"/>
                      <a:pt x="142337" y="308610"/>
                    </a:cubicBezTo>
                    <a:cubicBezTo>
                      <a:pt x="179880" y="409203"/>
                      <a:pt x="221055" y="508441"/>
                      <a:pt x="265267" y="606350"/>
                    </a:cubicBezTo>
                    <a:cubicBezTo>
                      <a:pt x="326392" y="740339"/>
                      <a:pt x="393102" y="871861"/>
                      <a:pt x="465802" y="1000157"/>
                    </a:cubicBezTo>
                    <a:cubicBezTo>
                      <a:pt x="465585" y="999940"/>
                      <a:pt x="465368" y="999696"/>
                      <a:pt x="465124" y="999479"/>
                    </a:cubicBezTo>
                    <a:cubicBezTo>
                      <a:pt x="453713" y="988176"/>
                      <a:pt x="442084" y="976981"/>
                      <a:pt x="430265" y="966165"/>
                    </a:cubicBezTo>
                    <a:cubicBezTo>
                      <a:pt x="418311" y="955512"/>
                      <a:pt x="406303" y="944751"/>
                      <a:pt x="394159" y="934396"/>
                    </a:cubicBezTo>
                    <a:cubicBezTo>
                      <a:pt x="369790" y="913632"/>
                      <a:pt x="344635" y="894007"/>
                      <a:pt x="319399" y="874761"/>
                    </a:cubicBezTo>
                    <a:cubicBezTo>
                      <a:pt x="306659" y="865220"/>
                      <a:pt x="294027" y="855624"/>
                      <a:pt x="281639" y="845757"/>
                    </a:cubicBezTo>
                    <a:lnTo>
                      <a:pt x="263017" y="830984"/>
                    </a:lnTo>
                    <a:lnTo>
                      <a:pt x="244774" y="815804"/>
                    </a:lnTo>
                    <a:cubicBezTo>
                      <a:pt x="196334" y="775117"/>
                      <a:pt x="150795" y="731068"/>
                      <a:pt x="110351" y="682358"/>
                    </a:cubicBezTo>
                    <a:cubicBezTo>
                      <a:pt x="69421" y="634053"/>
                      <a:pt x="34046" y="581060"/>
                      <a:pt x="2629" y="525627"/>
                    </a:cubicBezTo>
                    <a:lnTo>
                      <a:pt x="0" y="526982"/>
                    </a:lnTo>
                    <a:cubicBezTo>
                      <a:pt x="27297" y="584746"/>
                      <a:pt x="60340" y="640044"/>
                      <a:pt x="98750" y="691601"/>
                    </a:cubicBezTo>
                    <a:cubicBezTo>
                      <a:pt x="137458" y="742941"/>
                      <a:pt x="181832" y="790026"/>
                      <a:pt x="229079" y="833613"/>
                    </a:cubicBezTo>
                    <a:lnTo>
                      <a:pt x="246780" y="850013"/>
                    </a:lnTo>
                    <a:lnTo>
                      <a:pt x="264805" y="865952"/>
                    </a:lnTo>
                    <a:lnTo>
                      <a:pt x="282805" y="881945"/>
                    </a:lnTo>
                    <a:lnTo>
                      <a:pt x="300993" y="897612"/>
                    </a:lnTo>
                    <a:cubicBezTo>
                      <a:pt x="325281" y="918511"/>
                      <a:pt x="350327" y="938218"/>
                      <a:pt x="375591" y="957491"/>
                    </a:cubicBezTo>
                    <a:lnTo>
                      <a:pt x="451354" y="1015120"/>
                    </a:lnTo>
                    <a:lnTo>
                      <a:pt x="488870" y="1044476"/>
                    </a:lnTo>
                    <a:cubicBezTo>
                      <a:pt x="490387" y="1045696"/>
                      <a:pt x="491906" y="1046943"/>
                      <a:pt x="493451" y="1048190"/>
                    </a:cubicBezTo>
                    <a:cubicBezTo>
                      <a:pt x="518199" y="1090721"/>
                      <a:pt x="543598" y="1132898"/>
                      <a:pt x="569702" y="1174643"/>
                    </a:cubicBezTo>
                    <a:cubicBezTo>
                      <a:pt x="602989" y="1227555"/>
                      <a:pt x="637415" y="1279763"/>
                      <a:pt x="672979" y="1331293"/>
                    </a:cubicBezTo>
                    <a:cubicBezTo>
                      <a:pt x="668913" y="1328798"/>
                      <a:pt x="664819" y="1326359"/>
                      <a:pt x="660699" y="1323974"/>
                    </a:cubicBezTo>
                    <a:cubicBezTo>
                      <a:pt x="654221" y="1320124"/>
                      <a:pt x="647661" y="1316493"/>
                      <a:pt x="640965" y="1313077"/>
                    </a:cubicBezTo>
                    <a:cubicBezTo>
                      <a:pt x="634324" y="1309526"/>
                      <a:pt x="627629" y="1306192"/>
                      <a:pt x="620907" y="1302858"/>
                    </a:cubicBezTo>
                    <a:cubicBezTo>
                      <a:pt x="607435" y="1296270"/>
                      <a:pt x="593773" y="1290226"/>
                      <a:pt x="580111" y="1284181"/>
                    </a:cubicBezTo>
                    <a:cubicBezTo>
                      <a:pt x="552679" y="1272417"/>
                      <a:pt x="524759" y="1262198"/>
                      <a:pt x="496676" y="1252819"/>
                    </a:cubicBezTo>
                    <a:cubicBezTo>
                      <a:pt x="468540" y="1243575"/>
                      <a:pt x="440538" y="1234169"/>
                      <a:pt x="412863" y="1224140"/>
                    </a:cubicBezTo>
                    <a:cubicBezTo>
                      <a:pt x="357565" y="1203918"/>
                      <a:pt x="303108" y="1181528"/>
                      <a:pt x="252120" y="1152551"/>
                    </a:cubicBezTo>
                    <a:cubicBezTo>
                      <a:pt x="200942" y="1124116"/>
                      <a:pt x="153533" y="1088226"/>
                      <a:pt x="114662" y="1043663"/>
                    </a:cubicBezTo>
                    <a:lnTo>
                      <a:pt x="112357" y="1045533"/>
                    </a:lnTo>
                    <a:cubicBezTo>
                      <a:pt x="147813" y="1093458"/>
                      <a:pt x="194301" y="1132790"/>
                      <a:pt x="244475" y="1165264"/>
                    </a:cubicBezTo>
                    <a:cubicBezTo>
                      <a:pt x="295030" y="1197439"/>
                      <a:pt x="349352" y="1223002"/>
                      <a:pt x="404161" y="1246204"/>
                    </a:cubicBezTo>
                    <a:cubicBezTo>
                      <a:pt x="431566" y="1257888"/>
                      <a:pt x="459107" y="1269056"/>
                      <a:pt x="486511" y="1280359"/>
                    </a:cubicBezTo>
                    <a:cubicBezTo>
                      <a:pt x="513971" y="1291527"/>
                      <a:pt x="541620" y="1301773"/>
                      <a:pt x="569241" y="1311776"/>
                    </a:cubicBezTo>
                    <a:cubicBezTo>
                      <a:pt x="611257" y="1326874"/>
                      <a:pt x="652730" y="1342217"/>
                      <a:pt x="693417" y="1360595"/>
                    </a:cubicBezTo>
                    <a:cubicBezTo>
                      <a:pt x="712555" y="1387837"/>
                      <a:pt x="731990" y="1414889"/>
                      <a:pt x="751805" y="1441698"/>
                    </a:cubicBezTo>
                    <a:lnTo>
                      <a:pt x="801004" y="1505995"/>
                    </a:lnTo>
                    <a:lnTo>
                      <a:pt x="852533" y="1568477"/>
                    </a:lnTo>
                    <a:lnTo>
                      <a:pt x="865518" y="1584009"/>
                    </a:lnTo>
                    <a:lnTo>
                      <a:pt x="879017" y="1599134"/>
                    </a:lnTo>
                    <a:lnTo>
                      <a:pt x="906042" y="1629331"/>
                    </a:lnTo>
                    <a:lnTo>
                      <a:pt x="933257" y="1659338"/>
                    </a:lnTo>
                    <a:lnTo>
                      <a:pt x="961502" y="1688424"/>
                    </a:lnTo>
                    <a:cubicBezTo>
                      <a:pt x="979339" y="1707019"/>
                      <a:pt x="997717" y="1725099"/>
                      <a:pt x="1016366" y="1742935"/>
                    </a:cubicBezTo>
                    <a:cubicBezTo>
                      <a:pt x="1013385" y="1741634"/>
                      <a:pt x="1010403" y="1740279"/>
                      <a:pt x="1007422" y="1738950"/>
                    </a:cubicBezTo>
                    <a:cubicBezTo>
                      <a:pt x="1000238" y="1735806"/>
                      <a:pt x="993109" y="1732472"/>
                      <a:pt x="985763" y="1729734"/>
                    </a:cubicBezTo>
                    <a:lnTo>
                      <a:pt x="963698" y="1721657"/>
                    </a:lnTo>
                    <a:lnTo>
                      <a:pt x="941471" y="1713877"/>
                    </a:lnTo>
                    <a:cubicBezTo>
                      <a:pt x="934016" y="1711464"/>
                      <a:pt x="926481" y="1709323"/>
                      <a:pt x="918999" y="1707019"/>
                    </a:cubicBezTo>
                    <a:lnTo>
                      <a:pt x="896365" y="1700622"/>
                    </a:lnTo>
                    <a:cubicBezTo>
                      <a:pt x="888830" y="1698507"/>
                      <a:pt x="881158" y="1697016"/>
                      <a:pt x="873541" y="1695173"/>
                    </a:cubicBezTo>
                    <a:lnTo>
                      <a:pt x="850636" y="1690213"/>
                    </a:lnTo>
                    <a:cubicBezTo>
                      <a:pt x="842992" y="1688613"/>
                      <a:pt x="835320" y="1687420"/>
                      <a:pt x="827650" y="1685984"/>
                    </a:cubicBezTo>
                    <a:cubicBezTo>
                      <a:pt x="796938" y="1680644"/>
                      <a:pt x="766307" y="1676036"/>
                      <a:pt x="736002" y="1670479"/>
                    </a:cubicBezTo>
                    <a:cubicBezTo>
                      <a:pt x="675499" y="1659393"/>
                      <a:pt x="615350" y="1646218"/>
                      <a:pt x="559754" y="1620603"/>
                    </a:cubicBezTo>
                    <a:lnTo>
                      <a:pt x="539099" y="1610681"/>
                    </a:lnTo>
                    <a:cubicBezTo>
                      <a:pt x="532214" y="1607347"/>
                      <a:pt x="525166" y="1604284"/>
                      <a:pt x="518742" y="1600137"/>
                    </a:cubicBezTo>
                    <a:lnTo>
                      <a:pt x="498954" y="1588454"/>
                    </a:lnTo>
                    <a:cubicBezTo>
                      <a:pt x="492340" y="1584578"/>
                      <a:pt x="485644" y="1580783"/>
                      <a:pt x="479545" y="1576093"/>
                    </a:cubicBezTo>
                    <a:lnTo>
                      <a:pt x="460760" y="1562702"/>
                    </a:lnTo>
                    <a:cubicBezTo>
                      <a:pt x="454580" y="1558122"/>
                      <a:pt x="447966" y="1554056"/>
                      <a:pt x="442273" y="1548851"/>
                    </a:cubicBezTo>
                    <a:lnTo>
                      <a:pt x="406764" y="1519115"/>
                    </a:lnTo>
                    <a:lnTo>
                      <a:pt x="404703" y="1521229"/>
                    </a:lnTo>
                    <a:cubicBezTo>
                      <a:pt x="447749" y="1565928"/>
                      <a:pt x="497490" y="1605043"/>
                      <a:pt x="553384" y="1633993"/>
                    </a:cubicBezTo>
                    <a:cubicBezTo>
                      <a:pt x="609332" y="1663079"/>
                      <a:pt x="670701" y="1679614"/>
                      <a:pt x="731204" y="1693709"/>
                    </a:cubicBezTo>
                    <a:cubicBezTo>
                      <a:pt x="791977" y="1707480"/>
                      <a:pt x="851802" y="1721954"/>
                      <a:pt x="911409" y="1735698"/>
                    </a:cubicBezTo>
                    <a:cubicBezTo>
                      <a:pt x="918864" y="1737405"/>
                      <a:pt x="926399" y="1738950"/>
                      <a:pt x="933827" y="1740793"/>
                    </a:cubicBezTo>
                    <a:lnTo>
                      <a:pt x="956000" y="1746676"/>
                    </a:lnTo>
                    <a:lnTo>
                      <a:pt x="978336" y="1752260"/>
                    </a:lnTo>
                    <a:cubicBezTo>
                      <a:pt x="985736" y="1754266"/>
                      <a:pt x="993028" y="1756597"/>
                      <a:pt x="1000455" y="1758603"/>
                    </a:cubicBezTo>
                    <a:lnTo>
                      <a:pt x="1022655" y="1764892"/>
                    </a:lnTo>
                    <a:lnTo>
                      <a:pt x="1033824" y="1767927"/>
                    </a:lnTo>
                    <a:lnTo>
                      <a:pt x="1044801" y="1771506"/>
                    </a:lnTo>
                    <a:cubicBezTo>
                      <a:pt x="1045696" y="1771777"/>
                      <a:pt x="1046591" y="1772048"/>
                      <a:pt x="1047485" y="1772346"/>
                    </a:cubicBezTo>
                    <a:cubicBezTo>
                      <a:pt x="1057731" y="1781888"/>
                      <a:pt x="1068005" y="1791402"/>
                      <a:pt x="1078251" y="1800917"/>
                    </a:cubicBezTo>
                    <a:lnTo>
                      <a:pt x="1139973" y="1853531"/>
                    </a:lnTo>
                    <a:cubicBezTo>
                      <a:pt x="1150084" y="1862476"/>
                      <a:pt x="1160872" y="1870662"/>
                      <a:pt x="1171579" y="1878930"/>
                    </a:cubicBezTo>
                    <a:lnTo>
                      <a:pt x="1203755" y="1903597"/>
                    </a:lnTo>
                    <a:cubicBezTo>
                      <a:pt x="1290063" y="1968544"/>
                      <a:pt x="1381819" y="2026472"/>
                      <a:pt x="1478997" y="2072634"/>
                    </a:cubicBezTo>
                    <a:lnTo>
                      <a:pt x="1481274" y="2068460"/>
                    </a:lnTo>
                    <a:cubicBezTo>
                      <a:pt x="1369567" y="1996708"/>
                      <a:pt x="1265043" y="1915822"/>
                      <a:pt x="1167649" y="1827346"/>
                    </a:cubicBezTo>
                    <a:cubicBezTo>
                      <a:pt x="1166592" y="1824744"/>
                      <a:pt x="1165562" y="1822114"/>
                      <a:pt x="1164505" y="1819539"/>
                    </a:cubicBezTo>
                    <a:cubicBezTo>
                      <a:pt x="1161414" y="1812626"/>
                      <a:pt x="1159517" y="1805226"/>
                      <a:pt x="1156996" y="1798097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6" name="任意多边形: 形状 745">
                <a:extLst>
                  <a:ext uri="{FF2B5EF4-FFF2-40B4-BE49-F238E27FC236}">
                    <a16:creationId xmlns:a16="http://schemas.microsoft.com/office/drawing/2014/main" id="{FAC36EDB-7009-8464-4CB1-3B610891BA43}"/>
                  </a:ext>
                </a:extLst>
              </p:cNvPr>
              <p:cNvSpPr/>
              <p:nvPr/>
            </p:nvSpPr>
            <p:spPr>
              <a:xfrm>
                <a:off x="8105625" y="4509282"/>
                <a:ext cx="218568" cy="192683"/>
              </a:xfrm>
              <a:custGeom>
                <a:avLst/>
                <a:gdLst>
                  <a:gd name="connsiteX0" fmla="*/ 213830 w 218568"/>
                  <a:gd name="connsiteY0" fmla="*/ 72322 h 192683"/>
                  <a:gd name="connsiteX1" fmla="*/ 134542 w 218568"/>
                  <a:gd name="connsiteY1" fmla="*/ 181915 h 192683"/>
                  <a:gd name="connsiteX2" fmla="*/ 5487 w 218568"/>
                  <a:gd name="connsiteY2" fmla="*/ 141364 h 192683"/>
                  <a:gd name="connsiteX3" fmla="*/ 76236 w 218568"/>
                  <a:gd name="connsiteY3" fmla="*/ 5965 h 192683"/>
                  <a:gd name="connsiteX4" fmla="*/ 213830 w 218568"/>
                  <a:gd name="connsiteY4" fmla="*/ 72322 h 192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568" h="192683">
                    <a:moveTo>
                      <a:pt x="213830" y="72322"/>
                    </a:moveTo>
                    <a:cubicBezTo>
                      <a:pt x="232886" y="129870"/>
                      <a:pt x="192063" y="162859"/>
                      <a:pt x="134542" y="181915"/>
                    </a:cubicBezTo>
                    <a:cubicBezTo>
                      <a:pt x="76995" y="200971"/>
                      <a:pt x="24543" y="198884"/>
                      <a:pt x="5487" y="141364"/>
                    </a:cubicBezTo>
                    <a:cubicBezTo>
                      <a:pt x="-13568" y="83816"/>
                      <a:pt x="18688" y="25021"/>
                      <a:pt x="76236" y="5965"/>
                    </a:cubicBezTo>
                    <a:cubicBezTo>
                      <a:pt x="133756" y="-13118"/>
                      <a:pt x="194773" y="14802"/>
                      <a:pt x="213830" y="72322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FBA01A85-1787-8C22-9DC3-0ED0280DAE4C}"/>
                  </a:ext>
                </a:extLst>
              </p:cNvPr>
              <p:cNvSpPr/>
              <p:nvPr/>
            </p:nvSpPr>
            <p:spPr>
              <a:xfrm>
                <a:off x="8138707" y="4548896"/>
                <a:ext cx="159736" cy="140791"/>
              </a:xfrm>
              <a:custGeom>
                <a:avLst/>
                <a:gdLst>
                  <a:gd name="connsiteX0" fmla="*/ 156271 w 159736"/>
                  <a:gd name="connsiteY0" fmla="*/ 52849 h 140791"/>
                  <a:gd name="connsiteX1" fmla="*/ 98317 w 159736"/>
                  <a:gd name="connsiteY1" fmla="*/ 132922 h 140791"/>
                  <a:gd name="connsiteX2" fmla="*/ 4013 w 159736"/>
                  <a:gd name="connsiteY2" fmla="*/ 103294 h 140791"/>
                  <a:gd name="connsiteX3" fmla="*/ 55705 w 159736"/>
                  <a:gd name="connsiteY3" fmla="*/ 4355 h 140791"/>
                  <a:gd name="connsiteX4" fmla="*/ 156271 w 159736"/>
                  <a:gd name="connsiteY4" fmla="*/ 52849 h 140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36" h="140791">
                    <a:moveTo>
                      <a:pt x="156271" y="52849"/>
                    </a:moveTo>
                    <a:cubicBezTo>
                      <a:pt x="170204" y="94891"/>
                      <a:pt x="140359" y="118989"/>
                      <a:pt x="98317" y="132922"/>
                    </a:cubicBezTo>
                    <a:cubicBezTo>
                      <a:pt x="56274" y="146855"/>
                      <a:pt x="17945" y="145310"/>
                      <a:pt x="4013" y="103294"/>
                    </a:cubicBezTo>
                    <a:cubicBezTo>
                      <a:pt x="-9921" y="61252"/>
                      <a:pt x="13663" y="18288"/>
                      <a:pt x="55705" y="4355"/>
                    </a:cubicBezTo>
                    <a:cubicBezTo>
                      <a:pt x="97747" y="-9578"/>
                      <a:pt x="142365" y="10806"/>
                      <a:pt x="156271" y="52849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AAC46499-DD93-7F00-4F07-8462848284E4}"/>
                  </a:ext>
                </a:extLst>
              </p:cNvPr>
              <p:cNvSpPr/>
              <p:nvPr/>
            </p:nvSpPr>
            <p:spPr>
              <a:xfrm rot="-1099900">
                <a:off x="8134827" y="4491323"/>
                <a:ext cx="93187" cy="47759"/>
              </a:xfrm>
              <a:custGeom>
                <a:avLst/>
                <a:gdLst>
                  <a:gd name="connsiteX0" fmla="*/ 93187 w 93187"/>
                  <a:gd name="connsiteY0" fmla="*/ 23880 h 47759"/>
                  <a:gd name="connsiteX1" fmla="*/ 46594 w 93187"/>
                  <a:gd name="connsiteY1" fmla="*/ 47760 h 47759"/>
                  <a:gd name="connsiteX2" fmla="*/ 0 w 93187"/>
                  <a:gd name="connsiteY2" fmla="*/ 23880 h 47759"/>
                  <a:gd name="connsiteX3" fmla="*/ 46594 w 93187"/>
                  <a:gd name="connsiteY3" fmla="*/ 0 h 47759"/>
                  <a:gd name="connsiteX4" fmla="*/ 93187 w 93187"/>
                  <a:gd name="connsiteY4" fmla="*/ 23880 h 4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87" h="47759">
                    <a:moveTo>
                      <a:pt x="93187" y="23880"/>
                    </a:moveTo>
                    <a:cubicBezTo>
                      <a:pt x="93187" y="37068"/>
                      <a:pt x="72327" y="47760"/>
                      <a:pt x="46594" y="47760"/>
                    </a:cubicBezTo>
                    <a:cubicBezTo>
                      <a:pt x="20860" y="47760"/>
                      <a:pt x="0" y="37068"/>
                      <a:pt x="0" y="23880"/>
                    </a:cubicBezTo>
                    <a:cubicBezTo>
                      <a:pt x="0" y="10691"/>
                      <a:pt x="20861" y="0"/>
                      <a:pt x="46594" y="0"/>
                    </a:cubicBezTo>
                    <a:cubicBezTo>
                      <a:pt x="72327" y="0"/>
                      <a:pt x="93187" y="10691"/>
                      <a:pt x="93187" y="2388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45BD2ECC-0AB5-3DDA-1770-84A39B870BA2}"/>
                  </a:ext>
                </a:extLst>
              </p:cNvPr>
              <p:cNvSpPr/>
              <p:nvPr/>
            </p:nvSpPr>
            <p:spPr>
              <a:xfrm>
                <a:off x="8050681" y="5022315"/>
                <a:ext cx="217377" cy="196811"/>
              </a:xfrm>
              <a:custGeom>
                <a:avLst/>
                <a:gdLst>
                  <a:gd name="connsiteX0" fmla="*/ 209220 w 217377"/>
                  <a:gd name="connsiteY0" fmla="*/ 61333 h 196811"/>
                  <a:gd name="connsiteX1" fmla="*/ 142592 w 217377"/>
                  <a:gd name="connsiteY1" fmla="*/ 179057 h 196811"/>
                  <a:gd name="connsiteX2" fmla="*/ 9823 w 217377"/>
                  <a:gd name="connsiteY2" fmla="*/ 153089 h 196811"/>
                  <a:gd name="connsiteX3" fmla="*/ 65094 w 217377"/>
                  <a:gd name="connsiteY3" fmla="*/ 10670 h 196811"/>
                  <a:gd name="connsiteX4" fmla="*/ 209220 w 217377"/>
                  <a:gd name="connsiteY4" fmla="*/ 61333 h 19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7377" h="196811">
                    <a:moveTo>
                      <a:pt x="209220" y="61333"/>
                    </a:moveTo>
                    <a:cubicBezTo>
                      <a:pt x="234565" y="116387"/>
                      <a:pt x="197646" y="153713"/>
                      <a:pt x="142592" y="179057"/>
                    </a:cubicBezTo>
                    <a:cubicBezTo>
                      <a:pt x="87538" y="204402"/>
                      <a:pt x="35168" y="208143"/>
                      <a:pt x="9823" y="153089"/>
                    </a:cubicBezTo>
                    <a:cubicBezTo>
                      <a:pt x="-15522" y="98035"/>
                      <a:pt x="10040" y="35988"/>
                      <a:pt x="65094" y="10670"/>
                    </a:cubicBezTo>
                    <a:cubicBezTo>
                      <a:pt x="120175" y="-14674"/>
                      <a:pt x="183903" y="6279"/>
                      <a:pt x="209220" y="6133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A8DC7A47-1CFE-4DA2-2A91-EFBC089DD900}"/>
                  </a:ext>
                </a:extLst>
              </p:cNvPr>
              <p:cNvSpPr/>
              <p:nvPr/>
            </p:nvSpPr>
            <p:spPr>
              <a:xfrm>
                <a:off x="8084963" y="5061570"/>
                <a:ext cx="158831" cy="143800"/>
              </a:xfrm>
              <a:custGeom>
                <a:avLst/>
                <a:gdLst>
                  <a:gd name="connsiteX0" fmla="*/ 152873 w 158831"/>
                  <a:gd name="connsiteY0" fmla="*/ 44821 h 143800"/>
                  <a:gd name="connsiteX1" fmla="*/ 104190 w 158831"/>
                  <a:gd name="connsiteY1" fmla="*/ 130830 h 143800"/>
                  <a:gd name="connsiteX2" fmla="*/ 7175 w 158831"/>
                  <a:gd name="connsiteY2" fmla="*/ 111855 h 143800"/>
                  <a:gd name="connsiteX3" fmla="*/ 47564 w 158831"/>
                  <a:gd name="connsiteY3" fmla="*/ 7793 h 143800"/>
                  <a:gd name="connsiteX4" fmla="*/ 152873 w 158831"/>
                  <a:gd name="connsiteY4" fmla="*/ 44821 h 143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831" h="143800">
                    <a:moveTo>
                      <a:pt x="152873" y="44821"/>
                    </a:moveTo>
                    <a:cubicBezTo>
                      <a:pt x="171387" y="85047"/>
                      <a:pt x="144416" y="112316"/>
                      <a:pt x="104190" y="130830"/>
                    </a:cubicBezTo>
                    <a:cubicBezTo>
                      <a:pt x="63964" y="149344"/>
                      <a:pt x="25689" y="152082"/>
                      <a:pt x="7175" y="111855"/>
                    </a:cubicBezTo>
                    <a:cubicBezTo>
                      <a:pt x="-11339" y="71629"/>
                      <a:pt x="7337" y="26306"/>
                      <a:pt x="47564" y="7793"/>
                    </a:cubicBezTo>
                    <a:cubicBezTo>
                      <a:pt x="87790" y="-10721"/>
                      <a:pt x="134360" y="4594"/>
                      <a:pt x="152873" y="448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2BB06118-435A-E9CF-9253-E626A40449DC}"/>
                  </a:ext>
                </a:extLst>
              </p:cNvPr>
              <p:cNvSpPr/>
              <p:nvPr/>
            </p:nvSpPr>
            <p:spPr>
              <a:xfrm rot="-1482571">
                <a:off x="8068908" y="5008838"/>
                <a:ext cx="93188" cy="47759"/>
              </a:xfrm>
              <a:custGeom>
                <a:avLst/>
                <a:gdLst>
                  <a:gd name="connsiteX0" fmla="*/ 93189 w 93188"/>
                  <a:gd name="connsiteY0" fmla="*/ 23880 h 47759"/>
                  <a:gd name="connsiteX1" fmla="*/ 46595 w 93188"/>
                  <a:gd name="connsiteY1" fmla="*/ 47760 h 47759"/>
                  <a:gd name="connsiteX2" fmla="*/ 0 w 93188"/>
                  <a:gd name="connsiteY2" fmla="*/ 23880 h 47759"/>
                  <a:gd name="connsiteX3" fmla="*/ 46595 w 93188"/>
                  <a:gd name="connsiteY3" fmla="*/ 0 h 47759"/>
                  <a:gd name="connsiteX4" fmla="*/ 93189 w 93188"/>
                  <a:gd name="connsiteY4" fmla="*/ 23880 h 4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88" h="47759">
                    <a:moveTo>
                      <a:pt x="93189" y="23880"/>
                    </a:moveTo>
                    <a:cubicBezTo>
                      <a:pt x="93189" y="37068"/>
                      <a:pt x="72328" y="47760"/>
                      <a:pt x="46595" y="47760"/>
                    </a:cubicBezTo>
                    <a:cubicBezTo>
                      <a:pt x="20861" y="47760"/>
                      <a:pt x="0" y="37069"/>
                      <a:pt x="0" y="23880"/>
                    </a:cubicBezTo>
                    <a:cubicBezTo>
                      <a:pt x="0" y="10691"/>
                      <a:pt x="20862" y="0"/>
                      <a:pt x="46595" y="0"/>
                    </a:cubicBezTo>
                    <a:cubicBezTo>
                      <a:pt x="72328" y="0"/>
                      <a:pt x="93189" y="10691"/>
                      <a:pt x="93189" y="2388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69801CE8-03CB-3AFF-2B33-A76EEB51C5C4}"/>
                  </a:ext>
                </a:extLst>
              </p:cNvPr>
              <p:cNvSpPr/>
              <p:nvPr/>
            </p:nvSpPr>
            <p:spPr>
              <a:xfrm>
                <a:off x="8546805" y="4927826"/>
                <a:ext cx="219265" cy="188784"/>
              </a:xfrm>
              <a:custGeom>
                <a:avLst/>
                <a:gdLst>
                  <a:gd name="connsiteX0" fmla="*/ 217281 w 219265"/>
                  <a:gd name="connsiteY0" fmla="*/ 84666 h 188784"/>
                  <a:gd name="connsiteX1" fmla="*/ 125498 w 219265"/>
                  <a:gd name="connsiteY1" fmla="*/ 184039 h 188784"/>
                  <a:gd name="connsiteX2" fmla="*/ 2189 w 219265"/>
                  <a:gd name="connsiteY2" fmla="*/ 128390 h 188784"/>
                  <a:gd name="connsiteX3" fmla="*/ 88551 w 219265"/>
                  <a:gd name="connsiteY3" fmla="*/ 2370 h 188784"/>
                  <a:gd name="connsiteX4" fmla="*/ 217281 w 219265"/>
                  <a:gd name="connsiteY4" fmla="*/ 84666 h 188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265" h="188784">
                    <a:moveTo>
                      <a:pt x="217281" y="84666"/>
                    </a:moveTo>
                    <a:cubicBezTo>
                      <a:pt x="229344" y="144057"/>
                      <a:pt x="184889" y="171977"/>
                      <a:pt x="125498" y="184039"/>
                    </a:cubicBezTo>
                    <a:cubicBezTo>
                      <a:pt x="66107" y="196102"/>
                      <a:pt x="14279" y="187780"/>
                      <a:pt x="2189" y="128390"/>
                    </a:cubicBezTo>
                    <a:cubicBezTo>
                      <a:pt x="-9873" y="68999"/>
                      <a:pt x="29160" y="14460"/>
                      <a:pt x="88551" y="2370"/>
                    </a:cubicBezTo>
                    <a:cubicBezTo>
                      <a:pt x="147942" y="-9692"/>
                      <a:pt x="205192" y="25276"/>
                      <a:pt x="217281" y="84666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77B1F649-E563-CAD2-3A7C-13AADF4DEDEA}"/>
                  </a:ext>
                </a:extLst>
              </p:cNvPr>
              <p:cNvSpPr/>
              <p:nvPr/>
            </p:nvSpPr>
            <p:spPr>
              <a:xfrm>
                <a:off x="8578623" y="4967708"/>
                <a:ext cx="160212" cy="137947"/>
              </a:xfrm>
              <a:custGeom>
                <a:avLst/>
                <a:gdLst>
                  <a:gd name="connsiteX0" fmla="*/ 158763 w 160212"/>
                  <a:gd name="connsiteY0" fmla="*/ 61862 h 137947"/>
                  <a:gd name="connsiteX1" fmla="*/ 91701 w 160212"/>
                  <a:gd name="connsiteY1" fmla="*/ 134481 h 137947"/>
                  <a:gd name="connsiteX2" fmla="*/ 1598 w 160212"/>
                  <a:gd name="connsiteY2" fmla="*/ 93821 h 137947"/>
                  <a:gd name="connsiteX3" fmla="*/ 64703 w 160212"/>
                  <a:gd name="connsiteY3" fmla="*/ 1739 h 137947"/>
                  <a:gd name="connsiteX4" fmla="*/ 158763 w 160212"/>
                  <a:gd name="connsiteY4" fmla="*/ 61862 h 137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212" h="137947">
                    <a:moveTo>
                      <a:pt x="158763" y="61862"/>
                    </a:moveTo>
                    <a:cubicBezTo>
                      <a:pt x="167573" y="105260"/>
                      <a:pt x="135099" y="125644"/>
                      <a:pt x="91701" y="134481"/>
                    </a:cubicBezTo>
                    <a:cubicBezTo>
                      <a:pt x="48303" y="143291"/>
                      <a:pt x="10435" y="137219"/>
                      <a:pt x="1598" y="93821"/>
                    </a:cubicBezTo>
                    <a:cubicBezTo>
                      <a:pt x="-7211" y="50423"/>
                      <a:pt x="21305" y="10576"/>
                      <a:pt x="64703" y="1739"/>
                    </a:cubicBezTo>
                    <a:cubicBezTo>
                      <a:pt x="108101" y="-7097"/>
                      <a:pt x="149953" y="18464"/>
                      <a:pt x="158763" y="618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70C5D503-21F6-3DE6-EFDB-59722F5478D6}"/>
                  </a:ext>
                </a:extLst>
              </p:cNvPr>
              <p:cNvSpPr/>
              <p:nvPr/>
            </p:nvSpPr>
            <p:spPr>
              <a:xfrm rot="-689383">
                <a:off x="8589048" y="4906556"/>
                <a:ext cx="93196" cy="47763"/>
              </a:xfrm>
              <a:custGeom>
                <a:avLst/>
                <a:gdLst>
                  <a:gd name="connsiteX0" fmla="*/ 93197 w 93196"/>
                  <a:gd name="connsiteY0" fmla="*/ 23882 h 47763"/>
                  <a:gd name="connsiteX1" fmla="*/ 46599 w 93196"/>
                  <a:gd name="connsiteY1" fmla="*/ 47764 h 47763"/>
                  <a:gd name="connsiteX2" fmla="*/ 0 w 93196"/>
                  <a:gd name="connsiteY2" fmla="*/ 23882 h 47763"/>
                  <a:gd name="connsiteX3" fmla="*/ 46599 w 93196"/>
                  <a:gd name="connsiteY3" fmla="*/ 0 h 47763"/>
                  <a:gd name="connsiteX4" fmla="*/ 93197 w 93196"/>
                  <a:gd name="connsiteY4" fmla="*/ 23882 h 4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96" h="47763">
                    <a:moveTo>
                      <a:pt x="93197" y="23882"/>
                    </a:moveTo>
                    <a:cubicBezTo>
                      <a:pt x="93197" y="37071"/>
                      <a:pt x="72334" y="47764"/>
                      <a:pt x="46599" y="47764"/>
                    </a:cubicBezTo>
                    <a:cubicBezTo>
                      <a:pt x="20863" y="47764"/>
                      <a:pt x="0" y="37072"/>
                      <a:pt x="0" y="23882"/>
                    </a:cubicBezTo>
                    <a:cubicBezTo>
                      <a:pt x="0" y="10692"/>
                      <a:pt x="20863" y="0"/>
                      <a:pt x="46599" y="0"/>
                    </a:cubicBezTo>
                    <a:cubicBezTo>
                      <a:pt x="72334" y="0"/>
                      <a:pt x="93197" y="10692"/>
                      <a:pt x="93197" y="23882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1EC9BCCF-328C-0ACB-44D9-DC62080B6287}"/>
                  </a:ext>
                </a:extLst>
              </p:cNvPr>
              <p:cNvSpPr/>
              <p:nvPr/>
            </p:nvSpPr>
            <p:spPr>
              <a:xfrm>
                <a:off x="9131480" y="5669373"/>
                <a:ext cx="219454" cy="186277"/>
              </a:xfrm>
              <a:custGeom>
                <a:avLst/>
                <a:gdLst>
                  <a:gd name="connsiteX0" fmla="*/ 218979 w 219454"/>
                  <a:gd name="connsiteY0" fmla="*/ 95927 h 186277"/>
                  <a:gd name="connsiteX1" fmla="*/ 117248 w 219454"/>
                  <a:gd name="connsiteY1" fmla="*/ 185081 h 186277"/>
                  <a:gd name="connsiteX2" fmla="*/ 499 w 219454"/>
                  <a:gd name="connsiteY2" fmla="*/ 116773 h 186277"/>
                  <a:gd name="connsiteX3" fmla="*/ 99656 w 219454"/>
                  <a:gd name="connsiteY3" fmla="*/ 539 h 186277"/>
                  <a:gd name="connsiteX4" fmla="*/ 218979 w 219454"/>
                  <a:gd name="connsiteY4" fmla="*/ 95927 h 186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454" h="186277">
                    <a:moveTo>
                      <a:pt x="218979" y="95927"/>
                    </a:moveTo>
                    <a:cubicBezTo>
                      <a:pt x="224726" y="156267"/>
                      <a:pt x="177587" y="179334"/>
                      <a:pt x="117248" y="185081"/>
                    </a:cubicBezTo>
                    <a:cubicBezTo>
                      <a:pt x="56908" y="190828"/>
                      <a:pt x="6245" y="177112"/>
                      <a:pt x="499" y="116773"/>
                    </a:cubicBezTo>
                    <a:cubicBezTo>
                      <a:pt x="-5248" y="56433"/>
                      <a:pt x="39316" y="6313"/>
                      <a:pt x="99656" y="539"/>
                    </a:cubicBezTo>
                    <a:cubicBezTo>
                      <a:pt x="159968" y="-5208"/>
                      <a:pt x="213205" y="35587"/>
                      <a:pt x="218979" y="95927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2090B166-4A43-D5F1-718F-06E95B62C004}"/>
                  </a:ext>
                </a:extLst>
              </p:cNvPr>
              <p:cNvSpPr/>
              <p:nvPr/>
            </p:nvSpPr>
            <p:spPr>
              <a:xfrm>
                <a:off x="9162109" y="5709392"/>
                <a:ext cx="160343" cy="136097"/>
              </a:xfrm>
              <a:custGeom>
                <a:avLst/>
                <a:gdLst>
                  <a:gd name="connsiteX0" fmla="*/ 159996 w 160343"/>
                  <a:gd name="connsiteY0" fmla="*/ 70086 h 136097"/>
                  <a:gd name="connsiteX1" fmla="*/ 85670 w 160343"/>
                  <a:gd name="connsiteY1" fmla="*/ 135223 h 136097"/>
                  <a:gd name="connsiteX2" fmla="*/ 365 w 160343"/>
                  <a:gd name="connsiteY2" fmla="*/ 85319 h 136097"/>
                  <a:gd name="connsiteX3" fmla="*/ 72821 w 160343"/>
                  <a:gd name="connsiteY3" fmla="*/ 394 h 136097"/>
                  <a:gd name="connsiteX4" fmla="*/ 159996 w 160343"/>
                  <a:gd name="connsiteY4" fmla="*/ 70086 h 136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343" h="136097">
                    <a:moveTo>
                      <a:pt x="159996" y="70086"/>
                    </a:moveTo>
                    <a:cubicBezTo>
                      <a:pt x="164198" y="114161"/>
                      <a:pt x="129745" y="131022"/>
                      <a:pt x="85670" y="135223"/>
                    </a:cubicBezTo>
                    <a:cubicBezTo>
                      <a:pt x="41594" y="139424"/>
                      <a:pt x="4567" y="129395"/>
                      <a:pt x="365" y="85319"/>
                    </a:cubicBezTo>
                    <a:cubicBezTo>
                      <a:pt x="-3837" y="41244"/>
                      <a:pt x="28719" y="4596"/>
                      <a:pt x="72821" y="394"/>
                    </a:cubicBezTo>
                    <a:cubicBezTo>
                      <a:pt x="116924" y="-3807"/>
                      <a:pt x="155795" y="26010"/>
                      <a:pt x="159996" y="700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66675B7E-2946-E1B1-F15D-3000C853FAF0}"/>
                  </a:ext>
                </a:extLst>
              </p:cNvPr>
              <p:cNvSpPr/>
              <p:nvPr/>
            </p:nvSpPr>
            <p:spPr>
              <a:xfrm rot="-327072">
                <a:off x="9184777" y="5646001"/>
                <a:ext cx="93195" cy="47763"/>
              </a:xfrm>
              <a:custGeom>
                <a:avLst/>
                <a:gdLst>
                  <a:gd name="connsiteX0" fmla="*/ 93195 w 93195"/>
                  <a:gd name="connsiteY0" fmla="*/ 23881 h 47763"/>
                  <a:gd name="connsiteX1" fmla="*/ 46598 w 93195"/>
                  <a:gd name="connsiteY1" fmla="*/ 47763 h 47763"/>
                  <a:gd name="connsiteX2" fmla="*/ 0 w 93195"/>
                  <a:gd name="connsiteY2" fmla="*/ 23881 h 47763"/>
                  <a:gd name="connsiteX3" fmla="*/ 46598 w 93195"/>
                  <a:gd name="connsiteY3" fmla="*/ 0 h 47763"/>
                  <a:gd name="connsiteX4" fmla="*/ 93195 w 93195"/>
                  <a:gd name="connsiteY4" fmla="*/ 23881 h 47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95" h="47763">
                    <a:moveTo>
                      <a:pt x="93195" y="23881"/>
                    </a:moveTo>
                    <a:cubicBezTo>
                      <a:pt x="93195" y="37071"/>
                      <a:pt x="72333" y="47763"/>
                      <a:pt x="46598" y="47763"/>
                    </a:cubicBezTo>
                    <a:cubicBezTo>
                      <a:pt x="20862" y="47763"/>
                      <a:pt x="0" y="37071"/>
                      <a:pt x="0" y="23881"/>
                    </a:cubicBezTo>
                    <a:cubicBezTo>
                      <a:pt x="0" y="10692"/>
                      <a:pt x="20863" y="0"/>
                      <a:pt x="46598" y="0"/>
                    </a:cubicBezTo>
                    <a:cubicBezTo>
                      <a:pt x="72333" y="0"/>
                      <a:pt x="93195" y="10692"/>
                      <a:pt x="93195" y="23881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E63ACC87-A7AD-D17A-BA93-10C9CDBBE1DF}"/>
                  </a:ext>
                </a:extLst>
              </p:cNvPr>
              <p:cNvSpPr/>
              <p:nvPr/>
            </p:nvSpPr>
            <p:spPr>
              <a:xfrm>
                <a:off x="8452785" y="6016208"/>
                <a:ext cx="211354" cy="207335"/>
              </a:xfrm>
              <a:custGeom>
                <a:avLst/>
                <a:gdLst>
                  <a:gd name="connsiteX0" fmla="*/ 191327 w 211354"/>
                  <a:gd name="connsiteY0" fmla="*/ 35990 h 207335"/>
                  <a:gd name="connsiteX1" fmla="*/ 160886 w 211354"/>
                  <a:gd name="connsiteY1" fmla="*/ 167811 h 207335"/>
                  <a:gd name="connsiteX2" fmla="*/ 26220 w 211354"/>
                  <a:gd name="connsiteY2" fmla="*/ 180632 h 207335"/>
                  <a:gd name="connsiteX3" fmla="*/ 38743 w 211354"/>
                  <a:gd name="connsiteY3" fmla="*/ 28373 h 207335"/>
                  <a:gd name="connsiteX4" fmla="*/ 191327 w 211354"/>
                  <a:gd name="connsiteY4" fmla="*/ 35990 h 20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54" h="207335">
                    <a:moveTo>
                      <a:pt x="191327" y="35990"/>
                    </a:moveTo>
                    <a:cubicBezTo>
                      <a:pt x="231255" y="81584"/>
                      <a:pt x="206479" y="127855"/>
                      <a:pt x="160886" y="167811"/>
                    </a:cubicBezTo>
                    <a:cubicBezTo>
                      <a:pt x="115292" y="207739"/>
                      <a:pt x="66148" y="226225"/>
                      <a:pt x="26220" y="180632"/>
                    </a:cubicBezTo>
                    <a:cubicBezTo>
                      <a:pt x="-13709" y="135038"/>
                      <a:pt x="-6851" y="68301"/>
                      <a:pt x="38743" y="28373"/>
                    </a:cubicBezTo>
                    <a:cubicBezTo>
                      <a:pt x="84336" y="-11582"/>
                      <a:pt x="151398" y="-9603"/>
                      <a:pt x="191327" y="35990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6463DC5F-9716-0361-4AA3-A66404C553F5}"/>
                  </a:ext>
                </a:extLst>
              </p:cNvPr>
              <p:cNvSpPr/>
              <p:nvPr/>
            </p:nvSpPr>
            <p:spPr>
              <a:xfrm>
                <a:off x="8489623" y="6053974"/>
                <a:ext cx="154443" cy="151492"/>
              </a:xfrm>
              <a:custGeom>
                <a:avLst/>
                <a:gdLst>
                  <a:gd name="connsiteX0" fmla="*/ 139797 w 154443"/>
                  <a:gd name="connsiteY0" fmla="*/ 26307 h 151492"/>
                  <a:gd name="connsiteX1" fmla="*/ 117569 w 154443"/>
                  <a:gd name="connsiteY1" fmla="*/ 122617 h 151492"/>
                  <a:gd name="connsiteX2" fmla="*/ 19172 w 154443"/>
                  <a:gd name="connsiteY2" fmla="*/ 131969 h 151492"/>
                  <a:gd name="connsiteX3" fmla="*/ 28307 w 154443"/>
                  <a:gd name="connsiteY3" fmla="*/ 20723 h 151492"/>
                  <a:gd name="connsiteX4" fmla="*/ 139797 w 154443"/>
                  <a:gd name="connsiteY4" fmla="*/ 26307 h 151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443" h="151492">
                    <a:moveTo>
                      <a:pt x="139797" y="26307"/>
                    </a:moveTo>
                    <a:cubicBezTo>
                      <a:pt x="168991" y="59621"/>
                      <a:pt x="150884" y="93423"/>
                      <a:pt x="117569" y="122617"/>
                    </a:cubicBezTo>
                    <a:cubicBezTo>
                      <a:pt x="84256" y="151811"/>
                      <a:pt x="48339" y="165283"/>
                      <a:pt x="19172" y="131969"/>
                    </a:cubicBezTo>
                    <a:cubicBezTo>
                      <a:pt x="-10022" y="98655"/>
                      <a:pt x="-5007" y="49890"/>
                      <a:pt x="28307" y="20723"/>
                    </a:cubicBezTo>
                    <a:cubicBezTo>
                      <a:pt x="61621" y="-8471"/>
                      <a:pt x="110603" y="-7007"/>
                      <a:pt x="139797" y="263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F51519E9-7887-C948-83EB-399AEA6F84A8}"/>
                  </a:ext>
                </a:extLst>
              </p:cNvPr>
              <p:cNvSpPr/>
              <p:nvPr/>
            </p:nvSpPr>
            <p:spPr>
              <a:xfrm>
                <a:off x="8453120" y="6008992"/>
                <a:ext cx="76870" cy="71178"/>
              </a:xfrm>
              <a:custGeom>
                <a:avLst/>
                <a:gdLst>
                  <a:gd name="connsiteX0" fmla="*/ 73484 w 76870"/>
                  <a:gd name="connsiteY0" fmla="*/ 4877 h 71178"/>
                  <a:gd name="connsiteX1" fmla="*/ 54184 w 76870"/>
                  <a:gd name="connsiteY1" fmla="*/ 53561 h 71178"/>
                  <a:gd name="connsiteX2" fmla="*/ 3386 w 76870"/>
                  <a:gd name="connsiteY2" fmla="*/ 66301 h 71178"/>
                  <a:gd name="connsiteX3" fmla="*/ 22686 w 76870"/>
                  <a:gd name="connsiteY3" fmla="*/ 17617 h 71178"/>
                  <a:gd name="connsiteX4" fmla="*/ 73484 w 76870"/>
                  <a:gd name="connsiteY4" fmla="*/ 4877 h 71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70" h="71178">
                    <a:moveTo>
                      <a:pt x="73484" y="4877"/>
                    </a:moveTo>
                    <a:cubicBezTo>
                      <a:pt x="82185" y="14798"/>
                      <a:pt x="73538" y="36592"/>
                      <a:pt x="54184" y="53561"/>
                    </a:cubicBezTo>
                    <a:cubicBezTo>
                      <a:pt x="34830" y="70530"/>
                      <a:pt x="12087" y="76222"/>
                      <a:pt x="3386" y="66301"/>
                    </a:cubicBezTo>
                    <a:cubicBezTo>
                      <a:pt x="-5315" y="56380"/>
                      <a:pt x="3332" y="34586"/>
                      <a:pt x="22686" y="17617"/>
                    </a:cubicBezTo>
                    <a:cubicBezTo>
                      <a:pt x="42040" y="649"/>
                      <a:pt x="64783" y="-5044"/>
                      <a:pt x="73484" y="4877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6EB4A7CE-D1F9-B8BC-50D4-4EDDA13E00A0}"/>
                  </a:ext>
                </a:extLst>
              </p:cNvPr>
              <p:cNvSpPr/>
              <p:nvPr/>
            </p:nvSpPr>
            <p:spPr>
              <a:xfrm>
                <a:off x="8816757" y="5281141"/>
                <a:ext cx="219119" cy="189717"/>
              </a:xfrm>
              <a:custGeom>
                <a:avLst/>
                <a:gdLst>
                  <a:gd name="connsiteX0" fmla="*/ 216526 w 219119"/>
                  <a:gd name="connsiteY0" fmla="*/ 81462 h 189717"/>
                  <a:gd name="connsiteX1" fmla="*/ 127833 w 219119"/>
                  <a:gd name="connsiteY1" fmla="*/ 183600 h 189717"/>
                  <a:gd name="connsiteX2" fmla="*/ 2898 w 219119"/>
                  <a:gd name="connsiteY2" fmla="*/ 131745 h 189717"/>
                  <a:gd name="connsiteX3" fmla="*/ 85384 w 219119"/>
                  <a:gd name="connsiteY3" fmla="*/ 3150 h 189717"/>
                  <a:gd name="connsiteX4" fmla="*/ 216526 w 219119"/>
                  <a:gd name="connsiteY4" fmla="*/ 81462 h 189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119" h="189717">
                    <a:moveTo>
                      <a:pt x="216526" y="81462"/>
                    </a:moveTo>
                    <a:cubicBezTo>
                      <a:pt x="230405" y="140473"/>
                      <a:pt x="186817" y="169721"/>
                      <a:pt x="127833" y="183600"/>
                    </a:cubicBezTo>
                    <a:cubicBezTo>
                      <a:pt x="68822" y="197479"/>
                      <a:pt x="16776" y="190756"/>
                      <a:pt x="2898" y="131745"/>
                    </a:cubicBezTo>
                    <a:cubicBezTo>
                      <a:pt x="-10981" y="72733"/>
                      <a:pt x="26372" y="17029"/>
                      <a:pt x="85384" y="3150"/>
                    </a:cubicBezTo>
                    <a:cubicBezTo>
                      <a:pt x="144368" y="-10755"/>
                      <a:pt x="202647" y="22451"/>
                      <a:pt x="216526" y="81462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15BFA452-042B-5ACD-8531-D25E531D3862}"/>
                  </a:ext>
                </a:extLst>
              </p:cNvPr>
              <p:cNvSpPr/>
              <p:nvPr/>
            </p:nvSpPr>
            <p:spPr>
              <a:xfrm>
                <a:off x="8848902" y="5320951"/>
                <a:ext cx="160117" cy="138609"/>
              </a:xfrm>
              <a:custGeom>
                <a:avLst/>
                <a:gdLst>
                  <a:gd name="connsiteX0" fmla="*/ 158223 w 160117"/>
                  <a:gd name="connsiteY0" fmla="*/ 59516 h 138609"/>
                  <a:gd name="connsiteX1" fmla="*/ 93412 w 160117"/>
                  <a:gd name="connsiteY1" fmla="*/ 134140 h 138609"/>
                  <a:gd name="connsiteX2" fmla="*/ 2116 w 160117"/>
                  <a:gd name="connsiteY2" fmla="*/ 96245 h 138609"/>
                  <a:gd name="connsiteX3" fmla="*/ 62374 w 160117"/>
                  <a:gd name="connsiteY3" fmla="*/ 2293 h 138609"/>
                  <a:gd name="connsiteX4" fmla="*/ 158223 w 160117"/>
                  <a:gd name="connsiteY4" fmla="*/ 59516 h 138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117" h="138609">
                    <a:moveTo>
                      <a:pt x="158223" y="59516"/>
                    </a:moveTo>
                    <a:cubicBezTo>
                      <a:pt x="168361" y="102615"/>
                      <a:pt x="136511" y="124002"/>
                      <a:pt x="93412" y="134140"/>
                    </a:cubicBezTo>
                    <a:cubicBezTo>
                      <a:pt x="50311" y="144278"/>
                      <a:pt x="12254" y="139372"/>
                      <a:pt x="2116" y="96245"/>
                    </a:cubicBezTo>
                    <a:cubicBezTo>
                      <a:pt x="-8022" y="53145"/>
                      <a:pt x="19274" y="12431"/>
                      <a:pt x="62374" y="2293"/>
                    </a:cubicBezTo>
                    <a:cubicBezTo>
                      <a:pt x="105501" y="-7845"/>
                      <a:pt x="148086" y="16416"/>
                      <a:pt x="158223" y="595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A4EB4A2F-0AF3-C3DA-F9F9-CFB69C0758D3}"/>
                  </a:ext>
                </a:extLst>
              </p:cNvPr>
              <p:cNvSpPr/>
              <p:nvPr/>
            </p:nvSpPr>
            <p:spPr>
              <a:xfrm rot="-794648">
                <a:off x="8855467" y="5260471"/>
                <a:ext cx="93192" cy="47761"/>
              </a:xfrm>
              <a:custGeom>
                <a:avLst/>
                <a:gdLst>
                  <a:gd name="connsiteX0" fmla="*/ 93192 w 93192"/>
                  <a:gd name="connsiteY0" fmla="*/ 23881 h 47761"/>
                  <a:gd name="connsiteX1" fmla="*/ 46596 w 93192"/>
                  <a:gd name="connsiteY1" fmla="*/ 47762 h 47761"/>
                  <a:gd name="connsiteX2" fmla="*/ 0 w 93192"/>
                  <a:gd name="connsiteY2" fmla="*/ 23881 h 47761"/>
                  <a:gd name="connsiteX3" fmla="*/ 46596 w 93192"/>
                  <a:gd name="connsiteY3" fmla="*/ 0 h 47761"/>
                  <a:gd name="connsiteX4" fmla="*/ 93192 w 93192"/>
                  <a:gd name="connsiteY4" fmla="*/ 23881 h 47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92" h="47761">
                    <a:moveTo>
                      <a:pt x="93192" y="23881"/>
                    </a:moveTo>
                    <a:cubicBezTo>
                      <a:pt x="93192" y="37070"/>
                      <a:pt x="72330" y="47762"/>
                      <a:pt x="46596" y="47762"/>
                    </a:cubicBezTo>
                    <a:cubicBezTo>
                      <a:pt x="20861" y="47762"/>
                      <a:pt x="0" y="37070"/>
                      <a:pt x="0" y="23881"/>
                    </a:cubicBezTo>
                    <a:cubicBezTo>
                      <a:pt x="0" y="10692"/>
                      <a:pt x="20862" y="0"/>
                      <a:pt x="46596" y="0"/>
                    </a:cubicBezTo>
                    <a:cubicBezTo>
                      <a:pt x="72331" y="0"/>
                      <a:pt x="93192" y="10691"/>
                      <a:pt x="93192" y="23881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7B020D4C-2767-7933-C132-858546E77CAF}"/>
                  </a:ext>
                </a:extLst>
              </p:cNvPr>
              <p:cNvSpPr/>
              <p:nvPr/>
            </p:nvSpPr>
            <p:spPr>
              <a:xfrm>
                <a:off x="8165238" y="5549182"/>
                <a:ext cx="210021" cy="208800"/>
              </a:xfrm>
              <a:custGeom>
                <a:avLst/>
                <a:gdLst>
                  <a:gd name="connsiteX0" fmla="*/ 187748 w 210021"/>
                  <a:gd name="connsiteY0" fmla="*/ 32443 h 208800"/>
                  <a:gd name="connsiteX1" fmla="*/ 163406 w 210021"/>
                  <a:gd name="connsiteY1" fmla="*/ 165510 h 208800"/>
                  <a:gd name="connsiteX2" fmla="*/ 29472 w 210021"/>
                  <a:gd name="connsiteY2" fmla="*/ 184485 h 208800"/>
                  <a:gd name="connsiteX3" fmla="*/ 35002 w 210021"/>
                  <a:gd name="connsiteY3" fmla="*/ 31820 h 208800"/>
                  <a:gd name="connsiteX4" fmla="*/ 187748 w 210021"/>
                  <a:gd name="connsiteY4" fmla="*/ 32443 h 20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021" h="208800">
                    <a:moveTo>
                      <a:pt x="187748" y="32443"/>
                    </a:moveTo>
                    <a:cubicBezTo>
                      <a:pt x="229737" y="76167"/>
                      <a:pt x="207102" y="123522"/>
                      <a:pt x="163406" y="165510"/>
                    </a:cubicBezTo>
                    <a:cubicBezTo>
                      <a:pt x="119683" y="207499"/>
                      <a:pt x="71460" y="228209"/>
                      <a:pt x="29472" y="184485"/>
                    </a:cubicBezTo>
                    <a:cubicBezTo>
                      <a:pt x="-12516" y="140762"/>
                      <a:pt x="-8722" y="73808"/>
                      <a:pt x="35002" y="31820"/>
                    </a:cubicBezTo>
                    <a:cubicBezTo>
                      <a:pt x="78698" y="-10168"/>
                      <a:pt x="145760" y="-11252"/>
                      <a:pt x="187748" y="3244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E51762FB-4453-779A-E596-C8D88BF96900}"/>
                  </a:ext>
                </a:extLst>
              </p:cNvPr>
              <p:cNvSpPr/>
              <p:nvPr/>
            </p:nvSpPr>
            <p:spPr>
              <a:xfrm>
                <a:off x="8202427" y="5586633"/>
                <a:ext cx="153446" cy="152564"/>
              </a:xfrm>
              <a:custGeom>
                <a:avLst/>
                <a:gdLst>
                  <a:gd name="connsiteX0" fmla="*/ 137168 w 153446"/>
                  <a:gd name="connsiteY0" fmla="*/ 23698 h 152564"/>
                  <a:gd name="connsiteX1" fmla="*/ 119385 w 153446"/>
                  <a:gd name="connsiteY1" fmla="*/ 120930 h 152564"/>
                  <a:gd name="connsiteX2" fmla="*/ 21531 w 153446"/>
                  <a:gd name="connsiteY2" fmla="*/ 134809 h 152564"/>
                  <a:gd name="connsiteX3" fmla="*/ 25569 w 153446"/>
                  <a:gd name="connsiteY3" fmla="*/ 23265 h 152564"/>
                  <a:gd name="connsiteX4" fmla="*/ 137168 w 153446"/>
                  <a:gd name="connsiteY4" fmla="*/ 23698 h 152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446" h="152564">
                    <a:moveTo>
                      <a:pt x="137168" y="23698"/>
                    </a:moveTo>
                    <a:cubicBezTo>
                      <a:pt x="167853" y="55630"/>
                      <a:pt x="151317" y="90245"/>
                      <a:pt x="119385" y="120930"/>
                    </a:cubicBezTo>
                    <a:cubicBezTo>
                      <a:pt x="87454" y="151615"/>
                      <a:pt x="52188" y="166740"/>
                      <a:pt x="21531" y="134809"/>
                    </a:cubicBezTo>
                    <a:cubicBezTo>
                      <a:pt x="-9127" y="102877"/>
                      <a:pt x="-6390" y="53923"/>
                      <a:pt x="25569" y="23265"/>
                    </a:cubicBezTo>
                    <a:cubicBezTo>
                      <a:pt x="57474" y="-7420"/>
                      <a:pt x="106483" y="-8234"/>
                      <a:pt x="137168" y="236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1858D61D-805B-8A5F-D520-D6B47B4DAB94}"/>
                  </a:ext>
                </a:extLst>
              </p:cNvPr>
              <p:cNvSpPr/>
              <p:nvPr/>
            </p:nvSpPr>
            <p:spPr>
              <a:xfrm>
                <a:off x="8162725" y="5544403"/>
                <a:ext cx="74961" cy="73203"/>
              </a:xfrm>
              <a:custGeom>
                <a:avLst/>
                <a:gdLst>
                  <a:gd name="connsiteX0" fmla="*/ 71099 w 74961"/>
                  <a:gd name="connsiteY0" fmla="*/ 4315 h 73203"/>
                  <a:gd name="connsiteX1" fmla="*/ 54049 w 74961"/>
                  <a:gd name="connsiteY1" fmla="*/ 53839 h 73203"/>
                  <a:gd name="connsiteX2" fmla="*/ 3875 w 74961"/>
                  <a:gd name="connsiteY2" fmla="*/ 68883 h 73203"/>
                  <a:gd name="connsiteX3" fmla="*/ 20924 w 74961"/>
                  <a:gd name="connsiteY3" fmla="*/ 19359 h 73203"/>
                  <a:gd name="connsiteX4" fmla="*/ 71099 w 74961"/>
                  <a:gd name="connsiteY4" fmla="*/ 4315 h 73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961" h="73203">
                    <a:moveTo>
                      <a:pt x="71099" y="4315"/>
                    </a:moveTo>
                    <a:cubicBezTo>
                      <a:pt x="80234" y="13829"/>
                      <a:pt x="72617" y="36002"/>
                      <a:pt x="54049" y="53839"/>
                    </a:cubicBezTo>
                    <a:cubicBezTo>
                      <a:pt x="35481" y="71675"/>
                      <a:pt x="13037" y="78398"/>
                      <a:pt x="3875" y="68883"/>
                    </a:cubicBezTo>
                    <a:cubicBezTo>
                      <a:pt x="-5288" y="59369"/>
                      <a:pt x="2357" y="37196"/>
                      <a:pt x="20924" y="19359"/>
                    </a:cubicBezTo>
                    <a:cubicBezTo>
                      <a:pt x="39493" y="1550"/>
                      <a:pt x="61964" y="-5200"/>
                      <a:pt x="71099" y="4315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7" name="图形 9">
              <a:extLst>
                <a:ext uri="{FF2B5EF4-FFF2-40B4-BE49-F238E27FC236}">
                  <a16:creationId xmlns:a16="http://schemas.microsoft.com/office/drawing/2014/main" id="{50FBEA7C-96D8-4173-544B-C132C191C2F9}"/>
                </a:ext>
              </a:extLst>
            </p:cNvPr>
            <p:cNvGrpSpPr/>
            <p:nvPr userDrawn="1"/>
          </p:nvGrpSpPr>
          <p:grpSpPr>
            <a:xfrm>
              <a:off x="10527154" y="3598919"/>
              <a:ext cx="2031435" cy="2489196"/>
              <a:chOff x="8621691" y="3203919"/>
              <a:chExt cx="2031435" cy="2489196"/>
            </a:xfrm>
          </p:grpSpPr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E3F978BE-5674-F333-E035-1B11EC2E22CD}"/>
                  </a:ext>
                </a:extLst>
              </p:cNvPr>
              <p:cNvSpPr/>
              <p:nvPr/>
            </p:nvSpPr>
            <p:spPr>
              <a:xfrm>
                <a:off x="8621691" y="3203919"/>
                <a:ext cx="1795461" cy="2224462"/>
              </a:xfrm>
              <a:custGeom>
                <a:avLst/>
                <a:gdLst>
                  <a:gd name="connsiteX0" fmla="*/ 1795391 w 1795461"/>
                  <a:gd name="connsiteY0" fmla="*/ 1887211 h 2224462"/>
                  <a:gd name="connsiteX1" fmla="*/ 1551918 w 1795461"/>
                  <a:gd name="connsiteY1" fmla="*/ 966883 h 2224462"/>
                  <a:gd name="connsiteX2" fmla="*/ 1432269 w 1795461"/>
                  <a:gd name="connsiteY2" fmla="*/ 1272159 h 2224462"/>
                  <a:gd name="connsiteX3" fmla="*/ 1230189 w 1795461"/>
                  <a:gd name="connsiteY3" fmla="*/ 613358 h 2224462"/>
                  <a:gd name="connsiteX4" fmla="*/ 1102434 w 1795461"/>
                  <a:gd name="connsiteY4" fmla="*/ 997189 h 2224462"/>
                  <a:gd name="connsiteX5" fmla="*/ 1102217 w 1795461"/>
                  <a:gd name="connsiteY5" fmla="*/ 1006107 h 2224462"/>
                  <a:gd name="connsiteX6" fmla="*/ 1102434 w 1795461"/>
                  <a:gd name="connsiteY6" fmla="*/ 997189 h 2224462"/>
                  <a:gd name="connsiteX7" fmla="*/ 1065407 w 1795461"/>
                  <a:gd name="connsiteY7" fmla="*/ 742711 h 2224462"/>
                  <a:gd name="connsiteX8" fmla="*/ 677293 w 1795461"/>
                  <a:gd name="connsiteY8" fmla="*/ 229336 h 2224462"/>
                  <a:gd name="connsiteX9" fmla="*/ 734569 w 1795461"/>
                  <a:gd name="connsiteY9" fmla="*/ 665023 h 2224462"/>
                  <a:gd name="connsiteX10" fmla="*/ 28872 w 1795461"/>
                  <a:gd name="connsiteY10" fmla="*/ 160973 h 2224462"/>
                  <a:gd name="connsiteX11" fmla="*/ 787563 w 1795461"/>
                  <a:gd name="connsiteY11" fmla="*/ 1248739 h 2224462"/>
                  <a:gd name="connsiteX12" fmla="*/ 282592 w 1795461"/>
                  <a:gd name="connsiteY12" fmla="*/ 1178560 h 2224462"/>
                  <a:gd name="connsiteX13" fmla="*/ 960205 w 1795461"/>
                  <a:gd name="connsiteY13" fmla="*/ 1780220 h 2224462"/>
                  <a:gd name="connsiteX14" fmla="*/ 789596 w 1795461"/>
                  <a:gd name="connsiteY14" fmla="*/ 2042885 h 2224462"/>
                  <a:gd name="connsiteX15" fmla="*/ 1781485 w 1795461"/>
                  <a:gd name="connsiteY15" fmla="*/ 2220379 h 2224462"/>
                  <a:gd name="connsiteX16" fmla="*/ 1795391 w 1795461"/>
                  <a:gd name="connsiteY16" fmla="*/ 1887211 h 2224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95461" h="2224462">
                    <a:moveTo>
                      <a:pt x="1795391" y="1887211"/>
                    </a:moveTo>
                    <a:cubicBezTo>
                      <a:pt x="1798996" y="1667782"/>
                      <a:pt x="1663760" y="858484"/>
                      <a:pt x="1551918" y="966883"/>
                    </a:cubicBezTo>
                    <a:cubicBezTo>
                      <a:pt x="1440076" y="1075310"/>
                      <a:pt x="1432269" y="1272159"/>
                      <a:pt x="1432269" y="1272159"/>
                    </a:cubicBezTo>
                    <a:cubicBezTo>
                      <a:pt x="1432269" y="1272159"/>
                      <a:pt x="1356153" y="489480"/>
                      <a:pt x="1230189" y="613358"/>
                    </a:cubicBezTo>
                    <a:cubicBezTo>
                      <a:pt x="1117723" y="723953"/>
                      <a:pt x="1104088" y="949969"/>
                      <a:pt x="1102434" y="997189"/>
                    </a:cubicBezTo>
                    <a:cubicBezTo>
                      <a:pt x="1102624" y="1004345"/>
                      <a:pt x="1102217" y="1006107"/>
                      <a:pt x="1102217" y="1006107"/>
                    </a:cubicBezTo>
                    <a:cubicBezTo>
                      <a:pt x="1102217" y="1006107"/>
                      <a:pt x="1102244" y="1002854"/>
                      <a:pt x="1102434" y="997189"/>
                    </a:cubicBezTo>
                    <a:cubicBezTo>
                      <a:pt x="1101892" y="977726"/>
                      <a:pt x="1096688" y="918010"/>
                      <a:pt x="1065407" y="742711"/>
                    </a:cubicBezTo>
                    <a:cubicBezTo>
                      <a:pt x="1022605" y="502952"/>
                      <a:pt x="707218" y="92122"/>
                      <a:pt x="677293" y="229336"/>
                    </a:cubicBezTo>
                    <a:cubicBezTo>
                      <a:pt x="647340" y="366551"/>
                      <a:pt x="734569" y="665023"/>
                      <a:pt x="734569" y="665023"/>
                    </a:cubicBezTo>
                    <a:cubicBezTo>
                      <a:pt x="734569" y="665023"/>
                      <a:pt x="-171256" y="-394253"/>
                      <a:pt x="28872" y="160973"/>
                    </a:cubicBezTo>
                    <a:cubicBezTo>
                      <a:pt x="229002" y="716201"/>
                      <a:pt x="787563" y="1248739"/>
                      <a:pt x="787563" y="1248739"/>
                    </a:cubicBezTo>
                    <a:cubicBezTo>
                      <a:pt x="787563" y="1248739"/>
                      <a:pt x="123963" y="859297"/>
                      <a:pt x="282592" y="1178560"/>
                    </a:cubicBezTo>
                    <a:cubicBezTo>
                      <a:pt x="441220" y="1497850"/>
                      <a:pt x="960205" y="1780220"/>
                      <a:pt x="960205" y="1780220"/>
                    </a:cubicBezTo>
                    <a:cubicBezTo>
                      <a:pt x="960205" y="1780220"/>
                      <a:pt x="393566" y="1788488"/>
                      <a:pt x="789596" y="2042885"/>
                    </a:cubicBezTo>
                    <a:cubicBezTo>
                      <a:pt x="1067060" y="2221111"/>
                      <a:pt x="1488407" y="2234312"/>
                      <a:pt x="1781485" y="2220379"/>
                    </a:cubicBezTo>
                    <a:cubicBezTo>
                      <a:pt x="1800026" y="2104417"/>
                      <a:pt x="1792192" y="2083057"/>
                      <a:pt x="1795391" y="1887211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69" name="图形 9">
                <a:extLst>
                  <a:ext uri="{FF2B5EF4-FFF2-40B4-BE49-F238E27FC236}">
                    <a16:creationId xmlns:a16="http://schemas.microsoft.com/office/drawing/2014/main" id="{866C342D-F98E-D9F1-7B21-5690AAF5A105}"/>
                  </a:ext>
                </a:extLst>
              </p:cNvPr>
              <p:cNvGrpSpPr/>
              <p:nvPr/>
            </p:nvGrpSpPr>
            <p:grpSpPr>
              <a:xfrm>
                <a:off x="8914014" y="3588631"/>
                <a:ext cx="1739112" cy="2104484"/>
                <a:chOff x="8914014" y="3588631"/>
                <a:chExt cx="1739112" cy="2104484"/>
              </a:xfrm>
              <a:solidFill>
                <a:srgbClr val="8E9B54"/>
              </a:solidFill>
            </p:grpSpPr>
            <p:sp>
              <p:nvSpPr>
                <p:cNvPr id="770" name="任意多边形: 形状 769">
                  <a:extLst>
                    <a:ext uri="{FF2B5EF4-FFF2-40B4-BE49-F238E27FC236}">
                      <a16:creationId xmlns:a16="http://schemas.microsoft.com/office/drawing/2014/main" id="{E8DF55EA-3369-D2F5-A6F8-3E3B86A7F808}"/>
                    </a:ext>
                  </a:extLst>
                </p:cNvPr>
                <p:cNvSpPr/>
                <p:nvPr/>
              </p:nvSpPr>
              <p:spPr>
                <a:xfrm>
                  <a:off x="9723935" y="4201107"/>
                  <a:ext cx="277" cy="8918"/>
                </a:xfrm>
                <a:custGeom>
                  <a:avLst/>
                  <a:gdLst>
                    <a:gd name="connsiteX0" fmla="*/ 217 w 277"/>
                    <a:gd name="connsiteY0" fmla="*/ 0 h 8918"/>
                    <a:gd name="connsiteX1" fmla="*/ 0 w 277"/>
                    <a:gd name="connsiteY1" fmla="*/ 8918 h 8918"/>
                    <a:gd name="connsiteX2" fmla="*/ 217 w 277"/>
                    <a:gd name="connsiteY2" fmla="*/ 0 h 8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7" h="8918">
                      <a:moveTo>
                        <a:pt x="217" y="0"/>
                      </a:moveTo>
                      <a:cubicBezTo>
                        <a:pt x="27" y="5666"/>
                        <a:pt x="0" y="8918"/>
                        <a:pt x="0" y="8918"/>
                      </a:cubicBezTo>
                      <a:cubicBezTo>
                        <a:pt x="0" y="8918"/>
                        <a:pt x="434" y="7156"/>
                        <a:pt x="217" y="0"/>
                      </a:cubicBezTo>
                      <a:close/>
                    </a:path>
                  </a:pathLst>
                </a:custGeom>
                <a:solidFill>
                  <a:srgbClr val="8E9B54"/>
                </a:solidFill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71" name="任意多边形: 形状 770">
                  <a:extLst>
                    <a:ext uri="{FF2B5EF4-FFF2-40B4-BE49-F238E27FC236}">
                      <a16:creationId xmlns:a16="http://schemas.microsoft.com/office/drawing/2014/main" id="{D1BEEA1B-21F4-4A8A-96E2-E63092D24B30}"/>
                    </a:ext>
                  </a:extLst>
                </p:cNvPr>
                <p:cNvSpPr/>
                <p:nvPr/>
              </p:nvSpPr>
              <p:spPr>
                <a:xfrm>
                  <a:off x="8914014" y="3588631"/>
                  <a:ext cx="1739112" cy="2104484"/>
                </a:xfrm>
                <a:custGeom>
                  <a:avLst/>
                  <a:gdLst>
                    <a:gd name="connsiteX0" fmla="*/ 1270058 w 1739112"/>
                    <a:gd name="connsiteY0" fmla="*/ 1194051 h 2104484"/>
                    <a:gd name="connsiteX1" fmla="*/ 1266859 w 1739112"/>
                    <a:gd name="connsiteY1" fmla="*/ 1232922 h 2104484"/>
                    <a:gd name="connsiteX2" fmla="*/ 1264501 w 1739112"/>
                    <a:gd name="connsiteY2" fmla="*/ 1271901 h 2104484"/>
                    <a:gd name="connsiteX3" fmla="*/ 1263254 w 1739112"/>
                    <a:gd name="connsiteY3" fmla="*/ 1350186 h 2104484"/>
                    <a:gd name="connsiteX4" fmla="*/ 1265287 w 1739112"/>
                    <a:gd name="connsiteY4" fmla="*/ 1428714 h 2104484"/>
                    <a:gd name="connsiteX5" fmla="*/ 1268838 w 1739112"/>
                    <a:gd name="connsiteY5" fmla="*/ 1467829 h 2104484"/>
                    <a:gd name="connsiteX6" fmla="*/ 1275073 w 1739112"/>
                    <a:gd name="connsiteY6" fmla="*/ 1506565 h 2104484"/>
                    <a:gd name="connsiteX7" fmla="*/ 1291608 w 1739112"/>
                    <a:gd name="connsiteY7" fmla="*/ 1574440 h 2104484"/>
                    <a:gd name="connsiteX8" fmla="*/ 1242084 w 1739112"/>
                    <a:gd name="connsiteY8" fmla="*/ 1516838 h 2104484"/>
                    <a:gd name="connsiteX9" fmla="*/ 1186705 w 1739112"/>
                    <a:gd name="connsiteY9" fmla="*/ 1452297 h 2104484"/>
                    <a:gd name="connsiteX10" fmla="*/ 1130757 w 1739112"/>
                    <a:gd name="connsiteY10" fmla="*/ 1388244 h 2104484"/>
                    <a:gd name="connsiteX11" fmla="*/ 1102566 w 1739112"/>
                    <a:gd name="connsiteY11" fmla="*/ 1356393 h 2104484"/>
                    <a:gd name="connsiteX12" fmla="*/ 1074727 w 1739112"/>
                    <a:gd name="connsiteY12" fmla="*/ 1324245 h 2104484"/>
                    <a:gd name="connsiteX13" fmla="*/ 1072640 w 1739112"/>
                    <a:gd name="connsiteY13" fmla="*/ 1321886 h 2104484"/>
                    <a:gd name="connsiteX14" fmla="*/ 1064697 w 1739112"/>
                    <a:gd name="connsiteY14" fmla="*/ 1279274 h 2104484"/>
                    <a:gd name="connsiteX15" fmla="*/ 1045940 w 1739112"/>
                    <a:gd name="connsiteY15" fmla="*/ 1183181 h 2104484"/>
                    <a:gd name="connsiteX16" fmla="*/ 1004439 w 1739112"/>
                    <a:gd name="connsiteY16" fmla="*/ 992079 h 2104484"/>
                    <a:gd name="connsiteX17" fmla="*/ 975137 w 1739112"/>
                    <a:gd name="connsiteY17" fmla="*/ 798401 h 2104484"/>
                    <a:gd name="connsiteX18" fmla="*/ 965866 w 1739112"/>
                    <a:gd name="connsiteY18" fmla="*/ 700763 h 2104484"/>
                    <a:gd name="connsiteX19" fmla="*/ 963074 w 1739112"/>
                    <a:gd name="connsiteY19" fmla="*/ 602691 h 2104484"/>
                    <a:gd name="connsiteX20" fmla="*/ 959279 w 1739112"/>
                    <a:gd name="connsiteY20" fmla="*/ 602420 h 2104484"/>
                    <a:gd name="connsiteX21" fmla="*/ 956190 w 1739112"/>
                    <a:gd name="connsiteY21" fmla="*/ 799919 h 2104484"/>
                    <a:gd name="connsiteX22" fmla="*/ 974405 w 1739112"/>
                    <a:gd name="connsiteY22" fmla="*/ 996877 h 2104484"/>
                    <a:gd name="connsiteX23" fmla="*/ 988121 w 1739112"/>
                    <a:gd name="connsiteY23" fmla="*/ 1095003 h 2104484"/>
                    <a:gd name="connsiteX24" fmla="*/ 997202 w 1739112"/>
                    <a:gd name="connsiteY24" fmla="*/ 1143741 h 2104484"/>
                    <a:gd name="connsiteX25" fmla="*/ 1008912 w 1739112"/>
                    <a:gd name="connsiteY25" fmla="*/ 1191910 h 2104484"/>
                    <a:gd name="connsiteX26" fmla="*/ 1037021 w 1739112"/>
                    <a:gd name="connsiteY26" fmla="*/ 1281145 h 2104484"/>
                    <a:gd name="connsiteX27" fmla="*/ 962749 w 1739112"/>
                    <a:gd name="connsiteY27" fmla="*/ 1196193 h 2104484"/>
                    <a:gd name="connsiteX28" fmla="*/ 852425 w 1739112"/>
                    <a:gd name="connsiteY28" fmla="*/ 1066595 h 2104484"/>
                    <a:gd name="connsiteX29" fmla="*/ 760723 w 1739112"/>
                    <a:gd name="connsiteY29" fmla="*/ 956840 h 2104484"/>
                    <a:gd name="connsiteX30" fmla="*/ 749121 w 1739112"/>
                    <a:gd name="connsiteY30" fmla="*/ 923228 h 2104484"/>
                    <a:gd name="connsiteX31" fmla="*/ 733995 w 1739112"/>
                    <a:gd name="connsiteY31" fmla="*/ 876387 h 2104484"/>
                    <a:gd name="connsiteX32" fmla="*/ 719466 w 1739112"/>
                    <a:gd name="connsiteY32" fmla="*/ 829411 h 2104484"/>
                    <a:gd name="connsiteX33" fmla="*/ 705100 w 1739112"/>
                    <a:gd name="connsiteY33" fmla="*/ 782354 h 2104484"/>
                    <a:gd name="connsiteX34" fmla="*/ 690245 w 1739112"/>
                    <a:gd name="connsiteY34" fmla="*/ 735378 h 2104484"/>
                    <a:gd name="connsiteX35" fmla="*/ 661865 w 1739112"/>
                    <a:gd name="connsiteY35" fmla="*/ 640722 h 2104484"/>
                    <a:gd name="connsiteX36" fmla="*/ 616434 w 1739112"/>
                    <a:gd name="connsiteY36" fmla="*/ 447857 h 2104484"/>
                    <a:gd name="connsiteX37" fmla="*/ 582198 w 1739112"/>
                    <a:gd name="connsiteY37" fmla="*/ 252255 h 2104484"/>
                    <a:gd name="connsiteX38" fmla="*/ 578403 w 1739112"/>
                    <a:gd name="connsiteY38" fmla="*/ 252580 h 2104484"/>
                    <a:gd name="connsiteX39" fmla="*/ 597649 w 1739112"/>
                    <a:gd name="connsiteY39" fmla="*/ 451083 h 2104484"/>
                    <a:gd name="connsiteX40" fmla="*/ 632210 w 1739112"/>
                    <a:gd name="connsiteY40" fmla="*/ 647823 h 2104484"/>
                    <a:gd name="connsiteX41" fmla="*/ 642727 w 1739112"/>
                    <a:gd name="connsiteY41" fmla="*/ 696751 h 2104484"/>
                    <a:gd name="connsiteX42" fmla="*/ 653922 w 1739112"/>
                    <a:gd name="connsiteY42" fmla="*/ 745624 h 2104484"/>
                    <a:gd name="connsiteX43" fmla="*/ 667177 w 1739112"/>
                    <a:gd name="connsiteY43" fmla="*/ 794037 h 2104484"/>
                    <a:gd name="connsiteX44" fmla="*/ 683360 w 1739112"/>
                    <a:gd name="connsiteY44" fmla="*/ 841637 h 2104484"/>
                    <a:gd name="connsiteX45" fmla="*/ 701007 w 1739112"/>
                    <a:gd name="connsiteY45" fmla="*/ 884655 h 2104484"/>
                    <a:gd name="connsiteX46" fmla="*/ 421564 w 1739112"/>
                    <a:gd name="connsiteY46" fmla="*/ 539153 h 2104484"/>
                    <a:gd name="connsiteX47" fmla="*/ 4987 w 1739112"/>
                    <a:gd name="connsiteY47" fmla="*/ 0 h 2104484"/>
                    <a:gd name="connsiteX48" fmla="*/ 0 w 1739112"/>
                    <a:gd name="connsiteY48" fmla="*/ 3524 h 2104484"/>
                    <a:gd name="connsiteX49" fmla="*/ 196144 w 1739112"/>
                    <a:gd name="connsiteY49" fmla="*/ 282452 h 2104484"/>
                    <a:gd name="connsiteX50" fmla="*/ 296249 w 1739112"/>
                    <a:gd name="connsiteY50" fmla="*/ 420479 h 2104484"/>
                    <a:gd name="connsiteX51" fmla="*/ 397438 w 1739112"/>
                    <a:gd name="connsiteY51" fmla="*/ 557748 h 2104484"/>
                    <a:gd name="connsiteX52" fmla="*/ 814692 w 1739112"/>
                    <a:gd name="connsiteY52" fmla="*/ 1097497 h 2104484"/>
                    <a:gd name="connsiteX53" fmla="*/ 921221 w 1739112"/>
                    <a:gd name="connsiteY53" fmla="*/ 1230780 h 2104484"/>
                    <a:gd name="connsiteX54" fmla="*/ 958114 w 1739112"/>
                    <a:gd name="connsiteY54" fmla="*/ 1276266 h 2104484"/>
                    <a:gd name="connsiteX55" fmla="*/ 936781 w 1739112"/>
                    <a:gd name="connsiteY55" fmla="*/ 1266345 h 2104484"/>
                    <a:gd name="connsiteX56" fmla="*/ 849687 w 1739112"/>
                    <a:gd name="connsiteY56" fmla="*/ 1227718 h 2104484"/>
                    <a:gd name="connsiteX57" fmla="*/ 761536 w 1739112"/>
                    <a:gd name="connsiteY57" fmla="*/ 1192262 h 2104484"/>
                    <a:gd name="connsiteX58" fmla="*/ 717108 w 1739112"/>
                    <a:gd name="connsiteY58" fmla="*/ 1175320 h 2104484"/>
                    <a:gd name="connsiteX59" fmla="*/ 673114 w 1739112"/>
                    <a:gd name="connsiteY59" fmla="*/ 1157348 h 2104484"/>
                    <a:gd name="connsiteX60" fmla="*/ 501203 w 1739112"/>
                    <a:gd name="connsiteY60" fmla="*/ 1076354 h 2104484"/>
                    <a:gd name="connsiteX61" fmla="*/ 339295 w 1739112"/>
                    <a:gd name="connsiteY61" fmla="*/ 976736 h 2104484"/>
                    <a:gd name="connsiteX62" fmla="*/ 336855 w 1739112"/>
                    <a:gd name="connsiteY62" fmla="*/ 979664 h 2104484"/>
                    <a:gd name="connsiteX63" fmla="*/ 373368 w 1739112"/>
                    <a:gd name="connsiteY63" fmla="*/ 1010810 h 2104484"/>
                    <a:gd name="connsiteX64" fmla="*/ 411724 w 1739112"/>
                    <a:gd name="connsiteY64" fmla="*/ 1039705 h 2104484"/>
                    <a:gd name="connsiteX65" fmla="*/ 451273 w 1739112"/>
                    <a:gd name="connsiteY65" fmla="*/ 1066975 h 2104484"/>
                    <a:gd name="connsiteX66" fmla="*/ 491743 w 1739112"/>
                    <a:gd name="connsiteY66" fmla="*/ 1092889 h 2104484"/>
                    <a:gd name="connsiteX67" fmla="*/ 660374 w 1739112"/>
                    <a:gd name="connsiteY67" fmla="*/ 1185025 h 2104484"/>
                    <a:gd name="connsiteX68" fmla="*/ 746871 w 1739112"/>
                    <a:gd name="connsiteY68" fmla="*/ 1227013 h 2104484"/>
                    <a:gd name="connsiteX69" fmla="*/ 790919 w 1739112"/>
                    <a:gd name="connsiteY69" fmla="*/ 1246204 h 2104484"/>
                    <a:gd name="connsiteX70" fmla="*/ 835862 w 1739112"/>
                    <a:gd name="connsiteY70" fmla="*/ 1263200 h 2104484"/>
                    <a:gd name="connsiteX71" fmla="*/ 881510 w 1739112"/>
                    <a:gd name="connsiteY71" fmla="*/ 1278217 h 2104484"/>
                    <a:gd name="connsiteX72" fmla="*/ 927727 w 1739112"/>
                    <a:gd name="connsiteY72" fmla="*/ 1291527 h 2104484"/>
                    <a:gd name="connsiteX73" fmla="*/ 980802 w 1739112"/>
                    <a:gd name="connsiteY73" fmla="*/ 1304186 h 2104484"/>
                    <a:gd name="connsiteX74" fmla="*/ 1028754 w 1739112"/>
                    <a:gd name="connsiteY74" fmla="*/ 1363305 h 2104484"/>
                    <a:gd name="connsiteX75" fmla="*/ 1138726 w 1739112"/>
                    <a:gd name="connsiteY75" fmla="*/ 1493824 h 2104484"/>
                    <a:gd name="connsiteX76" fmla="*/ 1251869 w 1739112"/>
                    <a:gd name="connsiteY76" fmla="*/ 1621632 h 2104484"/>
                    <a:gd name="connsiteX77" fmla="*/ 1302152 w 1739112"/>
                    <a:gd name="connsiteY77" fmla="*/ 1675846 h 2104484"/>
                    <a:gd name="connsiteX78" fmla="*/ 1262902 w 1739112"/>
                    <a:gd name="connsiteY78" fmla="*/ 1671997 h 2104484"/>
                    <a:gd name="connsiteX79" fmla="*/ 1181121 w 1739112"/>
                    <a:gd name="connsiteY79" fmla="*/ 1663323 h 2104484"/>
                    <a:gd name="connsiteX80" fmla="*/ 1017017 w 1739112"/>
                    <a:gd name="connsiteY80" fmla="*/ 1649064 h 2104484"/>
                    <a:gd name="connsiteX81" fmla="*/ 935073 w 1739112"/>
                    <a:gd name="connsiteY81" fmla="*/ 1638222 h 2104484"/>
                    <a:gd name="connsiteX82" fmla="*/ 853265 w 1739112"/>
                    <a:gd name="connsiteY82" fmla="*/ 1625509 h 2104484"/>
                    <a:gd name="connsiteX83" fmla="*/ 690544 w 1739112"/>
                    <a:gd name="connsiteY83" fmla="*/ 1593414 h 2104484"/>
                    <a:gd name="connsiteX84" fmla="*/ 689486 w 1739112"/>
                    <a:gd name="connsiteY84" fmla="*/ 1597074 h 2104484"/>
                    <a:gd name="connsiteX85" fmla="*/ 849362 w 1739112"/>
                    <a:gd name="connsiteY85" fmla="*/ 1644158 h 2104484"/>
                    <a:gd name="connsiteX86" fmla="*/ 930600 w 1739112"/>
                    <a:gd name="connsiteY86" fmla="*/ 1663160 h 2104484"/>
                    <a:gd name="connsiteX87" fmla="*/ 1012571 w 1739112"/>
                    <a:gd name="connsiteY87" fmla="*/ 1679207 h 2104484"/>
                    <a:gd name="connsiteX88" fmla="*/ 1095057 w 1739112"/>
                    <a:gd name="connsiteY88" fmla="*/ 1693655 h 2104484"/>
                    <a:gd name="connsiteX89" fmla="*/ 1136693 w 1739112"/>
                    <a:gd name="connsiteY89" fmla="*/ 1698832 h 2104484"/>
                    <a:gd name="connsiteX90" fmla="*/ 1178627 w 1739112"/>
                    <a:gd name="connsiteY90" fmla="*/ 1701326 h 2104484"/>
                    <a:gd name="connsiteX91" fmla="*/ 1220724 w 1739112"/>
                    <a:gd name="connsiteY91" fmla="*/ 1701299 h 2104484"/>
                    <a:gd name="connsiteX92" fmla="*/ 1262820 w 1739112"/>
                    <a:gd name="connsiteY92" fmla="*/ 1698805 h 2104484"/>
                    <a:gd name="connsiteX93" fmla="*/ 1304727 w 1739112"/>
                    <a:gd name="connsiteY93" fmla="*/ 1693438 h 2104484"/>
                    <a:gd name="connsiteX94" fmla="*/ 1316248 w 1739112"/>
                    <a:gd name="connsiteY94" fmla="*/ 1691053 h 2104484"/>
                    <a:gd name="connsiteX95" fmla="*/ 1367995 w 1739112"/>
                    <a:gd name="connsiteY95" fmla="*/ 1746811 h 2104484"/>
                    <a:gd name="connsiteX96" fmla="*/ 1427385 w 1739112"/>
                    <a:gd name="connsiteY96" fmla="*/ 1808181 h 2104484"/>
                    <a:gd name="connsiteX97" fmla="*/ 1487291 w 1739112"/>
                    <a:gd name="connsiteY97" fmla="*/ 1869035 h 2104484"/>
                    <a:gd name="connsiteX98" fmla="*/ 1547522 w 1739112"/>
                    <a:gd name="connsiteY98" fmla="*/ 1929538 h 2104484"/>
                    <a:gd name="connsiteX99" fmla="*/ 1609244 w 1739112"/>
                    <a:gd name="connsiteY99" fmla="*/ 1988603 h 2104484"/>
                    <a:gd name="connsiteX100" fmla="*/ 1734749 w 1739112"/>
                    <a:gd name="connsiteY100" fmla="*/ 2104484 h 2104484"/>
                    <a:gd name="connsiteX101" fmla="*/ 1739113 w 1739112"/>
                    <a:gd name="connsiteY101" fmla="*/ 2100229 h 2104484"/>
                    <a:gd name="connsiteX102" fmla="*/ 1322835 w 1739112"/>
                    <a:gd name="connsiteY102" fmla="*/ 1611115 h 2104484"/>
                    <a:gd name="connsiteX103" fmla="*/ 1320259 w 1739112"/>
                    <a:gd name="connsiteY103" fmla="*/ 1577665 h 2104484"/>
                    <a:gd name="connsiteX104" fmla="*/ 1312751 w 1739112"/>
                    <a:gd name="connsiteY104" fmla="*/ 1500926 h 2104484"/>
                    <a:gd name="connsiteX105" fmla="*/ 1293749 w 1739112"/>
                    <a:gd name="connsiteY105" fmla="*/ 1348885 h 2104484"/>
                    <a:gd name="connsiteX106" fmla="*/ 1289873 w 1739112"/>
                    <a:gd name="connsiteY106" fmla="*/ 1272172 h 2104484"/>
                    <a:gd name="connsiteX107" fmla="*/ 1289087 w 1739112"/>
                    <a:gd name="connsiteY107" fmla="*/ 1233654 h 2104484"/>
                    <a:gd name="connsiteX108" fmla="*/ 1289114 w 1739112"/>
                    <a:gd name="connsiteY108" fmla="*/ 1195054 h 2104484"/>
                    <a:gd name="connsiteX109" fmla="*/ 1293776 w 1739112"/>
                    <a:gd name="connsiteY109" fmla="*/ 1040220 h 2104484"/>
                    <a:gd name="connsiteX110" fmla="*/ 1289981 w 1739112"/>
                    <a:gd name="connsiteY110" fmla="*/ 1039841 h 2104484"/>
                    <a:gd name="connsiteX111" fmla="*/ 1270058 w 1739112"/>
                    <a:gd name="connsiteY111" fmla="*/ 1194051 h 2104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</a:cxnLst>
                  <a:rect l="l" t="t" r="r" b="b"/>
                  <a:pathLst>
                    <a:path w="1739112" h="2104484">
                      <a:moveTo>
                        <a:pt x="1270058" y="1194051"/>
                      </a:moveTo>
                      <a:cubicBezTo>
                        <a:pt x="1268757" y="1206981"/>
                        <a:pt x="1267808" y="1219938"/>
                        <a:pt x="1266859" y="1232922"/>
                      </a:cubicBezTo>
                      <a:cubicBezTo>
                        <a:pt x="1265802" y="1245879"/>
                        <a:pt x="1265152" y="1258890"/>
                        <a:pt x="1264501" y="1271901"/>
                      </a:cubicBezTo>
                      <a:cubicBezTo>
                        <a:pt x="1263335" y="1297924"/>
                        <a:pt x="1263010" y="1324055"/>
                        <a:pt x="1263254" y="1350186"/>
                      </a:cubicBezTo>
                      <a:cubicBezTo>
                        <a:pt x="1263335" y="1376344"/>
                        <a:pt x="1264203" y="1402502"/>
                        <a:pt x="1265287" y="1428714"/>
                      </a:cubicBezTo>
                      <a:cubicBezTo>
                        <a:pt x="1266236" y="1441779"/>
                        <a:pt x="1267239" y="1454845"/>
                        <a:pt x="1268838" y="1467829"/>
                      </a:cubicBezTo>
                      <a:cubicBezTo>
                        <a:pt x="1270628" y="1480786"/>
                        <a:pt x="1272606" y="1493716"/>
                        <a:pt x="1275073" y="1506565"/>
                      </a:cubicBezTo>
                      <a:cubicBezTo>
                        <a:pt x="1279572" y="1529442"/>
                        <a:pt x="1285156" y="1552049"/>
                        <a:pt x="1291608" y="1574440"/>
                      </a:cubicBezTo>
                      <a:cubicBezTo>
                        <a:pt x="1274991" y="1555329"/>
                        <a:pt x="1258294" y="1536301"/>
                        <a:pt x="1242084" y="1516838"/>
                      </a:cubicBezTo>
                      <a:lnTo>
                        <a:pt x="1186705" y="1452297"/>
                      </a:lnTo>
                      <a:lnTo>
                        <a:pt x="1130757" y="1388244"/>
                      </a:lnTo>
                      <a:lnTo>
                        <a:pt x="1102566" y="1356393"/>
                      </a:lnTo>
                      <a:lnTo>
                        <a:pt x="1074727" y="1324245"/>
                      </a:lnTo>
                      <a:lnTo>
                        <a:pt x="1072640" y="1321886"/>
                      </a:lnTo>
                      <a:cubicBezTo>
                        <a:pt x="1070011" y="1307655"/>
                        <a:pt x="1067300" y="1293452"/>
                        <a:pt x="1064697" y="1279274"/>
                      </a:cubicBezTo>
                      <a:lnTo>
                        <a:pt x="1045940" y="1183181"/>
                      </a:lnTo>
                      <a:cubicBezTo>
                        <a:pt x="1033606" y="1119237"/>
                        <a:pt x="1016366" y="1056295"/>
                        <a:pt x="1004439" y="992079"/>
                      </a:cubicBezTo>
                      <a:cubicBezTo>
                        <a:pt x="992295" y="927944"/>
                        <a:pt x="982347" y="863349"/>
                        <a:pt x="975137" y="798401"/>
                      </a:cubicBezTo>
                      <a:cubicBezTo>
                        <a:pt x="971125" y="765954"/>
                        <a:pt x="968252" y="733399"/>
                        <a:pt x="965866" y="700763"/>
                      </a:cubicBezTo>
                      <a:cubicBezTo>
                        <a:pt x="964023" y="668126"/>
                        <a:pt x="962451" y="635436"/>
                        <a:pt x="963074" y="602691"/>
                      </a:cubicBezTo>
                      <a:lnTo>
                        <a:pt x="959279" y="602420"/>
                      </a:lnTo>
                      <a:cubicBezTo>
                        <a:pt x="952448" y="667991"/>
                        <a:pt x="953452" y="734104"/>
                        <a:pt x="956190" y="799919"/>
                      </a:cubicBezTo>
                      <a:cubicBezTo>
                        <a:pt x="959659" y="865734"/>
                        <a:pt x="965893" y="931414"/>
                        <a:pt x="974405" y="996877"/>
                      </a:cubicBezTo>
                      <a:cubicBezTo>
                        <a:pt x="978471" y="1029622"/>
                        <a:pt x="983351" y="1062285"/>
                        <a:pt x="988121" y="1095003"/>
                      </a:cubicBezTo>
                      <a:cubicBezTo>
                        <a:pt x="990913" y="1111294"/>
                        <a:pt x="993895" y="1127531"/>
                        <a:pt x="997202" y="1143741"/>
                      </a:cubicBezTo>
                      <a:cubicBezTo>
                        <a:pt x="1000617" y="1159897"/>
                        <a:pt x="1004846" y="1175889"/>
                        <a:pt x="1008912" y="1191910"/>
                      </a:cubicBezTo>
                      <a:cubicBezTo>
                        <a:pt x="1017369" y="1221917"/>
                        <a:pt x="1026206" y="1251842"/>
                        <a:pt x="1037021" y="1281145"/>
                      </a:cubicBezTo>
                      <a:lnTo>
                        <a:pt x="962749" y="1196193"/>
                      </a:lnTo>
                      <a:cubicBezTo>
                        <a:pt x="925694" y="1153228"/>
                        <a:pt x="889208" y="1109776"/>
                        <a:pt x="852425" y="1066595"/>
                      </a:cubicBezTo>
                      <a:cubicBezTo>
                        <a:pt x="821713" y="1030137"/>
                        <a:pt x="791191" y="993516"/>
                        <a:pt x="760723" y="956840"/>
                      </a:cubicBezTo>
                      <a:lnTo>
                        <a:pt x="749121" y="923228"/>
                      </a:lnTo>
                      <a:cubicBezTo>
                        <a:pt x="744432" y="907425"/>
                        <a:pt x="738793" y="892082"/>
                        <a:pt x="733995" y="876387"/>
                      </a:cubicBezTo>
                      <a:lnTo>
                        <a:pt x="719466" y="829411"/>
                      </a:lnTo>
                      <a:cubicBezTo>
                        <a:pt x="714858" y="813663"/>
                        <a:pt x="710169" y="797941"/>
                        <a:pt x="705100" y="782354"/>
                      </a:cubicBezTo>
                      <a:cubicBezTo>
                        <a:pt x="700220" y="766686"/>
                        <a:pt x="695422" y="750965"/>
                        <a:pt x="690245" y="735378"/>
                      </a:cubicBezTo>
                      <a:cubicBezTo>
                        <a:pt x="680053" y="704097"/>
                        <a:pt x="670457" y="672572"/>
                        <a:pt x="661865" y="640722"/>
                      </a:cubicBezTo>
                      <a:cubicBezTo>
                        <a:pt x="644652" y="577048"/>
                        <a:pt x="629554" y="512669"/>
                        <a:pt x="616434" y="447857"/>
                      </a:cubicBezTo>
                      <a:cubicBezTo>
                        <a:pt x="602745" y="383126"/>
                        <a:pt x="591333" y="317908"/>
                        <a:pt x="582198" y="252255"/>
                      </a:cubicBezTo>
                      <a:lnTo>
                        <a:pt x="578403" y="252580"/>
                      </a:lnTo>
                      <a:cubicBezTo>
                        <a:pt x="581466" y="318992"/>
                        <a:pt x="588948" y="385132"/>
                        <a:pt x="597649" y="451083"/>
                      </a:cubicBezTo>
                      <a:cubicBezTo>
                        <a:pt x="607082" y="516925"/>
                        <a:pt x="618521" y="582551"/>
                        <a:pt x="632210" y="647823"/>
                      </a:cubicBezTo>
                      <a:cubicBezTo>
                        <a:pt x="635625" y="664142"/>
                        <a:pt x="638824" y="680514"/>
                        <a:pt x="642727" y="696751"/>
                      </a:cubicBezTo>
                      <a:cubicBezTo>
                        <a:pt x="646522" y="713015"/>
                        <a:pt x="649775" y="729415"/>
                        <a:pt x="653922" y="745624"/>
                      </a:cubicBezTo>
                      <a:cubicBezTo>
                        <a:pt x="658124" y="761807"/>
                        <a:pt x="662271" y="778017"/>
                        <a:pt x="667177" y="794037"/>
                      </a:cubicBezTo>
                      <a:cubicBezTo>
                        <a:pt x="672274" y="810003"/>
                        <a:pt x="677803" y="825833"/>
                        <a:pt x="683360" y="841637"/>
                      </a:cubicBezTo>
                      <a:lnTo>
                        <a:pt x="701007" y="884655"/>
                      </a:lnTo>
                      <a:cubicBezTo>
                        <a:pt x="606784" y="770400"/>
                        <a:pt x="513537" y="655278"/>
                        <a:pt x="421564" y="539153"/>
                      </a:cubicBezTo>
                      <a:cubicBezTo>
                        <a:pt x="279904" y="361685"/>
                        <a:pt x="141090" y="181859"/>
                        <a:pt x="4987" y="0"/>
                      </a:cubicBezTo>
                      <a:lnTo>
                        <a:pt x="0" y="3524"/>
                      </a:lnTo>
                      <a:cubicBezTo>
                        <a:pt x="64107" y="97421"/>
                        <a:pt x="129651" y="190262"/>
                        <a:pt x="196144" y="282452"/>
                      </a:cubicBezTo>
                      <a:lnTo>
                        <a:pt x="296249" y="420479"/>
                      </a:lnTo>
                      <a:lnTo>
                        <a:pt x="397438" y="557748"/>
                      </a:lnTo>
                      <a:cubicBezTo>
                        <a:pt x="533758" y="739715"/>
                        <a:pt x="672924" y="919595"/>
                        <a:pt x="814692" y="1097497"/>
                      </a:cubicBezTo>
                      <a:cubicBezTo>
                        <a:pt x="850202" y="1141898"/>
                        <a:pt x="885441" y="1186570"/>
                        <a:pt x="921221" y="1230780"/>
                      </a:cubicBezTo>
                      <a:lnTo>
                        <a:pt x="958114" y="1276266"/>
                      </a:lnTo>
                      <a:cubicBezTo>
                        <a:pt x="951012" y="1272959"/>
                        <a:pt x="943910" y="1269570"/>
                        <a:pt x="936781" y="1266345"/>
                      </a:cubicBezTo>
                      <a:cubicBezTo>
                        <a:pt x="907885" y="1252954"/>
                        <a:pt x="878745" y="1240431"/>
                        <a:pt x="849687" y="1227718"/>
                      </a:cubicBezTo>
                      <a:cubicBezTo>
                        <a:pt x="820547" y="1215194"/>
                        <a:pt x="791218" y="1203348"/>
                        <a:pt x="761536" y="1192262"/>
                      </a:cubicBezTo>
                      <a:lnTo>
                        <a:pt x="717108" y="1175320"/>
                      </a:lnTo>
                      <a:lnTo>
                        <a:pt x="673114" y="1157348"/>
                      </a:lnTo>
                      <a:cubicBezTo>
                        <a:pt x="614780" y="1132600"/>
                        <a:pt x="557232" y="1105954"/>
                        <a:pt x="501203" y="1076354"/>
                      </a:cubicBezTo>
                      <a:cubicBezTo>
                        <a:pt x="444957" y="1047187"/>
                        <a:pt x="390201" y="1014876"/>
                        <a:pt x="339295" y="976736"/>
                      </a:cubicBezTo>
                      <a:lnTo>
                        <a:pt x="336855" y="979664"/>
                      </a:lnTo>
                      <a:lnTo>
                        <a:pt x="373368" y="1010810"/>
                      </a:lnTo>
                      <a:lnTo>
                        <a:pt x="411724" y="1039705"/>
                      </a:lnTo>
                      <a:cubicBezTo>
                        <a:pt x="424762" y="1049003"/>
                        <a:pt x="438098" y="1057867"/>
                        <a:pt x="451273" y="1066975"/>
                      </a:cubicBezTo>
                      <a:cubicBezTo>
                        <a:pt x="464500" y="1076055"/>
                        <a:pt x="478244" y="1084215"/>
                        <a:pt x="491743" y="1092889"/>
                      </a:cubicBezTo>
                      <a:cubicBezTo>
                        <a:pt x="546498" y="1126176"/>
                        <a:pt x="602989" y="1156535"/>
                        <a:pt x="660374" y="1185025"/>
                      </a:cubicBezTo>
                      <a:cubicBezTo>
                        <a:pt x="689053" y="1199337"/>
                        <a:pt x="717921" y="1213188"/>
                        <a:pt x="746871" y="1227013"/>
                      </a:cubicBezTo>
                      <a:cubicBezTo>
                        <a:pt x="761428" y="1233681"/>
                        <a:pt x="776119" y="1240078"/>
                        <a:pt x="790919" y="1246204"/>
                      </a:cubicBezTo>
                      <a:cubicBezTo>
                        <a:pt x="805747" y="1252276"/>
                        <a:pt x="820818" y="1257698"/>
                        <a:pt x="835862" y="1263200"/>
                      </a:cubicBezTo>
                      <a:cubicBezTo>
                        <a:pt x="851042" y="1268351"/>
                        <a:pt x="866249" y="1273338"/>
                        <a:pt x="881510" y="1278217"/>
                      </a:cubicBezTo>
                      <a:cubicBezTo>
                        <a:pt x="896880" y="1282771"/>
                        <a:pt x="912195" y="1287488"/>
                        <a:pt x="927727" y="1291527"/>
                      </a:cubicBezTo>
                      <a:cubicBezTo>
                        <a:pt x="945293" y="1296162"/>
                        <a:pt x="962966" y="1300445"/>
                        <a:pt x="980802" y="1304186"/>
                      </a:cubicBezTo>
                      <a:lnTo>
                        <a:pt x="1028754" y="1363305"/>
                      </a:lnTo>
                      <a:cubicBezTo>
                        <a:pt x="1064454" y="1407625"/>
                        <a:pt x="1101753" y="1450589"/>
                        <a:pt x="1138726" y="1493824"/>
                      </a:cubicBezTo>
                      <a:cubicBezTo>
                        <a:pt x="1175943" y="1536870"/>
                        <a:pt x="1213242" y="1579834"/>
                        <a:pt x="1251869" y="1621632"/>
                      </a:cubicBezTo>
                      <a:lnTo>
                        <a:pt x="1302152" y="1675846"/>
                      </a:lnTo>
                      <a:lnTo>
                        <a:pt x="1262902" y="1671997"/>
                      </a:lnTo>
                      <a:lnTo>
                        <a:pt x="1181121" y="1663323"/>
                      </a:lnTo>
                      <a:cubicBezTo>
                        <a:pt x="1126799" y="1656925"/>
                        <a:pt x="1071745" y="1655516"/>
                        <a:pt x="1017017" y="1649064"/>
                      </a:cubicBezTo>
                      <a:cubicBezTo>
                        <a:pt x="989666" y="1645812"/>
                        <a:pt x="962343" y="1642315"/>
                        <a:pt x="935073" y="1638222"/>
                      </a:cubicBezTo>
                      <a:cubicBezTo>
                        <a:pt x="907750" y="1634400"/>
                        <a:pt x="880480" y="1630225"/>
                        <a:pt x="853265" y="1625509"/>
                      </a:cubicBezTo>
                      <a:cubicBezTo>
                        <a:pt x="798726" y="1616645"/>
                        <a:pt x="744513" y="1605802"/>
                        <a:pt x="690544" y="1593414"/>
                      </a:cubicBezTo>
                      <a:lnTo>
                        <a:pt x="689486" y="1597074"/>
                      </a:lnTo>
                      <a:cubicBezTo>
                        <a:pt x="741938" y="1615371"/>
                        <a:pt x="795528" y="1630198"/>
                        <a:pt x="849362" y="1644158"/>
                      </a:cubicBezTo>
                      <a:cubicBezTo>
                        <a:pt x="876333" y="1650962"/>
                        <a:pt x="903412" y="1657224"/>
                        <a:pt x="930600" y="1663160"/>
                      </a:cubicBezTo>
                      <a:cubicBezTo>
                        <a:pt x="957816" y="1668961"/>
                        <a:pt x="985166" y="1674220"/>
                        <a:pt x="1012571" y="1679207"/>
                      </a:cubicBezTo>
                      <a:cubicBezTo>
                        <a:pt x="1039976" y="1684330"/>
                        <a:pt x="1067489" y="1688993"/>
                        <a:pt x="1095057" y="1693655"/>
                      </a:cubicBezTo>
                      <a:cubicBezTo>
                        <a:pt x="1108908" y="1695607"/>
                        <a:pt x="1122787" y="1697368"/>
                        <a:pt x="1136693" y="1698832"/>
                      </a:cubicBezTo>
                      <a:cubicBezTo>
                        <a:pt x="1150626" y="1700133"/>
                        <a:pt x="1164640" y="1700676"/>
                        <a:pt x="1178627" y="1701326"/>
                      </a:cubicBezTo>
                      <a:cubicBezTo>
                        <a:pt x="1192641" y="1701597"/>
                        <a:pt x="1206710" y="1701434"/>
                        <a:pt x="1220724" y="1701299"/>
                      </a:cubicBezTo>
                      <a:cubicBezTo>
                        <a:pt x="1234738" y="1700892"/>
                        <a:pt x="1248834" y="1699998"/>
                        <a:pt x="1262820" y="1698805"/>
                      </a:cubicBezTo>
                      <a:cubicBezTo>
                        <a:pt x="1276834" y="1697802"/>
                        <a:pt x="1290849" y="1695390"/>
                        <a:pt x="1304727" y="1693438"/>
                      </a:cubicBezTo>
                      <a:cubicBezTo>
                        <a:pt x="1308577" y="1692733"/>
                        <a:pt x="1312399" y="1691866"/>
                        <a:pt x="1316248" y="1691053"/>
                      </a:cubicBezTo>
                      <a:lnTo>
                        <a:pt x="1367995" y="1746811"/>
                      </a:lnTo>
                      <a:cubicBezTo>
                        <a:pt x="1387430" y="1767602"/>
                        <a:pt x="1407624" y="1787688"/>
                        <a:pt x="1427385" y="1808181"/>
                      </a:cubicBezTo>
                      <a:cubicBezTo>
                        <a:pt x="1447173" y="1828619"/>
                        <a:pt x="1467206" y="1848868"/>
                        <a:pt x="1487291" y="1869035"/>
                      </a:cubicBezTo>
                      <a:lnTo>
                        <a:pt x="1547522" y="1929538"/>
                      </a:lnTo>
                      <a:cubicBezTo>
                        <a:pt x="1567907" y="1949407"/>
                        <a:pt x="1588643" y="1968951"/>
                        <a:pt x="1609244" y="1988603"/>
                      </a:cubicBezTo>
                      <a:cubicBezTo>
                        <a:pt x="1650799" y="2027555"/>
                        <a:pt x="1692245" y="2066562"/>
                        <a:pt x="1734749" y="2104484"/>
                      </a:cubicBezTo>
                      <a:lnTo>
                        <a:pt x="1739113" y="2100229"/>
                      </a:lnTo>
                      <a:cubicBezTo>
                        <a:pt x="1602196" y="1934769"/>
                        <a:pt x="1461241" y="1774135"/>
                        <a:pt x="1322835" y="1611115"/>
                      </a:cubicBezTo>
                      <a:cubicBezTo>
                        <a:pt x="1322103" y="1599920"/>
                        <a:pt x="1321236" y="1588779"/>
                        <a:pt x="1320259" y="1577665"/>
                      </a:cubicBezTo>
                      <a:cubicBezTo>
                        <a:pt x="1318064" y="1551914"/>
                        <a:pt x="1315570" y="1526352"/>
                        <a:pt x="1312751" y="1500926"/>
                      </a:cubicBezTo>
                      <a:cubicBezTo>
                        <a:pt x="1307764" y="1450047"/>
                        <a:pt x="1297571" y="1399981"/>
                        <a:pt x="1293749" y="1348885"/>
                      </a:cubicBezTo>
                      <a:cubicBezTo>
                        <a:pt x="1291825" y="1323377"/>
                        <a:pt x="1290442" y="1297816"/>
                        <a:pt x="1289873" y="1272172"/>
                      </a:cubicBezTo>
                      <a:cubicBezTo>
                        <a:pt x="1289467" y="1259351"/>
                        <a:pt x="1289060" y="1246502"/>
                        <a:pt x="1289087" y="1233654"/>
                      </a:cubicBezTo>
                      <a:cubicBezTo>
                        <a:pt x="1288952" y="1220805"/>
                        <a:pt x="1288870" y="1207930"/>
                        <a:pt x="1289114" y="1195054"/>
                      </a:cubicBezTo>
                      <a:cubicBezTo>
                        <a:pt x="1289195" y="1143524"/>
                        <a:pt x="1291635" y="1091913"/>
                        <a:pt x="1293776" y="1040220"/>
                      </a:cubicBezTo>
                      <a:lnTo>
                        <a:pt x="1289981" y="1039841"/>
                      </a:lnTo>
                      <a:cubicBezTo>
                        <a:pt x="1281768" y="1090910"/>
                        <a:pt x="1275290" y="1142332"/>
                        <a:pt x="1270058" y="119405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70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9C7C9653-8FF7-1115-3984-4811C7C2ADD8}"/>
                </a:ext>
              </a:extLst>
            </p:cNvPr>
            <p:cNvSpPr/>
            <p:nvPr userDrawn="1"/>
          </p:nvSpPr>
          <p:spPr>
            <a:xfrm>
              <a:off x="7172692" y="5917093"/>
              <a:ext cx="2445957" cy="1335482"/>
            </a:xfrm>
            <a:custGeom>
              <a:avLst/>
              <a:gdLst>
                <a:gd name="connsiteX0" fmla="*/ 3452 w 2445957"/>
                <a:gd name="connsiteY0" fmla="*/ 157414 h 1335482"/>
                <a:gd name="connsiteX1" fmla="*/ 10229 w 2445957"/>
                <a:gd name="connsiteY1" fmla="*/ 186175 h 1335482"/>
                <a:gd name="connsiteX2" fmla="*/ 470121 w 2445957"/>
                <a:gd name="connsiteY2" fmla="*/ 536637 h 1335482"/>
                <a:gd name="connsiteX3" fmla="*/ 527859 w 2445957"/>
                <a:gd name="connsiteY3" fmla="*/ 552034 h 1335482"/>
                <a:gd name="connsiteX4" fmla="*/ 538430 w 2445957"/>
                <a:gd name="connsiteY4" fmla="*/ 554446 h 1335482"/>
                <a:gd name="connsiteX5" fmla="*/ 615332 w 2445957"/>
                <a:gd name="connsiteY5" fmla="*/ 605786 h 1335482"/>
                <a:gd name="connsiteX6" fmla="*/ 613191 w 2445957"/>
                <a:gd name="connsiteY6" fmla="*/ 605434 h 1335482"/>
                <a:gd name="connsiteX7" fmla="*/ 188401 w 2445957"/>
                <a:gd name="connsiteY7" fmla="*/ 691959 h 1335482"/>
                <a:gd name="connsiteX8" fmla="*/ 181354 w 2445957"/>
                <a:gd name="connsiteY8" fmla="*/ 699115 h 1335482"/>
                <a:gd name="connsiteX9" fmla="*/ 270806 w 2445957"/>
                <a:gd name="connsiteY9" fmla="*/ 864575 h 1335482"/>
                <a:gd name="connsiteX10" fmla="*/ 673828 w 2445957"/>
                <a:gd name="connsiteY10" fmla="*/ 641296 h 1335482"/>
                <a:gd name="connsiteX11" fmla="*/ 938715 w 2445957"/>
                <a:gd name="connsiteY11" fmla="*/ 770921 h 1335482"/>
                <a:gd name="connsiteX12" fmla="*/ 600749 w 2445957"/>
                <a:gd name="connsiteY12" fmla="*/ 861891 h 1335482"/>
                <a:gd name="connsiteX13" fmla="*/ 525988 w 2445957"/>
                <a:gd name="connsiteY13" fmla="*/ 934510 h 1335482"/>
                <a:gd name="connsiteX14" fmla="*/ 491021 w 2445957"/>
                <a:gd name="connsiteY14" fmla="*/ 1020736 h 1335482"/>
                <a:gd name="connsiteX15" fmla="*/ 640460 w 2445957"/>
                <a:gd name="connsiteY15" fmla="*/ 1095090 h 1335482"/>
                <a:gd name="connsiteX16" fmla="*/ 705760 w 2445957"/>
                <a:gd name="connsiteY16" fmla="*/ 1058279 h 1335482"/>
                <a:gd name="connsiteX17" fmla="*/ 1006753 w 2445957"/>
                <a:gd name="connsiteY17" fmla="*/ 797377 h 1335482"/>
                <a:gd name="connsiteX18" fmla="*/ 1289368 w 2445957"/>
                <a:gd name="connsiteY18" fmla="*/ 883414 h 1335482"/>
                <a:gd name="connsiteX19" fmla="*/ 1283323 w 2445957"/>
                <a:gd name="connsiteY19" fmla="*/ 883712 h 1335482"/>
                <a:gd name="connsiteX20" fmla="*/ 898272 w 2445957"/>
                <a:gd name="connsiteY20" fmla="*/ 1049443 h 1335482"/>
                <a:gd name="connsiteX21" fmla="*/ 889869 w 2445957"/>
                <a:gd name="connsiteY21" fmla="*/ 1062074 h 1335482"/>
                <a:gd name="connsiteX22" fmla="*/ 866286 w 2445957"/>
                <a:gd name="connsiteY22" fmla="*/ 1117264 h 1335482"/>
                <a:gd name="connsiteX23" fmla="*/ 1000871 w 2445957"/>
                <a:gd name="connsiteY23" fmla="*/ 1214658 h 1335482"/>
                <a:gd name="connsiteX24" fmla="*/ 1014072 w 2445957"/>
                <a:gd name="connsiteY24" fmla="*/ 1209101 h 1335482"/>
                <a:gd name="connsiteX25" fmla="*/ 1387277 w 2445957"/>
                <a:gd name="connsiteY25" fmla="*/ 905614 h 1335482"/>
                <a:gd name="connsiteX26" fmla="*/ 1688243 w 2445957"/>
                <a:gd name="connsiteY26" fmla="*/ 954135 h 1335482"/>
                <a:gd name="connsiteX27" fmla="*/ 1671708 w 2445957"/>
                <a:gd name="connsiteY27" fmla="*/ 957117 h 1335482"/>
                <a:gd name="connsiteX28" fmla="*/ 1311107 w 2445957"/>
                <a:gd name="connsiteY28" fmla="*/ 1171260 h 1335482"/>
                <a:gd name="connsiteX29" fmla="*/ 1349924 w 2445957"/>
                <a:gd name="connsiteY29" fmla="*/ 1331949 h 1335482"/>
                <a:gd name="connsiteX30" fmla="*/ 1446533 w 2445957"/>
                <a:gd name="connsiteY30" fmla="*/ 1314627 h 1335482"/>
                <a:gd name="connsiteX31" fmla="*/ 1781355 w 2445957"/>
                <a:gd name="connsiteY31" fmla="*/ 963948 h 1335482"/>
                <a:gd name="connsiteX32" fmla="*/ 2430805 w 2445957"/>
                <a:gd name="connsiteY32" fmla="*/ 988994 h 1335482"/>
                <a:gd name="connsiteX33" fmla="*/ 2445958 w 2445957"/>
                <a:gd name="connsiteY33" fmla="*/ 954705 h 1335482"/>
                <a:gd name="connsiteX34" fmla="*/ 1792875 w 2445957"/>
                <a:gd name="connsiteY34" fmla="*/ 933751 h 1335482"/>
                <a:gd name="connsiteX35" fmla="*/ 1718765 w 2445957"/>
                <a:gd name="connsiteY35" fmla="*/ 656097 h 1335482"/>
                <a:gd name="connsiteX36" fmla="*/ 1648505 w 2445957"/>
                <a:gd name="connsiteY36" fmla="*/ 479062 h 1335482"/>
                <a:gd name="connsiteX37" fmla="*/ 1482449 w 2445957"/>
                <a:gd name="connsiteY37" fmla="*/ 459221 h 1335482"/>
                <a:gd name="connsiteX38" fmla="*/ 1464396 w 2445957"/>
                <a:gd name="connsiteY38" fmla="*/ 549730 h 1335482"/>
                <a:gd name="connsiteX39" fmla="*/ 1739827 w 2445957"/>
                <a:gd name="connsiteY39" fmla="*/ 928709 h 1335482"/>
                <a:gd name="connsiteX40" fmla="*/ 1394867 w 2445957"/>
                <a:gd name="connsiteY40" fmla="*/ 876474 h 1335482"/>
                <a:gd name="connsiteX41" fmla="*/ 1369983 w 2445957"/>
                <a:gd name="connsiteY41" fmla="*/ 531541 h 1335482"/>
                <a:gd name="connsiteX42" fmla="*/ 1338106 w 2445957"/>
                <a:gd name="connsiteY42" fmla="*/ 387577 h 1335482"/>
                <a:gd name="connsiteX43" fmla="*/ 1150012 w 2445957"/>
                <a:gd name="connsiteY43" fmla="*/ 345562 h 1335482"/>
                <a:gd name="connsiteX44" fmla="*/ 1123827 w 2445957"/>
                <a:gd name="connsiteY44" fmla="*/ 412543 h 1335482"/>
                <a:gd name="connsiteX45" fmla="*/ 1120303 w 2445957"/>
                <a:gd name="connsiteY45" fmla="*/ 490936 h 1335482"/>
                <a:gd name="connsiteX46" fmla="*/ 1348569 w 2445957"/>
                <a:gd name="connsiteY46" fmla="*/ 862975 h 1335482"/>
                <a:gd name="connsiteX47" fmla="*/ 1353882 w 2445957"/>
                <a:gd name="connsiteY47" fmla="*/ 867746 h 1335482"/>
                <a:gd name="connsiteX48" fmla="*/ 1066252 w 2445957"/>
                <a:gd name="connsiteY48" fmla="*/ 787618 h 1335482"/>
                <a:gd name="connsiteX49" fmla="*/ 1058093 w 2445957"/>
                <a:gd name="connsiteY49" fmla="*/ 773360 h 1335482"/>
                <a:gd name="connsiteX50" fmla="*/ 1048958 w 2445957"/>
                <a:gd name="connsiteY50" fmla="*/ 751648 h 1335482"/>
                <a:gd name="connsiteX51" fmla="*/ 1050856 w 2445957"/>
                <a:gd name="connsiteY51" fmla="*/ 538318 h 1335482"/>
                <a:gd name="connsiteX52" fmla="*/ 1030499 w 2445957"/>
                <a:gd name="connsiteY52" fmla="*/ 228787 h 1335482"/>
                <a:gd name="connsiteX53" fmla="*/ 785156 w 2445957"/>
                <a:gd name="connsiteY53" fmla="*/ 244806 h 1335482"/>
                <a:gd name="connsiteX54" fmla="*/ 872168 w 2445957"/>
                <a:gd name="connsiteY54" fmla="*/ 594944 h 1335482"/>
                <a:gd name="connsiteX55" fmla="*/ 1013259 w 2445957"/>
                <a:gd name="connsiteY55" fmla="*/ 768725 h 1335482"/>
                <a:gd name="connsiteX56" fmla="*/ 722891 w 2445957"/>
                <a:gd name="connsiteY56" fmla="*/ 636959 h 1335482"/>
                <a:gd name="connsiteX57" fmla="*/ 714895 w 2445957"/>
                <a:gd name="connsiteY57" fmla="*/ 621211 h 1335482"/>
                <a:gd name="connsiteX58" fmla="*/ 700068 w 2445957"/>
                <a:gd name="connsiteY58" fmla="*/ 560221 h 1335482"/>
                <a:gd name="connsiteX59" fmla="*/ 689713 w 2445957"/>
                <a:gd name="connsiteY59" fmla="*/ 110276 h 1335482"/>
                <a:gd name="connsiteX60" fmla="*/ 459956 w 2445957"/>
                <a:gd name="connsiteY60" fmla="*/ 124127 h 1335482"/>
                <a:gd name="connsiteX61" fmla="*/ 646478 w 2445957"/>
                <a:gd name="connsiteY61" fmla="*/ 592586 h 1335482"/>
                <a:gd name="connsiteX62" fmla="*/ 516907 w 2445957"/>
                <a:gd name="connsiteY62" fmla="*/ 505600 h 1335482"/>
                <a:gd name="connsiteX63" fmla="*/ 226405 w 2445957"/>
                <a:gd name="connsiteY63" fmla="*/ 40937 h 1335482"/>
                <a:gd name="connsiteX64" fmla="*/ 3452 w 2445957"/>
                <a:gd name="connsiteY64" fmla="*/ 157414 h 1335482"/>
                <a:gd name="connsiteX65" fmla="*/ 1741996 w 2445957"/>
                <a:gd name="connsiteY65" fmla="*/ 957686 h 1335482"/>
                <a:gd name="connsiteX66" fmla="*/ 1646851 w 2445957"/>
                <a:gd name="connsiteY66" fmla="*/ 1028923 h 1335482"/>
                <a:gd name="connsiteX67" fmla="*/ 1549484 w 2445957"/>
                <a:gd name="connsiteY67" fmla="*/ 1096689 h 1335482"/>
                <a:gd name="connsiteX68" fmla="*/ 1454936 w 2445957"/>
                <a:gd name="connsiteY68" fmla="*/ 1168089 h 1335482"/>
                <a:gd name="connsiteX69" fmla="*/ 1368980 w 2445957"/>
                <a:gd name="connsiteY69" fmla="*/ 1249517 h 1335482"/>
                <a:gd name="connsiteX70" fmla="*/ 1367923 w 2445957"/>
                <a:gd name="connsiteY70" fmla="*/ 1248623 h 1335482"/>
                <a:gd name="connsiteX71" fmla="*/ 1450436 w 2445957"/>
                <a:gd name="connsiteY71" fmla="*/ 1162830 h 1335482"/>
                <a:gd name="connsiteX72" fmla="*/ 1542924 w 2445957"/>
                <a:gd name="connsiteY72" fmla="*/ 1087771 h 1335482"/>
                <a:gd name="connsiteX73" fmla="*/ 1638990 w 2445957"/>
                <a:gd name="connsiteY73" fmla="*/ 1017538 h 1335482"/>
                <a:gd name="connsiteX74" fmla="*/ 1741264 w 2445957"/>
                <a:gd name="connsiteY74" fmla="*/ 956548 h 1335482"/>
                <a:gd name="connsiteX75" fmla="*/ 1741996 w 2445957"/>
                <a:gd name="connsiteY75" fmla="*/ 957686 h 1335482"/>
                <a:gd name="connsiteX76" fmla="*/ 1698381 w 2445957"/>
                <a:gd name="connsiteY76" fmla="*/ 839338 h 1335482"/>
                <a:gd name="connsiteX77" fmla="*/ 1647420 w 2445957"/>
                <a:gd name="connsiteY77" fmla="*/ 747094 h 1335482"/>
                <a:gd name="connsiteX78" fmla="*/ 1601149 w 2445957"/>
                <a:gd name="connsiteY78" fmla="*/ 652302 h 1335482"/>
                <a:gd name="connsiteX79" fmla="*/ 1566886 w 2445957"/>
                <a:gd name="connsiteY79" fmla="*/ 552603 h 1335482"/>
                <a:gd name="connsiteX80" fmla="*/ 1568079 w 2445957"/>
                <a:gd name="connsiteY80" fmla="*/ 552278 h 1335482"/>
                <a:gd name="connsiteX81" fmla="*/ 1606760 w 2445957"/>
                <a:gd name="connsiteY81" fmla="*/ 649754 h 1335482"/>
                <a:gd name="connsiteX82" fmla="*/ 1656067 w 2445957"/>
                <a:gd name="connsiteY82" fmla="*/ 742378 h 1335482"/>
                <a:gd name="connsiteX83" fmla="*/ 1708980 w 2445957"/>
                <a:gd name="connsiteY83" fmla="*/ 833131 h 1335482"/>
                <a:gd name="connsiteX84" fmla="*/ 1758829 w 2445957"/>
                <a:gd name="connsiteY84" fmla="*/ 925836 h 1335482"/>
                <a:gd name="connsiteX85" fmla="*/ 1757799 w 2445957"/>
                <a:gd name="connsiteY85" fmla="*/ 926486 h 1335482"/>
                <a:gd name="connsiteX86" fmla="*/ 1698381 w 2445957"/>
                <a:gd name="connsiteY86" fmla="*/ 839338 h 1335482"/>
                <a:gd name="connsiteX87" fmla="*/ 1343961 w 2445957"/>
                <a:gd name="connsiteY87" fmla="*/ 894934 h 1335482"/>
                <a:gd name="connsiteX88" fmla="*/ 1248843 w 2445957"/>
                <a:gd name="connsiteY88" fmla="*/ 946708 h 1335482"/>
                <a:gd name="connsiteX89" fmla="*/ 1151747 w 2445957"/>
                <a:gd name="connsiteY89" fmla="*/ 995039 h 1335482"/>
                <a:gd name="connsiteX90" fmla="*/ 1057199 w 2445957"/>
                <a:gd name="connsiteY90" fmla="*/ 1047057 h 1335482"/>
                <a:gd name="connsiteX91" fmla="*/ 970430 w 2445957"/>
                <a:gd name="connsiteY91" fmla="*/ 1109348 h 1335482"/>
                <a:gd name="connsiteX92" fmla="*/ 969454 w 2445957"/>
                <a:gd name="connsiteY92" fmla="*/ 1108400 h 1335482"/>
                <a:gd name="connsiteX93" fmla="*/ 1053106 w 2445957"/>
                <a:gd name="connsiteY93" fmla="*/ 1041663 h 1335482"/>
                <a:gd name="connsiteX94" fmla="*/ 1145838 w 2445957"/>
                <a:gd name="connsiteY94" fmla="*/ 986040 h 1335482"/>
                <a:gd name="connsiteX95" fmla="*/ 1241795 w 2445957"/>
                <a:gd name="connsiteY95" fmla="*/ 935296 h 1335482"/>
                <a:gd name="connsiteX96" fmla="*/ 1343283 w 2445957"/>
                <a:gd name="connsiteY96" fmla="*/ 893795 h 1335482"/>
                <a:gd name="connsiteX97" fmla="*/ 1343961 w 2445957"/>
                <a:gd name="connsiteY97" fmla="*/ 894934 h 1335482"/>
                <a:gd name="connsiteX98" fmla="*/ 1315227 w 2445957"/>
                <a:gd name="connsiteY98" fmla="*/ 761027 h 1335482"/>
                <a:gd name="connsiteX99" fmla="*/ 1271179 w 2445957"/>
                <a:gd name="connsiteY99" fmla="*/ 650485 h 1335482"/>
                <a:gd name="connsiteX100" fmla="*/ 1232742 w 2445957"/>
                <a:gd name="connsiteY100" fmla="*/ 537749 h 1335482"/>
                <a:gd name="connsiteX101" fmla="*/ 1208454 w 2445957"/>
                <a:gd name="connsiteY101" fmla="*/ 421217 h 1335482"/>
                <a:gd name="connsiteX102" fmla="*/ 1209837 w 2445957"/>
                <a:gd name="connsiteY102" fmla="*/ 421027 h 1335482"/>
                <a:gd name="connsiteX103" fmla="*/ 1239383 w 2445957"/>
                <a:gd name="connsiteY103" fmla="*/ 535689 h 1335482"/>
                <a:gd name="connsiteX104" fmla="*/ 1281534 w 2445957"/>
                <a:gd name="connsiteY104" fmla="*/ 646419 h 1335482"/>
                <a:gd name="connsiteX105" fmla="*/ 1327995 w 2445957"/>
                <a:gd name="connsiteY105" fmla="*/ 755578 h 1335482"/>
                <a:gd name="connsiteX106" fmla="*/ 1370742 w 2445957"/>
                <a:gd name="connsiteY106" fmla="*/ 866472 h 1335482"/>
                <a:gd name="connsiteX107" fmla="*/ 1369495 w 2445957"/>
                <a:gd name="connsiteY107" fmla="*/ 867068 h 1335482"/>
                <a:gd name="connsiteX108" fmla="*/ 1315227 w 2445957"/>
                <a:gd name="connsiteY108" fmla="*/ 761027 h 1335482"/>
                <a:gd name="connsiteX109" fmla="*/ 883011 w 2445957"/>
                <a:gd name="connsiteY109" fmla="*/ 832643 h 1335482"/>
                <a:gd name="connsiteX110" fmla="*/ 792285 w 2445957"/>
                <a:gd name="connsiteY110" fmla="*/ 872544 h 1335482"/>
                <a:gd name="connsiteX111" fmla="*/ 704134 w 2445957"/>
                <a:gd name="connsiteY111" fmla="*/ 915915 h 1335482"/>
                <a:gd name="connsiteX112" fmla="*/ 623871 w 2445957"/>
                <a:gd name="connsiteY112" fmla="*/ 969016 h 1335482"/>
                <a:gd name="connsiteX113" fmla="*/ 622895 w 2445957"/>
                <a:gd name="connsiteY113" fmla="*/ 968095 h 1335482"/>
                <a:gd name="connsiteX114" fmla="*/ 699959 w 2445957"/>
                <a:gd name="connsiteY114" fmla="*/ 910791 h 1335482"/>
                <a:gd name="connsiteX115" fmla="*/ 786213 w 2445957"/>
                <a:gd name="connsiteY115" fmla="*/ 864032 h 1335482"/>
                <a:gd name="connsiteX116" fmla="*/ 875746 w 2445957"/>
                <a:gd name="connsiteY116" fmla="*/ 821882 h 1335482"/>
                <a:gd name="connsiteX117" fmla="*/ 970972 w 2445957"/>
                <a:gd name="connsiteY117" fmla="*/ 788432 h 1335482"/>
                <a:gd name="connsiteX118" fmla="*/ 971677 w 2445957"/>
                <a:gd name="connsiteY118" fmla="*/ 789516 h 1335482"/>
                <a:gd name="connsiteX119" fmla="*/ 883011 w 2445957"/>
                <a:gd name="connsiteY119" fmla="*/ 832643 h 1335482"/>
                <a:gd name="connsiteX120" fmla="*/ 982845 w 2445957"/>
                <a:gd name="connsiteY120" fmla="*/ 658130 h 1335482"/>
                <a:gd name="connsiteX121" fmla="*/ 944706 w 2445957"/>
                <a:gd name="connsiteY121" fmla="*/ 539186 h 1335482"/>
                <a:gd name="connsiteX122" fmla="*/ 912612 w 2445957"/>
                <a:gd name="connsiteY122" fmla="*/ 418344 h 1335482"/>
                <a:gd name="connsiteX123" fmla="*/ 895588 w 2445957"/>
                <a:gd name="connsiteY123" fmla="*/ 294575 h 1335482"/>
                <a:gd name="connsiteX124" fmla="*/ 897052 w 2445957"/>
                <a:gd name="connsiteY124" fmla="*/ 294466 h 1335482"/>
                <a:gd name="connsiteX125" fmla="*/ 919686 w 2445957"/>
                <a:gd name="connsiteY125" fmla="*/ 416663 h 1335482"/>
                <a:gd name="connsiteX126" fmla="*/ 955820 w 2445957"/>
                <a:gd name="connsiteY126" fmla="*/ 535662 h 1335482"/>
                <a:gd name="connsiteX127" fmla="*/ 996561 w 2445957"/>
                <a:gd name="connsiteY127" fmla="*/ 653332 h 1335482"/>
                <a:gd name="connsiteX128" fmla="*/ 1033290 w 2445957"/>
                <a:gd name="connsiteY128" fmla="*/ 772574 h 1335482"/>
                <a:gd name="connsiteX129" fmla="*/ 1031935 w 2445957"/>
                <a:gd name="connsiteY129" fmla="*/ 773090 h 1335482"/>
                <a:gd name="connsiteX130" fmla="*/ 982845 w 2445957"/>
                <a:gd name="connsiteY130" fmla="*/ 658130 h 1335482"/>
                <a:gd name="connsiteX131" fmla="*/ 269233 w 2445957"/>
                <a:gd name="connsiteY131" fmla="*/ 738745 h 1335482"/>
                <a:gd name="connsiteX132" fmla="*/ 354457 w 2445957"/>
                <a:gd name="connsiteY132" fmla="*/ 694480 h 1335482"/>
                <a:gd name="connsiteX133" fmla="*/ 447080 w 2445957"/>
                <a:gd name="connsiteY133" fmla="*/ 662087 h 1335482"/>
                <a:gd name="connsiteX134" fmla="*/ 542198 w 2445957"/>
                <a:gd name="connsiteY134" fmla="*/ 634764 h 1335482"/>
                <a:gd name="connsiteX135" fmla="*/ 641544 w 2445957"/>
                <a:gd name="connsiteY135" fmla="*/ 616928 h 1335482"/>
                <a:gd name="connsiteX136" fmla="*/ 642059 w 2445957"/>
                <a:gd name="connsiteY136" fmla="*/ 618120 h 1335482"/>
                <a:gd name="connsiteX137" fmla="*/ 547620 w 2445957"/>
                <a:gd name="connsiteY137" fmla="*/ 646528 h 1335482"/>
                <a:gd name="connsiteX138" fmla="*/ 451689 w 2445957"/>
                <a:gd name="connsiteY138" fmla="*/ 671439 h 1335482"/>
                <a:gd name="connsiteX139" fmla="*/ 357764 w 2445957"/>
                <a:gd name="connsiteY139" fmla="*/ 700172 h 1335482"/>
                <a:gd name="connsiteX140" fmla="*/ 270074 w 2445957"/>
                <a:gd name="connsiteY140" fmla="*/ 739775 h 1335482"/>
                <a:gd name="connsiteX141" fmla="*/ 269233 w 2445957"/>
                <a:gd name="connsiteY141" fmla="*/ 738745 h 1335482"/>
                <a:gd name="connsiteX142" fmla="*/ 641029 w 2445957"/>
                <a:gd name="connsiteY142" fmla="*/ 497902 h 1335482"/>
                <a:gd name="connsiteX143" fmla="*/ 607959 w 2445957"/>
                <a:gd name="connsiteY143" fmla="*/ 377439 h 1335482"/>
                <a:gd name="connsiteX144" fmla="*/ 580988 w 2445957"/>
                <a:gd name="connsiteY144" fmla="*/ 255351 h 1335482"/>
                <a:gd name="connsiteX145" fmla="*/ 569223 w 2445957"/>
                <a:gd name="connsiteY145" fmla="*/ 130958 h 1335482"/>
                <a:gd name="connsiteX146" fmla="*/ 570687 w 2445957"/>
                <a:gd name="connsiteY146" fmla="*/ 130904 h 1335482"/>
                <a:gd name="connsiteX147" fmla="*/ 588144 w 2445957"/>
                <a:gd name="connsiteY147" fmla="*/ 253969 h 1335482"/>
                <a:gd name="connsiteX148" fmla="*/ 619208 w 2445957"/>
                <a:gd name="connsiteY148" fmla="*/ 374404 h 1335482"/>
                <a:gd name="connsiteX149" fmla="*/ 654962 w 2445957"/>
                <a:gd name="connsiteY149" fmla="*/ 493673 h 1335482"/>
                <a:gd name="connsiteX150" fmla="*/ 686623 w 2445957"/>
                <a:gd name="connsiteY150" fmla="*/ 614353 h 1335482"/>
                <a:gd name="connsiteX151" fmla="*/ 685240 w 2445957"/>
                <a:gd name="connsiteY151" fmla="*/ 614813 h 1335482"/>
                <a:gd name="connsiteX152" fmla="*/ 641029 w 2445957"/>
                <a:gd name="connsiteY152" fmla="*/ 497902 h 1335482"/>
                <a:gd name="connsiteX153" fmla="*/ 227896 w 2445957"/>
                <a:gd name="connsiteY153" fmla="*/ 256029 h 1335482"/>
                <a:gd name="connsiteX154" fmla="*/ 314746 w 2445957"/>
                <a:gd name="connsiteY154" fmla="*/ 345047 h 1335482"/>
                <a:gd name="connsiteX155" fmla="*/ 405092 w 2445957"/>
                <a:gd name="connsiteY155" fmla="*/ 430732 h 1335482"/>
                <a:gd name="connsiteX156" fmla="*/ 492593 w 2445957"/>
                <a:gd name="connsiteY156" fmla="*/ 519668 h 1335482"/>
                <a:gd name="connsiteX157" fmla="*/ 491617 w 2445957"/>
                <a:gd name="connsiteY157" fmla="*/ 520753 h 1335482"/>
                <a:gd name="connsiteX158" fmla="*/ 395090 w 2445957"/>
                <a:gd name="connsiteY158" fmla="*/ 441330 h 1335482"/>
                <a:gd name="connsiteX159" fmla="*/ 306478 w 2445957"/>
                <a:gd name="connsiteY159" fmla="*/ 353288 h 1335482"/>
                <a:gd name="connsiteX160" fmla="*/ 222339 w 2445957"/>
                <a:gd name="connsiteY160" fmla="*/ 260799 h 1335482"/>
                <a:gd name="connsiteX161" fmla="*/ 150262 w 2445957"/>
                <a:gd name="connsiteY161" fmla="*/ 158743 h 1335482"/>
                <a:gd name="connsiteX162" fmla="*/ 151509 w 2445957"/>
                <a:gd name="connsiteY162" fmla="*/ 157984 h 1335482"/>
                <a:gd name="connsiteX163" fmla="*/ 227896 w 2445957"/>
                <a:gd name="connsiteY163" fmla="*/ 256029 h 133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2445957" h="1335482">
                  <a:moveTo>
                    <a:pt x="3452" y="157414"/>
                  </a:moveTo>
                  <a:cubicBezTo>
                    <a:pt x="5106" y="166577"/>
                    <a:pt x="7301" y="176145"/>
                    <a:pt x="10229" y="186175"/>
                  </a:cubicBezTo>
                  <a:cubicBezTo>
                    <a:pt x="70812" y="394680"/>
                    <a:pt x="337868" y="497658"/>
                    <a:pt x="470121" y="536637"/>
                  </a:cubicBezTo>
                  <a:cubicBezTo>
                    <a:pt x="494816" y="543902"/>
                    <a:pt x="514793" y="548971"/>
                    <a:pt x="527859" y="552034"/>
                  </a:cubicBezTo>
                  <a:cubicBezTo>
                    <a:pt x="532168" y="553064"/>
                    <a:pt x="535692" y="553850"/>
                    <a:pt x="538430" y="554446"/>
                  </a:cubicBezTo>
                  <a:cubicBezTo>
                    <a:pt x="563775" y="572283"/>
                    <a:pt x="589418" y="589387"/>
                    <a:pt x="615332" y="605786"/>
                  </a:cubicBezTo>
                  <a:cubicBezTo>
                    <a:pt x="614600" y="605679"/>
                    <a:pt x="613922" y="605543"/>
                    <a:pt x="613191" y="605434"/>
                  </a:cubicBezTo>
                  <a:cubicBezTo>
                    <a:pt x="504465" y="588520"/>
                    <a:pt x="305692" y="577487"/>
                    <a:pt x="188401" y="691959"/>
                  </a:cubicBezTo>
                  <a:cubicBezTo>
                    <a:pt x="185934" y="694372"/>
                    <a:pt x="183630" y="696757"/>
                    <a:pt x="181354" y="699115"/>
                  </a:cubicBezTo>
                  <a:cubicBezTo>
                    <a:pt x="78510" y="807352"/>
                    <a:pt x="182085" y="889729"/>
                    <a:pt x="270806" y="864575"/>
                  </a:cubicBezTo>
                  <a:cubicBezTo>
                    <a:pt x="484569" y="803910"/>
                    <a:pt x="558164" y="655310"/>
                    <a:pt x="673828" y="641296"/>
                  </a:cubicBezTo>
                  <a:cubicBezTo>
                    <a:pt x="760028" y="691552"/>
                    <a:pt x="848802" y="734354"/>
                    <a:pt x="938715" y="770921"/>
                  </a:cubicBezTo>
                  <a:cubicBezTo>
                    <a:pt x="848992" y="772981"/>
                    <a:pt x="705489" y="788947"/>
                    <a:pt x="600749" y="861891"/>
                  </a:cubicBezTo>
                  <a:cubicBezTo>
                    <a:pt x="572368" y="881652"/>
                    <a:pt x="546833" y="905533"/>
                    <a:pt x="525988" y="934510"/>
                  </a:cubicBezTo>
                  <a:cubicBezTo>
                    <a:pt x="502324" y="967390"/>
                    <a:pt x="491942" y="996367"/>
                    <a:pt x="491021" y="1020736"/>
                  </a:cubicBezTo>
                  <a:cubicBezTo>
                    <a:pt x="488147" y="1095578"/>
                    <a:pt x="574482" y="1126995"/>
                    <a:pt x="640460" y="1095090"/>
                  </a:cubicBezTo>
                  <a:cubicBezTo>
                    <a:pt x="664260" y="1083597"/>
                    <a:pt x="685837" y="1071182"/>
                    <a:pt x="705760" y="1058279"/>
                  </a:cubicBezTo>
                  <a:cubicBezTo>
                    <a:pt x="857043" y="960180"/>
                    <a:pt x="907109" y="829905"/>
                    <a:pt x="1006753" y="797377"/>
                  </a:cubicBezTo>
                  <a:cubicBezTo>
                    <a:pt x="1100705" y="832155"/>
                    <a:pt x="1195470" y="860400"/>
                    <a:pt x="1289368" y="883414"/>
                  </a:cubicBezTo>
                  <a:cubicBezTo>
                    <a:pt x="1287335" y="883522"/>
                    <a:pt x="1285383" y="883603"/>
                    <a:pt x="1283323" y="883712"/>
                  </a:cubicBezTo>
                  <a:cubicBezTo>
                    <a:pt x="1166845" y="890543"/>
                    <a:pt x="987860" y="922746"/>
                    <a:pt x="898272" y="1049443"/>
                  </a:cubicBezTo>
                  <a:cubicBezTo>
                    <a:pt x="895236" y="1053725"/>
                    <a:pt x="892444" y="1057927"/>
                    <a:pt x="889869" y="1062074"/>
                  </a:cubicBezTo>
                  <a:cubicBezTo>
                    <a:pt x="877319" y="1082133"/>
                    <a:pt x="869783" y="1100593"/>
                    <a:pt x="866286" y="1117264"/>
                  </a:cubicBezTo>
                  <a:cubicBezTo>
                    <a:pt x="848938" y="1200156"/>
                    <a:pt x="931912" y="1239217"/>
                    <a:pt x="1000871" y="1214658"/>
                  </a:cubicBezTo>
                  <a:cubicBezTo>
                    <a:pt x="1005344" y="1213058"/>
                    <a:pt x="1009735" y="1211215"/>
                    <a:pt x="1014072" y="1209101"/>
                  </a:cubicBezTo>
                  <a:cubicBezTo>
                    <a:pt x="1223200" y="1105878"/>
                    <a:pt x="1267981" y="937275"/>
                    <a:pt x="1387277" y="905614"/>
                  </a:cubicBezTo>
                  <a:cubicBezTo>
                    <a:pt x="1490066" y="927110"/>
                    <a:pt x="1591120" y="942723"/>
                    <a:pt x="1688243" y="954135"/>
                  </a:cubicBezTo>
                  <a:cubicBezTo>
                    <a:pt x="1682876" y="955057"/>
                    <a:pt x="1677373" y="956060"/>
                    <a:pt x="1671708" y="957117"/>
                  </a:cubicBezTo>
                  <a:cubicBezTo>
                    <a:pt x="1557101" y="978938"/>
                    <a:pt x="1383618" y="1033992"/>
                    <a:pt x="1311107" y="1171260"/>
                  </a:cubicBezTo>
                  <a:cubicBezTo>
                    <a:pt x="1262342" y="1263613"/>
                    <a:pt x="1297256" y="1318097"/>
                    <a:pt x="1349924" y="1331949"/>
                  </a:cubicBezTo>
                  <a:cubicBezTo>
                    <a:pt x="1380419" y="1339972"/>
                    <a:pt x="1416878" y="1334388"/>
                    <a:pt x="1446533" y="1314627"/>
                  </a:cubicBezTo>
                  <a:cubicBezTo>
                    <a:pt x="1642785" y="1183783"/>
                    <a:pt x="1663712" y="1008375"/>
                    <a:pt x="1781355" y="963948"/>
                  </a:cubicBezTo>
                  <a:cubicBezTo>
                    <a:pt x="2055864" y="989699"/>
                    <a:pt x="2290636" y="984305"/>
                    <a:pt x="2430805" y="988994"/>
                  </a:cubicBezTo>
                  <a:cubicBezTo>
                    <a:pt x="2437229" y="979616"/>
                    <a:pt x="2443193" y="967987"/>
                    <a:pt x="2445958" y="954705"/>
                  </a:cubicBezTo>
                  <a:cubicBezTo>
                    <a:pt x="2305626" y="951235"/>
                    <a:pt x="2069282" y="958282"/>
                    <a:pt x="1792875" y="933751"/>
                  </a:cubicBezTo>
                  <a:cubicBezTo>
                    <a:pt x="1739204" y="870727"/>
                    <a:pt x="1746306" y="774147"/>
                    <a:pt x="1718765" y="656097"/>
                  </a:cubicBezTo>
                  <a:cubicBezTo>
                    <a:pt x="1705998" y="601314"/>
                    <a:pt x="1685804" y="541896"/>
                    <a:pt x="1648505" y="479062"/>
                  </a:cubicBezTo>
                  <a:cubicBezTo>
                    <a:pt x="1610989" y="415796"/>
                    <a:pt x="1521130" y="394408"/>
                    <a:pt x="1482449" y="459221"/>
                  </a:cubicBezTo>
                  <a:cubicBezTo>
                    <a:pt x="1470034" y="480011"/>
                    <a:pt x="1462878" y="509693"/>
                    <a:pt x="1464396" y="549730"/>
                  </a:cubicBezTo>
                  <a:cubicBezTo>
                    <a:pt x="1471362" y="730722"/>
                    <a:pt x="1650700" y="870294"/>
                    <a:pt x="1739827" y="928709"/>
                  </a:cubicBezTo>
                  <a:cubicBezTo>
                    <a:pt x="1629340" y="917433"/>
                    <a:pt x="1513242" y="900870"/>
                    <a:pt x="1394867" y="876474"/>
                  </a:cubicBezTo>
                  <a:cubicBezTo>
                    <a:pt x="1334582" y="791712"/>
                    <a:pt x="1383238" y="682661"/>
                    <a:pt x="1369983" y="531541"/>
                  </a:cubicBezTo>
                  <a:cubicBezTo>
                    <a:pt x="1366107" y="487303"/>
                    <a:pt x="1356918" y="439487"/>
                    <a:pt x="1338106" y="387577"/>
                  </a:cubicBezTo>
                  <a:cubicBezTo>
                    <a:pt x="1310267" y="310784"/>
                    <a:pt x="1204117" y="267522"/>
                    <a:pt x="1150012" y="345562"/>
                  </a:cubicBezTo>
                  <a:cubicBezTo>
                    <a:pt x="1138519" y="362152"/>
                    <a:pt x="1129357" y="384162"/>
                    <a:pt x="1123827" y="412543"/>
                  </a:cubicBezTo>
                  <a:cubicBezTo>
                    <a:pt x="1118704" y="438755"/>
                    <a:pt x="1117836" y="464994"/>
                    <a:pt x="1120303" y="490936"/>
                  </a:cubicBezTo>
                  <a:cubicBezTo>
                    <a:pt x="1135890" y="654226"/>
                    <a:pt x="1284814" y="805238"/>
                    <a:pt x="1348569" y="862975"/>
                  </a:cubicBezTo>
                  <a:cubicBezTo>
                    <a:pt x="1350439" y="864656"/>
                    <a:pt x="1352174" y="866228"/>
                    <a:pt x="1353882" y="867746"/>
                  </a:cubicBezTo>
                  <a:cubicBezTo>
                    <a:pt x="1258629" y="846711"/>
                    <a:pt x="1162156" y="820445"/>
                    <a:pt x="1066252" y="787618"/>
                  </a:cubicBezTo>
                  <a:cubicBezTo>
                    <a:pt x="1063298" y="782902"/>
                    <a:pt x="1060533" y="778158"/>
                    <a:pt x="1058093" y="773360"/>
                  </a:cubicBezTo>
                  <a:cubicBezTo>
                    <a:pt x="1054488" y="766232"/>
                    <a:pt x="1051506" y="759021"/>
                    <a:pt x="1048958" y="751648"/>
                  </a:cubicBezTo>
                  <a:cubicBezTo>
                    <a:pt x="1027950" y="690766"/>
                    <a:pt x="1040935" y="621590"/>
                    <a:pt x="1050856" y="538318"/>
                  </a:cubicBezTo>
                  <a:cubicBezTo>
                    <a:pt x="1061075" y="452308"/>
                    <a:pt x="1067960" y="351255"/>
                    <a:pt x="1030499" y="228787"/>
                  </a:cubicBezTo>
                  <a:cubicBezTo>
                    <a:pt x="997483" y="120847"/>
                    <a:pt x="830532" y="62351"/>
                    <a:pt x="785156" y="244806"/>
                  </a:cubicBezTo>
                  <a:cubicBezTo>
                    <a:pt x="754769" y="366922"/>
                    <a:pt x="806787" y="493511"/>
                    <a:pt x="872168" y="594944"/>
                  </a:cubicBezTo>
                  <a:cubicBezTo>
                    <a:pt x="921475" y="671439"/>
                    <a:pt x="978291" y="733541"/>
                    <a:pt x="1013259" y="768725"/>
                  </a:cubicBezTo>
                  <a:cubicBezTo>
                    <a:pt x="914916" y="732456"/>
                    <a:pt x="817494" y="689005"/>
                    <a:pt x="722891" y="636959"/>
                  </a:cubicBezTo>
                  <a:cubicBezTo>
                    <a:pt x="719937" y="631755"/>
                    <a:pt x="717199" y="626523"/>
                    <a:pt x="714895" y="621211"/>
                  </a:cubicBezTo>
                  <a:cubicBezTo>
                    <a:pt x="706438" y="601802"/>
                    <a:pt x="701938" y="581553"/>
                    <a:pt x="700068" y="560221"/>
                  </a:cubicBezTo>
                  <a:cubicBezTo>
                    <a:pt x="690390" y="449571"/>
                    <a:pt x="750893" y="310107"/>
                    <a:pt x="689713" y="110276"/>
                  </a:cubicBezTo>
                  <a:cubicBezTo>
                    <a:pt x="658161" y="7216"/>
                    <a:pt x="501430" y="-49464"/>
                    <a:pt x="459956" y="124127"/>
                  </a:cubicBezTo>
                  <a:cubicBezTo>
                    <a:pt x="416857" y="304604"/>
                    <a:pt x="559926" y="496520"/>
                    <a:pt x="646478" y="592586"/>
                  </a:cubicBezTo>
                  <a:cubicBezTo>
                    <a:pt x="602483" y="565669"/>
                    <a:pt x="559221" y="536719"/>
                    <a:pt x="516907" y="505600"/>
                  </a:cubicBezTo>
                  <a:cubicBezTo>
                    <a:pt x="416721" y="413274"/>
                    <a:pt x="419242" y="219624"/>
                    <a:pt x="226405" y="40937"/>
                  </a:cubicBezTo>
                  <a:cubicBezTo>
                    <a:pt x="143241" y="-36046"/>
                    <a:pt x="-26257" y="-8370"/>
                    <a:pt x="3452" y="157414"/>
                  </a:cubicBezTo>
                  <a:close/>
                  <a:moveTo>
                    <a:pt x="1741996" y="957686"/>
                  </a:moveTo>
                  <a:cubicBezTo>
                    <a:pt x="1710850" y="982435"/>
                    <a:pt x="1678837" y="1005665"/>
                    <a:pt x="1646851" y="1028923"/>
                  </a:cubicBezTo>
                  <a:cubicBezTo>
                    <a:pt x="1614919" y="1052235"/>
                    <a:pt x="1581687" y="1073730"/>
                    <a:pt x="1549484" y="1096689"/>
                  </a:cubicBezTo>
                  <a:cubicBezTo>
                    <a:pt x="1517227" y="1119567"/>
                    <a:pt x="1485349" y="1142934"/>
                    <a:pt x="1454936" y="1168089"/>
                  </a:cubicBezTo>
                  <a:cubicBezTo>
                    <a:pt x="1424359" y="1193054"/>
                    <a:pt x="1395219" y="1219889"/>
                    <a:pt x="1368980" y="1249517"/>
                  </a:cubicBezTo>
                  <a:lnTo>
                    <a:pt x="1367923" y="1248623"/>
                  </a:lnTo>
                  <a:cubicBezTo>
                    <a:pt x="1411456" y="1200345"/>
                    <a:pt x="1420863" y="1189367"/>
                    <a:pt x="1450436" y="1162830"/>
                  </a:cubicBezTo>
                  <a:cubicBezTo>
                    <a:pt x="1480172" y="1136455"/>
                    <a:pt x="1511399" y="1111842"/>
                    <a:pt x="1542924" y="1087771"/>
                  </a:cubicBezTo>
                  <a:cubicBezTo>
                    <a:pt x="1574503" y="1063782"/>
                    <a:pt x="1605757" y="1039278"/>
                    <a:pt x="1638990" y="1017538"/>
                  </a:cubicBezTo>
                  <a:cubicBezTo>
                    <a:pt x="1672142" y="995744"/>
                    <a:pt x="1705971" y="974899"/>
                    <a:pt x="1741264" y="956548"/>
                  </a:cubicBezTo>
                  <a:lnTo>
                    <a:pt x="1741996" y="957686"/>
                  </a:lnTo>
                  <a:close/>
                  <a:moveTo>
                    <a:pt x="1698381" y="839338"/>
                  </a:moveTo>
                  <a:cubicBezTo>
                    <a:pt x="1679813" y="809494"/>
                    <a:pt x="1663820" y="778131"/>
                    <a:pt x="1647420" y="747094"/>
                  </a:cubicBezTo>
                  <a:cubicBezTo>
                    <a:pt x="1631075" y="716003"/>
                    <a:pt x="1615190" y="684586"/>
                    <a:pt x="1601149" y="652302"/>
                  </a:cubicBezTo>
                  <a:cubicBezTo>
                    <a:pt x="1587298" y="619963"/>
                    <a:pt x="1583828" y="607630"/>
                    <a:pt x="1566886" y="552603"/>
                  </a:cubicBezTo>
                  <a:lnTo>
                    <a:pt x="1568079" y="552278"/>
                  </a:lnTo>
                  <a:cubicBezTo>
                    <a:pt x="1578108" y="585863"/>
                    <a:pt x="1591526" y="618283"/>
                    <a:pt x="1606760" y="649754"/>
                  </a:cubicBezTo>
                  <a:cubicBezTo>
                    <a:pt x="1621832" y="681306"/>
                    <a:pt x="1638692" y="711964"/>
                    <a:pt x="1656067" y="742378"/>
                  </a:cubicBezTo>
                  <a:cubicBezTo>
                    <a:pt x="1673389" y="772845"/>
                    <a:pt x="1692038" y="802500"/>
                    <a:pt x="1708980" y="833131"/>
                  </a:cubicBezTo>
                  <a:cubicBezTo>
                    <a:pt x="1726003" y="863734"/>
                    <a:pt x="1743053" y="894338"/>
                    <a:pt x="1758829" y="925836"/>
                  </a:cubicBezTo>
                  <a:lnTo>
                    <a:pt x="1757799" y="926486"/>
                  </a:lnTo>
                  <a:cubicBezTo>
                    <a:pt x="1736249" y="898566"/>
                    <a:pt x="1716868" y="869210"/>
                    <a:pt x="1698381" y="839338"/>
                  </a:cubicBezTo>
                  <a:close/>
                  <a:moveTo>
                    <a:pt x="1343961" y="894934"/>
                  </a:moveTo>
                  <a:cubicBezTo>
                    <a:pt x="1312761" y="913177"/>
                    <a:pt x="1280775" y="929929"/>
                    <a:pt x="1248843" y="946708"/>
                  </a:cubicBezTo>
                  <a:cubicBezTo>
                    <a:pt x="1216938" y="963541"/>
                    <a:pt x="1183896" y="978558"/>
                    <a:pt x="1151747" y="995039"/>
                  </a:cubicBezTo>
                  <a:cubicBezTo>
                    <a:pt x="1119571" y="1011439"/>
                    <a:pt x="1087721" y="1028326"/>
                    <a:pt x="1057199" y="1047057"/>
                  </a:cubicBezTo>
                  <a:cubicBezTo>
                    <a:pt x="1026541" y="1065571"/>
                    <a:pt x="997157" y="1085982"/>
                    <a:pt x="970430" y="1109348"/>
                  </a:cubicBezTo>
                  <a:lnTo>
                    <a:pt x="969454" y="1108400"/>
                  </a:lnTo>
                  <a:cubicBezTo>
                    <a:pt x="1013719" y="1070450"/>
                    <a:pt x="1023342" y="1061749"/>
                    <a:pt x="1053106" y="1041663"/>
                  </a:cubicBezTo>
                  <a:cubicBezTo>
                    <a:pt x="1083032" y="1021740"/>
                    <a:pt x="1114312" y="1003605"/>
                    <a:pt x="1145838" y="986040"/>
                  </a:cubicBezTo>
                  <a:cubicBezTo>
                    <a:pt x="1177417" y="968529"/>
                    <a:pt x="1208725" y="950530"/>
                    <a:pt x="1241795" y="935296"/>
                  </a:cubicBezTo>
                  <a:cubicBezTo>
                    <a:pt x="1274784" y="920008"/>
                    <a:pt x="1308370" y="905668"/>
                    <a:pt x="1343283" y="893795"/>
                  </a:cubicBezTo>
                  <a:lnTo>
                    <a:pt x="1343961" y="894934"/>
                  </a:lnTo>
                  <a:close/>
                  <a:moveTo>
                    <a:pt x="1315227" y="761027"/>
                  </a:moveTo>
                  <a:cubicBezTo>
                    <a:pt x="1298638" y="724975"/>
                    <a:pt x="1285166" y="687595"/>
                    <a:pt x="1271179" y="650485"/>
                  </a:cubicBezTo>
                  <a:cubicBezTo>
                    <a:pt x="1257273" y="613349"/>
                    <a:pt x="1243883" y="575888"/>
                    <a:pt x="1232742" y="537749"/>
                  </a:cubicBezTo>
                  <a:cubicBezTo>
                    <a:pt x="1221791" y="499555"/>
                    <a:pt x="1219649" y="485243"/>
                    <a:pt x="1208454" y="421217"/>
                  </a:cubicBezTo>
                  <a:lnTo>
                    <a:pt x="1209837" y="421027"/>
                  </a:lnTo>
                  <a:cubicBezTo>
                    <a:pt x="1216315" y="460088"/>
                    <a:pt x="1226751" y="498281"/>
                    <a:pt x="1239383" y="535689"/>
                  </a:cubicBezTo>
                  <a:cubicBezTo>
                    <a:pt x="1251798" y="573178"/>
                    <a:pt x="1266381" y="609907"/>
                    <a:pt x="1281534" y="646419"/>
                  </a:cubicBezTo>
                  <a:cubicBezTo>
                    <a:pt x="1296632" y="682986"/>
                    <a:pt x="1313330" y="718849"/>
                    <a:pt x="1327995" y="755578"/>
                  </a:cubicBezTo>
                  <a:cubicBezTo>
                    <a:pt x="1342741" y="792281"/>
                    <a:pt x="1357514" y="828983"/>
                    <a:pt x="1370742" y="866472"/>
                  </a:cubicBezTo>
                  <a:lnTo>
                    <a:pt x="1369495" y="867068"/>
                  </a:lnTo>
                  <a:cubicBezTo>
                    <a:pt x="1349301" y="832724"/>
                    <a:pt x="1331736" y="797106"/>
                    <a:pt x="1315227" y="761027"/>
                  </a:cubicBezTo>
                  <a:close/>
                  <a:moveTo>
                    <a:pt x="883011" y="832643"/>
                  </a:moveTo>
                  <a:cubicBezTo>
                    <a:pt x="853248" y="846630"/>
                    <a:pt x="822319" y="858882"/>
                    <a:pt x="792285" y="872544"/>
                  </a:cubicBezTo>
                  <a:cubicBezTo>
                    <a:pt x="762223" y="886125"/>
                    <a:pt x="732514" y="900139"/>
                    <a:pt x="704134" y="915915"/>
                  </a:cubicBezTo>
                  <a:cubicBezTo>
                    <a:pt x="675617" y="931501"/>
                    <a:pt x="648429" y="948849"/>
                    <a:pt x="623871" y="969016"/>
                  </a:cubicBezTo>
                  <a:lnTo>
                    <a:pt x="622895" y="968095"/>
                  </a:lnTo>
                  <a:cubicBezTo>
                    <a:pt x="663582" y="935377"/>
                    <a:pt x="672365" y="927841"/>
                    <a:pt x="699959" y="910791"/>
                  </a:cubicBezTo>
                  <a:cubicBezTo>
                    <a:pt x="727716" y="893904"/>
                    <a:pt x="756829" y="878724"/>
                    <a:pt x="786213" y="864032"/>
                  </a:cubicBezTo>
                  <a:cubicBezTo>
                    <a:pt x="815651" y="849422"/>
                    <a:pt x="844818" y="834350"/>
                    <a:pt x="875746" y="821882"/>
                  </a:cubicBezTo>
                  <a:cubicBezTo>
                    <a:pt x="906648" y="809358"/>
                    <a:pt x="938119" y="797729"/>
                    <a:pt x="970972" y="788432"/>
                  </a:cubicBezTo>
                  <a:lnTo>
                    <a:pt x="971677" y="789516"/>
                  </a:lnTo>
                  <a:cubicBezTo>
                    <a:pt x="942646" y="804832"/>
                    <a:pt x="912828" y="818737"/>
                    <a:pt x="883011" y="832643"/>
                  </a:cubicBezTo>
                  <a:close/>
                  <a:moveTo>
                    <a:pt x="982845" y="658130"/>
                  </a:moveTo>
                  <a:cubicBezTo>
                    <a:pt x="968072" y="619178"/>
                    <a:pt x="956687" y="579060"/>
                    <a:pt x="944706" y="539186"/>
                  </a:cubicBezTo>
                  <a:cubicBezTo>
                    <a:pt x="932833" y="499285"/>
                    <a:pt x="921529" y="459112"/>
                    <a:pt x="912612" y="418344"/>
                  </a:cubicBezTo>
                  <a:cubicBezTo>
                    <a:pt x="903910" y="377548"/>
                    <a:pt x="902718" y="362423"/>
                    <a:pt x="895588" y="294575"/>
                  </a:cubicBezTo>
                  <a:lnTo>
                    <a:pt x="897052" y="294466"/>
                  </a:lnTo>
                  <a:cubicBezTo>
                    <a:pt x="901010" y="335831"/>
                    <a:pt x="909196" y="376600"/>
                    <a:pt x="919686" y="416663"/>
                  </a:cubicBezTo>
                  <a:cubicBezTo>
                    <a:pt x="929960" y="456808"/>
                    <a:pt x="942591" y="496330"/>
                    <a:pt x="955820" y="535662"/>
                  </a:cubicBezTo>
                  <a:cubicBezTo>
                    <a:pt x="968966" y="575048"/>
                    <a:pt x="983875" y="613811"/>
                    <a:pt x="996561" y="653332"/>
                  </a:cubicBezTo>
                  <a:cubicBezTo>
                    <a:pt x="1009355" y="692826"/>
                    <a:pt x="1022150" y="732321"/>
                    <a:pt x="1033290" y="772574"/>
                  </a:cubicBezTo>
                  <a:lnTo>
                    <a:pt x="1031935" y="773090"/>
                  </a:lnTo>
                  <a:cubicBezTo>
                    <a:pt x="1013340" y="735682"/>
                    <a:pt x="997510" y="697109"/>
                    <a:pt x="982845" y="658130"/>
                  </a:cubicBezTo>
                  <a:close/>
                  <a:moveTo>
                    <a:pt x="269233" y="738745"/>
                  </a:moveTo>
                  <a:cubicBezTo>
                    <a:pt x="314610" y="712939"/>
                    <a:pt x="324504" y="706922"/>
                    <a:pt x="354457" y="694480"/>
                  </a:cubicBezTo>
                  <a:cubicBezTo>
                    <a:pt x="384545" y="682228"/>
                    <a:pt x="415718" y="671900"/>
                    <a:pt x="447080" y="662087"/>
                  </a:cubicBezTo>
                  <a:cubicBezTo>
                    <a:pt x="478470" y="652356"/>
                    <a:pt x="509670" y="642137"/>
                    <a:pt x="542198" y="634764"/>
                  </a:cubicBezTo>
                  <a:cubicBezTo>
                    <a:pt x="574699" y="627337"/>
                    <a:pt x="607634" y="620885"/>
                    <a:pt x="641544" y="616928"/>
                  </a:cubicBezTo>
                  <a:lnTo>
                    <a:pt x="642059" y="618120"/>
                  </a:lnTo>
                  <a:cubicBezTo>
                    <a:pt x="610941" y="628584"/>
                    <a:pt x="579280" y="637556"/>
                    <a:pt x="547620" y="646528"/>
                  </a:cubicBezTo>
                  <a:cubicBezTo>
                    <a:pt x="516013" y="655582"/>
                    <a:pt x="483512" y="662738"/>
                    <a:pt x="451689" y="671439"/>
                  </a:cubicBezTo>
                  <a:cubicBezTo>
                    <a:pt x="419838" y="680032"/>
                    <a:pt x="388286" y="689140"/>
                    <a:pt x="357764" y="700172"/>
                  </a:cubicBezTo>
                  <a:cubicBezTo>
                    <a:pt x="327133" y="711015"/>
                    <a:pt x="297506" y="723782"/>
                    <a:pt x="270074" y="739775"/>
                  </a:cubicBezTo>
                  <a:lnTo>
                    <a:pt x="269233" y="738745"/>
                  </a:lnTo>
                  <a:close/>
                  <a:moveTo>
                    <a:pt x="641029" y="497902"/>
                  </a:moveTo>
                  <a:cubicBezTo>
                    <a:pt x="627910" y="458353"/>
                    <a:pt x="618232" y="417775"/>
                    <a:pt x="607959" y="377439"/>
                  </a:cubicBezTo>
                  <a:cubicBezTo>
                    <a:pt x="597767" y="337078"/>
                    <a:pt x="588198" y="296445"/>
                    <a:pt x="580988" y="255351"/>
                  </a:cubicBezTo>
                  <a:cubicBezTo>
                    <a:pt x="574021" y="214230"/>
                    <a:pt x="573452" y="199051"/>
                    <a:pt x="569223" y="130958"/>
                  </a:cubicBezTo>
                  <a:lnTo>
                    <a:pt x="570687" y="130904"/>
                  </a:lnTo>
                  <a:cubicBezTo>
                    <a:pt x="572910" y="172404"/>
                    <a:pt x="579334" y="213471"/>
                    <a:pt x="588144" y="253969"/>
                  </a:cubicBezTo>
                  <a:cubicBezTo>
                    <a:pt x="596710" y="294520"/>
                    <a:pt x="607661" y="334530"/>
                    <a:pt x="619208" y="374404"/>
                  </a:cubicBezTo>
                  <a:cubicBezTo>
                    <a:pt x="630675" y="414305"/>
                    <a:pt x="643930" y="453664"/>
                    <a:pt x="654962" y="493673"/>
                  </a:cubicBezTo>
                  <a:cubicBezTo>
                    <a:pt x="666076" y="533683"/>
                    <a:pt x="677189" y="573665"/>
                    <a:pt x="686623" y="614353"/>
                  </a:cubicBezTo>
                  <a:lnTo>
                    <a:pt x="685240" y="614813"/>
                  </a:lnTo>
                  <a:cubicBezTo>
                    <a:pt x="668217" y="576674"/>
                    <a:pt x="654041" y="537478"/>
                    <a:pt x="641029" y="497902"/>
                  </a:cubicBezTo>
                  <a:close/>
                  <a:moveTo>
                    <a:pt x="227896" y="256029"/>
                  </a:moveTo>
                  <a:cubicBezTo>
                    <a:pt x="255517" y="286930"/>
                    <a:pt x="284901" y="316206"/>
                    <a:pt x="314746" y="345047"/>
                  </a:cubicBezTo>
                  <a:cubicBezTo>
                    <a:pt x="344563" y="373970"/>
                    <a:pt x="375627" y="401511"/>
                    <a:pt x="405092" y="430732"/>
                  </a:cubicBezTo>
                  <a:cubicBezTo>
                    <a:pt x="434639" y="459898"/>
                    <a:pt x="464185" y="489065"/>
                    <a:pt x="492593" y="519668"/>
                  </a:cubicBezTo>
                  <a:lnTo>
                    <a:pt x="491617" y="520753"/>
                  </a:lnTo>
                  <a:cubicBezTo>
                    <a:pt x="457869" y="496140"/>
                    <a:pt x="426073" y="469169"/>
                    <a:pt x="395090" y="441330"/>
                  </a:cubicBezTo>
                  <a:cubicBezTo>
                    <a:pt x="364053" y="413546"/>
                    <a:pt x="335455" y="383159"/>
                    <a:pt x="306478" y="353288"/>
                  </a:cubicBezTo>
                  <a:cubicBezTo>
                    <a:pt x="277555" y="323334"/>
                    <a:pt x="249039" y="292867"/>
                    <a:pt x="222339" y="260799"/>
                  </a:cubicBezTo>
                  <a:cubicBezTo>
                    <a:pt x="195828" y="228597"/>
                    <a:pt x="171216" y="194740"/>
                    <a:pt x="150262" y="158743"/>
                  </a:cubicBezTo>
                  <a:lnTo>
                    <a:pt x="151509" y="157984"/>
                  </a:lnTo>
                  <a:cubicBezTo>
                    <a:pt x="174089" y="192870"/>
                    <a:pt x="200111" y="225290"/>
                    <a:pt x="227896" y="256029"/>
                  </a:cubicBezTo>
                  <a:close/>
                </a:path>
              </a:pathLst>
            </a:custGeom>
            <a:solidFill>
              <a:srgbClr val="34474E"/>
            </a:solidFill>
            <a:ln w="27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73" name="组合 772">
              <a:extLst>
                <a:ext uri="{FF2B5EF4-FFF2-40B4-BE49-F238E27FC236}">
                  <a16:creationId xmlns:a16="http://schemas.microsoft.com/office/drawing/2014/main" id="{8859E00D-5182-FA93-E62A-16D504594834}"/>
                </a:ext>
              </a:extLst>
            </p:cNvPr>
            <p:cNvGrpSpPr/>
            <p:nvPr userDrawn="1"/>
          </p:nvGrpSpPr>
          <p:grpSpPr>
            <a:xfrm>
              <a:off x="7323008" y="6047997"/>
              <a:ext cx="1608512" cy="1118586"/>
              <a:chOff x="7323008" y="6047997"/>
              <a:chExt cx="1608512" cy="1118586"/>
            </a:xfrm>
            <a:solidFill>
              <a:schemeClr val="bg1"/>
            </a:solidFill>
          </p:grpSpPr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240BF500-66E0-911C-4716-8DC83441AFEB}"/>
                  </a:ext>
                </a:extLst>
              </p:cNvPr>
              <p:cNvSpPr/>
              <p:nvPr/>
            </p:nvSpPr>
            <p:spPr>
              <a:xfrm>
                <a:off x="7323008" y="6075050"/>
                <a:ext cx="342303" cy="362769"/>
              </a:xfrm>
              <a:custGeom>
                <a:avLst/>
                <a:gdLst>
                  <a:gd name="connsiteX0" fmla="*/ 72050 w 342303"/>
                  <a:gd name="connsiteY0" fmla="*/ 102816 h 362769"/>
                  <a:gd name="connsiteX1" fmla="*/ 156189 w 342303"/>
                  <a:gd name="connsiteY1" fmla="*/ 195304 h 362769"/>
                  <a:gd name="connsiteX2" fmla="*/ 244801 w 342303"/>
                  <a:gd name="connsiteY2" fmla="*/ 283347 h 362769"/>
                  <a:gd name="connsiteX3" fmla="*/ 341328 w 342303"/>
                  <a:gd name="connsiteY3" fmla="*/ 362769 h 362769"/>
                  <a:gd name="connsiteX4" fmla="*/ 342304 w 342303"/>
                  <a:gd name="connsiteY4" fmla="*/ 361685 h 362769"/>
                  <a:gd name="connsiteX5" fmla="*/ 254803 w 342303"/>
                  <a:gd name="connsiteY5" fmla="*/ 272748 h 362769"/>
                  <a:gd name="connsiteX6" fmla="*/ 164457 w 342303"/>
                  <a:gd name="connsiteY6" fmla="*/ 187064 h 362769"/>
                  <a:gd name="connsiteX7" fmla="*/ 77607 w 342303"/>
                  <a:gd name="connsiteY7" fmla="*/ 98045 h 362769"/>
                  <a:gd name="connsiteX8" fmla="*/ 1247 w 342303"/>
                  <a:gd name="connsiteY8" fmla="*/ 0 h 362769"/>
                  <a:gd name="connsiteX9" fmla="*/ 0 w 342303"/>
                  <a:gd name="connsiteY9" fmla="*/ 759 h 362769"/>
                  <a:gd name="connsiteX10" fmla="*/ 72050 w 342303"/>
                  <a:gd name="connsiteY10" fmla="*/ 102816 h 36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2303" h="362769">
                    <a:moveTo>
                      <a:pt x="72050" y="102816"/>
                    </a:moveTo>
                    <a:cubicBezTo>
                      <a:pt x="98750" y="134883"/>
                      <a:pt x="127266" y="165351"/>
                      <a:pt x="156189" y="195304"/>
                    </a:cubicBezTo>
                    <a:cubicBezTo>
                      <a:pt x="185166" y="225176"/>
                      <a:pt x="213764" y="255562"/>
                      <a:pt x="244801" y="283347"/>
                    </a:cubicBezTo>
                    <a:cubicBezTo>
                      <a:pt x="275784" y="311185"/>
                      <a:pt x="307580" y="338156"/>
                      <a:pt x="341328" y="362769"/>
                    </a:cubicBezTo>
                    <a:lnTo>
                      <a:pt x="342304" y="361685"/>
                    </a:lnTo>
                    <a:cubicBezTo>
                      <a:pt x="313896" y="331082"/>
                      <a:pt x="284322" y="301942"/>
                      <a:pt x="254803" y="272748"/>
                    </a:cubicBezTo>
                    <a:cubicBezTo>
                      <a:pt x="225338" y="243500"/>
                      <a:pt x="194274" y="215960"/>
                      <a:pt x="164457" y="187064"/>
                    </a:cubicBezTo>
                    <a:cubicBezTo>
                      <a:pt x="134585" y="158222"/>
                      <a:pt x="105201" y="128947"/>
                      <a:pt x="77607" y="98045"/>
                    </a:cubicBezTo>
                    <a:cubicBezTo>
                      <a:pt x="49822" y="67306"/>
                      <a:pt x="23800" y="34887"/>
                      <a:pt x="1247" y="0"/>
                    </a:cubicBezTo>
                    <a:lnTo>
                      <a:pt x="0" y="759"/>
                    </a:lnTo>
                    <a:cubicBezTo>
                      <a:pt x="20927" y="36757"/>
                      <a:pt x="45567" y="70613"/>
                      <a:pt x="72050" y="102816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7AFBA39E-8974-4B22-48FB-95470457ADFC}"/>
                  </a:ext>
                </a:extLst>
              </p:cNvPr>
              <p:cNvSpPr/>
              <p:nvPr/>
            </p:nvSpPr>
            <p:spPr>
              <a:xfrm>
                <a:off x="7741915" y="6047997"/>
                <a:ext cx="117399" cy="483909"/>
              </a:xfrm>
              <a:custGeom>
                <a:avLst/>
                <a:gdLst>
                  <a:gd name="connsiteX0" fmla="*/ 117399 w 117399"/>
                  <a:gd name="connsiteY0" fmla="*/ 483449 h 483909"/>
                  <a:gd name="connsiteX1" fmla="*/ 85739 w 117399"/>
                  <a:gd name="connsiteY1" fmla="*/ 362769 h 483909"/>
                  <a:gd name="connsiteX2" fmla="*/ 49985 w 117399"/>
                  <a:gd name="connsiteY2" fmla="*/ 243500 h 483909"/>
                  <a:gd name="connsiteX3" fmla="*/ 18920 w 117399"/>
                  <a:gd name="connsiteY3" fmla="*/ 123065 h 483909"/>
                  <a:gd name="connsiteX4" fmla="*/ 1464 w 117399"/>
                  <a:gd name="connsiteY4" fmla="*/ 0 h 483909"/>
                  <a:gd name="connsiteX5" fmla="*/ 0 w 117399"/>
                  <a:gd name="connsiteY5" fmla="*/ 54 h 483909"/>
                  <a:gd name="connsiteX6" fmla="*/ 11764 w 117399"/>
                  <a:gd name="connsiteY6" fmla="*/ 124447 h 483909"/>
                  <a:gd name="connsiteX7" fmla="*/ 38736 w 117399"/>
                  <a:gd name="connsiteY7" fmla="*/ 246535 h 483909"/>
                  <a:gd name="connsiteX8" fmla="*/ 71806 w 117399"/>
                  <a:gd name="connsiteY8" fmla="*/ 366998 h 483909"/>
                  <a:gd name="connsiteX9" fmla="*/ 116017 w 117399"/>
                  <a:gd name="connsiteY9" fmla="*/ 483909 h 483909"/>
                  <a:gd name="connsiteX10" fmla="*/ 117399 w 117399"/>
                  <a:gd name="connsiteY10" fmla="*/ 483449 h 483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399" h="483909">
                    <a:moveTo>
                      <a:pt x="117399" y="483449"/>
                    </a:moveTo>
                    <a:cubicBezTo>
                      <a:pt x="107966" y="442789"/>
                      <a:pt x="96825" y="402779"/>
                      <a:pt x="85739" y="362769"/>
                    </a:cubicBezTo>
                    <a:cubicBezTo>
                      <a:pt x="74733" y="322760"/>
                      <a:pt x="61478" y="283401"/>
                      <a:pt x="49985" y="243500"/>
                    </a:cubicBezTo>
                    <a:cubicBezTo>
                      <a:pt x="38437" y="203626"/>
                      <a:pt x="27486" y="163616"/>
                      <a:pt x="18920" y="123065"/>
                    </a:cubicBezTo>
                    <a:cubicBezTo>
                      <a:pt x="10111" y="82594"/>
                      <a:pt x="3686" y="41501"/>
                      <a:pt x="1464" y="0"/>
                    </a:cubicBezTo>
                    <a:lnTo>
                      <a:pt x="0" y="54"/>
                    </a:lnTo>
                    <a:cubicBezTo>
                      <a:pt x="4229" y="68147"/>
                      <a:pt x="4798" y="83326"/>
                      <a:pt x="11764" y="124447"/>
                    </a:cubicBezTo>
                    <a:cubicBezTo>
                      <a:pt x="18948" y="165541"/>
                      <a:pt x="28543" y="206174"/>
                      <a:pt x="38736" y="246535"/>
                    </a:cubicBezTo>
                    <a:cubicBezTo>
                      <a:pt x="49009" y="286871"/>
                      <a:pt x="58686" y="327449"/>
                      <a:pt x="71806" y="366998"/>
                    </a:cubicBezTo>
                    <a:cubicBezTo>
                      <a:pt x="84817" y="406574"/>
                      <a:pt x="98994" y="445770"/>
                      <a:pt x="116017" y="483909"/>
                    </a:cubicBezTo>
                    <a:lnTo>
                      <a:pt x="117399" y="483449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C6FC610A-12CF-D97F-5F3C-81F339034D5B}"/>
                  </a:ext>
                </a:extLst>
              </p:cNvPr>
              <p:cNvSpPr/>
              <p:nvPr/>
            </p:nvSpPr>
            <p:spPr>
              <a:xfrm>
                <a:off x="8068307" y="6211532"/>
                <a:ext cx="137701" cy="478596"/>
              </a:xfrm>
              <a:custGeom>
                <a:avLst/>
                <a:gdLst>
                  <a:gd name="connsiteX0" fmla="*/ 137702 w 137701"/>
                  <a:gd name="connsiteY0" fmla="*/ 478108 h 478596"/>
                  <a:gd name="connsiteX1" fmla="*/ 100973 w 137701"/>
                  <a:gd name="connsiteY1" fmla="*/ 358866 h 478596"/>
                  <a:gd name="connsiteX2" fmla="*/ 60231 w 137701"/>
                  <a:gd name="connsiteY2" fmla="*/ 241196 h 478596"/>
                  <a:gd name="connsiteX3" fmla="*/ 24098 w 137701"/>
                  <a:gd name="connsiteY3" fmla="*/ 122197 h 478596"/>
                  <a:gd name="connsiteX4" fmla="*/ 1464 w 137701"/>
                  <a:gd name="connsiteY4" fmla="*/ 0 h 478596"/>
                  <a:gd name="connsiteX5" fmla="*/ 0 w 137701"/>
                  <a:gd name="connsiteY5" fmla="*/ 109 h 478596"/>
                  <a:gd name="connsiteX6" fmla="*/ 17023 w 137701"/>
                  <a:gd name="connsiteY6" fmla="*/ 123878 h 478596"/>
                  <a:gd name="connsiteX7" fmla="*/ 49117 w 137701"/>
                  <a:gd name="connsiteY7" fmla="*/ 244720 h 478596"/>
                  <a:gd name="connsiteX8" fmla="*/ 87256 w 137701"/>
                  <a:gd name="connsiteY8" fmla="*/ 363664 h 478596"/>
                  <a:gd name="connsiteX9" fmla="*/ 136374 w 137701"/>
                  <a:gd name="connsiteY9" fmla="*/ 478596 h 478596"/>
                  <a:gd name="connsiteX10" fmla="*/ 137702 w 137701"/>
                  <a:gd name="connsiteY10" fmla="*/ 478108 h 478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7701" h="478596">
                    <a:moveTo>
                      <a:pt x="137702" y="478108"/>
                    </a:moveTo>
                    <a:cubicBezTo>
                      <a:pt x="126561" y="437882"/>
                      <a:pt x="113740" y="398387"/>
                      <a:pt x="100973" y="358866"/>
                    </a:cubicBezTo>
                    <a:cubicBezTo>
                      <a:pt x="88286" y="319344"/>
                      <a:pt x="73378" y="280582"/>
                      <a:pt x="60231" y="241196"/>
                    </a:cubicBezTo>
                    <a:cubicBezTo>
                      <a:pt x="47003" y="201864"/>
                      <a:pt x="34398" y="162342"/>
                      <a:pt x="24098" y="122197"/>
                    </a:cubicBezTo>
                    <a:cubicBezTo>
                      <a:pt x="13580" y="82133"/>
                      <a:pt x="5421" y="41365"/>
                      <a:pt x="1464" y="0"/>
                    </a:cubicBezTo>
                    <a:lnTo>
                      <a:pt x="0" y="109"/>
                    </a:lnTo>
                    <a:cubicBezTo>
                      <a:pt x="7102" y="67957"/>
                      <a:pt x="8322" y="83082"/>
                      <a:pt x="17023" y="123878"/>
                    </a:cubicBezTo>
                    <a:cubicBezTo>
                      <a:pt x="25941" y="164646"/>
                      <a:pt x="37245" y="204819"/>
                      <a:pt x="49117" y="244720"/>
                    </a:cubicBezTo>
                    <a:cubicBezTo>
                      <a:pt x="61098" y="284593"/>
                      <a:pt x="72483" y="324712"/>
                      <a:pt x="87256" y="363664"/>
                    </a:cubicBezTo>
                    <a:cubicBezTo>
                      <a:pt x="101921" y="402643"/>
                      <a:pt x="117751" y="441216"/>
                      <a:pt x="136374" y="478596"/>
                    </a:cubicBezTo>
                    <a:lnTo>
                      <a:pt x="137702" y="478108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183B6DF0-3CF7-99A3-E837-BD8044ECF343}"/>
                  </a:ext>
                </a:extLst>
              </p:cNvPr>
              <p:cNvSpPr/>
              <p:nvPr/>
            </p:nvSpPr>
            <p:spPr>
              <a:xfrm>
                <a:off x="8381119" y="6338093"/>
                <a:ext cx="162287" cy="446014"/>
              </a:xfrm>
              <a:custGeom>
                <a:avLst/>
                <a:gdLst>
                  <a:gd name="connsiteX0" fmla="*/ 162288 w 162287"/>
                  <a:gd name="connsiteY0" fmla="*/ 445445 h 446014"/>
                  <a:gd name="connsiteX1" fmla="*/ 119541 w 162287"/>
                  <a:gd name="connsiteY1" fmla="*/ 334551 h 446014"/>
                  <a:gd name="connsiteX2" fmla="*/ 73080 w 162287"/>
                  <a:gd name="connsiteY2" fmla="*/ 225392 h 446014"/>
                  <a:gd name="connsiteX3" fmla="*/ 30929 w 162287"/>
                  <a:gd name="connsiteY3" fmla="*/ 114662 h 446014"/>
                  <a:gd name="connsiteX4" fmla="*/ 1382 w 162287"/>
                  <a:gd name="connsiteY4" fmla="*/ 0 h 446014"/>
                  <a:gd name="connsiteX5" fmla="*/ 0 w 162287"/>
                  <a:gd name="connsiteY5" fmla="*/ 190 h 446014"/>
                  <a:gd name="connsiteX6" fmla="*/ 24288 w 162287"/>
                  <a:gd name="connsiteY6" fmla="*/ 116722 h 446014"/>
                  <a:gd name="connsiteX7" fmla="*/ 62725 w 162287"/>
                  <a:gd name="connsiteY7" fmla="*/ 229458 h 446014"/>
                  <a:gd name="connsiteX8" fmla="*/ 106773 w 162287"/>
                  <a:gd name="connsiteY8" fmla="*/ 339999 h 446014"/>
                  <a:gd name="connsiteX9" fmla="*/ 161014 w 162287"/>
                  <a:gd name="connsiteY9" fmla="*/ 446014 h 446014"/>
                  <a:gd name="connsiteX10" fmla="*/ 162288 w 162287"/>
                  <a:gd name="connsiteY10" fmla="*/ 445445 h 44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2287" h="446014">
                    <a:moveTo>
                      <a:pt x="162288" y="445445"/>
                    </a:moveTo>
                    <a:cubicBezTo>
                      <a:pt x="149060" y="407929"/>
                      <a:pt x="134286" y="371226"/>
                      <a:pt x="119541" y="334551"/>
                    </a:cubicBezTo>
                    <a:cubicBezTo>
                      <a:pt x="104876" y="297822"/>
                      <a:pt x="88151" y="261960"/>
                      <a:pt x="73080" y="225392"/>
                    </a:cubicBezTo>
                    <a:cubicBezTo>
                      <a:pt x="57927" y="188879"/>
                      <a:pt x="43344" y="152150"/>
                      <a:pt x="30929" y="114662"/>
                    </a:cubicBezTo>
                    <a:cubicBezTo>
                      <a:pt x="18297" y="77281"/>
                      <a:pt x="7861" y="39061"/>
                      <a:pt x="1382" y="0"/>
                    </a:cubicBezTo>
                    <a:lnTo>
                      <a:pt x="0" y="190"/>
                    </a:lnTo>
                    <a:cubicBezTo>
                      <a:pt x="11222" y="64216"/>
                      <a:pt x="13363" y="78501"/>
                      <a:pt x="24288" y="116722"/>
                    </a:cubicBezTo>
                    <a:cubicBezTo>
                      <a:pt x="35455" y="154861"/>
                      <a:pt x="48819" y="192322"/>
                      <a:pt x="62725" y="229458"/>
                    </a:cubicBezTo>
                    <a:cubicBezTo>
                      <a:pt x="76712" y="266568"/>
                      <a:pt x="90184" y="303948"/>
                      <a:pt x="106773" y="339999"/>
                    </a:cubicBezTo>
                    <a:cubicBezTo>
                      <a:pt x="123281" y="376079"/>
                      <a:pt x="140846" y="411697"/>
                      <a:pt x="161014" y="446014"/>
                    </a:cubicBezTo>
                    <a:lnTo>
                      <a:pt x="162288" y="445445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E3D186DC-A75B-B9B0-BFA2-EE36BB8217CF}"/>
                  </a:ext>
                </a:extLst>
              </p:cNvPr>
              <p:cNvSpPr/>
              <p:nvPr/>
            </p:nvSpPr>
            <p:spPr>
              <a:xfrm>
                <a:off x="8540588" y="6873587"/>
                <a:ext cx="374072" cy="292996"/>
              </a:xfrm>
              <a:custGeom>
                <a:avLst/>
                <a:gdLst>
                  <a:gd name="connsiteX0" fmla="*/ 175001 w 374072"/>
                  <a:gd name="connsiteY0" fmla="*/ 131251 h 292996"/>
                  <a:gd name="connsiteX1" fmla="*/ 82513 w 374072"/>
                  <a:gd name="connsiteY1" fmla="*/ 206309 h 292996"/>
                  <a:gd name="connsiteX2" fmla="*/ 0 w 374072"/>
                  <a:gd name="connsiteY2" fmla="*/ 292102 h 292996"/>
                  <a:gd name="connsiteX3" fmla="*/ 1057 w 374072"/>
                  <a:gd name="connsiteY3" fmla="*/ 292997 h 292996"/>
                  <a:gd name="connsiteX4" fmla="*/ 87013 w 374072"/>
                  <a:gd name="connsiteY4" fmla="*/ 211568 h 292996"/>
                  <a:gd name="connsiteX5" fmla="*/ 181561 w 374072"/>
                  <a:gd name="connsiteY5" fmla="*/ 140169 h 292996"/>
                  <a:gd name="connsiteX6" fmla="*/ 278928 w 374072"/>
                  <a:gd name="connsiteY6" fmla="*/ 72402 h 292996"/>
                  <a:gd name="connsiteX7" fmla="*/ 374073 w 374072"/>
                  <a:gd name="connsiteY7" fmla="*/ 1165 h 292996"/>
                  <a:gd name="connsiteX8" fmla="*/ 373314 w 374072"/>
                  <a:gd name="connsiteY8" fmla="*/ 0 h 292996"/>
                  <a:gd name="connsiteX9" fmla="*/ 271040 w 374072"/>
                  <a:gd name="connsiteY9" fmla="*/ 60990 h 292996"/>
                  <a:gd name="connsiteX10" fmla="*/ 175001 w 374072"/>
                  <a:gd name="connsiteY10" fmla="*/ 131251 h 292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4072" h="292996">
                    <a:moveTo>
                      <a:pt x="175001" y="131251"/>
                    </a:moveTo>
                    <a:cubicBezTo>
                      <a:pt x="143476" y="155322"/>
                      <a:pt x="112249" y="179934"/>
                      <a:pt x="82513" y="206309"/>
                    </a:cubicBezTo>
                    <a:cubicBezTo>
                      <a:pt x="52940" y="232846"/>
                      <a:pt x="43533" y="243825"/>
                      <a:pt x="0" y="292102"/>
                    </a:cubicBezTo>
                    <a:lnTo>
                      <a:pt x="1057" y="292997"/>
                    </a:lnTo>
                    <a:cubicBezTo>
                      <a:pt x="27296" y="263369"/>
                      <a:pt x="56463" y="236533"/>
                      <a:pt x="87013" y="211568"/>
                    </a:cubicBezTo>
                    <a:cubicBezTo>
                      <a:pt x="117453" y="186413"/>
                      <a:pt x="149304" y="163047"/>
                      <a:pt x="181561" y="140169"/>
                    </a:cubicBezTo>
                    <a:cubicBezTo>
                      <a:pt x="213764" y="117209"/>
                      <a:pt x="246996" y="95714"/>
                      <a:pt x="278928" y="72402"/>
                    </a:cubicBezTo>
                    <a:cubicBezTo>
                      <a:pt x="310914" y="49144"/>
                      <a:pt x="342927" y="25914"/>
                      <a:pt x="374073" y="1165"/>
                    </a:cubicBezTo>
                    <a:lnTo>
                      <a:pt x="373314" y="0"/>
                    </a:lnTo>
                    <a:cubicBezTo>
                      <a:pt x="337994" y="18351"/>
                      <a:pt x="304192" y="39196"/>
                      <a:pt x="271040" y="60990"/>
                    </a:cubicBezTo>
                    <a:cubicBezTo>
                      <a:pt x="237834" y="82730"/>
                      <a:pt x="206553" y="107234"/>
                      <a:pt x="175001" y="13125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B689E95A-8745-B08E-0D5A-3CD09864D4A1}"/>
                  </a:ext>
                </a:extLst>
              </p:cNvPr>
              <p:cNvSpPr/>
              <p:nvPr/>
            </p:nvSpPr>
            <p:spPr>
              <a:xfrm>
                <a:off x="8142146" y="6810808"/>
                <a:ext cx="374506" cy="215579"/>
              </a:xfrm>
              <a:custGeom>
                <a:avLst/>
                <a:gdLst>
                  <a:gd name="connsiteX0" fmla="*/ 176383 w 374506"/>
                  <a:gd name="connsiteY0" fmla="*/ 92271 h 215579"/>
                  <a:gd name="connsiteX1" fmla="*/ 83651 w 374506"/>
                  <a:gd name="connsiteY1" fmla="*/ 147894 h 215579"/>
                  <a:gd name="connsiteX2" fmla="*/ 0 w 374506"/>
                  <a:gd name="connsiteY2" fmla="*/ 214631 h 215579"/>
                  <a:gd name="connsiteX3" fmla="*/ 976 w 374506"/>
                  <a:gd name="connsiteY3" fmla="*/ 215579 h 215579"/>
                  <a:gd name="connsiteX4" fmla="*/ 87744 w 374506"/>
                  <a:gd name="connsiteY4" fmla="*/ 153288 h 215579"/>
                  <a:gd name="connsiteX5" fmla="*/ 182293 w 374506"/>
                  <a:gd name="connsiteY5" fmla="*/ 101270 h 215579"/>
                  <a:gd name="connsiteX6" fmla="*/ 279389 w 374506"/>
                  <a:gd name="connsiteY6" fmla="*/ 52939 h 215579"/>
                  <a:gd name="connsiteX7" fmla="*/ 374507 w 374506"/>
                  <a:gd name="connsiteY7" fmla="*/ 1165 h 215579"/>
                  <a:gd name="connsiteX8" fmla="*/ 373829 w 374506"/>
                  <a:gd name="connsiteY8" fmla="*/ 0 h 215579"/>
                  <a:gd name="connsiteX9" fmla="*/ 272341 w 374506"/>
                  <a:gd name="connsiteY9" fmla="*/ 41500 h 215579"/>
                  <a:gd name="connsiteX10" fmla="*/ 176383 w 374506"/>
                  <a:gd name="connsiteY10" fmla="*/ 92271 h 215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4506" h="215579">
                    <a:moveTo>
                      <a:pt x="176383" y="92271"/>
                    </a:moveTo>
                    <a:cubicBezTo>
                      <a:pt x="144858" y="109863"/>
                      <a:pt x="113577" y="127971"/>
                      <a:pt x="83651" y="147894"/>
                    </a:cubicBezTo>
                    <a:cubicBezTo>
                      <a:pt x="53888" y="167980"/>
                      <a:pt x="44265" y="176681"/>
                      <a:pt x="0" y="214631"/>
                    </a:cubicBezTo>
                    <a:lnTo>
                      <a:pt x="976" y="215579"/>
                    </a:lnTo>
                    <a:cubicBezTo>
                      <a:pt x="27703" y="192214"/>
                      <a:pt x="57087" y="171802"/>
                      <a:pt x="87744" y="153288"/>
                    </a:cubicBezTo>
                    <a:cubicBezTo>
                      <a:pt x="118294" y="134557"/>
                      <a:pt x="150117" y="117670"/>
                      <a:pt x="182293" y="101270"/>
                    </a:cubicBezTo>
                    <a:cubicBezTo>
                      <a:pt x="214441" y="84789"/>
                      <a:pt x="247484" y="69773"/>
                      <a:pt x="279389" y="52939"/>
                    </a:cubicBezTo>
                    <a:cubicBezTo>
                      <a:pt x="311348" y="36160"/>
                      <a:pt x="343307" y="19408"/>
                      <a:pt x="374507" y="1165"/>
                    </a:cubicBezTo>
                    <a:lnTo>
                      <a:pt x="373829" y="0"/>
                    </a:lnTo>
                    <a:cubicBezTo>
                      <a:pt x="338915" y="11872"/>
                      <a:pt x="305330" y="26212"/>
                      <a:pt x="272341" y="41500"/>
                    </a:cubicBezTo>
                    <a:cubicBezTo>
                      <a:pt x="239298" y="56761"/>
                      <a:pt x="207963" y="74787"/>
                      <a:pt x="176383" y="9227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7AD2C02D-1812-3EBA-33C1-249F029786FC}"/>
                  </a:ext>
                </a:extLst>
              </p:cNvPr>
              <p:cNvSpPr/>
              <p:nvPr/>
            </p:nvSpPr>
            <p:spPr>
              <a:xfrm>
                <a:off x="7795614" y="6705525"/>
                <a:ext cx="348809" cy="180584"/>
              </a:xfrm>
              <a:custGeom>
                <a:avLst/>
                <a:gdLst>
                  <a:gd name="connsiteX0" fmla="*/ 348077 w 348809"/>
                  <a:gd name="connsiteY0" fmla="*/ 0 h 180584"/>
                  <a:gd name="connsiteX1" fmla="*/ 252851 w 348809"/>
                  <a:gd name="connsiteY1" fmla="*/ 33450 h 180584"/>
                  <a:gd name="connsiteX2" fmla="*/ 163318 w 348809"/>
                  <a:gd name="connsiteY2" fmla="*/ 75600 h 180584"/>
                  <a:gd name="connsiteX3" fmla="*/ 77064 w 348809"/>
                  <a:gd name="connsiteY3" fmla="*/ 122359 h 180584"/>
                  <a:gd name="connsiteX4" fmla="*/ 0 w 348809"/>
                  <a:gd name="connsiteY4" fmla="*/ 179663 h 180584"/>
                  <a:gd name="connsiteX5" fmla="*/ 976 w 348809"/>
                  <a:gd name="connsiteY5" fmla="*/ 180585 h 180584"/>
                  <a:gd name="connsiteX6" fmla="*/ 81239 w 348809"/>
                  <a:gd name="connsiteY6" fmla="*/ 127483 h 180584"/>
                  <a:gd name="connsiteX7" fmla="*/ 169390 w 348809"/>
                  <a:gd name="connsiteY7" fmla="*/ 84112 h 180584"/>
                  <a:gd name="connsiteX8" fmla="*/ 260116 w 348809"/>
                  <a:gd name="connsiteY8" fmla="*/ 44211 h 180584"/>
                  <a:gd name="connsiteX9" fmla="*/ 348809 w 348809"/>
                  <a:gd name="connsiteY9" fmla="*/ 1084 h 180584"/>
                  <a:gd name="connsiteX10" fmla="*/ 348077 w 348809"/>
                  <a:gd name="connsiteY10" fmla="*/ 0 h 18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8809" h="180584">
                    <a:moveTo>
                      <a:pt x="348077" y="0"/>
                    </a:moveTo>
                    <a:cubicBezTo>
                      <a:pt x="315224" y="9297"/>
                      <a:pt x="283726" y="20926"/>
                      <a:pt x="252851" y="33450"/>
                    </a:cubicBezTo>
                    <a:cubicBezTo>
                      <a:pt x="221896" y="45891"/>
                      <a:pt x="192756" y="60990"/>
                      <a:pt x="163318" y="75600"/>
                    </a:cubicBezTo>
                    <a:cubicBezTo>
                      <a:pt x="133934" y="90293"/>
                      <a:pt x="104794" y="105445"/>
                      <a:pt x="77064" y="122359"/>
                    </a:cubicBezTo>
                    <a:cubicBezTo>
                      <a:pt x="49470" y="139410"/>
                      <a:pt x="40660" y="146918"/>
                      <a:pt x="0" y="179663"/>
                    </a:cubicBezTo>
                    <a:lnTo>
                      <a:pt x="976" y="180585"/>
                    </a:lnTo>
                    <a:cubicBezTo>
                      <a:pt x="25507" y="160417"/>
                      <a:pt x="52722" y="143069"/>
                      <a:pt x="81239" y="127483"/>
                    </a:cubicBezTo>
                    <a:cubicBezTo>
                      <a:pt x="109619" y="111734"/>
                      <a:pt x="139328" y="97693"/>
                      <a:pt x="169390" y="84112"/>
                    </a:cubicBezTo>
                    <a:cubicBezTo>
                      <a:pt x="199424" y="70477"/>
                      <a:pt x="230353" y="58198"/>
                      <a:pt x="260116" y="44211"/>
                    </a:cubicBezTo>
                    <a:cubicBezTo>
                      <a:pt x="289933" y="30278"/>
                      <a:pt x="319778" y="16373"/>
                      <a:pt x="348809" y="1084"/>
                    </a:cubicBezTo>
                    <a:lnTo>
                      <a:pt x="348077" y="0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77197A72-D3FD-833F-D8FA-4A7E7D5DE27D}"/>
                  </a:ext>
                </a:extLst>
              </p:cNvPr>
              <p:cNvSpPr/>
              <p:nvPr/>
            </p:nvSpPr>
            <p:spPr>
              <a:xfrm>
                <a:off x="7441925" y="6534048"/>
                <a:ext cx="372825" cy="122874"/>
              </a:xfrm>
              <a:custGeom>
                <a:avLst/>
                <a:gdLst>
                  <a:gd name="connsiteX0" fmla="*/ 182455 w 372825"/>
                  <a:gd name="connsiteY0" fmla="*/ 54511 h 122874"/>
                  <a:gd name="connsiteX1" fmla="*/ 278386 w 372825"/>
                  <a:gd name="connsiteY1" fmla="*/ 29600 h 122874"/>
                  <a:gd name="connsiteX2" fmla="*/ 372826 w 372825"/>
                  <a:gd name="connsiteY2" fmla="*/ 1193 h 122874"/>
                  <a:gd name="connsiteX3" fmla="*/ 372311 w 372825"/>
                  <a:gd name="connsiteY3" fmla="*/ 0 h 122874"/>
                  <a:gd name="connsiteX4" fmla="*/ 272965 w 372825"/>
                  <a:gd name="connsiteY4" fmla="*/ 17836 h 122874"/>
                  <a:gd name="connsiteX5" fmla="*/ 177847 w 372825"/>
                  <a:gd name="connsiteY5" fmla="*/ 45160 h 122874"/>
                  <a:gd name="connsiteX6" fmla="*/ 85224 w 372825"/>
                  <a:gd name="connsiteY6" fmla="*/ 77552 h 122874"/>
                  <a:gd name="connsiteX7" fmla="*/ 0 w 372825"/>
                  <a:gd name="connsiteY7" fmla="*/ 121817 h 122874"/>
                  <a:gd name="connsiteX8" fmla="*/ 813 w 372825"/>
                  <a:gd name="connsiteY8" fmla="*/ 122875 h 122874"/>
                  <a:gd name="connsiteX9" fmla="*/ 88504 w 372825"/>
                  <a:gd name="connsiteY9" fmla="*/ 83272 h 122874"/>
                  <a:gd name="connsiteX10" fmla="*/ 182455 w 372825"/>
                  <a:gd name="connsiteY10" fmla="*/ 54511 h 12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2825" h="122874">
                    <a:moveTo>
                      <a:pt x="182455" y="54511"/>
                    </a:moveTo>
                    <a:cubicBezTo>
                      <a:pt x="214279" y="45837"/>
                      <a:pt x="246780" y="38681"/>
                      <a:pt x="278386" y="29600"/>
                    </a:cubicBezTo>
                    <a:cubicBezTo>
                      <a:pt x="310047" y="20628"/>
                      <a:pt x="341707" y="11656"/>
                      <a:pt x="372826" y="1193"/>
                    </a:cubicBezTo>
                    <a:lnTo>
                      <a:pt x="372311" y="0"/>
                    </a:lnTo>
                    <a:cubicBezTo>
                      <a:pt x="338373" y="3957"/>
                      <a:pt x="305439" y="10382"/>
                      <a:pt x="272965" y="17836"/>
                    </a:cubicBezTo>
                    <a:cubicBezTo>
                      <a:pt x="240437" y="25182"/>
                      <a:pt x="209237" y="35429"/>
                      <a:pt x="177847" y="45160"/>
                    </a:cubicBezTo>
                    <a:cubicBezTo>
                      <a:pt x="146485" y="54973"/>
                      <a:pt x="115312" y="65300"/>
                      <a:pt x="85224" y="77552"/>
                    </a:cubicBezTo>
                    <a:cubicBezTo>
                      <a:pt x="55271" y="89994"/>
                      <a:pt x="45377" y="96012"/>
                      <a:pt x="0" y="121817"/>
                    </a:cubicBezTo>
                    <a:lnTo>
                      <a:pt x="813" y="122875"/>
                    </a:lnTo>
                    <a:cubicBezTo>
                      <a:pt x="28245" y="106882"/>
                      <a:pt x="57873" y="94087"/>
                      <a:pt x="88504" y="83272"/>
                    </a:cubicBezTo>
                    <a:cubicBezTo>
                      <a:pt x="119053" y="72212"/>
                      <a:pt x="150605" y="63105"/>
                      <a:pt x="182455" y="54511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35F10CD3-ED13-38BA-DC9C-0B1A1D96094C}"/>
                  </a:ext>
                </a:extLst>
              </p:cNvPr>
              <p:cNvSpPr/>
              <p:nvPr/>
            </p:nvSpPr>
            <p:spPr>
              <a:xfrm>
                <a:off x="8739578" y="6469371"/>
                <a:ext cx="191942" cy="374208"/>
              </a:xfrm>
              <a:custGeom>
                <a:avLst/>
                <a:gdLst>
                  <a:gd name="connsiteX0" fmla="*/ 191943 w 191942"/>
                  <a:gd name="connsiteY0" fmla="*/ 373558 h 374208"/>
                  <a:gd name="connsiteX1" fmla="*/ 142093 w 191942"/>
                  <a:gd name="connsiteY1" fmla="*/ 280853 h 374208"/>
                  <a:gd name="connsiteX2" fmla="*/ 89181 w 191942"/>
                  <a:gd name="connsiteY2" fmla="*/ 190100 h 374208"/>
                  <a:gd name="connsiteX3" fmla="*/ 39874 w 191942"/>
                  <a:gd name="connsiteY3" fmla="*/ 97476 h 374208"/>
                  <a:gd name="connsiteX4" fmla="*/ 1193 w 191942"/>
                  <a:gd name="connsiteY4" fmla="*/ 0 h 374208"/>
                  <a:gd name="connsiteX5" fmla="*/ 0 w 191942"/>
                  <a:gd name="connsiteY5" fmla="*/ 326 h 374208"/>
                  <a:gd name="connsiteX6" fmla="*/ 34263 w 191942"/>
                  <a:gd name="connsiteY6" fmla="*/ 100024 h 374208"/>
                  <a:gd name="connsiteX7" fmla="*/ 80534 w 191942"/>
                  <a:gd name="connsiteY7" fmla="*/ 194816 h 374208"/>
                  <a:gd name="connsiteX8" fmla="*/ 131495 w 191942"/>
                  <a:gd name="connsiteY8" fmla="*/ 287061 h 374208"/>
                  <a:gd name="connsiteX9" fmla="*/ 190885 w 191942"/>
                  <a:gd name="connsiteY9" fmla="*/ 374208 h 374208"/>
                  <a:gd name="connsiteX10" fmla="*/ 191943 w 191942"/>
                  <a:gd name="connsiteY10" fmla="*/ 373558 h 37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1942" h="374208">
                    <a:moveTo>
                      <a:pt x="191943" y="373558"/>
                    </a:moveTo>
                    <a:cubicBezTo>
                      <a:pt x="176167" y="342060"/>
                      <a:pt x="159116" y="311457"/>
                      <a:pt x="142093" y="280853"/>
                    </a:cubicBezTo>
                    <a:cubicBezTo>
                      <a:pt x="125152" y="250222"/>
                      <a:pt x="106475" y="220568"/>
                      <a:pt x="89181" y="190100"/>
                    </a:cubicBezTo>
                    <a:cubicBezTo>
                      <a:pt x="71806" y="159686"/>
                      <a:pt x="54918" y="129028"/>
                      <a:pt x="39874" y="97476"/>
                    </a:cubicBezTo>
                    <a:cubicBezTo>
                      <a:pt x="24640" y="66032"/>
                      <a:pt x="11222" y="33613"/>
                      <a:pt x="1193" y="0"/>
                    </a:cubicBezTo>
                    <a:lnTo>
                      <a:pt x="0" y="326"/>
                    </a:lnTo>
                    <a:cubicBezTo>
                      <a:pt x="16942" y="55325"/>
                      <a:pt x="20411" y="67659"/>
                      <a:pt x="34263" y="100024"/>
                    </a:cubicBezTo>
                    <a:cubicBezTo>
                      <a:pt x="48304" y="132308"/>
                      <a:pt x="64216" y="163725"/>
                      <a:pt x="80534" y="194816"/>
                    </a:cubicBezTo>
                    <a:cubicBezTo>
                      <a:pt x="96934" y="225853"/>
                      <a:pt x="112926" y="257216"/>
                      <a:pt x="131495" y="287061"/>
                    </a:cubicBezTo>
                    <a:cubicBezTo>
                      <a:pt x="150008" y="316932"/>
                      <a:pt x="169390" y="346288"/>
                      <a:pt x="190885" y="374208"/>
                    </a:cubicBezTo>
                    <a:lnTo>
                      <a:pt x="191943" y="373558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EEC106E5-6052-D4D5-B94D-DD3475A0DDB0}"/>
                </a:ext>
              </a:extLst>
            </p:cNvPr>
            <p:cNvSpPr/>
            <p:nvPr userDrawn="1"/>
          </p:nvSpPr>
          <p:spPr>
            <a:xfrm>
              <a:off x="10805816" y="2890457"/>
              <a:ext cx="1531111" cy="2437694"/>
            </a:xfrm>
            <a:custGeom>
              <a:avLst/>
              <a:gdLst>
                <a:gd name="connsiteX0" fmla="*/ 55704 w 1531111"/>
                <a:gd name="connsiteY0" fmla="*/ 244923 h 2437694"/>
                <a:gd name="connsiteX1" fmla="*/ 570759 w 1531111"/>
                <a:gd name="connsiteY1" fmla="*/ 491838 h 2437694"/>
                <a:gd name="connsiteX2" fmla="*/ 675905 w 1531111"/>
                <a:gd name="connsiteY2" fmla="*/ 615933 h 2437694"/>
                <a:gd name="connsiteX3" fmla="*/ 169009 w 1531111"/>
                <a:gd name="connsiteY3" fmla="*/ 477174 h 2437694"/>
                <a:gd name="connsiteX4" fmla="*/ 181343 w 1531111"/>
                <a:gd name="connsiteY4" fmla="*/ 716743 h 2437694"/>
                <a:gd name="connsiteX5" fmla="*/ 648582 w 1531111"/>
                <a:gd name="connsiteY5" fmla="*/ 675188 h 2437694"/>
                <a:gd name="connsiteX6" fmla="*/ 713475 w 1531111"/>
                <a:gd name="connsiteY6" fmla="*/ 683456 h 2437694"/>
                <a:gd name="connsiteX7" fmla="*/ 730715 w 1531111"/>
                <a:gd name="connsiteY7" fmla="*/ 689907 h 2437694"/>
                <a:gd name="connsiteX8" fmla="*/ 900945 w 1531111"/>
                <a:gd name="connsiteY8" fmla="*/ 975341 h 2437694"/>
                <a:gd name="connsiteX9" fmla="*/ 704530 w 1531111"/>
                <a:gd name="connsiteY9" fmla="*/ 849403 h 2437694"/>
                <a:gd name="connsiteX10" fmla="*/ 331731 w 1531111"/>
                <a:gd name="connsiteY10" fmla="*/ 799987 h 2437694"/>
                <a:gd name="connsiteX11" fmla="*/ 343658 w 1531111"/>
                <a:gd name="connsiteY11" fmla="*/ 1055984 h 2437694"/>
                <a:gd name="connsiteX12" fmla="*/ 666635 w 1531111"/>
                <a:gd name="connsiteY12" fmla="*/ 1041102 h 2437694"/>
                <a:gd name="connsiteX13" fmla="*/ 887365 w 1531111"/>
                <a:gd name="connsiteY13" fmla="*/ 1014348 h 2437694"/>
                <a:gd name="connsiteX14" fmla="*/ 910894 w 1531111"/>
                <a:gd name="connsiteY14" fmla="*/ 1021287 h 2437694"/>
                <a:gd name="connsiteX15" fmla="*/ 926615 w 1531111"/>
                <a:gd name="connsiteY15" fmla="*/ 1028091 h 2437694"/>
                <a:gd name="connsiteX16" fmla="*/ 1043039 w 1531111"/>
                <a:gd name="connsiteY16" fmla="*/ 1316696 h 2437694"/>
                <a:gd name="connsiteX17" fmla="*/ 1037482 w 1531111"/>
                <a:gd name="connsiteY17" fmla="*/ 1311735 h 2437694"/>
                <a:gd name="connsiteX18" fmla="*/ 625623 w 1531111"/>
                <a:gd name="connsiteY18" fmla="*/ 1118546 h 2437694"/>
                <a:gd name="connsiteX19" fmla="*/ 544844 w 1531111"/>
                <a:gd name="connsiteY19" fmla="*/ 1131313 h 2437694"/>
                <a:gd name="connsiteX20" fmla="*/ 478514 w 1531111"/>
                <a:gd name="connsiteY20" fmla="*/ 1166226 h 2437694"/>
                <a:gd name="connsiteX21" fmla="*/ 543895 w 1531111"/>
                <a:gd name="connsiteY21" fmla="*/ 1356163 h 2437694"/>
                <a:gd name="connsiteX22" fmla="*/ 696696 w 1531111"/>
                <a:gd name="connsiteY22" fmla="*/ 1372454 h 2437694"/>
                <a:gd name="connsiteX23" fmla="*/ 1056863 w 1531111"/>
                <a:gd name="connsiteY23" fmla="*/ 1358142 h 2437694"/>
                <a:gd name="connsiteX24" fmla="*/ 1151059 w 1531111"/>
                <a:gd name="connsiteY24" fmla="*/ 1709364 h 2437694"/>
                <a:gd name="connsiteX25" fmla="*/ 726514 w 1531111"/>
                <a:gd name="connsiteY25" fmla="*/ 1468114 h 2437694"/>
                <a:gd name="connsiteX26" fmla="*/ 634866 w 1531111"/>
                <a:gd name="connsiteY26" fmla="*/ 1497308 h 2437694"/>
                <a:gd name="connsiteX27" fmla="*/ 674712 w 1531111"/>
                <a:gd name="connsiteY27" fmla="*/ 1666996 h 2437694"/>
                <a:gd name="connsiteX28" fmla="*/ 866248 w 1531111"/>
                <a:gd name="connsiteY28" fmla="*/ 1719176 h 2437694"/>
                <a:gd name="connsiteX29" fmla="*/ 1162443 w 1531111"/>
                <a:gd name="connsiteY29" fmla="*/ 1763658 h 2437694"/>
                <a:gd name="connsiteX30" fmla="*/ 1260055 w 1531111"/>
                <a:gd name="connsiteY30" fmla="*/ 2437694 h 2437694"/>
                <a:gd name="connsiteX31" fmla="*/ 1293803 w 1531111"/>
                <a:gd name="connsiteY31" fmla="*/ 2418015 h 2437694"/>
                <a:gd name="connsiteX32" fmla="*/ 1192397 w 1531111"/>
                <a:gd name="connsiteY32" fmla="*/ 1748235 h 2437694"/>
                <a:gd name="connsiteX33" fmla="*/ 1516702 w 1531111"/>
                <a:gd name="connsiteY33" fmla="*/ 1360663 h 2437694"/>
                <a:gd name="connsiteX34" fmla="*/ 1523424 w 1531111"/>
                <a:gd name="connsiteY34" fmla="*/ 1258606 h 2437694"/>
                <a:gd name="connsiteX35" fmla="*/ 1352489 w 1531111"/>
                <a:gd name="connsiteY35" fmla="*/ 1237056 h 2437694"/>
                <a:gd name="connsiteX36" fmla="*/ 1172581 w 1531111"/>
                <a:gd name="connsiteY36" fmla="*/ 1635444 h 2437694"/>
                <a:gd name="connsiteX37" fmla="*/ 1171416 w 1531111"/>
                <a:gd name="connsiteY37" fmla="*/ 1652928 h 2437694"/>
                <a:gd name="connsiteX38" fmla="*/ 1086193 w 1531111"/>
                <a:gd name="connsiteY38" fmla="*/ 1346838 h 2437694"/>
                <a:gd name="connsiteX39" fmla="*/ 1357178 w 1531111"/>
                <a:gd name="connsiteY39" fmla="*/ 925004 h 2437694"/>
                <a:gd name="connsiteX40" fmla="*/ 1361407 w 1531111"/>
                <a:gd name="connsiteY40" fmla="*/ 910691 h 2437694"/>
                <a:gd name="connsiteX41" fmla="*/ 1244875 w 1531111"/>
                <a:gd name="connsiteY41" fmla="*/ 782612 h 2437694"/>
                <a:gd name="connsiteX42" fmla="*/ 1190472 w 1531111"/>
                <a:gd name="connsiteY42" fmla="*/ 813459 h 2437694"/>
                <a:gd name="connsiteX43" fmla="*/ 1178355 w 1531111"/>
                <a:gd name="connsiteY43" fmla="*/ 823652 h 2437694"/>
                <a:gd name="connsiteX44" fmla="*/ 1051442 w 1531111"/>
                <a:gd name="connsiteY44" fmla="*/ 1241746 h 2437694"/>
                <a:gd name="connsiteX45" fmla="*/ 1051821 w 1531111"/>
                <a:gd name="connsiteY45" fmla="*/ 1248062 h 2437694"/>
                <a:gd name="connsiteX46" fmla="*/ 929868 w 1531111"/>
                <a:gd name="connsiteY46" fmla="*/ 965338 h 2437694"/>
                <a:gd name="connsiteX47" fmla="*/ 1165127 w 1531111"/>
                <a:gd name="connsiteY47" fmla="*/ 623252 h 2437694"/>
                <a:gd name="connsiteX48" fmla="*/ 1195676 w 1531111"/>
                <a:gd name="connsiteY48" fmla="*/ 551338 h 2437694"/>
                <a:gd name="connsiteX49" fmla="*/ 1101291 w 1531111"/>
                <a:gd name="connsiteY49" fmla="*/ 405178 h 2437694"/>
                <a:gd name="connsiteX50" fmla="*/ 1016040 w 1531111"/>
                <a:gd name="connsiteY50" fmla="*/ 451422 h 2437694"/>
                <a:gd name="connsiteX51" fmla="*/ 949521 w 1531111"/>
                <a:gd name="connsiteY51" fmla="*/ 537296 h 2437694"/>
                <a:gd name="connsiteX52" fmla="*/ 894575 w 1531111"/>
                <a:gd name="connsiteY52" fmla="*/ 897924 h 2437694"/>
                <a:gd name="connsiteX53" fmla="*/ 729549 w 1531111"/>
                <a:gd name="connsiteY53" fmla="*/ 638621 h 2437694"/>
                <a:gd name="connsiteX54" fmla="*/ 913984 w 1531111"/>
                <a:gd name="connsiteY54" fmla="*/ 195209 h 2437694"/>
                <a:gd name="connsiteX55" fmla="*/ 732206 w 1531111"/>
                <a:gd name="connsiteY55" fmla="*/ 121804 h 2437694"/>
                <a:gd name="connsiteX56" fmla="*/ 725592 w 1531111"/>
                <a:gd name="connsiteY56" fmla="*/ 129936 h 2437694"/>
                <a:gd name="connsiteX57" fmla="*/ 685338 w 1531111"/>
                <a:gd name="connsiteY57" fmla="*/ 579989 h 2437694"/>
                <a:gd name="connsiteX58" fmla="*/ 685935 w 1531111"/>
                <a:gd name="connsiteY58" fmla="*/ 582158 h 2437694"/>
                <a:gd name="connsiteX59" fmla="*/ 623833 w 1531111"/>
                <a:gd name="connsiteY59" fmla="*/ 508482 h 2437694"/>
                <a:gd name="connsiteX60" fmla="*/ 620093 w 1531111"/>
                <a:gd name="connsiteY60" fmla="*/ 497802 h 2437694"/>
                <a:gd name="connsiteX61" fmla="*/ 597431 w 1531111"/>
                <a:gd name="connsiteY61" fmla="*/ 439793 h 2437694"/>
                <a:gd name="connsiteX62" fmla="*/ 180964 w 1531111"/>
                <a:gd name="connsiteY62" fmla="*/ 4188 h 2437694"/>
                <a:gd name="connsiteX63" fmla="*/ 150387 w 1531111"/>
                <a:gd name="connsiteY63" fmla="*/ 529 h 2437694"/>
                <a:gd name="connsiteX64" fmla="*/ 55704 w 1531111"/>
                <a:gd name="connsiteY64" fmla="*/ 244923 h 2437694"/>
                <a:gd name="connsiteX65" fmla="*/ 1180117 w 1531111"/>
                <a:gd name="connsiteY65" fmla="*/ 1707629 h 2437694"/>
                <a:gd name="connsiteX66" fmla="*/ 1231403 w 1531111"/>
                <a:gd name="connsiteY66" fmla="*/ 1594594 h 2437694"/>
                <a:gd name="connsiteX67" fmla="*/ 1292990 w 1531111"/>
                <a:gd name="connsiteY67" fmla="*/ 1486926 h 2437694"/>
                <a:gd name="connsiteX68" fmla="*/ 1359998 w 1531111"/>
                <a:gd name="connsiteY68" fmla="*/ 1382402 h 2437694"/>
                <a:gd name="connsiteX69" fmla="*/ 1439258 w 1531111"/>
                <a:gd name="connsiteY69" fmla="*/ 1286960 h 2437694"/>
                <a:gd name="connsiteX70" fmla="*/ 1440314 w 1531111"/>
                <a:gd name="connsiteY70" fmla="*/ 1287963 h 2437694"/>
                <a:gd name="connsiteX71" fmla="*/ 1365961 w 1531111"/>
                <a:gd name="connsiteY71" fmla="*/ 1386468 h 2437694"/>
                <a:gd name="connsiteX72" fmla="*/ 1302992 w 1531111"/>
                <a:gd name="connsiteY72" fmla="*/ 1492700 h 2437694"/>
                <a:gd name="connsiteX73" fmla="*/ 1244116 w 1531111"/>
                <a:gd name="connsiteY73" fmla="*/ 1601425 h 2437694"/>
                <a:gd name="connsiteX74" fmla="*/ 1181391 w 1531111"/>
                <a:gd name="connsiteY74" fmla="*/ 1708253 h 2437694"/>
                <a:gd name="connsiteX75" fmla="*/ 1180117 w 1531111"/>
                <a:gd name="connsiteY75" fmla="*/ 1707629 h 2437694"/>
                <a:gd name="connsiteX76" fmla="*/ 1150923 w 1531111"/>
                <a:gd name="connsiteY76" fmla="*/ 1728257 h 2437694"/>
                <a:gd name="connsiteX77" fmla="*/ 1150354 w 1531111"/>
                <a:gd name="connsiteY77" fmla="*/ 1729423 h 2437694"/>
                <a:gd name="connsiteX78" fmla="*/ 1048541 w 1531111"/>
                <a:gd name="connsiteY78" fmla="*/ 1688546 h 2437694"/>
                <a:gd name="connsiteX79" fmla="*/ 948382 w 1531111"/>
                <a:gd name="connsiteY79" fmla="*/ 1644280 h 2437694"/>
                <a:gd name="connsiteX80" fmla="*/ 846732 w 1531111"/>
                <a:gd name="connsiteY80" fmla="*/ 1603973 h 2437694"/>
                <a:gd name="connsiteX81" fmla="*/ 741287 w 1531111"/>
                <a:gd name="connsiteY81" fmla="*/ 1575240 h 2437694"/>
                <a:gd name="connsiteX82" fmla="*/ 741477 w 1531111"/>
                <a:gd name="connsiteY82" fmla="*/ 1573966 h 2437694"/>
                <a:gd name="connsiteX83" fmla="*/ 848710 w 1531111"/>
                <a:gd name="connsiteY83" fmla="*/ 1597874 h 2437694"/>
                <a:gd name="connsiteX84" fmla="*/ 952286 w 1531111"/>
                <a:gd name="connsiteY84" fmla="*/ 1634793 h 2437694"/>
                <a:gd name="connsiteX85" fmla="*/ 1053746 w 1531111"/>
                <a:gd name="connsiteY85" fmla="*/ 1676863 h 2437694"/>
                <a:gd name="connsiteX86" fmla="*/ 1150923 w 1531111"/>
                <a:gd name="connsiteY86" fmla="*/ 1728257 h 2437694"/>
                <a:gd name="connsiteX87" fmla="*/ 1068871 w 1531111"/>
                <a:gd name="connsiteY87" fmla="*/ 1302736 h 2437694"/>
                <a:gd name="connsiteX88" fmla="*/ 1100044 w 1531111"/>
                <a:gd name="connsiteY88" fmla="*/ 1192791 h 2437694"/>
                <a:gd name="connsiteX89" fmla="*/ 1141436 w 1531111"/>
                <a:gd name="connsiteY89" fmla="*/ 1087509 h 2437694"/>
                <a:gd name="connsiteX90" fmla="*/ 1188276 w 1531111"/>
                <a:gd name="connsiteY90" fmla="*/ 984991 h 2437694"/>
                <a:gd name="connsiteX91" fmla="*/ 1247668 w 1531111"/>
                <a:gd name="connsiteY91" fmla="*/ 890578 h 2437694"/>
                <a:gd name="connsiteX92" fmla="*/ 1248779 w 1531111"/>
                <a:gd name="connsiteY92" fmla="*/ 891473 h 2437694"/>
                <a:gd name="connsiteX93" fmla="*/ 1194348 w 1531111"/>
                <a:gd name="connsiteY93" fmla="*/ 988596 h 2437694"/>
                <a:gd name="connsiteX94" fmla="*/ 1151466 w 1531111"/>
                <a:gd name="connsiteY94" fmla="*/ 1092578 h 2437694"/>
                <a:gd name="connsiteX95" fmla="*/ 1112703 w 1531111"/>
                <a:gd name="connsiteY95" fmla="*/ 1198754 h 2437694"/>
                <a:gd name="connsiteX96" fmla="*/ 1070146 w 1531111"/>
                <a:gd name="connsiteY96" fmla="*/ 1303305 h 2437694"/>
                <a:gd name="connsiteX97" fmla="*/ 1068871 w 1531111"/>
                <a:gd name="connsiteY97" fmla="*/ 1302736 h 2437694"/>
                <a:gd name="connsiteX98" fmla="*/ 1044231 w 1531111"/>
                <a:gd name="connsiteY98" fmla="*/ 1332960 h 2437694"/>
                <a:gd name="connsiteX99" fmla="*/ 1043771 w 1531111"/>
                <a:gd name="connsiteY99" fmla="*/ 1334342 h 2437694"/>
                <a:gd name="connsiteX100" fmla="*/ 923931 w 1531111"/>
                <a:gd name="connsiteY100" fmla="*/ 1302953 h 2437694"/>
                <a:gd name="connsiteX101" fmla="*/ 805475 w 1531111"/>
                <a:gd name="connsiteY101" fmla="*/ 1267524 h 2437694"/>
                <a:gd name="connsiteX102" fmla="*/ 685881 w 1531111"/>
                <a:gd name="connsiteY102" fmla="*/ 1236731 h 2437694"/>
                <a:gd name="connsiteX103" fmla="*/ 563683 w 1531111"/>
                <a:gd name="connsiteY103" fmla="*/ 1219437 h 2437694"/>
                <a:gd name="connsiteX104" fmla="*/ 563738 w 1531111"/>
                <a:gd name="connsiteY104" fmla="*/ 1218000 h 2437694"/>
                <a:gd name="connsiteX105" fmla="*/ 687263 w 1531111"/>
                <a:gd name="connsiteY105" fmla="*/ 1229629 h 2437694"/>
                <a:gd name="connsiteX106" fmla="*/ 808511 w 1531111"/>
                <a:gd name="connsiteY106" fmla="*/ 1256356 h 2437694"/>
                <a:gd name="connsiteX107" fmla="*/ 928133 w 1531111"/>
                <a:gd name="connsiteY107" fmla="*/ 1289128 h 2437694"/>
                <a:gd name="connsiteX108" fmla="*/ 1044231 w 1531111"/>
                <a:gd name="connsiteY108" fmla="*/ 1332960 h 2437694"/>
                <a:gd name="connsiteX109" fmla="*/ 917725 w 1531111"/>
                <a:gd name="connsiteY109" fmla="*/ 929991 h 2437694"/>
                <a:gd name="connsiteX110" fmla="*/ 916504 w 1531111"/>
                <a:gd name="connsiteY110" fmla="*/ 929395 h 2437694"/>
                <a:gd name="connsiteX111" fmla="*/ 940088 w 1531111"/>
                <a:gd name="connsiteY111" fmla="*/ 826850 h 2437694"/>
                <a:gd name="connsiteX112" fmla="*/ 973347 w 1531111"/>
                <a:gd name="connsiteY112" fmla="*/ 729212 h 2437694"/>
                <a:gd name="connsiteX113" fmla="*/ 1011758 w 1531111"/>
                <a:gd name="connsiteY113" fmla="*/ 634447 h 2437694"/>
                <a:gd name="connsiteX114" fmla="*/ 1062149 w 1531111"/>
                <a:gd name="connsiteY114" fmla="*/ 547949 h 2437694"/>
                <a:gd name="connsiteX115" fmla="*/ 1063206 w 1531111"/>
                <a:gd name="connsiteY115" fmla="*/ 548844 h 2437694"/>
                <a:gd name="connsiteX116" fmla="*/ 1017531 w 1531111"/>
                <a:gd name="connsiteY116" fmla="*/ 638133 h 2437694"/>
                <a:gd name="connsiteX117" fmla="*/ 982861 w 1531111"/>
                <a:gd name="connsiteY117" fmla="*/ 734471 h 2437694"/>
                <a:gd name="connsiteX118" fmla="*/ 952096 w 1531111"/>
                <a:gd name="connsiteY118" fmla="*/ 833085 h 2437694"/>
                <a:gd name="connsiteX119" fmla="*/ 917725 w 1531111"/>
                <a:gd name="connsiteY119" fmla="*/ 929991 h 2437694"/>
                <a:gd name="connsiteX120" fmla="*/ 907667 w 1531111"/>
                <a:gd name="connsiteY120" fmla="*/ 994316 h 2437694"/>
                <a:gd name="connsiteX121" fmla="*/ 907288 w 1531111"/>
                <a:gd name="connsiteY121" fmla="*/ 995779 h 2437694"/>
                <a:gd name="connsiteX122" fmla="*/ 779534 w 1531111"/>
                <a:gd name="connsiteY122" fmla="*/ 971573 h 2437694"/>
                <a:gd name="connsiteX123" fmla="*/ 652919 w 1531111"/>
                <a:gd name="connsiteY123" fmla="*/ 943030 h 2437694"/>
                <a:gd name="connsiteX124" fmla="*/ 525463 w 1531111"/>
                <a:gd name="connsiteY124" fmla="*/ 919447 h 2437694"/>
                <a:gd name="connsiteX125" fmla="*/ 396245 w 1531111"/>
                <a:gd name="connsiteY125" fmla="*/ 910203 h 2437694"/>
                <a:gd name="connsiteX126" fmla="*/ 396191 w 1531111"/>
                <a:gd name="connsiteY126" fmla="*/ 908685 h 2437694"/>
                <a:gd name="connsiteX127" fmla="*/ 526385 w 1531111"/>
                <a:gd name="connsiteY127" fmla="*/ 911911 h 2437694"/>
                <a:gd name="connsiteX128" fmla="*/ 655277 w 1531111"/>
                <a:gd name="connsiteY128" fmla="*/ 931130 h 2437694"/>
                <a:gd name="connsiteX129" fmla="*/ 782922 w 1531111"/>
                <a:gd name="connsiteY129" fmla="*/ 956800 h 2437694"/>
                <a:gd name="connsiteX130" fmla="*/ 907667 w 1531111"/>
                <a:gd name="connsiteY130" fmla="*/ 994316 h 2437694"/>
                <a:gd name="connsiteX131" fmla="*/ 784685 w 1531111"/>
                <a:gd name="connsiteY131" fmla="*/ 209007 h 2437694"/>
                <a:gd name="connsiteX132" fmla="*/ 753837 w 1531111"/>
                <a:gd name="connsiteY132" fmla="*/ 304450 h 2437694"/>
                <a:gd name="connsiteX133" fmla="*/ 734998 w 1531111"/>
                <a:gd name="connsiteY133" fmla="*/ 405097 h 2437694"/>
                <a:gd name="connsiteX134" fmla="*/ 720360 w 1531111"/>
                <a:gd name="connsiteY134" fmla="*/ 507343 h 2437694"/>
                <a:gd name="connsiteX135" fmla="*/ 701901 w 1531111"/>
                <a:gd name="connsiteY135" fmla="*/ 608478 h 2437694"/>
                <a:gd name="connsiteX136" fmla="*/ 700599 w 1531111"/>
                <a:gd name="connsiteY136" fmla="*/ 608099 h 2437694"/>
                <a:gd name="connsiteX137" fmla="*/ 707512 w 1531111"/>
                <a:gd name="connsiteY137" fmla="*/ 503115 h 2437694"/>
                <a:gd name="connsiteX138" fmla="*/ 724751 w 1531111"/>
                <a:gd name="connsiteY138" fmla="*/ 401410 h 2437694"/>
                <a:gd name="connsiteX139" fmla="*/ 747521 w 1531111"/>
                <a:gd name="connsiteY139" fmla="*/ 301712 h 2437694"/>
                <a:gd name="connsiteX140" fmla="*/ 783465 w 1531111"/>
                <a:gd name="connsiteY140" fmla="*/ 208275 h 2437694"/>
                <a:gd name="connsiteX141" fmla="*/ 784685 w 1531111"/>
                <a:gd name="connsiteY141" fmla="*/ 209007 h 2437694"/>
                <a:gd name="connsiteX142" fmla="*/ 703473 w 1531111"/>
                <a:gd name="connsiteY142" fmla="*/ 653584 h 2437694"/>
                <a:gd name="connsiteX143" fmla="*/ 703147 w 1531111"/>
                <a:gd name="connsiteY143" fmla="*/ 655075 h 2437694"/>
                <a:gd name="connsiteX144" fmla="*/ 574472 w 1531111"/>
                <a:gd name="connsiteY144" fmla="*/ 636290 h 2437694"/>
                <a:gd name="connsiteX145" fmla="*/ 446772 w 1531111"/>
                <a:gd name="connsiteY145" fmla="*/ 613141 h 2437694"/>
                <a:gd name="connsiteX146" fmla="*/ 318422 w 1531111"/>
                <a:gd name="connsiteY146" fmla="*/ 594952 h 2437694"/>
                <a:gd name="connsiteX147" fmla="*/ 188933 w 1531111"/>
                <a:gd name="connsiteY147" fmla="*/ 591157 h 2437694"/>
                <a:gd name="connsiteX148" fmla="*/ 188797 w 1531111"/>
                <a:gd name="connsiteY148" fmla="*/ 589639 h 2437694"/>
                <a:gd name="connsiteX149" fmla="*/ 318991 w 1531111"/>
                <a:gd name="connsiteY149" fmla="*/ 587363 h 2437694"/>
                <a:gd name="connsiteX150" fmla="*/ 448588 w 1531111"/>
                <a:gd name="connsiteY150" fmla="*/ 601105 h 2437694"/>
                <a:gd name="connsiteX151" fmla="*/ 577210 w 1531111"/>
                <a:gd name="connsiteY151" fmla="*/ 621354 h 2437694"/>
                <a:gd name="connsiteX152" fmla="*/ 703473 w 1531111"/>
                <a:gd name="connsiteY152" fmla="*/ 653584 h 2437694"/>
                <a:gd name="connsiteX153" fmla="*/ 168250 w 1531111"/>
                <a:gd name="connsiteY153" fmla="*/ 153872 h 2437694"/>
                <a:gd name="connsiteX154" fmla="*/ 168901 w 1531111"/>
                <a:gd name="connsiteY154" fmla="*/ 152489 h 2437694"/>
                <a:gd name="connsiteX155" fmla="*/ 282993 w 1531111"/>
                <a:gd name="connsiteY155" fmla="*/ 215296 h 2437694"/>
                <a:gd name="connsiteX156" fmla="*/ 388574 w 1531111"/>
                <a:gd name="connsiteY156" fmla="*/ 291682 h 2437694"/>
                <a:gd name="connsiteX157" fmla="*/ 490062 w 1531111"/>
                <a:gd name="connsiteY157" fmla="*/ 373219 h 2437694"/>
                <a:gd name="connsiteX158" fmla="*/ 583553 w 1531111"/>
                <a:gd name="connsiteY158" fmla="*/ 463946 h 2437694"/>
                <a:gd name="connsiteX159" fmla="*/ 582550 w 1531111"/>
                <a:gd name="connsiteY159" fmla="*/ 465084 h 2437694"/>
                <a:gd name="connsiteX160" fmla="*/ 480276 w 1531111"/>
                <a:gd name="connsiteY160" fmla="*/ 384794 h 2437694"/>
                <a:gd name="connsiteX161" fmla="*/ 381012 w 1531111"/>
                <a:gd name="connsiteY161" fmla="*/ 301170 h 2437694"/>
                <a:gd name="connsiteX162" fmla="*/ 278710 w 1531111"/>
                <a:gd name="connsiteY162" fmla="*/ 221557 h 2437694"/>
                <a:gd name="connsiteX163" fmla="*/ 168250 w 1531111"/>
                <a:gd name="connsiteY163" fmla="*/ 153872 h 243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1531111" h="2437694">
                  <a:moveTo>
                    <a:pt x="55704" y="244923"/>
                  </a:moveTo>
                  <a:cubicBezTo>
                    <a:pt x="263205" y="423909"/>
                    <a:pt x="463497" y="398781"/>
                    <a:pt x="570759" y="491838"/>
                  </a:cubicBezTo>
                  <a:cubicBezTo>
                    <a:pt x="607895" y="532038"/>
                    <a:pt x="642916" y="573484"/>
                    <a:pt x="675905" y="615933"/>
                  </a:cubicBezTo>
                  <a:cubicBezTo>
                    <a:pt x="566340" y="537459"/>
                    <a:pt x="350950" y="411548"/>
                    <a:pt x="169009" y="477174"/>
                  </a:cubicBezTo>
                  <a:cubicBezTo>
                    <a:pt x="-5991" y="540305"/>
                    <a:pt x="70965" y="696033"/>
                    <a:pt x="181343" y="716743"/>
                  </a:cubicBezTo>
                  <a:cubicBezTo>
                    <a:pt x="395432" y="756888"/>
                    <a:pt x="532863" y="678007"/>
                    <a:pt x="648582" y="675188"/>
                  </a:cubicBezTo>
                  <a:cubicBezTo>
                    <a:pt x="670891" y="674646"/>
                    <a:pt x="692386" y="676950"/>
                    <a:pt x="713475" y="683456"/>
                  </a:cubicBezTo>
                  <a:cubicBezTo>
                    <a:pt x="719249" y="685245"/>
                    <a:pt x="724996" y="687467"/>
                    <a:pt x="730715" y="689907"/>
                  </a:cubicBezTo>
                  <a:cubicBezTo>
                    <a:pt x="795636" y="781826"/>
                    <a:pt x="851937" y="877675"/>
                    <a:pt x="900945" y="975341"/>
                  </a:cubicBezTo>
                  <a:cubicBezTo>
                    <a:pt x="860448" y="943219"/>
                    <a:pt x="789510" y="891581"/>
                    <a:pt x="704530" y="849403"/>
                  </a:cubicBezTo>
                  <a:cubicBezTo>
                    <a:pt x="591847" y="793482"/>
                    <a:pt x="454687" y="754313"/>
                    <a:pt x="331731" y="799987"/>
                  </a:cubicBezTo>
                  <a:cubicBezTo>
                    <a:pt x="148029" y="868215"/>
                    <a:pt x="228021" y="1034325"/>
                    <a:pt x="343658" y="1055984"/>
                  </a:cubicBezTo>
                  <a:cubicBezTo>
                    <a:pt x="474882" y="1080569"/>
                    <a:pt x="578728" y="1061676"/>
                    <a:pt x="666635" y="1041102"/>
                  </a:cubicBezTo>
                  <a:cubicBezTo>
                    <a:pt x="751722" y="1021178"/>
                    <a:pt x="821875" y="999656"/>
                    <a:pt x="887365" y="1014348"/>
                  </a:cubicBezTo>
                  <a:cubicBezTo>
                    <a:pt x="895280" y="1016109"/>
                    <a:pt x="903114" y="1018386"/>
                    <a:pt x="910894" y="1021287"/>
                  </a:cubicBezTo>
                  <a:cubicBezTo>
                    <a:pt x="916152" y="1023238"/>
                    <a:pt x="921384" y="1025569"/>
                    <a:pt x="926615" y="1028091"/>
                  </a:cubicBezTo>
                  <a:cubicBezTo>
                    <a:pt x="971748" y="1123615"/>
                    <a:pt x="1010158" y="1220467"/>
                    <a:pt x="1043039" y="1316696"/>
                  </a:cubicBezTo>
                  <a:cubicBezTo>
                    <a:pt x="1041277" y="1315097"/>
                    <a:pt x="1039433" y="1313470"/>
                    <a:pt x="1037482" y="1311735"/>
                  </a:cubicBezTo>
                  <a:cubicBezTo>
                    <a:pt x="970284" y="1252399"/>
                    <a:pt x="796557" y="1115699"/>
                    <a:pt x="625623" y="1118546"/>
                  </a:cubicBezTo>
                  <a:cubicBezTo>
                    <a:pt x="598489" y="1119007"/>
                    <a:pt x="571409" y="1122964"/>
                    <a:pt x="544844" y="1131313"/>
                  </a:cubicBezTo>
                  <a:cubicBezTo>
                    <a:pt x="516111" y="1140367"/>
                    <a:pt x="494344" y="1152402"/>
                    <a:pt x="478514" y="1166226"/>
                  </a:cubicBezTo>
                  <a:cubicBezTo>
                    <a:pt x="403971" y="1231337"/>
                    <a:pt x="461111" y="1336267"/>
                    <a:pt x="543895" y="1356163"/>
                  </a:cubicBezTo>
                  <a:cubicBezTo>
                    <a:pt x="599844" y="1369608"/>
                    <a:pt x="650425" y="1373566"/>
                    <a:pt x="696696" y="1372454"/>
                  </a:cubicBezTo>
                  <a:cubicBezTo>
                    <a:pt x="854782" y="1368632"/>
                    <a:pt x="962071" y="1305555"/>
                    <a:pt x="1056863" y="1358142"/>
                  </a:cubicBezTo>
                  <a:cubicBezTo>
                    <a:pt x="1095897" y="1477899"/>
                    <a:pt x="1126554" y="1596247"/>
                    <a:pt x="1151059" y="1709364"/>
                  </a:cubicBezTo>
                  <a:cubicBezTo>
                    <a:pt x="1080202" y="1623842"/>
                    <a:pt x="914797" y="1454289"/>
                    <a:pt x="726514" y="1468114"/>
                  </a:cubicBezTo>
                  <a:cubicBezTo>
                    <a:pt x="684850" y="1471177"/>
                    <a:pt x="654979" y="1482047"/>
                    <a:pt x="634866" y="1497308"/>
                  </a:cubicBezTo>
                  <a:cubicBezTo>
                    <a:pt x="572222" y="1544935"/>
                    <a:pt x="604831" y="1635498"/>
                    <a:pt x="674712" y="1666996"/>
                  </a:cubicBezTo>
                  <a:cubicBezTo>
                    <a:pt x="744133" y="1698304"/>
                    <a:pt x="807996" y="1712319"/>
                    <a:pt x="866248" y="1719176"/>
                  </a:cubicBezTo>
                  <a:cubicBezTo>
                    <a:pt x="991725" y="1733977"/>
                    <a:pt x="1090936" y="1715382"/>
                    <a:pt x="1162443" y="1763658"/>
                  </a:cubicBezTo>
                  <a:cubicBezTo>
                    <a:pt x="1219965" y="2047114"/>
                    <a:pt x="1240132" y="2292728"/>
                    <a:pt x="1260055" y="2437694"/>
                  </a:cubicBezTo>
                  <a:cubicBezTo>
                    <a:pt x="1273473" y="2433303"/>
                    <a:pt x="1284831" y="2425767"/>
                    <a:pt x="1293803" y="2418015"/>
                  </a:cubicBezTo>
                  <a:cubicBezTo>
                    <a:pt x="1272660" y="2273401"/>
                    <a:pt x="1250947" y="2029575"/>
                    <a:pt x="1192397" y="1748235"/>
                  </a:cubicBezTo>
                  <a:cubicBezTo>
                    <a:pt x="1224735" y="1621213"/>
                    <a:pt x="1403965" y="1579143"/>
                    <a:pt x="1516702" y="1360663"/>
                  </a:cubicBezTo>
                  <a:cubicBezTo>
                    <a:pt x="1533725" y="1327674"/>
                    <a:pt x="1535269" y="1289264"/>
                    <a:pt x="1523424" y="1258606"/>
                  </a:cubicBezTo>
                  <a:cubicBezTo>
                    <a:pt x="1502958" y="1205640"/>
                    <a:pt x="1442483" y="1175822"/>
                    <a:pt x="1352489" y="1237056"/>
                  </a:cubicBezTo>
                  <a:cubicBezTo>
                    <a:pt x="1218717" y="1328108"/>
                    <a:pt x="1181852" y="1514195"/>
                    <a:pt x="1172581" y="1635444"/>
                  </a:cubicBezTo>
                  <a:cubicBezTo>
                    <a:pt x="1172121" y="1641434"/>
                    <a:pt x="1171742" y="1647262"/>
                    <a:pt x="1171416" y="1652928"/>
                  </a:cubicBezTo>
                  <a:cubicBezTo>
                    <a:pt x="1148321" y="1553663"/>
                    <a:pt x="1120401" y="1450820"/>
                    <a:pt x="1086193" y="1346838"/>
                  </a:cubicBezTo>
                  <a:cubicBezTo>
                    <a:pt x="1105113" y="1219572"/>
                    <a:pt x="1274557" y="1153622"/>
                    <a:pt x="1357178" y="925004"/>
                  </a:cubicBezTo>
                  <a:cubicBezTo>
                    <a:pt x="1358886" y="920287"/>
                    <a:pt x="1360295" y="915516"/>
                    <a:pt x="1361407" y="910691"/>
                  </a:cubicBezTo>
                  <a:cubicBezTo>
                    <a:pt x="1378837" y="836446"/>
                    <a:pt x="1328716" y="755017"/>
                    <a:pt x="1244875" y="782612"/>
                  </a:cubicBezTo>
                  <a:cubicBezTo>
                    <a:pt x="1228015" y="788169"/>
                    <a:pt x="1209772" y="798117"/>
                    <a:pt x="1190472" y="813459"/>
                  </a:cubicBezTo>
                  <a:cubicBezTo>
                    <a:pt x="1186487" y="816631"/>
                    <a:pt x="1182449" y="820019"/>
                    <a:pt x="1178355" y="823652"/>
                  </a:cubicBezTo>
                  <a:cubicBezTo>
                    <a:pt x="1057541" y="931157"/>
                    <a:pt x="1044990" y="1120308"/>
                    <a:pt x="1051442" y="1241746"/>
                  </a:cubicBezTo>
                  <a:cubicBezTo>
                    <a:pt x="1051550" y="1243887"/>
                    <a:pt x="1051686" y="1245947"/>
                    <a:pt x="1051821" y="1248062"/>
                  </a:cubicBezTo>
                  <a:cubicBezTo>
                    <a:pt x="1017070" y="1153459"/>
                    <a:pt x="976790" y="1058586"/>
                    <a:pt x="929868" y="965338"/>
                  </a:cubicBezTo>
                  <a:cubicBezTo>
                    <a:pt x="951987" y="858321"/>
                    <a:pt x="1081123" y="791341"/>
                    <a:pt x="1165127" y="623252"/>
                  </a:cubicBezTo>
                  <a:cubicBezTo>
                    <a:pt x="1176187" y="601105"/>
                    <a:pt x="1186515" y="577306"/>
                    <a:pt x="1195676" y="551338"/>
                  </a:cubicBezTo>
                  <a:cubicBezTo>
                    <a:pt x="1221049" y="479288"/>
                    <a:pt x="1178464" y="393522"/>
                    <a:pt x="1101291" y="405178"/>
                  </a:cubicBezTo>
                  <a:cubicBezTo>
                    <a:pt x="1076163" y="408973"/>
                    <a:pt x="1047376" y="423096"/>
                    <a:pt x="1016040" y="451422"/>
                  </a:cubicBezTo>
                  <a:cubicBezTo>
                    <a:pt x="988446" y="476360"/>
                    <a:pt x="966679" y="505609"/>
                    <a:pt x="949521" y="537296"/>
                  </a:cubicBezTo>
                  <a:cubicBezTo>
                    <a:pt x="886172" y="654262"/>
                    <a:pt x="886281" y="804758"/>
                    <a:pt x="894575" y="897924"/>
                  </a:cubicBezTo>
                  <a:cubicBezTo>
                    <a:pt x="846271" y="809041"/>
                    <a:pt x="791597" y="722056"/>
                    <a:pt x="729549" y="638621"/>
                  </a:cubicBezTo>
                  <a:cubicBezTo>
                    <a:pt x="730634" y="517183"/>
                    <a:pt x="876007" y="423692"/>
                    <a:pt x="913984" y="195209"/>
                  </a:cubicBezTo>
                  <a:cubicBezTo>
                    <a:pt x="929733" y="100417"/>
                    <a:pt x="832365" y="2697"/>
                    <a:pt x="732206" y="121804"/>
                  </a:cubicBezTo>
                  <a:cubicBezTo>
                    <a:pt x="730011" y="124434"/>
                    <a:pt x="727815" y="127117"/>
                    <a:pt x="725592" y="129936"/>
                  </a:cubicBezTo>
                  <a:cubicBezTo>
                    <a:pt x="620635" y="264738"/>
                    <a:pt x="655169" y="469340"/>
                    <a:pt x="685338" y="579989"/>
                  </a:cubicBezTo>
                  <a:cubicBezTo>
                    <a:pt x="685555" y="580748"/>
                    <a:pt x="685745" y="581426"/>
                    <a:pt x="685935" y="582158"/>
                  </a:cubicBezTo>
                  <a:cubicBezTo>
                    <a:pt x="665957" y="557220"/>
                    <a:pt x="645248" y="532634"/>
                    <a:pt x="623833" y="508482"/>
                  </a:cubicBezTo>
                  <a:cubicBezTo>
                    <a:pt x="622885" y="505717"/>
                    <a:pt x="621664" y="502139"/>
                    <a:pt x="620093" y="497802"/>
                  </a:cubicBezTo>
                  <a:cubicBezTo>
                    <a:pt x="615376" y="484628"/>
                    <a:pt x="607840" y="464515"/>
                    <a:pt x="597431" y="439793"/>
                  </a:cubicBezTo>
                  <a:cubicBezTo>
                    <a:pt x="541700" y="307323"/>
                    <a:pt x="403971" y="42707"/>
                    <a:pt x="180964" y="4188"/>
                  </a:cubicBezTo>
                  <a:cubicBezTo>
                    <a:pt x="170257" y="2345"/>
                    <a:pt x="160065" y="1153"/>
                    <a:pt x="150387" y="529"/>
                  </a:cubicBezTo>
                  <a:cubicBezTo>
                    <a:pt x="-24695" y="-10964"/>
                    <a:pt x="-33668" y="167832"/>
                    <a:pt x="55704" y="244923"/>
                  </a:cubicBezTo>
                  <a:close/>
                  <a:moveTo>
                    <a:pt x="1180117" y="1707629"/>
                  </a:moveTo>
                  <a:cubicBezTo>
                    <a:pt x="1195026" y="1668921"/>
                    <a:pt x="1212672" y="1631486"/>
                    <a:pt x="1231403" y="1594594"/>
                  </a:cubicBezTo>
                  <a:cubicBezTo>
                    <a:pt x="1250053" y="1557647"/>
                    <a:pt x="1271792" y="1522409"/>
                    <a:pt x="1292990" y="1486926"/>
                  </a:cubicBezTo>
                  <a:cubicBezTo>
                    <a:pt x="1314268" y="1451470"/>
                    <a:pt x="1336116" y="1416259"/>
                    <a:pt x="1359998" y="1382402"/>
                  </a:cubicBezTo>
                  <a:cubicBezTo>
                    <a:pt x="1384041" y="1348682"/>
                    <a:pt x="1394314" y="1337649"/>
                    <a:pt x="1439258" y="1286960"/>
                  </a:cubicBezTo>
                  <a:lnTo>
                    <a:pt x="1440314" y="1287963"/>
                  </a:lnTo>
                  <a:cubicBezTo>
                    <a:pt x="1412666" y="1318593"/>
                    <a:pt x="1388270" y="1351907"/>
                    <a:pt x="1365961" y="1386468"/>
                  </a:cubicBezTo>
                  <a:cubicBezTo>
                    <a:pt x="1343435" y="1420921"/>
                    <a:pt x="1322943" y="1456648"/>
                    <a:pt x="1302992" y="1492700"/>
                  </a:cubicBezTo>
                  <a:cubicBezTo>
                    <a:pt x="1282961" y="1528724"/>
                    <a:pt x="1264555" y="1565644"/>
                    <a:pt x="1244116" y="1601425"/>
                  </a:cubicBezTo>
                  <a:cubicBezTo>
                    <a:pt x="1223759" y="1637260"/>
                    <a:pt x="1203402" y="1673122"/>
                    <a:pt x="1181391" y="1708253"/>
                  </a:cubicBezTo>
                  <a:lnTo>
                    <a:pt x="1180117" y="1707629"/>
                  </a:lnTo>
                  <a:close/>
                  <a:moveTo>
                    <a:pt x="1150923" y="1728257"/>
                  </a:moveTo>
                  <a:lnTo>
                    <a:pt x="1150354" y="1729423"/>
                  </a:lnTo>
                  <a:cubicBezTo>
                    <a:pt x="1115901" y="1716737"/>
                    <a:pt x="1082208" y="1702641"/>
                    <a:pt x="1048541" y="1688546"/>
                  </a:cubicBezTo>
                  <a:cubicBezTo>
                    <a:pt x="1014847" y="1674559"/>
                    <a:pt x="981940" y="1658674"/>
                    <a:pt x="948382" y="1644280"/>
                  </a:cubicBezTo>
                  <a:cubicBezTo>
                    <a:pt x="914878" y="1629833"/>
                    <a:pt x="881157" y="1615900"/>
                    <a:pt x="846732" y="1603973"/>
                  </a:cubicBezTo>
                  <a:cubicBezTo>
                    <a:pt x="812388" y="1591856"/>
                    <a:pt x="777257" y="1581718"/>
                    <a:pt x="741287" y="1575240"/>
                  </a:cubicBezTo>
                  <a:lnTo>
                    <a:pt x="741477" y="1573966"/>
                  </a:lnTo>
                  <a:cubicBezTo>
                    <a:pt x="800434" y="1585134"/>
                    <a:pt x="813607" y="1587275"/>
                    <a:pt x="848710" y="1597874"/>
                  </a:cubicBezTo>
                  <a:cubicBezTo>
                    <a:pt x="883787" y="1608662"/>
                    <a:pt x="918185" y="1621484"/>
                    <a:pt x="952286" y="1634793"/>
                  </a:cubicBezTo>
                  <a:cubicBezTo>
                    <a:pt x="986358" y="1648184"/>
                    <a:pt x="1020676" y="1661087"/>
                    <a:pt x="1053746" y="1676863"/>
                  </a:cubicBezTo>
                  <a:cubicBezTo>
                    <a:pt x="1086870" y="1692558"/>
                    <a:pt x="1119534" y="1709228"/>
                    <a:pt x="1150923" y="1728257"/>
                  </a:cubicBezTo>
                  <a:close/>
                  <a:moveTo>
                    <a:pt x="1068871" y="1302736"/>
                  </a:moveTo>
                  <a:cubicBezTo>
                    <a:pt x="1077112" y="1265193"/>
                    <a:pt x="1088063" y="1228762"/>
                    <a:pt x="1100044" y="1192791"/>
                  </a:cubicBezTo>
                  <a:cubicBezTo>
                    <a:pt x="1111971" y="1156793"/>
                    <a:pt x="1126988" y="1122259"/>
                    <a:pt x="1141436" y="1087509"/>
                  </a:cubicBezTo>
                  <a:cubicBezTo>
                    <a:pt x="1155992" y="1052812"/>
                    <a:pt x="1171118" y="1018305"/>
                    <a:pt x="1188276" y="984991"/>
                  </a:cubicBezTo>
                  <a:cubicBezTo>
                    <a:pt x="1205625" y="951812"/>
                    <a:pt x="1213513" y="940861"/>
                    <a:pt x="1247668" y="890578"/>
                  </a:cubicBezTo>
                  <a:lnTo>
                    <a:pt x="1248779" y="891473"/>
                  </a:lnTo>
                  <a:cubicBezTo>
                    <a:pt x="1227690" y="921886"/>
                    <a:pt x="1209962" y="954686"/>
                    <a:pt x="1194348" y="988596"/>
                  </a:cubicBezTo>
                  <a:cubicBezTo>
                    <a:pt x="1178518" y="1022398"/>
                    <a:pt x="1164721" y="1057339"/>
                    <a:pt x="1151466" y="1092578"/>
                  </a:cubicBezTo>
                  <a:cubicBezTo>
                    <a:pt x="1138129" y="1127789"/>
                    <a:pt x="1126419" y="1163760"/>
                    <a:pt x="1112703" y="1198754"/>
                  </a:cubicBezTo>
                  <a:cubicBezTo>
                    <a:pt x="1099041" y="1233804"/>
                    <a:pt x="1085406" y="1268852"/>
                    <a:pt x="1070146" y="1303305"/>
                  </a:cubicBezTo>
                  <a:lnTo>
                    <a:pt x="1068871" y="1302736"/>
                  </a:lnTo>
                  <a:close/>
                  <a:moveTo>
                    <a:pt x="1044231" y="1332960"/>
                  </a:moveTo>
                  <a:lnTo>
                    <a:pt x="1043771" y="1334342"/>
                  </a:lnTo>
                  <a:cubicBezTo>
                    <a:pt x="1003381" y="1324991"/>
                    <a:pt x="963643" y="1313958"/>
                    <a:pt x="923931" y="1302953"/>
                  </a:cubicBezTo>
                  <a:cubicBezTo>
                    <a:pt x="884193" y="1292029"/>
                    <a:pt x="845106" y="1278882"/>
                    <a:pt x="805475" y="1267524"/>
                  </a:cubicBezTo>
                  <a:cubicBezTo>
                    <a:pt x="765873" y="1256058"/>
                    <a:pt x="726161" y="1245215"/>
                    <a:pt x="685881" y="1236731"/>
                  </a:cubicBezTo>
                  <a:cubicBezTo>
                    <a:pt x="645681" y="1228003"/>
                    <a:pt x="604886" y="1221633"/>
                    <a:pt x="563683" y="1219437"/>
                  </a:cubicBezTo>
                  <a:lnTo>
                    <a:pt x="563738" y="1218000"/>
                  </a:lnTo>
                  <a:cubicBezTo>
                    <a:pt x="631369" y="1222175"/>
                    <a:pt x="646413" y="1222744"/>
                    <a:pt x="687263" y="1229629"/>
                  </a:cubicBezTo>
                  <a:cubicBezTo>
                    <a:pt x="728085" y="1236758"/>
                    <a:pt x="768421" y="1246273"/>
                    <a:pt x="808511" y="1256356"/>
                  </a:cubicBezTo>
                  <a:cubicBezTo>
                    <a:pt x="848575" y="1266548"/>
                    <a:pt x="888856" y="1276144"/>
                    <a:pt x="928133" y="1289128"/>
                  </a:cubicBezTo>
                  <a:cubicBezTo>
                    <a:pt x="967411" y="1302004"/>
                    <a:pt x="1006336" y="1316045"/>
                    <a:pt x="1044231" y="1332960"/>
                  </a:cubicBezTo>
                  <a:close/>
                  <a:moveTo>
                    <a:pt x="917725" y="929991"/>
                  </a:moveTo>
                  <a:lnTo>
                    <a:pt x="916504" y="929395"/>
                  </a:lnTo>
                  <a:cubicBezTo>
                    <a:pt x="922333" y="894265"/>
                    <a:pt x="930708" y="860300"/>
                    <a:pt x="940088" y="826850"/>
                  </a:cubicBezTo>
                  <a:cubicBezTo>
                    <a:pt x="949385" y="793346"/>
                    <a:pt x="961637" y="761388"/>
                    <a:pt x="973347" y="729212"/>
                  </a:cubicBezTo>
                  <a:cubicBezTo>
                    <a:pt x="985139" y="697063"/>
                    <a:pt x="997472" y="665132"/>
                    <a:pt x="1011758" y="634447"/>
                  </a:cubicBezTo>
                  <a:cubicBezTo>
                    <a:pt x="1026205" y="603870"/>
                    <a:pt x="1032982" y="593895"/>
                    <a:pt x="1062149" y="547949"/>
                  </a:cubicBezTo>
                  <a:lnTo>
                    <a:pt x="1063206" y="548844"/>
                  </a:lnTo>
                  <a:cubicBezTo>
                    <a:pt x="1045180" y="576601"/>
                    <a:pt x="1030352" y="606798"/>
                    <a:pt x="1017531" y="638133"/>
                  </a:cubicBezTo>
                  <a:cubicBezTo>
                    <a:pt x="1004493" y="669360"/>
                    <a:pt x="993433" y="701753"/>
                    <a:pt x="982861" y="734471"/>
                  </a:cubicBezTo>
                  <a:cubicBezTo>
                    <a:pt x="972209" y="767161"/>
                    <a:pt x="963101" y="800638"/>
                    <a:pt x="952096" y="833085"/>
                  </a:cubicBezTo>
                  <a:cubicBezTo>
                    <a:pt x="941117" y="865613"/>
                    <a:pt x="930193" y="898114"/>
                    <a:pt x="917725" y="929991"/>
                  </a:cubicBezTo>
                  <a:close/>
                  <a:moveTo>
                    <a:pt x="907667" y="994316"/>
                  </a:moveTo>
                  <a:lnTo>
                    <a:pt x="907288" y="995779"/>
                  </a:lnTo>
                  <a:cubicBezTo>
                    <a:pt x="864324" y="988921"/>
                    <a:pt x="821929" y="980247"/>
                    <a:pt x="779534" y="971573"/>
                  </a:cubicBezTo>
                  <a:cubicBezTo>
                    <a:pt x="737139" y="963007"/>
                    <a:pt x="695260" y="952083"/>
                    <a:pt x="652919" y="943030"/>
                  </a:cubicBezTo>
                  <a:cubicBezTo>
                    <a:pt x="610632" y="933895"/>
                    <a:pt x="568237" y="925410"/>
                    <a:pt x="525463" y="919447"/>
                  </a:cubicBezTo>
                  <a:cubicBezTo>
                    <a:pt x="482742" y="913212"/>
                    <a:pt x="439562" y="909499"/>
                    <a:pt x="396245" y="910203"/>
                  </a:cubicBezTo>
                  <a:lnTo>
                    <a:pt x="396191" y="908685"/>
                  </a:lnTo>
                  <a:cubicBezTo>
                    <a:pt x="467292" y="908170"/>
                    <a:pt x="483122" y="907655"/>
                    <a:pt x="526385" y="911911"/>
                  </a:cubicBezTo>
                  <a:cubicBezTo>
                    <a:pt x="569647" y="916411"/>
                    <a:pt x="612584" y="923459"/>
                    <a:pt x="655277" y="931130"/>
                  </a:cubicBezTo>
                  <a:cubicBezTo>
                    <a:pt x="697970" y="938909"/>
                    <a:pt x="740853" y="946038"/>
                    <a:pt x="782922" y="956800"/>
                  </a:cubicBezTo>
                  <a:cubicBezTo>
                    <a:pt x="824992" y="967453"/>
                    <a:pt x="866791" y="979353"/>
                    <a:pt x="907667" y="994316"/>
                  </a:cubicBezTo>
                  <a:close/>
                  <a:moveTo>
                    <a:pt x="784685" y="209007"/>
                  </a:moveTo>
                  <a:cubicBezTo>
                    <a:pt x="771321" y="239285"/>
                    <a:pt x="761508" y="271461"/>
                    <a:pt x="753837" y="304450"/>
                  </a:cubicBezTo>
                  <a:cubicBezTo>
                    <a:pt x="745976" y="337357"/>
                    <a:pt x="740202" y="371105"/>
                    <a:pt x="734998" y="405097"/>
                  </a:cubicBezTo>
                  <a:cubicBezTo>
                    <a:pt x="729712" y="439061"/>
                    <a:pt x="726052" y="473569"/>
                    <a:pt x="720360" y="507343"/>
                  </a:cubicBezTo>
                  <a:cubicBezTo>
                    <a:pt x="714749" y="541173"/>
                    <a:pt x="709138" y="575029"/>
                    <a:pt x="701901" y="608478"/>
                  </a:cubicBezTo>
                  <a:lnTo>
                    <a:pt x="700599" y="608099"/>
                  </a:lnTo>
                  <a:cubicBezTo>
                    <a:pt x="700735" y="572508"/>
                    <a:pt x="703581" y="537649"/>
                    <a:pt x="707512" y="503115"/>
                  </a:cubicBezTo>
                  <a:cubicBezTo>
                    <a:pt x="711361" y="468554"/>
                    <a:pt x="718327" y="435050"/>
                    <a:pt x="724751" y="401410"/>
                  </a:cubicBezTo>
                  <a:cubicBezTo>
                    <a:pt x="731257" y="367798"/>
                    <a:pt x="738332" y="334294"/>
                    <a:pt x="747521" y="301712"/>
                  </a:cubicBezTo>
                  <a:cubicBezTo>
                    <a:pt x="756927" y="269238"/>
                    <a:pt x="761996" y="258287"/>
                    <a:pt x="783465" y="208275"/>
                  </a:cubicBezTo>
                  <a:lnTo>
                    <a:pt x="784685" y="209007"/>
                  </a:lnTo>
                  <a:close/>
                  <a:moveTo>
                    <a:pt x="703473" y="653584"/>
                  </a:moveTo>
                  <a:lnTo>
                    <a:pt x="703147" y="655075"/>
                  </a:lnTo>
                  <a:cubicBezTo>
                    <a:pt x="659912" y="650033"/>
                    <a:pt x="617192" y="643148"/>
                    <a:pt x="574472" y="636290"/>
                  </a:cubicBezTo>
                  <a:cubicBezTo>
                    <a:pt x="531752" y="629540"/>
                    <a:pt x="489438" y="620378"/>
                    <a:pt x="446772" y="613141"/>
                  </a:cubicBezTo>
                  <a:cubicBezTo>
                    <a:pt x="404133" y="605795"/>
                    <a:pt x="361413" y="599127"/>
                    <a:pt x="318422" y="594952"/>
                  </a:cubicBezTo>
                  <a:cubicBezTo>
                    <a:pt x="275485" y="590534"/>
                    <a:pt x="232168" y="588636"/>
                    <a:pt x="188933" y="591157"/>
                  </a:cubicBezTo>
                  <a:lnTo>
                    <a:pt x="188797" y="589639"/>
                  </a:lnTo>
                  <a:cubicBezTo>
                    <a:pt x="259817" y="586115"/>
                    <a:pt x="275593" y="584923"/>
                    <a:pt x="318991" y="587363"/>
                  </a:cubicBezTo>
                  <a:cubicBezTo>
                    <a:pt x="362389" y="590046"/>
                    <a:pt x="405597" y="595250"/>
                    <a:pt x="448588" y="601105"/>
                  </a:cubicBezTo>
                  <a:cubicBezTo>
                    <a:pt x="491552" y="607069"/>
                    <a:pt x="534706" y="612382"/>
                    <a:pt x="577210" y="621354"/>
                  </a:cubicBezTo>
                  <a:cubicBezTo>
                    <a:pt x="619740" y="630245"/>
                    <a:pt x="662000" y="640383"/>
                    <a:pt x="703473" y="653584"/>
                  </a:cubicBezTo>
                  <a:close/>
                  <a:moveTo>
                    <a:pt x="168250" y="153872"/>
                  </a:moveTo>
                  <a:lnTo>
                    <a:pt x="168901" y="152489"/>
                  </a:lnTo>
                  <a:cubicBezTo>
                    <a:pt x="208613" y="170027"/>
                    <a:pt x="246535" y="191577"/>
                    <a:pt x="282993" y="215296"/>
                  </a:cubicBezTo>
                  <a:cubicBezTo>
                    <a:pt x="319317" y="239204"/>
                    <a:pt x="354203" y="265226"/>
                    <a:pt x="388574" y="291682"/>
                  </a:cubicBezTo>
                  <a:cubicBezTo>
                    <a:pt x="422891" y="318220"/>
                    <a:pt x="457669" y="344296"/>
                    <a:pt x="490062" y="373219"/>
                  </a:cubicBezTo>
                  <a:cubicBezTo>
                    <a:pt x="522508" y="402061"/>
                    <a:pt x="554142" y="431851"/>
                    <a:pt x="583553" y="463946"/>
                  </a:cubicBezTo>
                  <a:lnTo>
                    <a:pt x="582550" y="465084"/>
                  </a:lnTo>
                  <a:cubicBezTo>
                    <a:pt x="547555" y="439197"/>
                    <a:pt x="513915" y="411982"/>
                    <a:pt x="480276" y="384794"/>
                  </a:cubicBezTo>
                  <a:cubicBezTo>
                    <a:pt x="446583" y="357687"/>
                    <a:pt x="414434" y="328683"/>
                    <a:pt x="381012" y="301170"/>
                  </a:cubicBezTo>
                  <a:cubicBezTo>
                    <a:pt x="347670" y="273602"/>
                    <a:pt x="313949" y="246550"/>
                    <a:pt x="278710" y="221557"/>
                  </a:cubicBezTo>
                  <a:cubicBezTo>
                    <a:pt x="243634" y="196375"/>
                    <a:pt x="207013" y="173172"/>
                    <a:pt x="168250" y="153872"/>
                  </a:cubicBezTo>
                  <a:close/>
                </a:path>
              </a:pathLst>
            </a:custGeom>
            <a:solidFill>
              <a:srgbClr val="E4554F"/>
            </a:solidFill>
            <a:ln w="270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84" name="组合 783">
              <a:extLst>
                <a:ext uri="{FF2B5EF4-FFF2-40B4-BE49-F238E27FC236}">
                  <a16:creationId xmlns:a16="http://schemas.microsoft.com/office/drawing/2014/main" id="{F7F01A00-3F62-EBA8-CEBA-4F9F35228FDE}"/>
                </a:ext>
              </a:extLst>
            </p:cNvPr>
            <p:cNvGrpSpPr/>
            <p:nvPr userDrawn="1"/>
          </p:nvGrpSpPr>
          <p:grpSpPr>
            <a:xfrm>
              <a:off x="10974066" y="3042946"/>
              <a:ext cx="1272064" cy="1576933"/>
              <a:chOff x="10974066" y="3042946"/>
              <a:chExt cx="1272064" cy="1576933"/>
            </a:xfrm>
            <a:solidFill>
              <a:schemeClr val="bg1"/>
            </a:solidFill>
          </p:grpSpPr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47673D09-BD9D-16CA-ABFA-7104B2BA880B}"/>
                  </a:ext>
                </a:extLst>
              </p:cNvPr>
              <p:cNvSpPr/>
              <p:nvPr/>
            </p:nvSpPr>
            <p:spPr>
              <a:xfrm>
                <a:off x="10974066" y="3042946"/>
                <a:ext cx="415275" cy="312594"/>
              </a:xfrm>
              <a:custGeom>
                <a:avLst/>
                <a:gdLst>
                  <a:gd name="connsiteX0" fmla="*/ 114716 w 415275"/>
                  <a:gd name="connsiteY0" fmla="*/ 62806 h 312594"/>
                  <a:gd name="connsiteX1" fmla="*/ 220296 w 415275"/>
                  <a:gd name="connsiteY1" fmla="*/ 139193 h 312594"/>
                  <a:gd name="connsiteX2" fmla="*/ 321784 w 415275"/>
                  <a:gd name="connsiteY2" fmla="*/ 220730 h 312594"/>
                  <a:gd name="connsiteX3" fmla="*/ 415275 w 415275"/>
                  <a:gd name="connsiteY3" fmla="*/ 311456 h 312594"/>
                  <a:gd name="connsiteX4" fmla="*/ 414272 w 415275"/>
                  <a:gd name="connsiteY4" fmla="*/ 312595 h 312594"/>
                  <a:gd name="connsiteX5" fmla="*/ 311999 w 415275"/>
                  <a:gd name="connsiteY5" fmla="*/ 232305 h 312594"/>
                  <a:gd name="connsiteX6" fmla="*/ 212734 w 415275"/>
                  <a:gd name="connsiteY6" fmla="*/ 148680 h 312594"/>
                  <a:gd name="connsiteX7" fmla="*/ 110433 w 415275"/>
                  <a:gd name="connsiteY7" fmla="*/ 69068 h 312594"/>
                  <a:gd name="connsiteX8" fmla="*/ 0 w 415275"/>
                  <a:gd name="connsiteY8" fmla="*/ 1382 h 312594"/>
                  <a:gd name="connsiteX9" fmla="*/ 651 w 415275"/>
                  <a:gd name="connsiteY9" fmla="*/ 0 h 312594"/>
                  <a:gd name="connsiteX10" fmla="*/ 114716 w 415275"/>
                  <a:gd name="connsiteY10" fmla="*/ 62806 h 312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5275" h="312594">
                    <a:moveTo>
                      <a:pt x="114716" y="62806"/>
                    </a:moveTo>
                    <a:cubicBezTo>
                      <a:pt x="151039" y="86714"/>
                      <a:pt x="185925" y="112737"/>
                      <a:pt x="220296" y="139193"/>
                    </a:cubicBezTo>
                    <a:cubicBezTo>
                      <a:pt x="254614" y="165731"/>
                      <a:pt x="289391" y="191807"/>
                      <a:pt x="321784" y="220730"/>
                    </a:cubicBezTo>
                    <a:cubicBezTo>
                      <a:pt x="354231" y="249572"/>
                      <a:pt x="385864" y="279362"/>
                      <a:pt x="415275" y="311456"/>
                    </a:cubicBezTo>
                    <a:lnTo>
                      <a:pt x="414272" y="312595"/>
                    </a:lnTo>
                    <a:cubicBezTo>
                      <a:pt x="379278" y="286708"/>
                      <a:pt x="345638" y="259493"/>
                      <a:pt x="311999" y="232305"/>
                    </a:cubicBezTo>
                    <a:cubicBezTo>
                      <a:pt x="278305" y="205198"/>
                      <a:pt x="246156" y="176194"/>
                      <a:pt x="212734" y="148680"/>
                    </a:cubicBezTo>
                    <a:cubicBezTo>
                      <a:pt x="179393" y="121113"/>
                      <a:pt x="145672" y="94060"/>
                      <a:pt x="110433" y="69068"/>
                    </a:cubicBezTo>
                    <a:cubicBezTo>
                      <a:pt x="75384" y="43859"/>
                      <a:pt x="38763" y="20682"/>
                      <a:pt x="0" y="1382"/>
                    </a:cubicBezTo>
                    <a:lnTo>
                      <a:pt x="651" y="0"/>
                    </a:lnTo>
                    <a:cubicBezTo>
                      <a:pt x="40362" y="17538"/>
                      <a:pt x="78285" y="39115"/>
                      <a:pt x="114716" y="62806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B67043BF-99C2-21FD-7F3E-06459FD265AC}"/>
                  </a:ext>
                </a:extLst>
              </p:cNvPr>
              <p:cNvSpPr/>
              <p:nvPr/>
            </p:nvSpPr>
            <p:spPr>
              <a:xfrm>
                <a:off x="10994613" y="3476509"/>
                <a:ext cx="514648" cy="68995"/>
              </a:xfrm>
              <a:custGeom>
                <a:avLst/>
                <a:gdLst>
                  <a:gd name="connsiteX0" fmla="*/ 514350 w 514648"/>
                  <a:gd name="connsiteY0" fmla="*/ 68996 h 68995"/>
                  <a:gd name="connsiteX1" fmla="*/ 385674 w 514648"/>
                  <a:gd name="connsiteY1" fmla="*/ 50211 h 68995"/>
                  <a:gd name="connsiteX2" fmla="*/ 257974 w 514648"/>
                  <a:gd name="connsiteY2" fmla="*/ 27062 h 68995"/>
                  <a:gd name="connsiteX3" fmla="*/ 129625 w 514648"/>
                  <a:gd name="connsiteY3" fmla="*/ 8873 h 68995"/>
                  <a:gd name="connsiteX4" fmla="*/ 136 w 514648"/>
                  <a:gd name="connsiteY4" fmla="*/ 5078 h 68995"/>
                  <a:gd name="connsiteX5" fmla="*/ 0 w 514648"/>
                  <a:gd name="connsiteY5" fmla="*/ 3560 h 68995"/>
                  <a:gd name="connsiteX6" fmla="*/ 130194 w 514648"/>
                  <a:gd name="connsiteY6" fmla="*/ 1283 h 68995"/>
                  <a:gd name="connsiteX7" fmla="*/ 259791 w 514648"/>
                  <a:gd name="connsiteY7" fmla="*/ 15026 h 68995"/>
                  <a:gd name="connsiteX8" fmla="*/ 388412 w 514648"/>
                  <a:gd name="connsiteY8" fmla="*/ 35275 h 68995"/>
                  <a:gd name="connsiteX9" fmla="*/ 514648 w 514648"/>
                  <a:gd name="connsiteY9" fmla="*/ 67478 h 68995"/>
                  <a:gd name="connsiteX10" fmla="*/ 514350 w 514648"/>
                  <a:gd name="connsiteY10" fmla="*/ 68996 h 6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648" h="68995">
                    <a:moveTo>
                      <a:pt x="514350" y="68996"/>
                    </a:moveTo>
                    <a:cubicBezTo>
                      <a:pt x="471115" y="63954"/>
                      <a:pt x="428395" y="57069"/>
                      <a:pt x="385674" y="50211"/>
                    </a:cubicBezTo>
                    <a:cubicBezTo>
                      <a:pt x="342954" y="43461"/>
                      <a:pt x="300641" y="34299"/>
                      <a:pt x="257974" y="27062"/>
                    </a:cubicBezTo>
                    <a:cubicBezTo>
                      <a:pt x="215336" y="19716"/>
                      <a:pt x="172615" y="13048"/>
                      <a:pt x="129625" y="8873"/>
                    </a:cubicBezTo>
                    <a:cubicBezTo>
                      <a:pt x="86687" y="4455"/>
                      <a:pt x="43371" y="2557"/>
                      <a:pt x="136" y="5078"/>
                    </a:cubicBezTo>
                    <a:lnTo>
                      <a:pt x="0" y="3560"/>
                    </a:lnTo>
                    <a:cubicBezTo>
                      <a:pt x="71019" y="36"/>
                      <a:pt x="86796" y="-1156"/>
                      <a:pt x="130194" y="1283"/>
                    </a:cubicBezTo>
                    <a:cubicBezTo>
                      <a:pt x="173592" y="3967"/>
                      <a:pt x="216799" y="9171"/>
                      <a:pt x="259791" y="15026"/>
                    </a:cubicBezTo>
                    <a:cubicBezTo>
                      <a:pt x="302755" y="20990"/>
                      <a:pt x="345909" y="26303"/>
                      <a:pt x="388412" y="35275"/>
                    </a:cubicBezTo>
                    <a:cubicBezTo>
                      <a:pt x="430915" y="44166"/>
                      <a:pt x="473175" y="54277"/>
                      <a:pt x="514648" y="67478"/>
                    </a:cubicBezTo>
                    <a:lnTo>
                      <a:pt x="514350" y="68996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3130F09F-160D-DA13-6563-278C1655D106}"/>
                  </a:ext>
                </a:extLst>
              </p:cNvPr>
              <p:cNvSpPr/>
              <p:nvPr/>
            </p:nvSpPr>
            <p:spPr>
              <a:xfrm>
                <a:off x="11202006" y="3798804"/>
                <a:ext cx="511503" cy="87432"/>
              </a:xfrm>
              <a:custGeom>
                <a:avLst/>
                <a:gdLst>
                  <a:gd name="connsiteX0" fmla="*/ 511097 w 511503"/>
                  <a:gd name="connsiteY0" fmla="*/ 87432 h 87432"/>
                  <a:gd name="connsiteX1" fmla="*/ 383343 w 511503"/>
                  <a:gd name="connsiteY1" fmla="*/ 63226 h 87432"/>
                  <a:gd name="connsiteX2" fmla="*/ 256728 w 511503"/>
                  <a:gd name="connsiteY2" fmla="*/ 34683 h 87432"/>
                  <a:gd name="connsiteX3" fmla="*/ 129272 w 511503"/>
                  <a:gd name="connsiteY3" fmla="*/ 11100 h 87432"/>
                  <a:gd name="connsiteX4" fmla="*/ 54 w 511503"/>
                  <a:gd name="connsiteY4" fmla="*/ 1857 h 87432"/>
                  <a:gd name="connsiteX5" fmla="*/ 0 w 511503"/>
                  <a:gd name="connsiteY5" fmla="*/ 338 h 87432"/>
                  <a:gd name="connsiteX6" fmla="*/ 130194 w 511503"/>
                  <a:gd name="connsiteY6" fmla="*/ 3564 h 87432"/>
                  <a:gd name="connsiteX7" fmla="*/ 259086 w 511503"/>
                  <a:gd name="connsiteY7" fmla="*/ 22783 h 87432"/>
                  <a:gd name="connsiteX8" fmla="*/ 386731 w 511503"/>
                  <a:gd name="connsiteY8" fmla="*/ 48453 h 87432"/>
                  <a:gd name="connsiteX9" fmla="*/ 511504 w 511503"/>
                  <a:gd name="connsiteY9" fmla="*/ 85969 h 87432"/>
                  <a:gd name="connsiteX10" fmla="*/ 511097 w 511503"/>
                  <a:gd name="connsiteY10" fmla="*/ 87432 h 8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1503" h="87432">
                    <a:moveTo>
                      <a:pt x="511097" y="87432"/>
                    </a:moveTo>
                    <a:cubicBezTo>
                      <a:pt x="468133" y="80575"/>
                      <a:pt x="425738" y="71900"/>
                      <a:pt x="383343" y="63226"/>
                    </a:cubicBezTo>
                    <a:cubicBezTo>
                      <a:pt x="340948" y="54660"/>
                      <a:pt x="299069" y="43736"/>
                      <a:pt x="256728" y="34683"/>
                    </a:cubicBezTo>
                    <a:cubicBezTo>
                      <a:pt x="214442" y="25548"/>
                      <a:pt x="172046" y="17063"/>
                      <a:pt x="129272" y="11100"/>
                    </a:cubicBezTo>
                    <a:cubicBezTo>
                      <a:pt x="86552" y="4865"/>
                      <a:pt x="43371" y="1152"/>
                      <a:pt x="54" y="1857"/>
                    </a:cubicBezTo>
                    <a:lnTo>
                      <a:pt x="0" y="338"/>
                    </a:lnTo>
                    <a:cubicBezTo>
                      <a:pt x="71101" y="-177"/>
                      <a:pt x="86931" y="-692"/>
                      <a:pt x="130194" y="3564"/>
                    </a:cubicBezTo>
                    <a:cubicBezTo>
                      <a:pt x="173456" y="8064"/>
                      <a:pt x="216393" y="15112"/>
                      <a:pt x="259086" y="22783"/>
                    </a:cubicBezTo>
                    <a:cubicBezTo>
                      <a:pt x="301779" y="30562"/>
                      <a:pt x="344662" y="37692"/>
                      <a:pt x="386731" y="48453"/>
                    </a:cubicBezTo>
                    <a:cubicBezTo>
                      <a:pt x="428801" y="59133"/>
                      <a:pt x="470600" y="71006"/>
                      <a:pt x="511504" y="85969"/>
                    </a:cubicBezTo>
                    <a:lnTo>
                      <a:pt x="511097" y="87432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6B30FE9F-01DA-C638-9E2D-69470D07A0C2}"/>
                  </a:ext>
                </a:extLst>
              </p:cNvPr>
              <p:cNvSpPr/>
              <p:nvPr/>
            </p:nvSpPr>
            <p:spPr>
              <a:xfrm>
                <a:off x="11369499" y="4108430"/>
                <a:ext cx="480575" cy="116341"/>
              </a:xfrm>
              <a:custGeom>
                <a:avLst/>
                <a:gdLst>
                  <a:gd name="connsiteX0" fmla="*/ 480087 w 480575"/>
                  <a:gd name="connsiteY0" fmla="*/ 116342 h 116341"/>
                  <a:gd name="connsiteX1" fmla="*/ 360248 w 480575"/>
                  <a:gd name="connsiteY1" fmla="*/ 84952 h 116341"/>
                  <a:gd name="connsiteX2" fmla="*/ 241792 w 480575"/>
                  <a:gd name="connsiteY2" fmla="*/ 49524 h 116341"/>
                  <a:gd name="connsiteX3" fmla="*/ 122197 w 480575"/>
                  <a:gd name="connsiteY3" fmla="*/ 18731 h 116341"/>
                  <a:gd name="connsiteX4" fmla="*/ 0 w 480575"/>
                  <a:gd name="connsiteY4" fmla="*/ 1436 h 116341"/>
                  <a:gd name="connsiteX5" fmla="*/ 54 w 480575"/>
                  <a:gd name="connsiteY5" fmla="*/ 0 h 116341"/>
                  <a:gd name="connsiteX6" fmla="*/ 123580 w 480575"/>
                  <a:gd name="connsiteY6" fmla="*/ 11629 h 116341"/>
                  <a:gd name="connsiteX7" fmla="*/ 244828 w 480575"/>
                  <a:gd name="connsiteY7" fmla="*/ 38356 h 116341"/>
                  <a:gd name="connsiteX8" fmla="*/ 364450 w 480575"/>
                  <a:gd name="connsiteY8" fmla="*/ 71128 h 116341"/>
                  <a:gd name="connsiteX9" fmla="*/ 480575 w 480575"/>
                  <a:gd name="connsiteY9" fmla="*/ 114986 h 116341"/>
                  <a:gd name="connsiteX10" fmla="*/ 480087 w 480575"/>
                  <a:gd name="connsiteY10" fmla="*/ 116342 h 116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0575" h="116341">
                    <a:moveTo>
                      <a:pt x="480087" y="116342"/>
                    </a:moveTo>
                    <a:cubicBezTo>
                      <a:pt x="439698" y="106990"/>
                      <a:pt x="399960" y="95958"/>
                      <a:pt x="360248" y="84952"/>
                    </a:cubicBezTo>
                    <a:cubicBezTo>
                      <a:pt x="320510" y="74028"/>
                      <a:pt x="281422" y="60882"/>
                      <a:pt x="241792" y="49524"/>
                    </a:cubicBezTo>
                    <a:cubicBezTo>
                      <a:pt x="202189" y="38058"/>
                      <a:pt x="162478" y="27215"/>
                      <a:pt x="122197" y="18731"/>
                    </a:cubicBezTo>
                    <a:cubicBezTo>
                      <a:pt x="81998" y="10002"/>
                      <a:pt x="41202" y="3632"/>
                      <a:pt x="0" y="1436"/>
                    </a:cubicBezTo>
                    <a:lnTo>
                      <a:pt x="54" y="0"/>
                    </a:lnTo>
                    <a:cubicBezTo>
                      <a:pt x="67685" y="4174"/>
                      <a:pt x="82730" y="4744"/>
                      <a:pt x="123580" y="11629"/>
                    </a:cubicBezTo>
                    <a:cubicBezTo>
                      <a:pt x="164402" y="18758"/>
                      <a:pt x="204737" y="28272"/>
                      <a:pt x="244828" y="38356"/>
                    </a:cubicBezTo>
                    <a:cubicBezTo>
                      <a:pt x="284892" y="48548"/>
                      <a:pt x="325172" y="58144"/>
                      <a:pt x="364450" y="71128"/>
                    </a:cubicBezTo>
                    <a:cubicBezTo>
                      <a:pt x="403754" y="84031"/>
                      <a:pt x="442680" y="98072"/>
                      <a:pt x="480575" y="114986"/>
                    </a:cubicBezTo>
                    <a:lnTo>
                      <a:pt x="480087" y="116342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45244E02-B119-4F8B-BCD4-BB755CCD80D1}"/>
                  </a:ext>
                </a:extLst>
              </p:cNvPr>
              <p:cNvSpPr/>
              <p:nvPr/>
            </p:nvSpPr>
            <p:spPr>
              <a:xfrm>
                <a:off x="11985906" y="4177444"/>
                <a:ext cx="260224" cy="421292"/>
              </a:xfrm>
              <a:custGeom>
                <a:avLst/>
                <a:gdLst>
                  <a:gd name="connsiteX0" fmla="*/ 112900 w 260224"/>
                  <a:gd name="connsiteY0" fmla="*/ 199966 h 421292"/>
                  <a:gd name="connsiteX1" fmla="*/ 179908 w 260224"/>
                  <a:gd name="connsiteY1" fmla="*/ 95443 h 421292"/>
                  <a:gd name="connsiteX2" fmla="*/ 259168 w 260224"/>
                  <a:gd name="connsiteY2" fmla="*/ 0 h 421292"/>
                  <a:gd name="connsiteX3" fmla="*/ 260225 w 260224"/>
                  <a:gd name="connsiteY3" fmla="*/ 1003 h 421292"/>
                  <a:gd name="connsiteX4" fmla="*/ 185871 w 260224"/>
                  <a:gd name="connsiteY4" fmla="*/ 99509 h 421292"/>
                  <a:gd name="connsiteX5" fmla="*/ 122902 w 260224"/>
                  <a:gd name="connsiteY5" fmla="*/ 205740 h 421292"/>
                  <a:gd name="connsiteX6" fmla="*/ 64026 w 260224"/>
                  <a:gd name="connsiteY6" fmla="*/ 314465 h 421292"/>
                  <a:gd name="connsiteX7" fmla="*/ 1301 w 260224"/>
                  <a:gd name="connsiteY7" fmla="*/ 421293 h 421292"/>
                  <a:gd name="connsiteX8" fmla="*/ 0 w 260224"/>
                  <a:gd name="connsiteY8" fmla="*/ 420642 h 421292"/>
                  <a:gd name="connsiteX9" fmla="*/ 51286 w 260224"/>
                  <a:gd name="connsiteY9" fmla="*/ 307607 h 421292"/>
                  <a:gd name="connsiteX10" fmla="*/ 112900 w 260224"/>
                  <a:gd name="connsiteY10" fmla="*/ 199966 h 42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224" h="421292">
                    <a:moveTo>
                      <a:pt x="112900" y="199966"/>
                    </a:moveTo>
                    <a:cubicBezTo>
                      <a:pt x="134178" y="164511"/>
                      <a:pt x="156026" y="129299"/>
                      <a:pt x="179908" y="95443"/>
                    </a:cubicBezTo>
                    <a:cubicBezTo>
                      <a:pt x="203951" y="61722"/>
                      <a:pt x="214224" y="50689"/>
                      <a:pt x="259168" y="0"/>
                    </a:cubicBezTo>
                    <a:lnTo>
                      <a:pt x="260225" y="1003"/>
                    </a:lnTo>
                    <a:cubicBezTo>
                      <a:pt x="232576" y="31634"/>
                      <a:pt x="208180" y="64948"/>
                      <a:pt x="185871" y="99509"/>
                    </a:cubicBezTo>
                    <a:cubicBezTo>
                      <a:pt x="163345" y="133962"/>
                      <a:pt x="142853" y="169688"/>
                      <a:pt x="122902" y="205740"/>
                    </a:cubicBezTo>
                    <a:cubicBezTo>
                      <a:pt x="102871" y="241765"/>
                      <a:pt x="84465" y="278684"/>
                      <a:pt x="64026" y="314465"/>
                    </a:cubicBezTo>
                    <a:cubicBezTo>
                      <a:pt x="43669" y="350300"/>
                      <a:pt x="23312" y="386162"/>
                      <a:pt x="1301" y="421293"/>
                    </a:cubicBezTo>
                    <a:lnTo>
                      <a:pt x="0" y="420642"/>
                    </a:lnTo>
                    <a:cubicBezTo>
                      <a:pt x="14909" y="381934"/>
                      <a:pt x="32555" y="344499"/>
                      <a:pt x="51286" y="307607"/>
                    </a:cubicBezTo>
                    <a:cubicBezTo>
                      <a:pt x="69963" y="270688"/>
                      <a:pt x="91702" y="235449"/>
                      <a:pt x="112900" y="199966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315B5F21-8504-1CEB-6F8A-E571E593700E}"/>
                  </a:ext>
                </a:extLst>
              </p:cNvPr>
              <p:cNvSpPr/>
              <p:nvPr/>
            </p:nvSpPr>
            <p:spPr>
              <a:xfrm>
                <a:off x="11874714" y="3781035"/>
                <a:ext cx="179907" cy="412726"/>
              </a:xfrm>
              <a:custGeom>
                <a:avLst/>
                <a:gdLst>
                  <a:gd name="connsiteX0" fmla="*/ 72565 w 179907"/>
                  <a:gd name="connsiteY0" fmla="*/ 196930 h 412726"/>
                  <a:gd name="connsiteX1" fmla="*/ 119405 w 179907"/>
                  <a:gd name="connsiteY1" fmla="*/ 94413 h 412726"/>
                  <a:gd name="connsiteX2" fmla="*/ 178796 w 179907"/>
                  <a:gd name="connsiteY2" fmla="*/ 0 h 412726"/>
                  <a:gd name="connsiteX3" fmla="*/ 179908 w 179907"/>
                  <a:gd name="connsiteY3" fmla="*/ 894 h 412726"/>
                  <a:gd name="connsiteX4" fmla="*/ 125477 w 179907"/>
                  <a:gd name="connsiteY4" fmla="*/ 98018 h 412726"/>
                  <a:gd name="connsiteX5" fmla="*/ 82595 w 179907"/>
                  <a:gd name="connsiteY5" fmla="*/ 201999 h 412726"/>
                  <a:gd name="connsiteX6" fmla="*/ 43832 w 179907"/>
                  <a:gd name="connsiteY6" fmla="*/ 308176 h 412726"/>
                  <a:gd name="connsiteX7" fmla="*/ 1275 w 179907"/>
                  <a:gd name="connsiteY7" fmla="*/ 412727 h 412726"/>
                  <a:gd name="connsiteX8" fmla="*/ 0 w 179907"/>
                  <a:gd name="connsiteY8" fmla="*/ 412157 h 412726"/>
                  <a:gd name="connsiteX9" fmla="*/ 31173 w 179907"/>
                  <a:gd name="connsiteY9" fmla="*/ 302213 h 412726"/>
                  <a:gd name="connsiteX10" fmla="*/ 72565 w 179907"/>
                  <a:gd name="connsiteY10" fmla="*/ 196930 h 412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9907" h="412726">
                    <a:moveTo>
                      <a:pt x="72565" y="196930"/>
                    </a:moveTo>
                    <a:cubicBezTo>
                      <a:pt x="87121" y="162234"/>
                      <a:pt x="102247" y="127727"/>
                      <a:pt x="119405" y="94413"/>
                    </a:cubicBezTo>
                    <a:cubicBezTo>
                      <a:pt x="136754" y="61234"/>
                      <a:pt x="144642" y="50283"/>
                      <a:pt x="178796" y="0"/>
                    </a:cubicBezTo>
                    <a:lnTo>
                      <a:pt x="179908" y="894"/>
                    </a:lnTo>
                    <a:cubicBezTo>
                      <a:pt x="158819" y="31308"/>
                      <a:pt x="141091" y="64107"/>
                      <a:pt x="125477" y="98018"/>
                    </a:cubicBezTo>
                    <a:cubicBezTo>
                      <a:pt x="109647" y="131820"/>
                      <a:pt x="95850" y="166761"/>
                      <a:pt x="82595" y="201999"/>
                    </a:cubicBezTo>
                    <a:cubicBezTo>
                      <a:pt x="69258" y="237211"/>
                      <a:pt x="57548" y="273182"/>
                      <a:pt x="43832" y="308176"/>
                    </a:cubicBezTo>
                    <a:cubicBezTo>
                      <a:pt x="30170" y="343225"/>
                      <a:pt x="16535" y="378274"/>
                      <a:pt x="1275" y="412727"/>
                    </a:cubicBezTo>
                    <a:lnTo>
                      <a:pt x="0" y="412157"/>
                    </a:lnTo>
                    <a:cubicBezTo>
                      <a:pt x="8241" y="374615"/>
                      <a:pt x="19192" y="338183"/>
                      <a:pt x="31173" y="302213"/>
                    </a:cubicBezTo>
                    <a:cubicBezTo>
                      <a:pt x="43073" y="266215"/>
                      <a:pt x="58090" y="231681"/>
                      <a:pt x="72565" y="196930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EF978B8B-842B-AF9B-8F55-07D5BB30337B}"/>
                  </a:ext>
                </a:extLst>
              </p:cNvPr>
              <p:cNvSpPr/>
              <p:nvPr/>
            </p:nvSpPr>
            <p:spPr>
              <a:xfrm>
                <a:off x="11722320" y="3438406"/>
                <a:ext cx="146701" cy="382015"/>
              </a:xfrm>
              <a:custGeom>
                <a:avLst/>
                <a:gdLst>
                  <a:gd name="connsiteX0" fmla="*/ 0 w 146701"/>
                  <a:gd name="connsiteY0" fmla="*/ 381446 h 382015"/>
                  <a:gd name="connsiteX1" fmla="*/ 23583 w 146701"/>
                  <a:gd name="connsiteY1" fmla="*/ 278901 h 382015"/>
                  <a:gd name="connsiteX2" fmla="*/ 56843 w 146701"/>
                  <a:gd name="connsiteY2" fmla="*/ 181263 h 382015"/>
                  <a:gd name="connsiteX3" fmla="*/ 95253 w 146701"/>
                  <a:gd name="connsiteY3" fmla="*/ 86498 h 382015"/>
                  <a:gd name="connsiteX4" fmla="*/ 145644 w 146701"/>
                  <a:gd name="connsiteY4" fmla="*/ 0 h 382015"/>
                  <a:gd name="connsiteX5" fmla="*/ 146702 w 146701"/>
                  <a:gd name="connsiteY5" fmla="*/ 894 h 382015"/>
                  <a:gd name="connsiteX6" fmla="*/ 101027 w 146701"/>
                  <a:gd name="connsiteY6" fmla="*/ 90184 h 382015"/>
                  <a:gd name="connsiteX7" fmla="*/ 66357 w 146701"/>
                  <a:gd name="connsiteY7" fmla="*/ 186522 h 382015"/>
                  <a:gd name="connsiteX8" fmla="*/ 35591 w 146701"/>
                  <a:gd name="connsiteY8" fmla="*/ 285135 h 382015"/>
                  <a:gd name="connsiteX9" fmla="*/ 1220 w 146701"/>
                  <a:gd name="connsiteY9" fmla="*/ 382015 h 382015"/>
                  <a:gd name="connsiteX10" fmla="*/ 0 w 146701"/>
                  <a:gd name="connsiteY10" fmla="*/ 381446 h 38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6701" h="382015">
                    <a:moveTo>
                      <a:pt x="0" y="381446"/>
                    </a:moveTo>
                    <a:cubicBezTo>
                      <a:pt x="5828" y="346315"/>
                      <a:pt x="14204" y="312351"/>
                      <a:pt x="23583" y="278901"/>
                    </a:cubicBezTo>
                    <a:cubicBezTo>
                      <a:pt x="32881" y="245397"/>
                      <a:pt x="45133" y="213438"/>
                      <a:pt x="56843" y="181263"/>
                    </a:cubicBezTo>
                    <a:cubicBezTo>
                      <a:pt x="68634" y="149114"/>
                      <a:pt x="80968" y="117182"/>
                      <a:pt x="95253" y="86498"/>
                    </a:cubicBezTo>
                    <a:cubicBezTo>
                      <a:pt x="109701" y="55921"/>
                      <a:pt x="116477" y="45946"/>
                      <a:pt x="145644" y="0"/>
                    </a:cubicBezTo>
                    <a:lnTo>
                      <a:pt x="146702" y="894"/>
                    </a:lnTo>
                    <a:cubicBezTo>
                      <a:pt x="128676" y="28652"/>
                      <a:pt x="113848" y="58849"/>
                      <a:pt x="101027" y="90184"/>
                    </a:cubicBezTo>
                    <a:cubicBezTo>
                      <a:pt x="87988" y="121411"/>
                      <a:pt x="76929" y="153804"/>
                      <a:pt x="66357" y="186522"/>
                    </a:cubicBezTo>
                    <a:cubicBezTo>
                      <a:pt x="55704" y="219212"/>
                      <a:pt x="46597" y="252689"/>
                      <a:pt x="35591" y="285135"/>
                    </a:cubicBezTo>
                    <a:cubicBezTo>
                      <a:pt x="24640" y="317637"/>
                      <a:pt x="13716" y="350165"/>
                      <a:pt x="1220" y="382015"/>
                    </a:cubicBezTo>
                    <a:lnTo>
                      <a:pt x="0" y="381446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69DFE6BA-F6E3-32C6-DD31-BF97AC46363E}"/>
                  </a:ext>
                </a:extLst>
              </p:cNvPr>
              <p:cNvSpPr/>
              <p:nvPr/>
            </p:nvSpPr>
            <p:spPr>
              <a:xfrm>
                <a:off x="11506415" y="3098705"/>
                <a:ext cx="84057" cy="400203"/>
              </a:xfrm>
              <a:custGeom>
                <a:avLst/>
                <a:gdLst>
                  <a:gd name="connsiteX0" fmla="*/ 34398 w 84057"/>
                  <a:gd name="connsiteY0" fmla="*/ 196822 h 400203"/>
                  <a:gd name="connsiteX1" fmla="*/ 19761 w 84057"/>
                  <a:gd name="connsiteY1" fmla="*/ 299068 h 400203"/>
                  <a:gd name="connsiteX2" fmla="*/ 1301 w 84057"/>
                  <a:gd name="connsiteY2" fmla="*/ 400203 h 400203"/>
                  <a:gd name="connsiteX3" fmla="*/ 0 w 84057"/>
                  <a:gd name="connsiteY3" fmla="*/ 399824 h 400203"/>
                  <a:gd name="connsiteX4" fmla="*/ 6912 w 84057"/>
                  <a:gd name="connsiteY4" fmla="*/ 294840 h 400203"/>
                  <a:gd name="connsiteX5" fmla="*/ 24152 w 84057"/>
                  <a:gd name="connsiteY5" fmla="*/ 193136 h 400203"/>
                  <a:gd name="connsiteX6" fmla="*/ 46922 w 84057"/>
                  <a:gd name="connsiteY6" fmla="*/ 93437 h 400203"/>
                  <a:gd name="connsiteX7" fmla="*/ 82865 w 84057"/>
                  <a:gd name="connsiteY7" fmla="*/ 0 h 400203"/>
                  <a:gd name="connsiteX8" fmla="*/ 84058 w 84057"/>
                  <a:gd name="connsiteY8" fmla="*/ 732 h 400203"/>
                  <a:gd name="connsiteX9" fmla="*/ 53210 w 84057"/>
                  <a:gd name="connsiteY9" fmla="*/ 96175 h 400203"/>
                  <a:gd name="connsiteX10" fmla="*/ 34398 w 84057"/>
                  <a:gd name="connsiteY10" fmla="*/ 196822 h 400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057" h="400203">
                    <a:moveTo>
                      <a:pt x="34398" y="196822"/>
                    </a:moveTo>
                    <a:cubicBezTo>
                      <a:pt x="29113" y="230786"/>
                      <a:pt x="25453" y="265294"/>
                      <a:pt x="19761" y="299068"/>
                    </a:cubicBezTo>
                    <a:cubicBezTo>
                      <a:pt x="14150" y="332898"/>
                      <a:pt x="8538" y="366754"/>
                      <a:pt x="1301" y="400203"/>
                    </a:cubicBezTo>
                    <a:lnTo>
                      <a:pt x="0" y="399824"/>
                    </a:lnTo>
                    <a:cubicBezTo>
                      <a:pt x="136" y="364233"/>
                      <a:pt x="2982" y="329374"/>
                      <a:pt x="6912" y="294840"/>
                    </a:cubicBezTo>
                    <a:cubicBezTo>
                      <a:pt x="10761" y="260279"/>
                      <a:pt x="17728" y="226775"/>
                      <a:pt x="24152" y="193136"/>
                    </a:cubicBezTo>
                    <a:cubicBezTo>
                      <a:pt x="30658" y="159523"/>
                      <a:pt x="37732" y="126019"/>
                      <a:pt x="46922" y="93437"/>
                    </a:cubicBezTo>
                    <a:cubicBezTo>
                      <a:pt x="56328" y="60963"/>
                      <a:pt x="61396" y="50012"/>
                      <a:pt x="82865" y="0"/>
                    </a:cubicBezTo>
                    <a:lnTo>
                      <a:pt x="84058" y="732"/>
                    </a:lnTo>
                    <a:cubicBezTo>
                      <a:pt x="70695" y="31010"/>
                      <a:pt x="60882" y="63186"/>
                      <a:pt x="53210" y="96175"/>
                    </a:cubicBezTo>
                    <a:cubicBezTo>
                      <a:pt x="45377" y="129082"/>
                      <a:pt x="39603" y="162857"/>
                      <a:pt x="34398" y="196822"/>
                    </a:cubicBez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298548D9-3FE7-A20B-15BC-B11CA7F79B41}"/>
                  </a:ext>
                </a:extLst>
              </p:cNvPr>
              <p:cNvSpPr/>
              <p:nvPr/>
            </p:nvSpPr>
            <p:spPr>
              <a:xfrm>
                <a:off x="11547129" y="4464423"/>
                <a:ext cx="409609" cy="155456"/>
              </a:xfrm>
              <a:custGeom>
                <a:avLst/>
                <a:gdLst>
                  <a:gd name="connsiteX0" fmla="*/ 409067 w 409609"/>
                  <a:gd name="connsiteY0" fmla="*/ 155457 h 155456"/>
                  <a:gd name="connsiteX1" fmla="*/ 307254 w 409609"/>
                  <a:gd name="connsiteY1" fmla="*/ 114580 h 155456"/>
                  <a:gd name="connsiteX2" fmla="*/ 207095 w 409609"/>
                  <a:gd name="connsiteY2" fmla="*/ 70315 h 155456"/>
                  <a:gd name="connsiteX3" fmla="*/ 105445 w 409609"/>
                  <a:gd name="connsiteY3" fmla="*/ 30007 h 155456"/>
                  <a:gd name="connsiteX4" fmla="*/ 0 w 409609"/>
                  <a:gd name="connsiteY4" fmla="*/ 1274 h 155456"/>
                  <a:gd name="connsiteX5" fmla="*/ 190 w 409609"/>
                  <a:gd name="connsiteY5" fmla="*/ 0 h 155456"/>
                  <a:gd name="connsiteX6" fmla="*/ 107424 w 409609"/>
                  <a:gd name="connsiteY6" fmla="*/ 23908 h 155456"/>
                  <a:gd name="connsiteX7" fmla="*/ 210998 w 409609"/>
                  <a:gd name="connsiteY7" fmla="*/ 60827 h 155456"/>
                  <a:gd name="connsiteX8" fmla="*/ 312459 w 409609"/>
                  <a:gd name="connsiteY8" fmla="*/ 102897 h 155456"/>
                  <a:gd name="connsiteX9" fmla="*/ 409609 w 409609"/>
                  <a:gd name="connsiteY9" fmla="*/ 154292 h 155456"/>
                  <a:gd name="connsiteX10" fmla="*/ 409067 w 409609"/>
                  <a:gd name="connsiteY10" fmla="*/ 155457 h 155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9609" h="155456">
                    <a:moveTo>
                      <a:pt x="409067" y="155457"/>
                    </a:moveTo>
                    <a:cubicBezTo>
                      <a:pt x="374615" y="142771"/>
                      <a:pt x="340921" y="128676"/>
                      <a:pt x="307254" y="114580"/>
                    </a:cubicBezTo>
                    <a:cubicBezTo>
                      <a:pt x="273561" y="100593"/>
                      <a:pt x="240654" y="84709"/>
                      <a:pt x="207095" y="70315"/>
                    </a:cubicBezTo>
                    <a:cubicBezTo>
                      <a:pt x="173592" y="55867"/>
                      <a:pt x="139870" y="41934"/>
                      <a:pt x="105445" y="30007"/>
                    </a:cubicBezTo>
                    <a:cubicBezTo>
                      <a:pt x="71101" y="17890"/>
                      <a:pt x="35971" y="7752"/>
                      <a:pt x="0" y="1274"/>
                    </a:cubicBezTo>
                    <a:lnTo>
                      <a:pt x="190" y="0"/>
                    </a:lnTo>
                    <a:cubicBezTo>
                      <a:pt x="59147" y="11168"/>
                      <a:pt x="72321" y="13309"/>
                      <a:pt x="107424" y="23908"/>
                    </a:cubicBezTo>
                    <a:cubicBezTo>
                      <a:pt x="142500" y="34697"/>
                      <a:pt x="176898" y="47518"/>
                      <a:pt x="210998" y="60827"/>
                    </a:cubicBezTo>
                    <a:cubicBezTo>
                      <a:pt x="245072" y="74218"/>
                      <a:pt x="279389" y="87121"/>
                      <a:pt x="312459" y="102897"/>
                    </a:cubicBezTo>
                    <a:cubicBezTo>
                      <a:pt x="345556" y="118592"/>
                      <a:pt x="378220" y="135263"/>
                      <a:pt x="409609" y="154292"/>
                    </a:cubicBezTo>
                    <a:lnTo>
                      <a:pt x="409067" y="155457"/>
                    </a:lnTo>
                    <a:close/>
                  </a:path>
                </a:pathLst>
              </a:custGeom>
              <a:grpFill/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4" name="图形 9">
              <a:extLst>
                <a:ext uri="{FF2B5EF4-FFF2-40B4-BE49-F238E27FC236}">
                  <a16:creationId xmlns:a16="http://schemas.microsoft.com/office/drawing/2014/main" id="{4FB50EAF-1D74-7B9C-B7A7-1307A5A4043A}"/>
                </a:ext>
              </a:extLst>
            </p:cNvPr>
            <p:cNvGrpSpPr/>
            <p:nvPr userDrawn="1"/>
          </p:nvGrpSpPr>
          <p:grpSpPr>
            <a:xfrm>
              <a:off x="11444133" y="5785126"/>
              <a:ext cx="1046755" cy="1041812"/>
              <a:chOff x="9538670" y="5390126"/>
              <a:chExt cx="1046755" cy="1041812"/>
            </a:xfrm>
          </p:grpSpPr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82034F7E-3F4B-2D3E-318F-F487C41030D8}"/>
                  </a:ext>
                </a:extLst>
              </p:cNvPr>
              <p:cNvSpPr/>
              <p:nvPr/>
            </p:nvSpPr>
            <p:spPr>
              <a:xfrm>
                <a:off x="9786064" y="5901783"/>
                <a:ext cx="418934" cy="530155"/>
              </a:xfrm>
              <a:custGeom>
                <a:avLst/>
                <a:gdLst>
                  <a:gd name="connsiteX0" fmla="*/ 277843 w 418934"/>
                  <a:gd name="connsiteY0" fmla="*/ 0 h 530155"/>
                  <a:gd name="connsiteX1" fmla="*/ 417931 w 418934"/>
                  <a:gd name="connsiteY1" fmla="*/ 379440 h 530155"/>
                  <a:gd name="connsiteX2" fmla="*/ 297766 w 418934"/>
                  <a:gd name="connsiteY2" fmla="*/ 467727 h 530155"/>
                  <a:gd name="connsiteX3" fmla="*/ 176600 w 418934"/>
                  <a:gd name="connsiteY3" fmla="*/ 529449 h 530155"/>
                  <a:gd name="connsiteX4" fmla="*/ 81374 w 418934"/>
                  <a:gd name="connsiteY4" fmla="*/ 427446 h 530155"/>
                  <a:gd name="connsiteX5" fmla="*/ 1924 w 418934"/>
                  <a:gd name="connsiteY5" fmla="*/ 378057 h 530155"/>
                  <a:gd name="connsiteX6" fmla="*/ 277843 w 418934"/>
                  <a:gd name="connsiteY6" fmla="*/ 0 h 53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934" h="530155">
                    <a:moveTo>
                      <a:pt x="277843" y="0"/>
                    </a:moveTo>
                    <a:cubicBezTo>
                      <a:pt x="277843" y="0"/>
                      <a:pt x="432785" y="219537"/>
                      <a:pt x="417931" y="379440"/>
                    </a:cubicBezTo>
                    <a:cubicBezTo>
                      <a:pt x="404784" y="520828"/>
                      <a:pt x="297766" y="467727"/>
                      <a:pt x="297766" y="467727"/>
                    </a:cubicBezTo>
                    <a:cubicBezTo>
                      <a:pt x="297766" y="467727"/>
                      <a:pt x="272097" y="537906"/>
                      <a:pt x="176600" y="529449"/>
                    </a:cubicBezTo>
                    <a:cubicBezTo>
                      <a:pt x="81103" y="520991"/>
                      <a:pt x="81374" y="427446"/>
                      <a:pt x="81374" y="427446"/>
                    </a:cubicBezTo>
                    <a:cubicBezTo>
                      <a:pt x="81374" y="427446"/>
                      <a:pt x="16534" y="448616"/>
                      <a:pt x="1924" y="378057"/>
                    </a:cubicBezTo>
                    <a:cubicBezTo>
                      <a:pt x="-12768" y="307363"/>
                      <a:pt x="54538" y="155322"/>
                      <a:pt x="277843" y="0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DA715146-E621-DC8E-31F8-9190367C5E55}"/>
                  </a:ext>
                </a:extLst>
              </p:cNvPr>
              <p:cNvSpPr/>
              <p:nvPr/>
            </p:nvSpPr>
            <p:spPr>
              <a:xfrm>
                <a:off x="9614805" y="5464093"/>
                <a:ext cx="450539" cy="447106"/>
              </a:xfrm>
              <a:custGeom>
                <a:avLst/>
                <a:gdLst>
                  <a:gd name="connsiteX0" fmla="*/ 450540 w 450539"/>
                  <a:gd name="connsiteY0" fmla="*/ 444385 h 447106"/>
                  <a:gd name="connsiteX1" fmla="*/ 54889 w 450539"/>
                  <a:gd name="connsiteY1" fmla="*/ 372932 h 447106"/>
                  <a:gd name="connsiteX2" fmla="*/ 40279 w 450539"/>
                  <a:gd name="connsiteY2" fmla="*/ 220890 h 447106"/>
                  <a:gd name="connsiteX3" fmla="*/ 48926 w 450539"/>
                  <a:gd name="connsiteY3" fmla="*/ 81670 h 447106"/>
                  <a:gd name="connsiteX4" fmla="*/ 184487 w 450539"/>
                  <a:gd name="connsiteY4" fmla="*/ 49847 h 447106"/>
                  <a:gd name="connsiteX5" fmla="*/ 267027 w 450539"/>
                  <a:gd name="connsiteY5" fmla="*/ 4877 h 447106"/>
                  <a:gd name="connsiteX6" fmla="*/ 450540 w 450539"/>
                  <a:gd name="connsiteY6" fmla="*/ 444385 h 447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539" h="447106">
                    <a:moveTo>
                      <a:pt x="450540" y="444385"/>
                    </a:moveTo>
                    <a:cubicBezTo>
                      <a:pt x="450540" y="444385"/>
                      <a:pt x="184162" y="468538"/>
                      <a:pt x="54889" y="372932"/>
                    </a:cubicBezTo>
                    <a:cubicBezTo>
                      <a:pt x="-59419" y="288386"/>
                      <a:pt x="40279" y="220890"/>
                      <a:pt x="40279" y="220890"/>
                    </a:cubicBezTo>
                    <a:cubicBezTo>
                      <a:pt x="40279" y="220890"/>
                      <a:pt x="-6751" y="161960"/>
                      <a:pt x="48926" y="81670"/>
                    </a:cubicBezTo>
                    <a:cubicBezTo>
                      <a:pt x="104603" y="1380"/>
                      <a:pt x="184487" y="49847"/>
                      <a:pt x="184487" y="49847"/>
                    </a:cubicBezTo>
                    <a:cubicBezTo>
                      <a:pt x="184487" y="49847"/>
                      <a:pt x="199260" y="-18516"/>
                      <a:pt x="267027" y="4877"/>
                    </a:cubicBezTo>
                    <a:cubicBezTo>
                      <a:pt x="334929" y="28351"/>
                      <a:pt x="430887" y="166379"/>
                      <a:pt x="450540" y="444385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4B0370D9-E4CF-D682-C2C4-B3E4675C97A8}"/>
                  </a:ext>
                </a:extLst>
              </p:cNvPr>
              <p:cNvSpPr/>
              <p:nvPr/>
            </p:nvSpPr>
            <p:spPr>
              <a:xfrm>
                <a:off x="10065209" y="5627930"/>
                <a:ext cx="520217" cy="416831"/>
              </a:xfrm>
              <a:custGeom>
                <a:avLst/>
                <a:gdLst>
                  <a:gd name="connsiteX0" fmla="*/ 0 w 520217"/>
                  <a:gd name="connsiteY0" fmla="*/ 286512 h 416831"/>
                  <a:gd name="connsiteX1" fmla="*/ 283184 w 520217"/>
                  <a:gd name="connsiteY1" fmla="*/ 9319 h 416831"/>
                  <a:gd name="connsiteX2" fmla="*/ 410016 w 520217"/>
                  <a:gd name="connsiteY2" fmla="*/ 85895 h 416831"/>
                  <a:gd name="connsiteX3" fmla="*/ 513510 w 520217"/>
                  <a:gd name="connsiteY3" fmla="*/ 173748 h 416831"/>
                  <a:gd name="connsiteX4" fmla="*/ 460354 w 520217"/>
                  <a:gd name="connsiteY4" fmla="*/ 301421 h 416831"/>
                  <a:gd name="connsiteX5" fmla="*/ 447911 w 520217"/>
                  <a:gd name="connsiteY5" fmla="*/ 394045 h 416831"/>
                  <a:gd name="connsiteX6" fmla="*/ 0 w 520217"/>
                  <a:gd name="connsiteY6" fmla="*/ 286512 h 41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0217" h="416831">
                    <a:moveTo>
                      <a:pt x="0" y="286512"/>
                    </a:moveTo>
                    <a:cubicBezTo>
                      <a:pt x="0" y="286512"/>
                      <a:pt x="134368" y="57894"/>
                      <a:pt x="283184" y="9319"/>
                    </a:cubicBezTo>
                    <a:cubicBezTo>
                      <a:pt x="414760" y="-33645"/>
                      <a:pt x="410016" y="85895"/>
                      <a:pt x="410016" y="85895"/>
                    </a:cubicBezTo>
                    <a:cubicBezTo>
                      <a:pt x="410016" y="85895"/>
                      <a:pt x="482960" y="82263"/>
                      <a:pt x="513510" y="173748"/>
                    </a:cubicBezTo>
                    <a:cubicBezTo>
                      <a:pt x="544059" y="265233"/>
                      <a:pt x="460354" y="301421"/>
                      <a:pt x="460354" y="301421"/>
                    </a:cubicBezTo>
                    <a:cubicBezTo>
                      <a:pt x="460354" y="301421"/>
                      <a:pt x="505133" y="353032"/>
                      <a:pt x="447911" y="394045"/>
                    </a:cubicBezTo>
                    <a:cubicBezTo>
                      <a:pt x="390580" y="435165"/>
                      <a:pt x="227886" y="432238"/>
                      <a:pt x="0" y="286512"/>
                    </a:cubicBezTo>
                    <a:close/>
                  </a:path>
                </a:pathLst>
              </a:custGeom>
              <a:solidFill>
                <a:srgbClr val="F6A2A2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604A6253-D039-0297-E293-F85257613BEE}"/>
                  </a:ext>
                </a:extLst>
              </p:cNvPr>
              <p:cNvSpPr/>
              <p:nvPr/>
            </p:nvSpPr>
            <p:spPr>
              <a:xfrm>
                <a:off x="10048457" y="5677529"/>
                <a:ext cx="342222" cy="252038"/>
              </a:xfrm>
              <a:custGeom>
                <a:avLst/>
                <a:gdLst>
                  <a:gd name="connsiteX0" fmla="*/ 7454 w 342222"/>
                  <a:gd name="connsiteY0" fmla="*/ 252038 h 252038"/>
                  <a:gd name="connsiteX1" fmla="*/ 0 w 342222"/>
                  <a:gd name="connsiteY1" fmla="*/ 246292 h 252038"/>
                  <a:gd name="connsiteX2" fmla="*/ 173320 w 342222"/>
                  <a:gd name="connsiteY2" fmla="*/ 86796 h 252038"/>
                  <a:gd name="connsiteX3" fmla="*/ 341138 w 342222"/>
                  <a:gd name="connsiteY3" fmla="*/ 0 h 252038"/>
                  <a:gd name="connsiteX4" fmla="*/ 342222 w 342222"/>
                  <a:gd name="connsiteY4" fmla="*/ 9352 h 252038"/>
                  <a:gd name="connsiteX5" fmla="*/ 179094 w 342222"/>
                  <a:gd name="connsiteY5" fmla="*/ 94250 h 252038"/>
                  <a:gd name="connsiteX6" fmla="*/ 7454 w 342222"/>
                  <a:gd name="connsiteY6" fmla="*/ 252038 h 25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222" h="252038">
                    <a:moveTo>
                      <a:pt x="7454" y="252038"/>
                    </a:moveTo>
                    <a:lnTo>
                      <a:pt x="0" y="246292"/>
                    </a:lnTo>
                    <a:cubicBezTo>
                      <a:pt x="48548" y="183431"/>
                      <a:pt x="111977" y="134314"/>
                      <a:pt x="173320" y="86796"/>
                    </a:cubicBezTo>
                    <a:cubicBezTo>
                      <a:pt x="218832" y="51530"/>
                      <a:pt x="275485" y="7671"/>
                      <a:pt x="341138" y="0"/>
                    </a:cubicBezTo>
                    <a:lnTo>
                      <a:pt x="342222" y="9352"/>
                    </a:lnTo>
                    <a:cubicBezTo>
                      <a:pt x="279172" y="16725"/>
                      <a:pt x="223684" y="59716"/>
                      <a:pt x="179094" y="94250"/>
                    </a:cubicBezTo>
                    <a:cubicBezTo>
                      <a:pt x="118239" y="141361"/>
                      <a:pt x="55297" y="190126"/>
                      <a:pt x="7454" y="2520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57B94670-A595-04F3-DA87-42D7E546B4D9}"/>
                  </a:ext>
                </a:extLst>
              </p:cNvPr>
              <p:cNvSpPr/>
              <p:nvPr/>
            </p:nvSpPr>
            <p:spPr>
              <a:xfrm>
                <a:off x="10093644" y="5761918"/>
                <a:ext cx="362688" cy="152686"/>
              </a:xfrm>
              <a:custGeom>
                <a:avLst/>
                <a:gdLst>
                  <a:gd name="connsiteX0" fmla="*/ 6641 w 362688"/>
                  <a:gd name="connsiteY0" fmla="*/ 152686 h 152686"/>
                  <a:gd name="connsiteX1" fmla="*/ 0 w 362688"/>
                  <a:gd name="connsiteY1" fmla="*/ 146018 h 152686"/>
                  <a:gd name="connsiteX2" fmla="*/ 362688 w 362688"/>
                  <a:gd name="connsiteY2" fmla="*/ 75 h 152686"/>
                  <a:gd name="connsiteX3" fmla="*/ 362525 w 362688"/>
                  <a:gd name="connsiteY3" fmla="*/ 9508 h 152686"/>
                  <a:gd name="connsiteX4" fmla="*/ 6641 w 362688"/>
                  <a:gd name="connsiteY4" fmla="*/ 152686 h 152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688" h="152686">
                    <a:moveTo>
                      <a:pt x="6641" y="152686"/>
                    </a:moveTo>
                    <a:lnTo>
                      <a:pt x="0" y="146018"/>
                    </a:lnTo>
                    <a:cubicBezTo>
                      <a:pt x="94196" y="52228"/>
                      <a:pt x="229784" y="-2310"/>
                      <a:pt x="362688" y="75"/>
                    </a:cubicBezTo>
                    <a:lnTo>
                      <a:pt x="362525" y="9508"/>
                    </a:lnTo>
                    <a:cubicBezTo>
                      <a:pt x="232007" y="7123"/>
                      <a:pt x="99048" y="60659"/>
                      <a:pt x="6641" y="1526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53377977-78D7-E433-4DB9-2E09EB546D90}"/>
                  </a:ext>
                </a:extLst>
              </p:cNvPr>
              <p:cNvSpPr/>
              <p:nvPr/>
            </p:nvSpPr>
            <p:spPr>
              <a:xfrm>
                <a:off x="10105706" y="5831034"/>
                <a:ext cx="401043" cy="80453"/>
              </a:xfrm>
              <a:custGeom>
                <a:avLst/>
                <a:gdLst>
                  <a:gd name="connsiteX0" fmla="*/ 2575 w 401043"/>
                  <a:gd name="connsiteY0" fmla="*/ 80453 h 80453"/>
                  <a:gd name="connsiteX1" fmla="*/ 0 w 401043"/>
                  <a:gd name="connsiteY1" fmla="*/ 71399 h 80453"/>
                  <a:gd name="connsiteX2" fmla="*/ 400312 w 401043"/>
                  <a:gd name="connsiteY2" fmla="*/ 0 h 80453"/>
                  <a:gd name="connsiteX3" fmla="*/ 401044 w 401043"/>
                  <a:gd name="connsiteY3" fmla="*/ 9379 h 80453"/>
                  <a:gd name="connsiteX4" fmla="*/ 2575 w 401043"/>
                  <a:gd name="connsiteY4" fmla="*/ 80453 h 80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043" h="80453">
                    <a:moveTo>
                      <a:pt x="2575" y="80453"/>
                    </a:moveTo>
                    <a:lnTo>
                      <a:pt x="0" y="71399"/>
                    </a:lnTo>
                    <a:cubicBezTo>
                      <a:pt x="130465" y="34399"/>
                      <a:pt x="265131" y="10382"/>
                      <a:pt x="400312" y="0"/>
                    </a:cubicBezTo>
                    <a:lnTo>
                      <a:pt x="401044" y="9379"/>
                    </a:lnTo>
                    <a:cubicBezTo>
                      <a:pt x="266486" y="19734"/>
                      <a:pt x="132417" y="43642"/>
                      <a:pt x="2575" y="804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D51F8665-B37F-535F-79FC-609D850667DC}"/>
                  </a:ext>
                </a:extLst>
              </p:cNvPr>
              <p:cNvSpPr/>
              <p:nvPr/>
            </p:nvSpPr>
            <p:spPr>
              <a:xfrm>
                <a:off x="10092586" y="5905957"/>
                <a:ext cx="363934" cy="32609"/>
              </a:xfrm>
              <a:custGeom>
                <a:avLst/>
                <a:gdLst>
                  <a:gd name="connsiteX0" fmla="*/ 218128 w 363934"/>
                  <a:gd name="connsiteY0" fmla="*/ 32609 h 32609"/>
                  <a:gd name="connsiteX1" fmla="*/ 63972 w 363934"/>
                  <a:gd name="connsiteY1" fmla="*/ 24016 h 32609"/>
                  <a:gd name="connsiteX2" fmla="*/ 0 w 363934"/>
                  <a:gd name="connsiteY2" fmla="*/ 8403 h 32609"/>
                  <a:gd name="connsiteX3" fmla="*/ 4256 w 363934"/>
                  <a:gd name="connsiteY3" fmla="*/ 0 h 32609"/>
                  <a:gd name="connsiteX4" fmla="*/ 65029 w 363934"/>
                  <a:gd name="connsiteY4" fmla="*/ 14664 h 32609"/>
                  <a:gd name="connsiteX5" fmla="*/ 362932 w 363934"/>
                  <a:gd name="connsiteY5" fmla="*/ 15559 h 32609"/>
                  <a:gd name="connsiteX6" fmla="*/ 363935 w 363934"/>
                  <a:gd name="connsiteY6" fmla="*/ 24938 h 32609"/>
                  <a:gd name="connsiteX7" fmla="*/ 218128 w 363934"/>
                  <a:gd name="connsiteY7" fmla="*/ 32609 h 32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934" h="32609">
                    <a:moveTo>
                      <a:pt x="218128" y="32609"/>
                    </a:moveTo>
                    <a:cubicBezTo>
                      <a:pt x="166626" y="32609"/>
                      <a:pt x="115123" y="29736"/>
                      <a:pt x="63972" y="24016"/>
                    </a:cubicBezTo>
                    <a:cubicBezTo>
                      <a:pt x="42477" y="21604"/>
                      <a:pt x="19815" y="18433"/>
                      <a:pt x="0" y="8403"/>
                    </a:cubicBezTo>
                    <a:lnTo>
                      <a:pt x="4256" y="0"/>
                    </a:lnTo>
                    <a:cubicBezTo>
                      <a:pt x="22689" y="9325"/>
                      <a:pt x="43534" y="12252"/>
                      <a:pt x="65029" y="14664"/>
                    </a:cubicBezTo>
                    <a:cubicBezTo>
                      <a:pt x="163834" y="25724"/>
                      <a:pt x="264047" y="26049"/>
                      <a:pt x="362932" y="15559"/>
                    </a:cubicBezTo>
                    <a:lnTo>
                      <a:pt x="363935" y="24938"/>
                    </a:lnTo>
                    <a:cubicBezTo>
                      <a:pt x="315550" y="30034"/>
                      <a:pt x="266839" y="32609"/>
                      <a:pt x="218128" y="326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B3F2F4D9-E707-3794-00B8-EBCCD3F25685}"/>
                  </a:ext>
                </a:extLst>
              </p:cNvPr>
              <p:cNvSpPr/>
              <p:nvPr/>
            </p:nvSpPr>
            <p:spPr>
              <a:xfrm>
                <a:off x="9877061" y="5533620"/>
                <a:ext cx="188880" cy="311456"/>
              </a:xfrm>
              <a:custGeom>
                <a:avLst/>
                <a:gdLst>
                  <a:gd name="connsiteX0" fmla="*/ 180558 w 188880"/>
                  <a:gd name="connsiteY0" fmla="*/ 311456 h 311456"/>
                  <a:gd name="connsiteX1" fmla="*/ 82675 w 188880"/>
                  <a:gd name="connsiteY1" fmla="*/ 126914 h 311456"/>
                  <a:gd name="connsiteX2" fmla="*/ 0 w 188880"/>
                  <a:gd name="connsiteY2" fmla="*/ 6993 h 311456"/>
                  <a:gd name="connsiteX3" fmla="*/ 6316 w 188880"/>
                  <a:gd name="connsiteY3" fmla="*/ 0 h 311456"/>
                  <a:gd name="connsiteX4" fmla="*/ 90997 w 188880"/>
                  <a:gd name="connsiteY4" fmla="*/ 122495 h 311456"/>
                  <a:gd name="connsiteX5" fmla="*/ 188880 w 188880"/>
                  <a:gd name="connsiteY5" fmla="*/ 307038 h 311456"/>
                  <a:gd name="connsiteX6" fmla="*/ 180558 w 188880"/>
                  <a:gd name="connsiteY6" fmla="*/ 311456 h 31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880" h="311456">
                    <a:moveTo>
                      <a:pt x="180558" y="311456"/>
                    </a:moveTo>
                    <a:lnTo>
                      <a:pt x="82675" y="126914"/>
                    </a:lnTo>
                    <a:cubicBezTo>
                      <a:pt x="59988" y="84112"/>
                      <a:pt x="36513" y="39874"/>
                      <a:pt x="0" y="6993"/>
                    </a:cubicBezTo>
                    <a:lnTo>
                      <a:pt x="6316" y="0"/>
                    </a:lnTo>
                    <a:cubicBezTo>
                      <a:pt x="44048" y="33992"/>
                      <a:pt x="68987" y="81022"/>
                      <a:pt x="90997" y="122495"/>
                    </a:cubicBezTo>
                    <a:lnTo>
                      <a:pt x="188880" y="307038"/>
                    </a:lnTo>
                    <a:lnTo>
                      <a:pt x="180558" y="311456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AB3A1E52-3AF3-F2C5-2DBF-0EE86EFE9865}"/>
                  </a:ext>
                </a:extLst>
              </p:cNvPr>
              <p:cNvSpPr/>
              <p:nvPr/>
            </p:nvSpPr>
            <p:spPr>
              <a:xfrm>
                <a:off x="9783570" y="5560591"/>
                <a:ext cx="265348" cy="304110"/>
              </a:xfrm>
              <a:custGeom>
                <a:avLst/>
                <a:gdLst>
                  <a:gd name="connsiteX0" fmla="*/ 257108 w 265348"/>
                  <a:gd name="connsiteY0" fmla="*/ 304110 h 304110"/>
                  <a:gd name="connsiteX1" fmla="*/ 0 w 265348"/>
                  <a:gd name="connsiteY1" fmla="*/ 7481 h 304110"/>
                  <a:gd name="connsiteX2" fmla="*/ 5720 w 265348"/>
                  <a:gd name="connsiteY2" fmla="*/ 0 h 304110"/>
                  <a:gd name="connsiteX3" fmla="*/ 265348 w 265348"/>
                  <a:gd name="connsiteY3" fmla="*/ 299529 h 304110"/>
                  <a:gd name="connsiteX4" fmla="*/ 257108 w 265348"/>
                  <a:gd name="connsiteY4" fmla="*/ 304110 h 30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348" h="304110">
                    <a:moveTo>
                      <a:pt x="257108" y="304110"/>
                    </a:moveTo>
                    <a:cubicBezTo>
                      <a:pt x="193271" y="189530"/>
                      <a:pt x="104361" y="86958"/>
                      <a:pt x="0" y="7481"/>
                    </a:cubicBezTo>
                    <a:lnTo>
                      <a:pt x="5720" y="0"/>
                    </a:lnTo>
                    <a:cubicBezTo>
                      <a:pt x="111110" y="80235"/>
                      <a:pt x="200888" y="183810"/>
                      <a:pt x="265348" y="299529"/>
                    </a:cubicBezTo>
                    <a:lnTo>
                      <a:pt x="257108" y="304110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4" name="任意多边形: 形状 803">
                <a:extLst>
                  <a:ext uri="{FF2B5EF4-FFF2-40B4-BE49-F238E27FC236}">
                    <a16:creationId xmlns:a16="http://schemas.microsoft.com/office/drawing/2014/main" id="{5B9CEFC5-08CE-B360-BFA9-0CFB50AD3BCA}"/>
                  </a:ext>
                </a:extLst>
              </p:cNvPr>
              <p:cNvSpPr/>
              <p:nvPr/>
            </p:nvSpPr>
            <p:spPr>
              <a:xfrm>
                <a:off x="9707319" y="5656196"/>
                <a:ext cx="337777" cy="217721"/>
              </a:xfrm>
              <a:custGeom>
                <a:avLst/>
                <a:gdLst>
                  <a:gd name="connsiteX0" fmla="*/ 334687 w 337777"/>
                  <a:gd name="connsiteY0" fmla="*/ 217721 h 217721"/>
                  <a:gd name="connsiteX1" fmla="*/ 74761 w 337777"/>
                  <a:gd name="connsiteY1" fmla="*/ 80399 h 217721"/>
                  <a:gd name="connsiteX2" fmla="*/ 0 w 337777"/>
                  <a:gd name="connsiteY2" fmla="*/ 4825 h 217721"/>
                  <a:gd name="connsiteX3" fmla="*/ 8105 w 337777"/>
                  <a:gd name="connsiteY3" fmla="*/ 0 h 217721"/>
                  <a:gd name="connsiteX4" fmla="*/ 80398 w 337777"/>
                  <a:gd name="connsiteY4" fmla="*/ 72836 h 217721"/>
                  <a:gd name="connsiteX5" fmla="*/ 337777 w 337777"/>
                  <a:gd name="connsiteY5" fmla="*/ 208803 h 217721"/>
                  <a:gd name="connsiteX6" fmla="*/ 334687 w 337777"/>
                  <a:gd name="connsiteY6" fmla="*/ 217721 h 21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7777" h="217721">
                    <a:moveTo>
                      <a:pt x="334687" y="217721"/>
                    </a:moveTo>
                    <a:cubicBezTo>
                      <a:pt x="241358" y="185573"/>
                      <a:pt x="153912" y="139383"/>
                      <a:pt x="74761" y="80399"/>
                    </a:cubicBezTo>
                    <a:cubicBezTo>
                      <a:pt x="46949" y="59689"/>
                      <a:pt x="18649" y="36188"/>
                      <a:pt x="0" y="4825"/>
                    </a:cubicBezTo>
                    <a:lnTo>
                      <a:pt x="8105" y="0"/>
                    </a:lnTo>
                    <a:cubicBezTo>
                      <a:pt x="25914" y="29926"/>
                      <a:pt x="53373" y="52696"/>
                      <a:pt x="80398" y="72836"/>
                    </a:cubicBezTo>
                    <a:cubicBezTo>
                      <a:pt x="158764" y="131224"/>
                      <a:pt x="245370" y="176980"/>
                      <a:pt x="337777" y="208803"/>
                    </a:cubicBezTo>
                    <a:lnTo>
                      <a:pt x="334687" y="217721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B255E1D1-0F93-E1E1-B9A5-37D038D63936}"/>
                  </a:ext>
                </a:extLst>
              </p:cNvPr>
              <p:cNvSpPr/>
              <p:nvPr/>
            </p:nvSpPr>
            <p:spPr>
              <a:xfrm>
                <a:off x="9714258" y="5782595"/>
                <a:ext cx="324927" cy="123633"/>
              </a:xfrm>
              <a:custGeom>
                <a:avLst/>
                <a:gdLst>
                  <a:gd name="connsiteX0" fmla="*/ 291099 w 324927"/>
                  <a:gd name="connsiteY0" fmla="*/ 123633 h 123633"/>
                  <a:gd name="connsiteX1" fmla="*/ 118890 w 324927"/>
                  <a:gd name="connsiteY1" fmla="*/ 72375 h 123633"/>
                  <a:gd name="connsiteX2" fmla="*/ 0 w 324927"/>
                  <a:gd name="connsiteY2" fmla="*/ 8132 h 123633"/>
                  <a:gd name="connsiteX3" fmla="*/ 4771 w 324927"/>
                  <a:gd name="connsiteY3" fmla="*/ 0 h 123633"/>
                  <a:gd name="connsiteX4" fmla="*/ 123064 w 324927"/>
                  <a:gd name="connsiteY4" fmla="*/ 63918 h 123633"/>
                  <a:gd name="connsiteX5" fmla="*/ 323383 w 324927"/>
                  <a:gd name="connsiteY5" fmla="*/ 111571 h 123633"/>
                  <a:gd name="connsiteX6" fmla="*/ 324928 w 324927"/>
                  <a:gd name="connsiteY6" fmla="*/ 120869 h 123633"/>
                  <a:gd name="connsiteX7" fmla="*/ 291099 w 324927"/>
                  <a:gd name="connsiteY7" fmla="*/ 123633 h 12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4927" h="123633">
                    <a:moveTo>
                      <a:pt x="291099" y="123633"/>
                    </a:moveTo>
                    <a:cubicBezTo>
                      <a:pt x="231817" y="123633"/>
                      <a:pt x="173619" y="99427"/>
                      <a:pt x="118890" y="72375"/>
                    </a:cubicBezTo>
                    <a:cubicBezTo>
                      <a:pt x="78691" y="52505"/>
                      <a:pt x="38681" y="30874"/>
                      <a:pt x="0" y="8132"/>
                    </a:cubicBezTo>
                    <a:lnTo>
                      <a:pt x="4771" y="0"/>
                    </a:lnTo>
                    <a:cubicBezTo>
                      <a:pt x="43262" y="22634"/>
                      <a:pt x="83055" y="44157"/>
                      <a:pt x="123064" y="63918"/>
                    </a:cubicBezTo>
                    <a:cubicBezTo>
                      <a:pt x="186765" y="95416"/>
                      <a:pt x="255128" y="122983"/>
                      <a:pt x="323383" y="111571"/>
                    </a:cubicBezTo>
                    <a:lnTo>
                      <a:pt x="324928" y="120869"/>
                    </a:lnTo>
                    <a:cubicBezTo>
                      <a:pt x="313625" y="122766"/>
                      <a:pt x="302348" y="123633"/>
                      <a:pt x="291099" y="1236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E93EBC20-3C8A-5FD5-30DC-43DB857A6C0E}"/>
                  </a:ext>
                </a:extLst>
              </p:cNvPr>
              <p:cNvSpPr/>
              <p:nvPr/>
            </p:nvSpPr>
            <p:spPr>
              <a:xfrm>
                <a:off x="9857815" y="5943825"/>
                <a:ext cx="136916" cy="330241"/>
              </a:xfrm>
              <a:custGeom>
                <a:avLst/>
                <a:gdLst>
                  <a:gd name="connsiteX0" fmla="*/ 9379 w 136916"/>
                  <a:gd name="connsiteY0" fmla="*/ 330241 h 330241"/>
                  <a:gd name="connsiteX1" fmla="*/ 0 w 136916"/>
                  <a:gd name="connsiteY1" fmla="*/ 329509 h 330241"/>
                  <a:gd name="connsiteX2" fmla="*/ 129543 w 136916"/>
                  <a:gd name="connsiteY2" fmla="*/ 0 h 330241"/>
                  <a:gd name="connsiteX3" fmla="*/ 136916 w 136916"/>
                  <a:gd name="connsiteY3" fmla="*/ 5855 h 330241"/>
                  <a:gd name="connsiteX4" fmla="*/ 9379 w 136916"/>
                  <a:gd name="connsiteY4" fmla="*/ 330241 h 330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916" h="330241">
                    <a:moveTo>
                      <a:pt x="9379" y="330241"/>
                    </a:moveTo>
                    <a:lnTo>
                      <a:pt x="0" y="329509"/>
                    </a:lnTo>
                    <a:cubicBezTo>
                      <a:pt x="9379" y="210538"/>
                      <a:pt x="55379" y="93518"/>
                      <a:pt x="129543" y="0"/>
                    </a:cubicBezTo>
                    <a:lnTo>
                      <a:pt x="136916" y="5855"/>
                    </a:lnTo>
                    <a:cubicBezTo>
                      <a:pt x="63891" y="97910"/>
                      <a:pt x="18622" y="213113"/>
                      <a:pt x="9379" y="3302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D20B7216-25AF-C304-B57E-E37409875EF4}"/>
                  </a:ext>
                </a:extLst>
              </p:cNvPr>
              <p:cNvSpPr/>
              <p:nvPr/>
            </p:nvSpPr>
            <p:spPr>
              <a:xfrm>
                <a:off x="10063826" y="5964183"/>
                <a:ext cx="74030" cy="332192"/>
              </a:xfrm>
              <a:custGeom>
                <a:avLst/>
                <a:gdLst>
                  <a:gd name="connsiteX0" fmla="*/ 74001 w 74030"/>
                  <a:gd name="connsiteY0" fmla="*/ 332193 h 332192"/>
                  <a:gd name="connsiteX1" fmla="*/ 64568 w 74030"/>
                  <a:gd name="connsiteY1" fmla="*/ 332084 h 332192"/>
                  <a:gd name="connsiteX2" fmla="*/ 0 w 74030"/>
                  <a:gd name="connsiteY2" fmla="*/ 2738 h 332192"/>
                  <a:gd name="connsiteX3" fmla="*/ 9000 w 74030"/>
                  <a:gd name="connsiteY3" fmla="*/ 0 h 332192"/>
                  <a:gd name="connsiteX4" fmla="*/ 74001 w 74030"/>
                  <a:gd name="connsiteY4" fmla="*/ 332193 h 33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030" h="332192">
                    <a:moveTo>
                      <a:pt x="74001" y="332193"/>
                    </a:moveTo>
                    <a:lnTo>
                      <a:pt x="64568" y="332084"/>
                    </a:lnTo>
                    <a:cubicBezTo>
                      <a:pt x="65734" y="218995"/>
                      <a:pt x="32311" y="109050"/>
                      <a:pt x="0" y="2738"/>
                    </a:cubicBezTo>
                    <a:lnTo>
                      <a:pt x="9000" y="0"/>
                    </a:lnTo>
                    <a:cubicBezTo>
                      <a:pt x="41528" y="107017"/>
                      <a:pt x="75167" y="217640"/>
                      <a:pt x="74001" y="3321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B0943B06-50C8-A71D-D059-235675890EF1}"/>
                  </a:ext>
                </a:extLst>
              </p:cNvPr>
              <p:cNvSpPr/>
              <p:nvPr/>
            </p:nvSpPr>
            <p:spPr>
              <a:xfrm>
                <a:off x="9938324" y="5947729"/>
                <a:ext cx="87688" cy="401586"/>
              </a:xfrm>
              <a:custGeom>
                <a:avLst/>
                <a:gdLst>
                  <a:gd name="connsiteX0" fmla="*/ 1082 w 87688"/>
                  <a:gd name="connsiteY0" fmla="*/ 401586 h 401586"/>
                  <a:gd name="connsiteX1" fmla="*/ 79150 w 87688"/>
                  <a:gd name="connsiteY1" fmla="*/ 0 h 401586"/>
                  <a:gd name="connsiteX2" fmla="*/ 87689 w 87688"/>
                  <a:gd name="connsiteY2" fmla="*/ 3957 h 401586"/>
                  <a:gd name="connsiteX3" fmla="*/ 10489 w 87688"/>
                  <a:gd name="connsiteY3" fmla="*/ 401098 h 401586"/>
                  <a:gd name="connsiteX4" fmla="*/ 1082 w 87688"/>
                  <a:gd name="connsiteY4" fmla="*/ 401586 h 40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88" h="401586">
                    <a:moveTo>
                      <a:pt x="1082" y="401586"/>
                    </a:moveTo>
                    <a:cubicBezTo>
                      <a:pt x="-5911" y="263911"/>
                      <a:pt x="21087" y="125044"/>
                      <a:pt x="79150" y="0"/>
                    </a:cubicBezTo>
                    <a:lnTo>
                      <a:pt x="87689" y="3957"/>
                    </a:lnTo>
                    <a:cubicBezTo>
                      <a:pt x="30276" y="127619"/>
                      <a:pt x="3577" y="264941"/>
                      <a:pt x="10489" y="401098"/>
                    </a:cubicBezTo>
                    <a:lnTo>
                      <a:pt x="1082" y="401586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9BD79F50-7D64-8598-21BB-FE28C08BA22A}"/>
                  </a:ext>
                </a:extLst>
              </p:cNvPr>
              <p:cNvSpPr/>
              <p:nvPr/>
            </p:nvSpPr>
            <p:spPr>
              <a:xfrm>
                <a:off x="10024142" y="5955698"/>
                <a:ext cx="34462" cy="382855"/>
              </a:xfrm>
              <a:custGeom>
                <a:avLst/>
                <a:gdLst>
                  <a:gd name="connsiteX0" fmla="*/ 8972 w 34462"/>
                  <a:gd name="connsiteY0" fmla="*/ 382856 h 382855"/>
                  <a:gd name="connsiteX1" fmla="*/ 0 w 34462"/>
                  <a:gd name="connsiteY1" fmla="*/ 379955 h 382855"/>
                  <a:gd name="connsiteX2" fmla="*/ 9217 w 34462"/>
                  <a:gd name="connsiteY2" fmla="*/ 1112 h 382855"/>
                  <a:gd name="connsiteX3" fmla="*/ 18568 w 34462"/>
                  <a:gd name="connsiteY3" fmla="*/ 0 h 382855"/>
                  <a:gd name="connsiteX4" fmla="*/ 8972 w 34462"/>
                  <a:gd name="connsiteY4" fmla="*/ 382856 h 38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62" h="382855">
                    <a:moveTo>
                      <a:pt x="8972" y="382856"/>
                    </a:moveTo>
                    <a:lnTo>
                      <a:pt x="0" y="379955"/>
                    </a:lnTo>
                    <a:cubicBezTo>
                      <a:pt x="39847" y="256890"/>
                      <a:pt x="23583" y="121005"/>
                      <a:pt x="9217" y="1112"/>
                    </a:cubicBezTo>
                    <a:lnTo>
                      <a:pt x="18568" y="0"/>
                    </a:lnTo>
                    <a:cubicBezTo>
                      <a:pt x="33044" y="120842"/>
                      <a:pt x="49470" y="257839"/>
                      <a:pt x="8972" y="3828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0" name="任意多边形: 形状 809">
                <a:extLst>
                  <a:ext uri="{FF2B5EF4-FFF2-40B4-BE49-F238E27FC236}">
                    <a16:creationId xmlns:a16="http://schemas.microsoft.com/office/drawing/2014/main" id="{1E3881C4-9394-58CB-49D4-CD035247AD53}"/>
                  </a:ext>
                </a:extLst>
              </p:cNvPr>
              <p:cNvSpPr/>
              <p:nvPr/>
            </p:nvSpPr>
            <p:spPr>
              <a:xfrm>
                <a:off x="9538670" y="5848434"/>
                <a:ext cx="511195" cy="420366"/>
              </a:xfrm>
              <a:custGeom>
                <a:avLst/>
                <a:gdLst>
                  <a:gd name="connsiteX0" fmla="*/ 511196 w 511195"/>
                  <a:gd name="connsiteY0" fmla="*/ 79453 h 420366"/>
                  <a:gd name="connsiteX1" fmla="*/ 269648 w 511195"/>
                  <a:gd name="connsiteY1" fmla="*/ 401833 h 420366"/>
                  <a:gd name="connsiteX2" fmla="*/ 130835 w 511195"/>
                  <a:gd name="connsiteY2" fmla="*/ 344773 h 420366"/>
                  <a:gd name="connsiteX3" fmla="*/ 13707 w 511195"/>
                  <a:gd name="connsiteY3" fmla="*/ 272778 h 420366"/>
                  <a:gd name="connsiteX4" fmla="*/ 47509 w 511195"/>
                  <a:gd name="connsiteY4" fmla="*/ 136350 h 420366"/>
                  <a:gd name="connsiteX5" fmla="*/ 45855 w 511195"/>
                  <a:gd name="connsiteY5" fmla="*/ 41449 h 420366"/>
                  <a:gd name="connsiteX6" fmla="*/ 511196 w 511195"/>
                  <a:gd name="connsiteY6" fmla="*/ 79453 h 42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1195" h="420366">
                    <a:moveTo>
                      <a:pt x="511196" y="79453"/>
                    </a:moveTo>
                    <a:cubicBezTo>
                      <a:pt x="511196" y="79453"/>
                      <a:pt x="411389" y="329865"/>
                      <a:pt x="269648" y="401833"/>
                    </a:cubicBezTo>
                    <a:cubicBezTo>
                      <a:pt x="144307" y="465480"/>
                      <a:pt x="130835" y="344773"/>
                      <a:pt x="130835" y="344773"/>
                    </a:cubicBezTo>
                    <a:cubicBezTo>
                      <a:pt x="130835" y="344773"/>
                      <a:pt x="58270" y="359818"/>
                      <a:pt x="13707" y="272778"/>
                    </a:cubicBezTo>
                    <a:cubicBezTo>
                      <a:pt x="-30857" y="185738"/>
                      <a:pt x="47509" y="136350"/>
                      <a:pt x="47509" y="136350"/>
                    </a:cubicBezTo>
                    <a:cubicBezTo>
                      <a:pt x="47509" y="136350"/>
                      <a:pt x="-5241" y="91543"/>
                      <a:pt x="45855" y="41449"/>
                    </a:cubicBezTo>
                    <a:cubicBezTo>
                      <a:pt x="97006" y="-8725"/>
                      <a:pt x="260540" y="-31197"/>
                      <a:pt x="511196" y="7945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1" name="任意多边形: 形状 810">
                <a:extLst>
                  <a:ext uri="{FF2B5EF4-FFF2-40B4-BE49-F238E27FC236}">
                    <a16:creationId xmlns:a16="http://schemas.microsoft.com/office/drawing/2014/main" id="{AD1D8CAB-10A2-11E2-303A-40BC0BDCAE98}"/>
                  </a:ext>
                </a:extLst>
              </p:cNvPr>
              <p:cNvSpPr/>
              <p:nvPr/>
            </p:nvSpPr>
            <p:spPr>
              <a:xfrm>
                <a:off x="10078518" y="5927187"/>
                <a:ext cx="450971" cy="435186"/>
              </a:xfrm>
              <a:custGeom>
                <a:avLst/>
                <a:gdLst>
                  <a:gd name="connsiteX0" fmla="*/ 0 w 450971"/>
                  <a:gd name="connsiteY0" fmla="*/ 6853 h 435186"/>
                  <a:gd name="connsiteX1" fmla="*/ 393020 w 450971"/>
                  <a:gd name="connsiteY1" fmla="*/ 60335 h 435186"/>
                  <a:gd name="connsiteX2" fmla="*/ 414381 w 450971"/>
                  <a:gd name="connsiteY2" fmla="*/ 209286 h 435186"/>
                  <a:gd name="connsiteX3" fmla="*/ 412266 w 450971"/>
                  <a:gd name="connsiteY3" fmla="*/ 346609 h 435186"/>
                  <a:gd name="connsiteX4" fmla="*/ 280202 w 450971"/>
                  <a:gd name="connsiteY4" fmla="*/ 383691 h 435186"/>
                  <a:gd name="connsiteX5" fmla="*/ 200942 w 450971"/>
                  <a:gd name="connsiteY5" fmla="*/ 431453 h 435186"/>
                  <a:gd name="connsiteX6" fmla="*/ 0 w 450971"/>
                  <a:gd name="connsiteY6" fmla="*/ 6853 h 43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971" h="435186">
                    <a:moveTo>
                      <a:pt x="0" y="6853"/>
                    </a:moveTo>
                    <a:cubicBezTo>
                      <a:pt x="0" y="6853"/>
                      <a:pt x="261309" y="-28223"/>
                      <a:pt x="393020" y="60335"/>
                    </a:cubicBezTo>
                    <a:cubicBezTo>
                      <a:pt x="509498" y="138646"/>
                      <a:pt x="414381" y="209286"/>
                      <a:pt x="414381" y="209286"/>
                    </a:cubicBezTo>
                    <a:cubicBezTo>
                      <a:pt x="414381" y="209286"/>
                      <a:pt x="463416" y="265262"/>
                      <a:pt x="412266" y="346609"/>
                    </a:cubicBezTo>
                    <a:cubicBezTo>
                      <a:pt x="361116" y="427956"/>
                      <a:pt x="280202" y="383691"/>
                      <a:pt x="280202" y="383691"/>
                    </a:cubicBezTo>
                    <a:cubicBezTo>
                      <a:pt x="280202" y="383691"/>
                      <a:pt x="268791" y="451593"/>
                      <a:pt x="200942" y="431453"/>
                    </a:cubicBezTo>
                    <a:cubicBezTo>
                      <a:pt x="132986" y="411259"/>
                      <a:pt x="32122" y="279520"/>
                      <a:pt x="0" y="6853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2" name="任意多边形: 形状 811">
                <a:extLst>
                  <a:ext uri="{FF2B5EF4-FFF2-40B4-BE49-F238E27FC236}">
                    <a16:creationId xmlns:a16="http://schemas.microsoft.com/office/drawing/2014/main" id="{659C8EDA-D3DA-EB6B-29E0-176BB71191F2}"/>
                  </a:ext>
                </a:extLst>
              </p:cNvPr>
              <p:cNvSpPr/>
              <p:nvPr/>
            </p:nvSpPr>
            <p:spPr>
              <a:xfrm>
                <a:off x="9962449" y="5390126"/>
                <a:ext cx="412961" cy="510572"/>
              </a:xfrm>
              <a:custGeom>
                <a:avLst/>
                <a:gdLst>
                  <a:gd name="connsiteX0" fmla="*/ 102109 w 412961"/>
                  <a:gd name="connsiteY0" fmla="*/ 510572 h 510572"/>
                  <a:gd name="connsiteX1" fmla="*/ 4959 w 412961"/>
                  <a:gd name="connsiteY1" fmla="*/ 123814 h 510572"/>
                  <a:gd name="connsiteX2" fmla="*/ 132090 w 412961"/>
                  <a:gd name="connsiteY2" fmla="*/ 50517 h 510572"/>
                  <a:gd name="connsiteX3" fmla="*/ 257377 w 412961"/>
                  <a:gd name="connsiteY3" fmla="*/ 3351 h 510572"/>
                  <a:gd name="connsiteX4" fmla="*/ 339917 w 412961"/>
                  <a:gd name="connsiteY4" fmla="*/ 113621 h 510572"/>
                  <a:gd name="connsiteX5" fmla="*/ 412563 w 412961"/>
                  <a:gd name="connsiteY5" fmla="*/ 170654 h 510572"/>
                  <a:gd name="connsiteX6" fmla="*/ 102109 w 412961"/>
                  <a:gd name="connsiteY6" fmla="*/ 510572 h 51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2961" h="510572">
                    <a:moveTo>
                      <a:pt x="102109" y="510572"/>
                    </a:moveTo>
                    <a:cubicBezTo>
                      <a:pt x="102109" y="510572"/>
                      <a:pt x="-26512" y="278701"/>
                      <a:pt x="4959" y="123814"/>
                    </a:cubicBezTo>
                    <a:cubicBezTo>
                      <a:pt x="32797" y="-13157"/>
                      <a:pt x="132090" y="50517"/>
                      <a:pt x="132090" y="50517"/>
                    </a:cubicBezTo>
                    <a:cubicBezTo>
                      <a:pt x="132090" y="50517"/>
                      <a:pt x="164671" y="-15379"/>
                      <a:pt x="257377" y="3351"/>
                    </a:cubicBezTo>
                    <a:cubicBezTo>
                      <a:pt x="350082" y="22055"/>
                      <a:pt x="339917" y="113621"/>
                      <a:pt x="339917" y="113621"/>
                    </a:cubicBezTo>
                    <a:cubicBezTo>
                      <a:pt x="339917" y="113621"/>
                      <a:pt x="405705" y="99987"/>
                      <a:pt x="412563" y="170654"/>
                    </a:cubicBezTo>
                    <a:cubicBezTo>
                      <a:pt x="419474" y="241430"/>
                      <a:pt x="337423" y="382927"/>
                      <a:pt x="102109" y="510572"/>
                    </a:cubicBezTo>
                    <a:close/>
                  </a:path>
                </a:pathLst>
              </a:custGeom>
              <a:solidFill>
                <a:srgbClr val="E4554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BDFA568B-4A7F-DEFE-851F-F287862BCB60}"/>
                  </a:ext>
                </a:extLst>
              </p:cNvPr>
              <p:cNvSpPr/>
              <p:nvPr/>
            </p:nvSpPr>
            <p:spPr>
              <a:xfrm>
                <a:off x="10005676" y="5507109"/>
                <a:ext cx="59750" cy="359814"/>
              </a:xfrm>
              <a:custGeom>
                <a:avLst/>
                <a:gdLst>
                  <a:gd name="connsiteX0" fmla="*/ 50886 w 59750"/>
                  <a:gd name="connsiteY0" fmla="*/ 359814 h 359814"/>
                  <a:gd name="connsiteX1" fmla="*/ 2256 w 59750"/>
                  <a:gd name="connsiteY1" fmla="*/ 0 h 359814"/>
                  <a:gd name="connsiteX2" fmla="*/ 11662 w 59750"/>
                  <a:gd name="connsiteY2" fmla="*/ 678 h 359814"/>
                  <a:gd name="connsiteX3" fmla="*/ 59750 w 59750"/>
                  <a:gd name="connsiteY3" fmla="*/ 356670 h 359814"/>
                  <a:gd name="connsiteX4" fmla="*/ 50886 w 59750"/>
                  <a:gd name="connsiteY4" fmla="*/ 359814 h 359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750" h="359814">
                    <a:moveTo>
                      <a:pt x="50886" y="359814"/>
                    </a:moveTo>
                    <a:cubicBezTo>
                      <a:pt x="10334" y="245451"/>
                      <a:pt x="-6499" y="121032"/>
                      <a:pt x="2256" y="0"/>
                    </a:cubicBezTo>
                    <a:lnTo>
                      <a:pt x="11662" y="678"/>
                    </a:lnTo>
                    <a:cubicBezTo>
                      <a:pt x="2988" y="120408"/>
                      <a:pt x="19632" y="243527"/>
                      <a:pt x="59750" y="356670"/>
                    </a:cubicBezTo>
                    <a:lnTo>
                      <a:pt x="50886" y="359814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4" name="任意多边形: 形状 813">
                <a:extLst>
                  <a:ext uri="{FF2B5EF4-FFF2-40B4-BE49-F238E27FC236}">
                    <a16:creationId xmlns:a16="http://schemas.microsoft.com/office/drawing/2014/main" id="{59629ED0-A1A8-A196-E6F6-19FABEAB5C06}"/>
                  </a:ext>
                </a:extLst>
              </p:cNvPr>
              <p:cNvSpPr/>
              <p:nvPr/>
            </p:nvSpPr>
            <p:spPr>
              <a:xfrm>
                <a:off x="10051901" y="5456691"/>
                <a:ext cx="74379" cy="423000"/>
              </a:xfrm>
              <a:custGeom>
                <a:avLst/>
                <a:gdLst>
                  <a:gd name="connsiteX0" fmla="*/ 18485 w 74379"/>
                  <a:gd name="connsiteY0" fmla="*/ 423001 h 423000"/>
                  <a:gd name="connsiteX1" fmla="*/ 25 w 74379"/>
                  <a:gd name="connsiteY1" fmla="*/ 232087 h 423000"/>
                  <a:gd name="connsiteX2" fmla="*/ 10407 w 74379"/>
                  <a:gd name="connsiteY2" fmla="*/ 109267 h 423000"/>
                  <a:gd name="connsiteX3" fmla="*/ 67846 w 74379"/>
                  <a:gd name="connsiteY3" fmla="*/ 0 h 423000"/>
                  <a:gd name="connsiteX4" fmla="*/ 74379 w 74379"/>
                  <a:gd name="connsiteY4" fmla="*/ 6777 h 423000"/>
                  <a:gd name="connsiteX5" fmla="*/ 19569 w 74379"/>
                  <a:gd name="connsiteY5" fmla="*/ 111355 h 423000"/>
                  <a:gd name="connsiteX6" fmla="*/ 9432 w 74379"/>
                  <a:gd name="connsiteY6" fmla="*/ 232115 h 423000"/>
                  <a:gd name="connsiteX7" fmla="*/ 27566 w 74379"/>
                  <a:gd name="connsiteY7" fmla="*/ 420533 h 423000"/>
                  <a:gd name="connsiteX8" fmla="*/ 18485 w 74379"/>
                  <a:gd name="connsiteY8" fmla="*/ 423001 h 42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379" h="423000">
                    <a:moveTo>
                      <a:pt x="18485" y="423001"/>
                    </a:moveTo>
                    <a:cubicBezTo>
                      <a:pt x="1001" y="358622"/>
                      <a:pt x="-219" y="290692"/>
                      <a:pt x="25" y="232087"/>
                    </a:cubicBezTo>
                    <a:cubicBezTo>
                      <a:pt x="188" y="192295"/>
                      <a:pt x="1137" y="150035"/>
                      <a:pt x="10407" y="109267"/>
                    </a:cubicBezTo>
                    <a:cubicBezTo>
                      <a:pt x="20681" y="64134"/>
                      <a:pt x="40550" y="26375"/>
                      <a:pt x="67846" y="0"/>
                    </a:cubicBezTo>
                    <a:lnTo>
                      <a:pt x="74379" y="6777"/>
                    </a:lnTo>
                    <a:cubicBezTo>
                      <a:pt x="48411" y="31878"/>
                      <a:pt x="29436" y="68038"/>
                      <a:pt x="19569" y="111355"/>
                    </a:cubicBezTo>
                    <a:cubicBezTo>
                      <a:pt x="10488" y="151174"/>
                      <a:pt x="9594" y="192837"/>
                      <a:pt x="9432" y="232115"/>
                    </a:cubicBezTo>
                    <a:cubicBezTo>
                      <a:pt x="9187" y="290123"/>
                      <a:pt x="10380" y="357294"/>
                      <a:pt x="27566" y="420533"/>
                    </a:cubicBezTo>
                    <a:lnTo>
                      <a:pt x="18485" y="423001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5" name="任意多边形: 形状 814">
                <a:extLst>
                  <a:ext uri="{FF2B5EF4-FFF2-40B4-BE49-F238E27FC236}">
                    <a16:creationId xmlns:a16="http://schemas.microsoft.com/office/drawing/2014/main" id="{89E4127A-A7E2-7378-D411-36DCD709BB59}"/>
                  </a:ext>
                </a:extLst>
              </p:cNvPr>
              <p:cNvSpPr/>
              <p:nvPr/>
            </p:nvSpPr>
            <p:spPr>
              <a:xfrm>
                <a:off x="10075265" y="5509955"/>
                <a:ext cx="129515" cy="366184"/>
              </a:xfrm>
              <a:custGeom>
                <a:avLst/>
                <a:gdLst>
                  <a:gd name="connsiteX0" fmla="*/ 3660 w 129515"/>
                  <a:gd name="connsiteY0" fmla="*/ 366185 h 366184"/>
                  <a:gd name="connsiteX1" fmla="*/ 0 w 129515"/>
                  <a:gd name="connsiteY1" fmla="*/ 365426 h 366184"/>
                  <a:gd name="connsiteX2" fmla="*/ 3687 w 129515"/>
                  <a:gd name="connsiteY2" fmla="*/ 356752 h 366184"/>
                  <a:gd name="connsiteX3" fmla="*/ 3740 w 129515"/>
                  <a:gd name="connsiteY3" fmla="*/ 356779 h 366184"/>
                  <a:gd name="connsiteX4" fmla="*/ 6750 w 129515"/>
                  <a:gd name="connsiteY4" fmla="*/ 350111 h 366184"/>
                  <a:gd name="connsiteX5" fmla="*/ 15695 w 129515"/>
                  <a:gd name="connsiteY5" fmla="*/ 290259 h 366184"/>
                  <a:gd name="connsiteX6" fmla="*/ 37624 w 129515"/>
                  <a:gd name="connsiteY6" fmla="*/ 166029 h 366184"/>
                  <a:gd name="connsiteX7" fmla="*/ 122821 w 129515"/>
                  <a:gd name="connsiteY7" fmla="*/ 0 h 366184"/>
                  <a:gd name="connsiteX8" fmla="*/ 129516 w 129515"/>
                  <a:gd name="connsiteY8" fmla="*/ 6614 h 366184"/>
                  <a:gd name="connsiteX9" fmla="*/ 46759 w 129515"/>
                  <a:gd name="connsiteY9" fmla="*/ 168306 h 366184"/>
                  <a:gd name="connsiteX10" fmla="*/ 24992 w 129515"/>
                  <a:gd name="connsiteY10" fmla="*/ 291587 h 366184"/>
                  <a:gd name="connsiteX11" fmla="*/ 16020 w 129515"/>
                  <a:gd name="connsiteY11" fmla="*/ 351683 h 366184"/>
                  <a:gd name="connsiteX12" fmla="*/ 8051 w 129515"/>
                  <a:gd name="connsiteY12" fmla="*/ 365074 h 366184"/>
                  <a:gd name="connsiteX13" fmla="*/ 3660 w 129515"/>
                  <a:gd name="connsiteY13" fmla="*/ 366185 h 366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9515" h="366184">
                    <a:moveTo>
                      <a:pt x="3660" y="366185"/>
                    </a:moveTo>
                    <a:cubicBezTo>
                      <a:pt x="2439" y="366185"/>
                      <a:pt x="1193" y="365941"/>
                      <a:pt x="0" y="365426"/>
                    </a:cubicBezTo>
                    <a:lnTo>
                      <a:pt x="3687" y="356752"/>
                    </a:lnTo>
                    <a:lnTo>
                      <a:pt x="3740" y="356779"/>
                    </a:lnTo>
                    <a:cubicBezTo>
                      <a:pt x="4310" y="356481"/>
                      <a:pt x="6153" y="353716"/>
                      <a:pt x="6750" y="350111"/>
                    </a:cubicBezTo>
                    <a:cubicBezTo>
                      <a:pt x="10056" y="330241"/>
                      <a:pt x="12903" y="309911"/>
                      <a:pt x="15695" y="290259"/>
                    </a:cubicBezTo>
                    <a:cubicBezTo>
                      <a:pt x="21468" y="249300"/>
                      <a:pt x="27459" y="206933"/>
                      <a:pt x="37624" y="166029"/>
                    </a:cubicBezTo>
                    <a:cubicBezTo>
                      <a:pt x="55243" y="95226"/>
                      <a:pt x="83922" y="39359"/>
                      <a:pt x="122821" y="0"/>
                    </a:cubicBezTo>
                    <a:lnTo>
                      <a:pt x="129516" y="6614"/>
                    </a:lnTo>
                    <a:cubicBezTo>
                      <a:pt x="91811" y="44753"/>
                      <a:pt x="63972" y="99157"/>
                      <a:pt x="46759" y="168306"/>
                    </a:cubicBezTo>
                    <a:cubicBezTo>
                      <a:pt x="36703" y="208749"/>
                      <a:pt x="30739" y="250873"/>
                      <a:pt x="24992" y="291587"/>
                    </a:cubicBezTo>
                    <a:cubicBezTo>
                      <a:pt x="22200" y="311294"/>
                      <a:pt x="19327" y="331678"/>
                      <a:pt x="16020" y="351683"/>
                    </a:cubicBezTo>
                    <a:cubicBezTo>
                      <a:pt x="15261" y="356264"/>
                      <a:pt x="12713" y="362498"/>
                      <a:pt x="8051" y="365074"/>
                    </a:cubicBezTo>
                    <a:cubicBezTo>
                      <a:pt x="6695" y="365805"/>
                      <a:pt x="5177" y="366185"/>
                      <a:pt x="3660" y="366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6" name="任意多边形: 形状 815">
                <a:extLst>
                  <a:ext uri="{FF2B5EF4-FFF2-40B4-BE49-F238E27FC236}">
                    <a16:creationId xmlns:a16="http://schemas.microsoft.com/office/drawing/2014/main" id="{42279742-34A2-664C-6996-2CD283AFD465}"/>
                  </a:ext>
                </a:extLst>
              </p:cNvPr>
              <p:cNvSpPr/>
              <p:nvPr/>
            </p:nvSpPr>
            <p:spPr>
              <a:xfrm>
                <a:off x="10065263" y="5583062"/>
                <a:ext cx="235909" cy="293078"/>
              </a:xfrm>
              <a:custGeom>
                <a:avLst/>
                <a:gdLst>
                  <a:gd name="connsiteX0" fmla="*/ 5665 w 235909"/>
                  <a:gd name="connsiteY0" fmla="*/ 293078 h 293078"/>
                  <a:gd name="connsiteX1" fmla="*/ 0 w 235909"/>
                  <a:gd name="connsiteY1" fmla="*/ 285542 h 293078"/>
                  <a:gd name="connsiteX2" fmla="*/ 227289 w 235909"/>
                  <a:gd name="connsiteY2" fmla="*/ 0 h 293078"/>
                  <a:gd name="connsiteX3" fmla="*/ 235910 w 235909"/>
                  <a:gd name="connsiteY3" fmla="*/ 3822 h 293078"/>
                  <a:gd name="connsiteX4" fmla="*/ 5665 w 235909"/>
                  <a:gd name="connsiteY4" fmla="*/ 293078 h 293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909" h="293078">
                    <a:moveTo>
                      <a:pt x="5665" y="293078"/>
                    </a:moveTo>
                    <a:lnTo>
                      <a:pt x="0" y="285542"/>
                    </a:lnTo>
                    <a:cubicBezTo>
                      <a:pt x="98668" y="211487"/>
                      <a:pt x="177251" y="112764"/>
                      <a:pt x="227289" y="0"/>
                    </a:cubicBezTo>
                    <a:lnTo>
                      <a:pt x="235910" y="3822"/>
                    </a:lnTo>
                    <a:cubicBezTo>
                      <a:pt x="185247" y="118023"/>
                      <a:pt x="105608" y="218047"/>
                      <a:pt x="5665" y="2930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7" name="任意多边形: 形状 816">
                <a:extLst>
                  <a:ext uri="{FF2B5EF4-FFF2-40B4-BE49-F238E27FC236}">
                    <a16:creationId xmlns:a16="http://schemas.microsoft.com/office/drawing/2014/main" id="{1706C750-F2A9-B01A-E837-FC8EAE88E6AC}"/>
                  </a:ext>
                </a:extLst>
              </p:cNvPr>
              <p:cNvSpPr/>
              <p:nvPr/>
            </p:nvSpPr>
            <p:spPr>
              <a:xfrm>
                <a:off x="10088629" y="5921327"/>
                <a:ext cx="328994" cy="124555"/>
              </a:xfrm>
              <a:custGeom>
                <a:avLst/>
                <a:gdLst>
                  <a:gd name="connsiteX0" fmla="*/ 323736 w 328994"/>
                  <a:gd name="connsiteY0" fmla="*/ 124555 h 124555"/>
                  <a:gd name="connsiteX1" fmla="*/ 0 w 328994"/>
                  <a:gd name="connsiteY1" fmla="*/ 9379 h 124555"/>
                  <a:gd name="connsiteX2" fmla="*/ 840 w 328994"/>
                  <a:gd name="connsiteY2" fmla="*/ 0 h 124555"/>
                  <a:gd name="connsiteX3" fmla="*/ 328995 w 328994"/>
                  <a:gd name="connsiteY3" fmla="*/ 116749 h 124555"/>
                  <a:gd name="connsiteX4" fmla="*/ 323736 w 328994"/>
                  <a:gd name="connsiteY4" fmla="*/ 124555 h 12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8994" h="124555">
                    <a:moveTo>
                      <a:pt x="323736" y="124555"/>
                    </a:moveTo>
                    <a:cubicBezTo>
                      <a:pt x="227507" y="59716"/>
                      <a:pt x="115556" y="19897"/>
                      <a:pt x="0" y="9379"/>
                    </a:cubicBezTo>
                    <a:lnTo>
                      <a:pt x="840" y="0"/>
                    </a:lnTo>
                    <a:cubicBezTo>
                      <a:pt x="117968" y="10653"/>
                      <a:pt x="231438" y="51015"/>
                      <a:pt x="328995" y="116749"/>
                    </a:cubicBezTo>
                    <a:lnTo>
                      <a:pt x="323736" y="124555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8" name="任意多边形: 形状 817">
                <a:extLst>
                  <a:ext uri="{FF2B5EF4-FFF2-40B4-BE49-F238E27FC236}">
                    <a16:creationId xmlns:a16="http://schemas.microsoft.com/office/drawing/2014/main" id="{9B5DE7C0-B2B4-D2E5-9A84-5F59FE39908E}"/>
                  </a:ext>
                </a:extLst>
              </p:cNvPr>
              <p:cNvSpPr/>
              <p:nvPr/>
            </p:nvSpPr>
            <p:spPr>
              <a:xfrm>
                <a:off x="10088005" y="5936805"/>
                <a:ext cx="340731" cy="210538"/>
              </a:xfrm>
              <a:custGeom>
                <a:avLst/>
                <a:gdLst>
                  <a:gd name="connsiteX0" fmla="*/ 333331 w 340731"/>
                  <a:gd name="connsiteY0" fmla="*/ 210538 h 210538"/>
                  <a:gd name="connsiteX1" fmla="*/ 229187 w 340731"/>
                  <a:gd name="connsiteY1" fmla="*/ 113306 h 210538"/>
                  <a:gd name="connsiteX2" fmla="*/ 0 w 340731"/>
                  <a:gd name="connsiteY2" fmla="*/ 8891 h 210538"/>
                  <a:gd name="connsiteX3" fmla="*/ 3145 w 340731"/>
                  <a:gd name="connsiteY3" fmla="*/ 0 h 210538"/>
                  <a:gd name="connsiteX4" fmla="*/ 234527 w 340731"/>
                  <a:gd name="connsiteY4" fmla="*/ 105527 h 210538"/>
                  <a:gd name="connsiteX5" fmla="*/ 340731 w 340731"/>
                  <a:gd name="connsiteY5" fmla="*/ 204683 h 210538"/>
                  <a:gd name="connsiteX6" fmla="*/ 333331 w 340731"/>
                  <a:gd name="connsiteY6" fmla="*/ 210538 h 21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731" h="210538">
                    <a:moveTo>
                      <a:pt x="333331" y="210538"/>
                    </a:moveTo>
                    <a:cubicBezTo>
                      <a:pt x="303622" y="173104"/>
                      <a:pt x="268574" y="140386"/>
                      <a:pt x="229187" y="113306"/>
                    </a:cubicBezTo>
                    <a:cubicBezTo>
                      <a:pt x="159496" y="65409"/>
                      <a:pt x="78420" y="36675"/>
                      <a:pt x="0" y="8891"/>
                    </a:cubicBezTo>
                    <a:lnTo>
                      <a:pt x="3145" y="0"/>
                    </a:lnTo>
                    <a:cubicBezTo>
                      <a:pt x="82133" y="27974"/>
                      <a:pt x="163806" y="56924"/>
                      <a:pt x="234527" y="105527"/>
                    </a:cubicBezTo>
                    <a:cubicBezTo>
                      <a:pt x="274700" y="133149"/>
                      <a:pt x="310426" y="166517"/>
                      <a:pt x="340731" y="204683"/>
                    </a:cubicBezTo>
                    <a:lnTo>
                      <a:pt x="333331" y="210538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9" name="任意多边形: 形状 818">
                <a:extLst>
                  <a:ext uri="{FF2B5EF4-FFF2-40B4-BE49-F238E27FC236}">
                    <a16:creationId xmlns:a16="http://schemas.microsoft.com/office/drawing/2014/main" id="{DE7E756E-2202-6157-987C-0C2A54021DE3}"/>
                  </a:ext>
                </a:extLst>
              </p:cNvPr>
              <p:cNvSpPr/>
              <p:nvPr/>
            </p:nvSpPr>
            <p:spPr>
              <a:xfrm>
                <a:off x="10091529" y="5928754"/>
                <a:ext cx="306278" cy="269684"/>
              </a:xfrm>
              <a:custGeom>
                <a:avLst/>
                <a:gdLst>
                  <a:gd name="connsiteX0" fmla="*/ 301941 w 306278"/>
                  <a:gd name="connsiteY0" fmla="*/ 269685 h 269684"/>
                  <a:gd name="connsiteX1" fmla="*/ 222357 w 306278"/>
                  <a:gd name="connsiteY1" fmla="*/ 216718 h 269684"/>
                  <a:gd name="connsiteX2" fmla="*/ 0 w 306278"/>
                  <a:gd name="connsiteY2" fmla="*/ 6153 h 269684"/>
                  <a:gd name="connsiteX3" fmla="*/ 7129 w 306278"/>
                  <a:gd name="connsiteY3" fmla="*/ 0 h 269684"/>
                  <a:gd name="connsiteX4" fmla="*/ 228157 w 306278"/>
                  <a:gd name="connsiteY4" fmla="*/ 209291 h 269684"/>
                  <a:gd name="connsiteX5" fmla="*/ 306279 w 306278"/>
                  <a:gd name="connsiteY5" fmla="*/ 261336 h 269684"/>
                  <a:gd name="connsiteX6" fmla="*/ 301941 w 306278"/>
                  <a:gd name="connsiteY6" fmla="*/ 269685 h 269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278" h="269684">
                    <a:moveTo>
                      <a:pt x="301941" y="269685"/>
                    </a:moveTo>
                    <a:cubicBezTo>
                      <a:pt x="272667" y="254614"/>
                      <a:pt x="246400" y="235314"/>
                      <a:pt x="222357" y="216718"/>
                    </a:cubicBezTo>
                    <a:cubicBezTo>
                      <a:pt x="141633" y="154183"/>
                      <a:pt x="66818" y="83353"/>
                      <a:pt x="0" y="6153"/>
                    </a:cubicBezTo>
                    <a:lnTo>
                      <a:pt x="7129" y="0"/>
                    </a:lnTo>
                    <a:cubicBezTo>
                      <a:pt x="73567" y="76712"/>
                      <a:pt x="147922" y="147135"/>
                      <a:pt x="228157" y="209291"/>
                    </a:cubicBezTo>
                    <a:cubicBezTo>
                      <a:pt x="251821" y="227615"/>
                      <a:pt x="277681" y="246617"/>
                      <a:pt x="306279" y="261336"/>
                    </a:cubicBezTo>
                    <a:lnTo>
                      <a:pt x="301941" y="269685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0" name="任意多边形: 形状 819">
                <a:extLst>
                  <a:ext uri="{FF2B5EF4-FFF2-40B4-BE49-F238E27FC236}">
                    <a16:creationId xmlns:a16="http://schemas.microsoft.com/office/drawing/2014/main" id="{535C7CD5-F197-7323-2EEC-3023173E7B43}"/>
                  </a:ext>
                </a:extLst>
              </p:cNvPr>
              <p:cNvSpPr/>
              <p:nvPr/>
            </p:nvSpPr>
            <p:spPr>
              <a:xfrm>
                <a:off x="10079928" y="5921002"/>
                <a:ext cx="216230" cy="333981"/>
              </a:xfrm>
              <a:custGeom>
                <a:avLst/>
                <a:gdLst>
                  <a:gd name="connsiteX0" fmla="*/ 209182 w 216230"/>
                  <a:gd name="connsiteY0" fmla="*/ 333982 h 333981"/>
                  <a:gd name="connsiteX1" fmla="*/ 160662 w 216230"/>
                  <a:gd name="connsiteY1" fmla="*/ 279687 h 333981"/>
                  <a:gd name="connsiteX2" fmla="*/ 131658 w 216230"/>
                  <a:gd name="connsiteY2" fmla="*/ 246508 h 333981"/>
                  <a:gd name="connsiteX3" fmla="*/ 0 w 216230"/>
                  <a:gd name="connsiteY3" fmla="*/ 2711 h 333981"/>
                  <a:gd name="connsiteX4" fmla="*/ 9027 w 216230"/>
                  <a:gd name="connsiteY4" fmla="*/ 0 h 333981"/>
                  <a:gd name="connsiteX5" fmla="*/ 138895 w 216230"/>
                  <a:gd name="connsiteY5" fmla="*/ 240491 h 333981"/>
                  <a:gd name="connsiteX6" fmla="*/ 167710 w 216230"/>
                  <a:gd name="connsiteY6" fmla="*/ 273425 h 333981"/>
                  <a:gd name="connsiteX7" fmla="*/ 216230 w 216230"/>
                  <a:gd name="connsiteY7" fmla="*/ 327720 h 333981"/>
                  <a:gd name="connsiteX8" fmla="*/ 209182 w 216230"/>
                  <a:gd name="connsiteY8" fmla="*/ 333982 h 333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230" h="333981">
                    <a:moveTo>
                      <a:pt x="209182" y="333982"/>
                    </a:moveTo>
                    <a:lnTo>
                      <a:pt x="160662" y="279687"/>
                    </a:lnTo>
                    <a:cubicBezTo>
                      <a:pt x="151066" y="268926"/>
                      <a:pt x="141118" y="257812"/>
                      <a:pt x="131658" y="246508"/>
                    </a:cubicBezTo>
                    <a:cubicBezTo>
                      <a:pt x="72240" y="175597"/>
                      <a:pt x="26728" y="91268"/>
                      <a:pt x="0" y="2711"/>
                    </a:cubicBezTo>
                    <a:lnTo>
                      <a:pt x="9027" y="0"/>
                    </a:lnTo>
                    <a:cubicBezTo>
                      <a:pt x="35374" y="87365"/>
                      <a:pt x="80290" y="170528"/>
                      <a:pt x="138895" y="240491"/>
                    </a:cubicBezTo>
                    <a:cubicBezTo>
                      <a:pt x="148274" y="251686"/>
                      <a:pt x="158141" y="262745"/>
                      <a:pt x="167710" y="273425"/>
                    </a:cubicBezTo>
                    <a:lnTo>
                      <a:pt x="216230" y="327720"/>
                    </a:lnTo>
                    <a:lnTo>
                      <a:pt x="209182" y="333982"/>
                    </a:ln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1" name="任意多边形: 形状 820">
                <a:extLst>
                  <a:ext uri="{FF2B5EF4-FFF2-40B4-BE49-F238E27FC236}">
                    <a16:creationId xmlns:a16="http://schemas.microsoft.com/office/drawing/2014/main" id="{A59A83C9-E433-449B-799D-A581E9055AA7}"/>
                  </a:ext>
                </a:extLst>
              </p:cNvPr>
              <p:cNvSpPr/>
              <p:nvPr/>
            </p:nvSpPr>
            <p:spPr>
              <a:xfrm>
                <a:off x="9643997" y="5898353"/>
                <a:ext cx="413594" cy="43764"/>
              </a:xfrm>
              <a:custGeom>
                <a:avLst/>
                <a:gdLst>
                  <a:gd name="connsiteX0" fmla="*/ 4554 w 413594"/>
                  <a:gd name="connsiteY0" fmla="*/ 43765 h 43764"/>
                  <a:gd name="connsiteX1" fmla="*/ 0 w 413594"/>
                  <a:gd name="connsiteY1" fmla="*/ 35524 h 43764"/>
                  <a:gd name="connsiteX2" fmla="*/ 246400 w 413594"/>
                  <a:gd name="connsiteY2" fmla="*/ 2644 h 43764"/>
                  <a:gd name="connsiteX3" fmla="*/ 413595 w 413594"/>
                  <a:gd name="connsiteY3" fmla="*/ 11670 h 43764"/>
                  <a:gd name="connsiteX4" fmla="*/ 413080 w 413594"/>
                  <a:gd name="connsiteY4" fmla="*/ 21076 h 43764"/>
                  <a:gd name="connsiteX5" fmla="*/ 245886 w 413594"/>
                  <a:gd name="connsiteY5" fmla="*/ 12050 h 43764"/>
                  <a:gd name="connsiteX6" fmla="*/ 4554 w 413594"/>
                  <a:gd name="connsiteY6" fmla="*/ 43765 h 43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594" h="43764">
                    <a:moveTo>
                      <a:pt x="4554" y="43765"/>
                    </a:moveTo>
                    <a:lnTo>
                      <a:pt x="0" y="35524"/>
                    </a:lnTo>
                    <a:cubicBezTo>
                      <a:pt x="76197" y="-6518"/>
                      <a:pt x="170583" y="-1422"/>
                      <a:pt x="246400" y="2644"/>
                    </a:cubicBezTo>
                    <a:lnTo>
                      <a:pt x="413595" y="11670"/>
                    </a:lnTo>
                    <a:lnTo>
                      <a:pt x="413080" y="21076"/>
                    </a:lnTo>
                    <a:lnTo>
                      <a:pt x="245886" y="12050"/>
                    </a:lnTo>
                    <a:cubicBezTo>
                      <a:pt x="171288" y="8038"/>
                      <a:pt x="78393" y="3023"/>
                      <a:pt x="4554" y="437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2" name="任意多边形: 形状 821">
                <a:extLst>
                  <a:ext uri="{FF2B5EF4-FFF2-40B4-BE49-F238E27FC236}">
                    <a16:creationId xmlns:a16="http://schemas.microsoft.com/office/drawing/2014/main" id="{0B3FE861-3C37-F113-2DAC-026D8BFF3778}"/>
                  </a:ext>
                </a:extLst>
              </p:cNvPr>
              <p:cNvSpPr/>
              <p:nvPr/>
            </p:nvSpPr>
            <p:spPr>
              <a:xfrm>
                <a:off x="9617053" y="5910758"/>
                <a:ext cx="419557" cy="158408"/>
              </a:xfrm>
              <a:custGeom>
                <a:avLst/>
                <a:gdLst>
                  <a:gd name="connsiteX0" fmla="*/ 6560 w 419557"/>
                  <a:gd name="connsiteY0" fmla="*/ 158408 h 158408"/>
                  <a:gd name="connsiteX1" fmla="*/ 0 w 419557"/>
                  <a:gd name="connsiteY1" fmla="*/ 151659 h 158408"/>
                  <a:gd name="connsiteX2" fmla="*/ 317176 w 419557"/>
                  <a:gd name="connsiteY2" fmla="*/ 12141 h 158408"/>
                  <a:gd name="connsiteX3" fmla="*/ 419558 w 419557"/>
                  <a:gd name="connsiteY3" fmla="*/ 2111 h 158408"/>
                  <a:gd name="connsiteX4" fmla="*/ 417904 w 419557"/>
                  <a:gd name="connsiteY4" fmla="*/ 11382 h 158408"/>
                  <a:gd name="connsiteX5" fmla="*/ 319372 w 419557"/>
                  <a:gd name="connsiteY5" fmla="*/ 21302 h 158408"/>
                  <a:gd name="connsiteX6" fmla="*/ 6560 w 419557"/>
                  <a:gd name="connsiteY6" fmla="*/ 158408 h 1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557" h="158408">
                    <a:moveTo>
                      <a:pt x="6560" y="158408"/>
                    </a:moveTo>
                    <a:lnTo>
                      <a:pt x="0" y="151659"/>
                    </a:lnTo>
                    <a:cubicBezTo>
                      <a:pt x="86579" y="67547"/>
                      <a:pt x="214442" y="36834"/>
                      <a:pt x="317176" y="12141"/>
                    </a:cubicBezTo>
                    <a:cubicBezTo>
                      <a:pt x="348809" y="4551"/>
                      <a:pt x="384672" y="-4069"/>
                      <a:pt x="419558" y="2111"/>
                    </a:cubicBezTo>
                    <a:lnTo>
                      <a:pt x="417904" y="11382"/>
                    </a:lnTo>
                    <a:cubicBezTo>
                      <a:pt x="384943" y="5554"/>
                      <a:pt x="350111" y="13902"/>
                      <a:pt x="319372" y="21302"/>
                    </a:cubicBezTo>
                    <a:cubicBezTo>
                      <a:pt x="217748" y="45726"/>
                      <a:pt x="91268" y="76112"/>
                      <a:pt x="6560" y="1584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3" name="任意多边形: 形状 822">
                <a:extLst>
                  <a:ext uri="{FF2B5EF4-FFF2-40B4-BE49-F238E27FC236}">
                    <a16:creationId xmlns:a16="http://schemas.microsoft.com/office/drawing/2014/main" id="{68FCE62F-1C3D-B5B4-7124-EB49994EEC0E}"/>
                  </a:ext>
                </a:extLst>
              </p:cNvPr>
              <p:cNvSpPr/>
              <p:nvPr/>
            </p:nvSpPr>
            <p:spPr>
              <a:xfrm>
                <a:off x="9642940" y="5918942"/>
                <a:ext cx="364395" cy="238620"/>
              </a:xfrm>
              <a:custGeom>
                <a:avLst/>
                <a:gdLst>
                  <a:gd name="connsiteX0" fmla="*/ 5177 w 364395"/>
                  <a:gd name="connsiteY0" fmla="*/ 238621 h 238620"/>
                  <a:gd name="connsiteX1" fmla="*/ 0 w 364395"/>
                  <a:gd name="connsiteY1" fmla="*/ 230732 h 238620"/>
                  <a:gd name="connsiteX2" fmla="*/ 67062 w 364395"/>
                  <a:gd name="connsiteY2" fmla="*/ 197120 h 238620"/>
                  <a:gd name="connsiteX3" fmla="*/ 83272 w 364395"/>
                  <a:gd name="connsiteY3" fmla="*/ 190072 h 238620"/>
                  <a:gd name="connsiteX4" fmla="*/ 357673 w 364395"/>
                  <a:gd name="connsiteY4" fmla="*/ 0 h 238620"/>
                  <a:gd name="connsiteX5" fmla="*/ 364395 w 364395"/>
                  <a:gd name="connsiteY5" fmla="*/ 6587 h 238620"/>
                  <a:gd name="connsiteX6" fmla="*/ 87094 w 364395"/>
                  <a:gd name="connsiteY6" fmla="*/ 198665 h 238620"/>
                  <a:gd name="connsiteX7" fmla="*/ 70802 w 364395"/>
                  <a:gd name="connsiteY7" fmla="*/ 205740 h 238620"/>
                  <a:gd name="connsiteX8" fmla="*/ 5177 w 364395"/>
                  <a:gd name="connsiteY8" fmla="*/ 238621 h 238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4395" h="238620">
                    <a:moveTo>
                      <a:pt x="5177" y="238621"/>
                    </a:moveTo>
                    <a:lnTo>
                      <a:pt x="0" y="230732"/>
                    </a:lnTo>
                    <a:cubicBezTo>
                      <a:pt x="21062" y="216908"/>
                      <a:pt x="44455" y="206851"/>
                      <a:pt x="67062" y="197120"/>
                    </a:cubicBezTo>
                    <a:cubicBezTo>
                      <a:pt x="72483" y="194789"/>
                      <a:pt x="77905" y="192458"/>
                      <a:pt x="83272" y="190072"/>
                    </a:cubicBezTo>
                    <a:cubicBezTo>
                      <a:pt x="184976" y="145129"/>
                      <a:pt x="279850" y="79396"/>
                      <a:pt x="357673" y="0"/>
                    </a:cubicBezTo>
                    <a:lnTo>
                      <a:pt x="364395" y="6587"/>
                    </a:lnTo>
                    <a:cubicBezTo>
                      <a:pt x="285759" y="86823"/>
                      <a:pt x="189856" y="153262"/>
                      <a:pt x="87094" y="198665"/>
                    </a:cubicBezTo>
                    <a:cubicBezTo>
                      <a:pt x="81672" y="201050"/>
                      <a:pt x="76224" y="203409"/>
                      <a:pt x="70802" y="205740"/>
                    </a:cubicBezTo>
                    <a:cubicBezTo>
                      <a:pt x="48548" y="215363"/>
                      <a:pt x="25561" y="225256"/>
                      <a:pt x="5177" y="2386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4" name="任意多边形: 形状 823">
                <a:extLst>
                  <a:ext uri="{FF2B5EF4-FFF2-40B4-BE49-F238E27FC236}">
                    <a16:creationId xmlns:a16="http://schemas.microsoft.com/office/drawing/2014/main" id="{C61E7AD3-3DCF-8DC0-E024-0B6D35B0AFF5}"/>
                  </a:ext>
                </a:extLst>
              </p:cNvPr>
              <p:cNvSpPr/>
              <p:nvPr/>
            </p:nvSpPr>
            <p:spPr>
              <a:xfrm>
                <a:off x="9740525" y="5928049"/>
                <a:ext cx="273479" cy="261769"/>
              </a:xfrm>
              <a:custGeom>
                <a:avLst/>
                <a:gdLst>
                  <a:gd name="connsiteX0" fmla="*/ 4934 w 273479"/>
                  <a:gd name="connsiteY0" fmla="*/ 261770 h 261769"/>
                  <a:gd name="connsiteX1" fmla="*/ 0 w 273479"/>
                  <a:gd name="connsiteY1" fmla="*/ 253746 h 261769"/>
                  <a:gd name="connsiteX2" fmla="*/ 153993 w 273479"/>
                  <a:gd name="connsiteY2" fmla="*/ 147190 h 261769"/>
                  <a:gd name="connsiteX3" fmla="*/ 264724 w 273479"/>
                  <a:gd name="connsiteY3" fmla="*/ 0 h 261769"/>
                  <a:gd name="connsiteX4" fmla="*/ 273479 w 273479"/>
                  <a:gd name="connsiteY4" fmla="*/ 3470 h 261769"/>
                  <a:gd name="connsiteX5" fmla="*/ 160147 w 273479"/>
                  <a:gd name="connsiteY5" fmla="*/ 154319 h 261769"/>
                  <a:gd name="connsiteX6" fmla="*/ 4934 w 273479"/>
                  <a:gd name="connsiteY6" fmla="*/ 261770 h 261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479" h="261769">
                    <a:moveTo>
                      <a:pt x="4934" y="261770"/>
                    </a:moveTo>
                    <a:lnTo>
                      <a:pt x="0" y="253746"/>
                    </a:lnTo>
                    <a:cubicBezTo>
                      <a:pt x="52452" y="221462"/>
                      <a:pt x="106692" y="188040"/>
                      <a:pt x="153993" y="147190"/>
                    </a:cubicBezTo>
                    <a:cubicBezTo>
                      <a:pt x="206852" y="101515"/>
                      <a:pt x="244123" y="51991"/>
                      <a:pt x="264724" y="0"/>
                    </a:cubicBezTo>
                    <a:lnTo>
                      <a:pt x="273479" y="3470"/>
                    </a:lnTo>
                    <a:cubicBezTo>
                      <a:pt x="252310" y="56897"/>
                      <a:pt x="214197" y="107641"/>
                      <a:pt x="160147" y="154319"/>
                    </a:cubicBezTo>
                    <a:cubicBezTo>
                      <a:pt x="112249" y="195684"/>
                      <a:pt x="57683" y="229296"/>
                      <a:pt x="4934" y="2617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5" name="任意多边形: 形状 824">
                <a:extLst>
                  <a:ext uri="{FF2B5EF4-FFF2-40B4-BE49-F238E27FC236}">
                    <a16:creationId xmlns:a16="http://schemas.microsoft.com/office/drawing/2014/main" id="{C6CBE058-4A25-8F62-B33B-3F4507E16C5E}"/>
                  </a:ext>
                </a:extLst>
              </p:cNvPr>
              <p:cNvSpPr/>
              <p:nvPr/>
            </p:nvSpPr>
            <p:spPr>
              <a:xfrm rot="-4846898">
                <a:off x="9975916" y="5816095"/>
                <a:ext cx="177931" cy="177931"/>
              </a:xfrm>
              <a:custGeom>
                <a:avLst/>
                <a:gdLst>
                  <a:gd name="connsiteX0" fmla="*/ 177931 w 177931"/>
                  <a:gd name="connsiteY0" fmla="*/ 88965 h 177931"/>
                  <a:gd name="connsiteX1" fmla="*/ 88965 w 177931"/>
                  <a:gd name="connsiteY1" fmla="*/ 177931 h 177931"/>
                  <a:gd name="connsiteX2" fmla="*/ -1 w 177931"/>
                  <a:gd name="connsiteY2" fmla="*/ 88965 h 177931"/>
                  <a:gd name="connsiteX3" fmla="*/ 88965 w 177931"/>
                  <a:gd name="connsiteY3" fmla="*/ 0 h 177931"/>
                  <a:gd name="connsiteX4" fmla="*/ 177931 w 177931"/>
                  <a:gd name="connsiteY4" fmla="*/ 88965 h 177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931" h="177931">
                    <a:moveTo>
                      <a:pt x="177931" y="88965"/>
                    </a:moveTo>
                    <a:cubicBezTo>
                      <a:pt x="177931" y="138100"/>
                      <a:pt x="138100" y="177931"/>
                      <a:pt x="88965" y="177931"/>
                    </a:cubicBezTo>
                    <a:cubicBezTo>
                      <a:pt x="39831" y="177931"/>
                      <a:pt x="-1" y="138100"/>
                      <a:pt x="-1" y="88965"/>
                    </a:cubicBezTo>
                    <a:cubicBezTo>
                      <a:pt x="-1" y="39831"/>
                      <a:pt x="39831" y="0"/>
                      <a:pt x="88965" y="0"/>
                    </a:cubicBezTo>
                    <a:cubicBezTo>
                      <a:pt x="138100" y="0"/>
                      <a:pt x="177931" y="39831"/>
                      <a:pt x="177931" y="88965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41" name="任意多边形: 形状 840">
            <a:extLst>
              <a:ext uri="{FF2B5EF4-FFF2-40B4-BE49-F238E27FC236}">
                <a16:creationId xmlns:a16="http://schemas.microsoft.com/office/drawing/2014/main" id="{2CA0A2D8-5DF5-171E-02BC-E9F9E37F62AF}"/>
              </a:ext>
            </a:extLst>
          </p:cNvPr>
          <p:cNvSpPr/>
          <p:nvPr userDrawn="1"/>
        </p:nvSpPr>
        <p:spPr>
          <a:xfrm>
            <a:off x="232229" y="296880"/>
            <a:ext cx="11727542" cy="6264238"/>
          </a:xfrm>
          <a:custGeom>
            <a:avLst/>
            <a:gdLst>
              <a:gd name="connsiteX0" fmla="*/ 318161 w 11727542"/>
              <a:gd name="connsiteY0" fmla="*/ 0 h 6264238"/>
              <a:gd name="connsiteX1" fmla="*/ 1638792 w 11727542"/>
              <a:gd name="connsiteY1" fmla="*/ 0 h 6264238"/>
              <a:gd name="connsiteX2" fmla="*/ 3773714 w 11727542"/>
              <a:gd name="connsiteY2" fmla="*/ 0 h 6264238"/>
              <a:gd name="connsiteX3" fmla="*/ 7953828 w 11727542"/>
              <a:gd name="connsiteY3" fmla="*/ 0 h 6264238"/>
              <a:gd name="connsiteX4" fmla="*/ 9269560 w 11727542"/>
              <a:gd name="connsiteY4" fmla="*/ 0 h 6264238"/>
              <a:gd name="connsiteX5" fmla="*/ 11409381 w 11727542"/>
              <a:gd name="connsiteY5" fmla="*/ 0 h 6264238"/>
              <a:gd name="connsiteX6" fmla="*/ 11727542 w 11727542"/>
              <a:gd name="connsiteY6" fmla="*/ 318161 h 6264238"/>
              <a:gd name="connsiteX7" fmla="*/ 11727542 w 11727542"/>
              <a:gd name="connsiteY7" fmla="*/ 5946077 h 6264238"/>
              <a:gd name="connsiteX8" fmla="*/ 11409381 w 11727542"/>
              <a:gd name="connsiteY8" fmla="*/ 6264238 h 6264238"/>
              <a:gd name="connsiteX9" fmla="*/ 318161 w 11727542"/>
              <a:gd name="connsiteY9" fmla="*/ 6264238 h 6264238"/>
              <a:gd name="connsiteX10" fmla="*/ 0 w 11727542"/>
              <a:gd name="connsiteY10" fmla="*/ 5946077 h 6264238"/>
              <a:gd name="connsiteX11" fmla="*/ 0 w 11727542"/>
              <a:gd name="connsiteY11" fmla="*/ 318161 h 6264238"/>
              <a:gd name="connsiteX12" fmla="*/ 318161 w 11727542"/>
              <a:gd name="connsiteY12" fmla="*/ 0 h 626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727542" h="6264238">
                <a:moveTo>
                  <a:pt x="318161" y="0"/>
                </a:moveTo>
                <a:lnTo>
                  <a:pt x="1638792" y="0"/>
                </a:lnTo>
                <a:lnTo>
                  <a:pt x="3773714" y="0"/>
                </a:lnTo>
                <a:lnTo>
                  <a:pt x="7953828" y="0"/>
                </a:lnTo>
                <a:lnTo>
                  <a:pt x="9269560" y="0"/>
                </a:lnTo>
                <a:lnTo>
                  <a:pt x="11409381" y="0"/>
                </a:lnTo>
                <a:cubicBezTo>
                  <a:pt x="11409381" y="175715"/>
                  <a:pt x="11551827" y="318161"/>
                  <a:pt x="11727542" y="318161"/>
                </a:cubicBezTo>
                <a:lnTo>
                  <a:pt x="11727542" y="5946077"/>
                </a:lnTo>
                <a:cubicBezTo>
                  <a:pt x="11551827" y="5946077"/>
                  <a:pt x="11409381" y="6088523"/>
                  <a:pt x="11409381" y="6264238"/>
                </a:cubicBezTo>
                <a:lnTo>
                  <a:pt x="318161" y="6264238"/>
                </a:lnTo>
                <a:cubicBezTo>
                  <a:pt x="318161" y="6088523"/>
                  <a:pt x="175715" y="5946077"/>
                  <a:pt x="0" y="5946077"/>
                </a:cubicBezTo>
                <a:lnTo>
                  <a:pt x="0" y="318161"/>
                </a:lnTo>
                <a:cubicBezTo>
                  <a:pt x="175715" y="318161"/>
                  <a:pt x="318161" y="175715"/>
                  <a:pt x="318161" y="0"/>
                </a:cubicBezTo>
                <a:close/>
              </a:path>
            </a:pathLst>
          </a:custGeom>
          <a:solidFill>
            <a:schemeClr val="bg1">
              <a:alpha val="94000"/>
            </a:schemeClr>
          </a:solidFill>
          <a:ln w="12700"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2" name="缺角矩形 841">
            <a:extLst>
              <a:ext uri="{FF2B5EF4-FFF2-40B4-BE49-F238E27FC236}">
                <a16:creationId xmlns:a16="http://schemas.microsoft.com/office/drawing/2014/main" id="{69D6598B-47E9-F9C3-96D1-579EA45DF3EA}"/>
              </a:ext>
            </a:extLst>
          </p:cNvPr>
          <p:cNvSpPr/>
          <p:nvPr userDrawn="1"/>
        </p:nvSpPr>
        <p:spPr>
          <a:xfrm>
            <a:off x="4296228" y="83415"/>
            <a:ext cx="3599544" cy="566630"/>
          </a:xfrm>
          <a:prstGeom prst="plaque">
            <a:avLst>
              <a:gd name="adj" fmla="val 17234"/>
            </a:avLst>
          </a:prstGeom>
          <a:solidFill>
            <a:srgbClr val="E4554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44" name="直接连接符 843">
            <a:extLst>
              <a:ext uri="{FF2B5EF4-FFF2-40B4-BE49-F238E27FC236}">
                <a16:creationId xmlns:a16="http://schemas.microsoft.com/office/drawing/2014/main" id="{2009D60C-86EB-9348-BBF7-5385BC6DE815}"/>
              </a:ext>
            </a:extLst>
          </p:cNvPr>
          <p:cNvCxnSpPr/>
          <p:nvPr userDrawn="1"/>
        </p:nvCxnSpPr>
        <p:spPr>
          <a:xfrm>
            <a:off x="736600" y="6415135"/>
            <a:ext cx="10718800" cy="0"/>
          </a:xfrm>
          <a:prstGeom prst="line">
            <a:avLst/>
          </a:prstGeom>
          <a:ln w="38100" cap="rnd">
            <a:solidFill>
              <a:srgbClr val="3447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3303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8CE065-A1BC-51B5-B049-1F7AEFA6C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DB7E08D-DAC1-C5CB-8000-3A5232E77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2D531-73CE-4A1D-9137-197344F51929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D0143A4-FDE6-F6C4-D114-2EE1E1B1D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0EAEF5D-E4C8-D1BC-5955-EE9E1BDA2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9B82-43CD-40F6-851A-569E1C563A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81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A0C448A-61FD-4E51-90EC-C55BE1B19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2D531-73CE-4A1D-9137-197344F51929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CFDD2B9-1463-DBC9-6152-F773B4D2F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BDFEAD7-D832-3CD6-781A-5A17CA7CB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79B82-43CD-40F6-851A-569E1C563A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86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1328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25859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A1F69E8-9721-D0A9-416A-EB90C90EF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8A4955-50AA-9682-7171-144F9403D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5E0B16-FC36-AB9F-208B-646403453A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2D531-73CE-4A1D-9137-197344F51929}" type="datetimeFigureOut">
              <a:rPr lang="zh-CN" altLang="en-US" smtClean="0"/>
              <a:t>2024/3/12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7CB604-E4A5-C5EA-7C01-2CAEABCEE3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0A9378-8B3B-248A-A46E-B90AEEBBA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79B82-43CD-40F6-851A-569E1C563A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42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4" r:id="rId3"/>
    <p:sldLayoutId id="2147483655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缺角矩形 548" descr="D:\51PPT模板网\51pptmoban.com\图片.jpg">
            <a:extLst>
              <a:ext uri="{FF2B5EF4-FFF2-40B4-BE49-F238E27FC236}">
                <a16:creationId xmlns:a16="http://schemas.microsoft.com/office/drawing/2014/main" id="{C977BE32-C38D-3C91-F1CC-9FDC8EC2B4CD}"/>
              </a:ext>
            </a:extLst>
          </p:cNvPr>
          <p:cNvSpPr/>
          <p:nvPr/>
        </p:nvSpPr>
        <p:spPr>
          <a:xfrm>
            <a:off x="2431332" y="1618158"/>
            <a:ext cx="7348754" cy="2162877"/>
          </a:xfrm>
          <a:prstGeom prst="plaque">
            <a:avLst>
              <a:gd name="adj" fmla="val 16667"/>
            </a:avLst>
          </a:prstGeom>
          <a:solidFill>
            <a:schemeClr val="bg1"/>
          </a:solidFill>
          <a:ln w="25400"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0" name="文本框 549">
            <a:extLst>
              <a:ext uri="{FF2B5EF4-FFF2-40B4-BE49-F238E27FC236}">
                <a16:creationId xmlns:a16="http://schemas.microsoft.com/office/drawing/2014/main" id="{9D31D648-6C2D-F0EE-F1E6-53DCD607F2DE}"/>
              </a:ext>
            </a:extLst>
          </p:cNvPr>
          <p:cNvSpPr txBox="1"/>
          <p:nvPr/>
        </p:nvSpPr>
        <p:spPr>
          <a:xfrm>
            <a:off x="3233678" y="1969572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毕业论文答辩</a:t>
            </a:r>
          </a:p>
        </p:txBody>
      </p:sp>
      <p:sp>
        <p:nvSpPr>
          <p:cNvPr id="551" name="椭圆 550">
            <a:extLst>
              <a:ext uri="{FF2B5EF4-FFF2-40B4-BE49-F238E27FC236}">
                <a16:creationId xmlns:a16="http://schemas.microsoft.com/office/drawing/2014/main" id="{96C073D3-6735-720D-CB63-2C4961225166}"/>
              </a:ext>
            </a:extLst>
          </p:cNvPr>
          <p:cNvSpPr/>
          <p:nvPr/>
        </p:nvSpPr>
        <p:spPr>
          <a:xfrm>
            <a:off x="0" y="-466725"/>
            <a:ext cx="219075" cy="219075"/>
          </a:xfrm>
          <a:prstGeom prst="ellipse">
            <a:avLst/>
          </a:prstGeom>
          <a:solidFill>
            <a:srgbClr val="34474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2" name="椭圆 551">
            <a:extLst>
              <a:ext uri="{FF2B5EF4-FFF2-40B4-BE49-F238E27FC236}">
                <a16:creationId xmlns:a16="http://schemas.microsoft.com/office/drawing/2014/main" id="{0049C650-A983-E693-15D7-E9A9C3319C5A}"/>
              </a:ext>
            </a:extLst>
          </p:cNvPr>
          <p:cNvSpPr/>
          <p:nvPr/>
        </p:nvSpPr>
        <p:spPr>
          <a:xfrm>
            <a:off x="323850" y="-466725"/>
            <a:ext cx="219075" cy="219075"/>
          </a:xfrm>
          <a:prstGeom prst="ellipse">
            <a:avLst/>
          </a:prstGeom>
          <a:solidFill>
            <a:srgbClr val="E4554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3" name="椭圆 552">
            <a:extLst>
              <a:ext uri="{FF2B5EF4-FFF2-40B4-BE49-F238E27FC236}">
                <a16:creationId xmlns:a16="http://schemas.microsoft.com/office/drawing/2014/main" id="{81C5C8F1-CE2F-F072-F933-4C4494A4AE89}"/>
              </a:ext>
            </a:extLst>
          </p:cNvPr>
          <p:cNvSpPr/>
          <p:nvPr/>
        </p:nvSpPr>
        <p:spPr>
          <a:xfrm>
            <a:off x="647700" y="-466725"/>
            <a:ext cx="219075" cy="219075"/>
          </a:xfrm>
          <a:prstGeom prst="ellipse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4" name="组合 553">
            <a:extLst>
              <a:ext uri="{FF2B5EF4-FFF2-40B4-BE49-F238E27FC236}">
                <a16:creationId xmlns:a16="http://schemas.microsoft.com/office/drawing/2014/main" id="{0A08DEAA-41EC-EEE2-DD6A-FD09A1B5D0ED}"/>
              </a:ext>
            </a:extLst>
          </p:cNvPr>
          <p:cNvGrpSpPr/>
          <p:nvPr/>
        </p:nvGrpSpPr>
        <p:grpSpPr>
          <a:xfrm>
            <a:off x="3086965" y="5221678"/>
            <a:ext cx="6018070" cy="320193"/>
            <a:chOff x="2608890" y="5894793"/>
            <a:chExt cx="6018070" cy="320193"/>
          </a:xfrm>
        </p:grpSpPr>
        <p:grpSp>
          <p:nvGrpSpPr>
            <p:cNvPr id="555" name="组合 554">
              <a:extLst>
                <a:ext uri="{FF2B5EF4-FFF2-40B4-BE49-F238E27FC236}">
                  <a16:creationId xmlns:a16="http://schemas.microsoft.com/office/drawing/2014/main" id="{7BB9C65A-E217-EDFA-3618-17DCADFF02D2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562" name="文本框 561">
                <a:extLst>
                  <a:ext uri="{FF2B5EF4-FFF2-40B4-BE49-F238E27FC236}">
                    <a16:creationId xmlns:a16="http://schemas.microsoft.com/office/drawing/2014/main" id="{903BE560-E3D2-F1EB-AE4E-0099CB55E83D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  <p:sp>
            <p:nvSpPr>
              <p:cNvPr id="563" name="graduate_57239">
                <a:extLst>
                  <a:ext uri="{FF2B5EF4-FFF2-40B4-BE49-F238E27FC236}">
                    <a16:creationId xmlns:a16="http://schemas.microsoft.com/office/drawing/2014/main" id="{F8D9CDC4-D351-2E4F-E866-C4915B59AEAC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34474E"/>
                  </a:solidFill>
                </a:endParaRPr>
              </a:p>
            </p:txBody>
          </p:sp>
        </p:grpSp>
        <p:grpSp>
          <p:nvGrpSpPr>
            <p:cNvPr id="556" name="组合 555">
              <a:extLst>
                <a:ext uri="{FF2B5EF4-FFF2-40B4-BE49-F238E27FC236}">
                  <a16:creationId xmlns:a16="http://schemas.microsoft.com/office/drawing/2014/main" id="{BCD0AC07-93A8-EB5E-FEE8-BE445E561F2A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560" name="university-teacher_65684">
                <a:extLst>
                  <a:ext uri="{FF2B5EF4-FFF2-40B4-BE49-F238E27FC236}">
                    <a16:creationId xmlns:a16="http://schemas.microsoft.com/office/drawing/2014/main" id="{33C2E002-D8EF-8B6A-4E86-8C085AB9D6A6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34474E"/>
                  </a:solidFill>
                </a:endParaRPr>
              </a:p>
            </p:txBody>
          </p:sp>
          <p:sp>
            <p:nvSpPr>
              <p:cNvPr id="561" name="文本框 560">
                <a:extLst>
                  <a:ext uri="{FF2B5EF4-FFF2-40B4-BE49-F238E27FC236}">
                    <a16:creationId xmlns:a16="http://schemas.microsoft.com/office/drawing/2014/main" id="{A372340A-171D-A8F2-3FC7-4354100355E3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</p:grpSp>
        <p:grpSp>
          <p:nvGrpSpPr>
            <p:cNvPr id="557" name="组合 556">
              <a:extLst>
                <a:ext uri="{FF2B5EF4-FFF2-40B4-BE49-F238E27FC236}">
                  <a16:creationId xmlns:a16="http://schemas.microsoft.com/office/drawing/2014/main" id="{CFE37908-BBA2-44F4-A461-936F8FFBC467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558" name="文本框 557">
                <a:extLst>
                  <a:ext uri="{FF2B5EF4-FFF2-40B4-BE49-F238E27FC236}">
                    <a16:creationId xmlns:a16="http://schemas.microsoft.com/office/drawing/2014/main" id="{A6F20D48-647A-D4FC-4405-E887CD80C3AB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2024.03.13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  <p:sp>
            <p:nvSpPr>
              <p:cNvPr id="559" name="watch_346578">
                <a:extLst>
                  <a:ext uri="{FF2B5EF4-FFF2-40B4-BE49-F238E27FC236}">
                    <a16:creationId xmlns:a16="http://schemas.microsoft.com/office/drawing/2014/main" id="{18A0B6C8-655B-8DB6-4739-92432BB08641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34474E"/>
                  </a:solidFill>
                </a:endParaRPr>
              </a:p>
            </p:txBody>
          </p:sp>
        </p:grpSp>
      </p:grpSp>
      <p:sp>
        <p:nvSpPr>
          <p:cNvPr id="564" name="椭圆 563">
            <a:extLst>
              <a:ext uri="{FF2B5EF4-FFF2-40B4-BE49-F238E27FC236}">
                <a16:creationId xmlns:a16="http://schemas.microsoft.com/office/drawing/2014/main" id="{69A17AF7-0AF3-D06C-E26C-0548E4FF2698}"/>
              </a:ext>
            </a:extLst>
          </p:cNvPr>
          <p:cNvSpPr/>
          <p:nvPr/>
        </p:nvSpPr>
        <p:spPr>
          <a:xfrm>
            <a:off x="976438" y="-466725"/>
            <a:ext cx="219075" cy="219075"/>
          </a:xfrm>
          <a:prstGeom prst="ellipse">
            <a:avLst/>
          </a:prstGeom>
          <a:solidFill>
            <a:srgbClr val="FEFAF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5" name="文本框 564">
            <a:extLst>
              <a:ext uri="{FF2B5EF4-FFF2-40B4-BE49-F238E27FC236}">
                <a16:creationId xmlns:a16="http://schemas.microsoft.com/office/drawing/2014/main" id="{67FF8519-4AE1-786B-EFE0-E8FCB2FED98D}"/>
              </a:ext>
            </a:extLst>
          </p:cNvPr>
          <p:cNvSpPr txBox="1"/>
          <p:nvPr/>
        </p:nvSpPr>
        <p:spPr>
          <a:xfrm>
            <a:off x="2848418" y="4058007"/>
            <a:ext cx="648335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1479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研究思路与方法</a:t>
            </a:r>
          </a:p>
        </p:txBody>
      </p:sp>
      <p:sp>
        <p:nvSpPr>
          <p:cNvPr id="2" name="Shape 1787">
            <a:extLst>
              <a:ext uri="{FF2B5EF4-FFF2-40B4-BE49-F238E27FC236}">
                <a16:creationId xmlns:a16="http://schemas.microsoft.com/office/drawing/2014/main" id="{85D6413D-F791-D516-EBF5-32B05A914916}"/>
              </a:ext>
            </a:extLst>
          </p:cNvPr>
          <p:cNvSpPr/>
          <p:nvPr/>
        </p:nvSpPr>
        <p:spPr>
          <a:xfrm>
            <a:off x="6096000" y="1641114"/>
            <a:ext cx="1" cy="136354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3" name="Shape 1785">
            <a:extLst>
              <a:ext uri="{FF2B5EF4-FFF2-40B4-BE49-F238E27FC236}">
                <a16:creationId xmlns:a16="http://schemas.microsoft.com/office/drawing/2014/main" id="{058ADE02-399E-6016-5BE1-90539C1FC588}"/>
              </a:ext>
            </a:extLst>
          </p:cNvPr>
          <p:cNvSpPr/>
          <p:nvPr/>
        </p:nvSpPr>
        <p:spPr>
          <a:xfrm>
            <a:off x="6096000" y="1641117"/>
            <a:ext cx="4138417" cy="135618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4" name="Shape 1786">
            <a:extLst>
              <a:ext uri="{FF2B5EF4-FFF2-40B4-BE49-F238E27FC236}">
                <a16:creationId xmlns:a16="http://schemas.microsoft.com/office/drawing/2014/main" id="{72F286AB-4D57-943A-C2CC-93B7A141AD46}"/>
              </a:ext>
            </a:extLst>
          </p:cNvPr>
          <p:cNvSpPr/>
          <p:nvPr/>
        </p:nvSpPr>
        <p:spPr>
          <a:xfrm>
            <a:off x="6101935" y="1641114"/>
            <a:ext cx="2081673" cy="135618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5" name="Shape 1788">
            <a:extLst>
              <a:ext uri="{FF2B5EF4-FFF2-40B4-BE49-F238E27FC236}">
                <a16:creationId xmlns:a16="http://schemas.microsoft.com/office/drawing/2014/main" id="{7EFA6966-2280-86DB-151C-C5F80BF461F0}"/>
              </a:ext>
            </a:extLst>
          </p:cNvPr>
          <p:cNvSpPr/>
          <p:nvPr/>
        </p:nvSpPr>
        <p:spPr>
          <a:xfrm flipH="1">
            <a:off x="4023110" y="1641114"/>
            <a:ext cx="2073651" cy="134882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6" name="Shape 1789">
            <a:extLst>
              <a:ext uri="{FF2B5EF4-FFF2-40B4-BE49-F238E27FC236}">
                <a16:creationId xmlns:a16="http://schemas.microsoft.com/office/drawing/2014/main" id="{2D0E0DCD-1577-0078-8CFF-8B2C2F1368F3}"/>
              </a:ext>
            </a:extLst>
          </p:cNvPr>
          <p:cNvSpPr/>
          <p:nvPr/>
        </p:nvSpPr>
        <p:spPr>
          <a:xfrm flipH="1">
            <a:off x="1950224" y="1641114"/>
            <a:ext cx="4145777" cy="136354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miter lim="400000"/>
          </a:ln>
        </p:spPr>
        <p:txBody>
          <a:bodyPr lIns="0" tIns="0" rIns="0" bIns="0"/>
          <a:lstStyle/>
          <a:p>
            <a:pPr defTabSz="228594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67" dirty="0">
              <a:cs typeface="+mn-ea"/>
              <a:sym typeface="+mn-lt"/>
            </a:endParaRPr>
          </a:p>
        </p:txBody>
      </p:sp>
      <p:sp>
        <p:nvSpPr>
          <p:cNvPr id="7" name="Shape 1794">
            <a:extLst>
              <a:ext uri="{FF2B5EF4-FFF2-40B4-BE49-F238E27FC236}">
                <a16:creationId xmlns:a16="http://schemas.microsoft.com/office/drawing/2014/main" id="{4B2798AA-B65E-61B6-76B0-9621B37570F5}"/>
              </a:ext>
            </a:extLst>
          </p:cNvPr>
          <p:cNvSpPr/>
          <p:nvPr/>
        </p:nvSpPr>
        <p:spPr>
          <a:xfrm>
            <a:off x="1016253" y="2748909"/>
            <a:ext cx="1892135" cy="589003"/>
          </a:xfrm>
          <a:prstGeom prst="roundRect">
            <a:avLst>
              <a:gd name="adj" fmla="val 50000"/>
            </a:avLst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Shape 1796">
            <a:extLst>
              <a:ext uri="{FF2B5EF4-FFF2-40B4-BE49-F238E27FC236}">
                <a16:creationId xmlns:a16="http://schemas.microsoft.com/office/drawing/2014/main" id="{B6A09199-6A54-CC9D-8E71-64D7414384D5}"/>
              </a:ext>
            </a:extLst>
          </p:cNvPr>
          <p:cNvSpPr/>
          <p:nvPr/>
        </p:nvSpPr>
        <p:spPr>
          <a:xfrm>
            <a:off x="3078768" y="2748909"/>
            <a:ext cx="1892135" cy="589003"/>
          </a:xfrm>
          <a:prstGeom prst="roundRect">
            <a:avLst>
              <a:gd name="adj" fmla="val 50000"/>
            </a:avLst>
          </a:pr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Shape 1798">
            <a:extLst>
              <a:ext uri="{FF2B5EF4-FFF2-40B4-BE49-F238E27FC236}">
                <a16:creationId xmlns:a16="http://schemas.microsoft.com/office/drawing/2014/main" id="{69CD5B21-8E15-331A-EE5F-6C88DA718178}"/>
              </a:ext>
            </a:extLst>
          </p:cNvPr>
          <p:cNvSpPr/>
          <p:nvPr/>
        </p:nvSpPr>
        <p:spPr>
          <a:xfrm>
            <a:off x="5126781" y="2748909"/>
            <a:ext cx="1892135" cy="589003"/>
          </a:xfrm>
          <a:prstGeom prst="roundRect">
            <a:avLst>
              <a:gd name="adj" fmla="val 50000"/>
            </a:avLst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Shape 1800">
            <a:extLst>
              <a:ext uri="{FF2B5EF4-FFF2-40B4-BE49-F238E27FC236}">
                <a16:creationId xmlns:a16="http://schemas.microsoft.com/office/drawing/2014/main" id="{47769B34-4470-543B-E4F4-15DDE262D16C}"/>
              </a:ext>
            </a:extLst>
          </p:cNvPr>
          <p:cNvSpPr/>
          <p:nvPr/>
        </p:nvSpPr>
        <p:spPr>
          <a:xfrm>
            <a:off x="7148833" y="2748909"/>
            <a:ext cx="1892135" cy="589003"/>
          </a:xfrm>
          <a:prstGeom prst="roundRect">
            <a:avLst>
              <a:gd name="adj" fmla="val 50000"/>
            </a:avLst>
          </a:pr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Shape 1802">
            <a:extLst>
              <a:ext uri="{FF2B5EF4-FFF2-40B4-BE49-F238E27FC236}">
                <a16:creationId xmlns:a16="http://schemas.microsoft.com/office/drawing/2014/main" id="{17336F71-CCB7-39F9-B43D-AA086976FF58}"/>
              </a:ext>
            </a:extLst>
          </p:cNvPr>
          <p:cNvSpPr/>
          <p:nvPr/>
        </p:nvSpPr>
        <p:spPr>
          <a:xfrm>
            <a:off x="9195282" y="2748909"/>
            <a:ext cx="1892135" cy="589003"/>
          </a:xfrm>
          <a:prstGeom prst="roundRect">
            <a:avLst>
              <a:gd name="adj" fmla="val 50000"/>
            </a:avLst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3" name="Group 33">
            <a:extLst>
              <a:ext uri="{FF2B5EF4-FFF2-40B4-BE49-F238E27FC236}">
                <a16:creationId xmlns:a16="http://schemas.microsoft.com/office/drawing/2014/main" id="{B4160B42-65E0-9658-5E8B-508711FEA7E1}"/>
              </a:ext>
            </a:extLst>
          </p:cNvPr>
          <p:cNvGrpSpPr/>
          <p:nvPr/>
        </p:nvGrpSpPr>
        <p:grpSpPr>
          <a:xfrm>
            <a:off x="5494079" y="1090372"/>
            <a:ext cx="1191141" cy="1191141"/>
            <a:chOff x="5526407" y="1696816"/>
            <a:chExt cx="1191141" cy="1191141"/>
          </a:xfrm>
        </p:grpSpPr>
        <p:sp>
          <p:nvSpPr>
            <p:cNvPr id="14" name="Shape 1790">
              <a:extLst>
                <a:ext uri="{FF2B5EF4-FFF2-40B4-BE49-F238E27FC236}">
                  <a16:creationId xmlns:a16="http://schemas.microsoft.com/office/drawing/2014/main" id="{0EDC12F2-A61C-15AE-3DF9-61674777DC3A}"/>
                </a:ext>
              </a:extLst>
            </p:cNvPr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9D9D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sz="2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Shape 1804" descr="D:\51PPT模板网\51pptmoban.com\图片.jpg">
              <a:extLst>
                <a:ext uri="{FF2B5EF4-FFF2-40B4-BE49-F238E27FC236}">
                  <a16:creationId xmlns:a16="http://schemas.microsoft.com/office/drawing/2014/main" id="{63E5B3CF-E752-30DE-CA52-F8138300C444}"/>
                </a:ext>
              </a:extLst>
            </p:cNvPr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733" dirty="0">
                <a:cs typeface="+mn-ea"/>
                <a:sym typeface="+mn-lt"/>
              </a:endParaRPr>
            </a:p>
          </p:txBody>
        </p:sp>
      </p:grp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CC7671B-65DC-2A9E-2075-3F07757BE827}"/>
              </a:ext>
            </a:extLst>
          </p:cNvPr>
          <p:cNvSpPr txBox="1">
            <a:spLocks/>
          </p:cNvSpPr>
          <p:nvPr/>
        </p:nvSpPr>
        <p:spPr>
          <a:xfrm>
            <a:off x="3086520" y="2839039"/>
            <a:ext cx="1876627" cy="40874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GB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CE02FC4A-FA04-54E9-7622-F86366871AE5}"/>
              </a:ext>
            </a:extLst>
          </p:cNvPr>
          <p:cNvSpPr txBox="1">
            <a:spLocks/>
          </p:cNvSpPr>
          <p:nvPr/>
        </p:nvSpPr>
        <p:spPr>
          <a:xfrm>
            <a:off x="5134532" y="2839039"/>
            <a:ext cx="1876627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04D0E9EE-A5F1-3DC9-836A-E2ABA7AF817C}"/>
              </a:ext>
            </a:extLst>
          </p:cNvPr>
          <p:cNvSpPr txBox="1">
            <a:spLocks/>
          </p:cNvSpPr>
          <p:nvPr/>
        </p:nvSpPr>
        <p:spPr>
          <a:xfrm>
            <a:off x="7156586" y="2839039"/>
            <a:ext cx="1876627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A16071C4-7F7A-7ABA-CFE6-DC8C890AAA9E}"/>
              </a:ext>
            </a:extLst>
          </p:cNvPr>
          <p:cNvSpPr txBox="1">
            <a:spLocks/>
          </p:cNvSpPr>
          <p:nvPr/>
        </p:nvSpPr>
        <p:spPr>
          <a:xfrm>
            <a:off x="1039708" y="2839039"/>
            <a:ext cx="1876627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5558479-8786-D607-3271-AE040BCC47C3}"/>
              </a:ext>
            </a:extLst>
          </p:cNvPr>
          <p:cNvSpPr txBox="1">
            <a:spLocks/>
          </p:cNvSpPr>
          <p:nvPr/>
        </p:nvSpPr>
        <p:spPr>
          <a:xfrm>
            <a:off x="9209384" y="2838079"/>
            <a:ext cx="1876627" cy="408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GB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301737A-CB8A-A1BA-47DD-165FD4A07C98}"/>
              </a:ext>
            </a:extLst>
          </p:cNvPr>
          <p:cNvSpPr txBox="1"/>
          <p:nvPr/>
        </p:nvSpPr>
        <p:spPr>
          <a:xfrm>
            <a:off x="1039708" y="3554525"/>
            <a:ext cx="199315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B58D7FB-12A0-269D-BBB0-663C0278E174}"/>
              </a:ext>
            </a:extLst>
          </p:cNvPr>
          <p:cNvSpPr txBox="1"/>
          <p:nvPr/>
        </p:nvSpPr>
        <p:spPr>
          <a:xfrm>
            <a:off x="3026533" y="3554525"/>
            <a:ext cx="199315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4C39804-1F08-8471-FFEC-2C9F39698813}"/>
              </a:ext>
            </a:extLst>
          </p:cNvPr>
          <p:cNvSpPr txBox="1"/>
          <p:nvPr/>
        </p:nvSpPr>
        <p:spPr>
          <a:xfrm>
            <a:off x="5085062" y="3554525"/>
            <a:ext cx="199315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D70F00F-1263-B200-A191-6A9A0F23D54A}"/>
              </a:ext>
            </a:extLst>
          </p:cNvPr>
          <p:cNvSpPr txBox="1"/>
          <p:nvPr/>
        </p:nvSpPr>
        <p:spPr>
          <a:xfrm>
            <a:off x="7111371" y="3554525"/>
            <a:ext cx="199315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5A3CFE7-2818-0678-D462-E7A998E3858A}"/>
              </a:ext>
            </a:extLst>
          </p:cNvPr>
          <p:cNvSpPr txBox="1"/>
          <p:nvPr/>
        </p:nvSpPr>
        <p:spPr>
          <a:xfrm>
            <a:off x="9209384" y="3554525"/>
            <a:ext cx="199315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20669D6-3012-273C-84B1-D10131014D1D}"/>
              </a:ext>
            </a:extLst>
          </p:cNvPr>
          <p:cNvSpPr/>
          <p:nvPr/>
        </p:nvSpPr>
        <p:spPr>
          <a:xfrm>
            <a:off x="947738" y="4621508"/>
            <a:ext cx="10296525" cy="1146120"/>
          </a:xfrm>
          <a:prstGeom prst="roundRect">
            <a:avLst>
              <a:gd name="adj" fmla="val 0"/>
            </a:avLst>
          </a:prstGeom>
          <a:solidFill>
            <a:srgbClr val="FEFAF9"/>
          </a:solidFill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TextBox 29">
            <a:extLst>
              <a:ext uri="{FF2B5EF4-FFF2-40B4-BE49-F238E27FC236}">
                <a16:creationId xmlns:a16="http://schemas.microsoft.com/office/drawing/2014/main" id="{77B69DFC-5CF8-1D12-B6CD-47614FB72893}"/>
              </a:ext>
            </a:extLst>
          </p:cNvPr>
          <p:cNvSpPr txBox="1"/>
          <p:nvPr/>
        </p:nvSpPr>
        <p:spPr>
          <a:xfrm flipH="1">
            <a:off x="2245841" y="4924205"/>
            <a:ext cx="7700317" cy="5407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812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研究思路与方法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5BB05035-4EC0-186A-82F5-8646ACD7FD22}"/>
              </a:ext>
            </a:extLst>
          </p:cNvPr>
          <p:cNvSpPr>
            <a:spLocks/>
          </p:cNvSpPr>
          <p:nvPr/>
        </p:nvSpPr>
        <p:spPr bwMode="auto">
          <a:xfrm>
            <a:off x="2541130" y="4212832"/>
            <a:ext cx="4049" cy="2000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686" tIns="61843" rIns="123686" bIns="61843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799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Freeform 46">
            <a:extLst>
              <a:ext uri="{FF2B5EF4-FFF2-40B4-BE49-F238E27FC236}">
                <a16:creationId xmlns:a16="http://schemas.microsoft.com/office/drawing/2014/main" id="{2B3756DA-B937-0455-5238-8E7ABB3F1F21}"/>
              </a:ext>
            </a:extLst>
          </p:cNvPr>
          <p:cNvSpPr>
            <a:spLocks/>
          </p:cNvSpPr>
          <p:nvPr/>
        </p:nvSpPr>
        <p:spPr bwMode="auto">
          <a:xfrm>
            <a:off x="6581386" y="4507009"/>
            <a:ext cx="1049945" cy="895235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rgbClr val="E4554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Freeform 46">
            <a:extLst>
              <a:ext uri="{FF2B5EF4-FFF2-40B4-BE49-F238E27FC236}">
                <a16:creationId xmlns:a16="http://schemas.microsoft.com/office/drawing/2014/main" id="{ACE02EAC-6D33-B7EF-FA4E-B0E4EC7FDBF8}"/>
              </a:ext>
            </a:extLst>
          </p:cNvPr>
          <p:cNvSpPr>
            <a:spLocks/>
          </p:cNvSpPr>
          <p:nvPr/>
        </p:nvSpPr>
        <p:spPr bwMode="auto">
          <a:xfrm>
            <a:off x="6711940" y="4618326"/>
            <a:ext cx="788839" cy="672603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AAE72DBD-4638-2EDA-7906-266C2C919F2E}"/>
              </a:ext>
            </a:extLst>
          </p:cNvPr>
          <p:cNvSpPr>
            <a:spLocks noEditPoints="1"/>
          </p:cNvSpPr>
          <p:nvPr/>
        </p:nvSpPr>
        <p:spPr bwMode="auto">
          <a:xfrm>
            <a:off x="6885443" y="4777165"/>
            <a:ext cx="415355" cy="367315"/>
          </a:xfrm>
          <a:custGeom>
            <a:avLst/>
            <a:gdLst>
              <a:gd name="T0" fmla="*/ 18 w 158"/>
              <a:gd name="T1" fmla="*/ 22 h 141"/>
              <a:gd name="T2" fmla="*/ 18 w 158"/>
              <a:gd name="T3" fmla="*/ 138 h 141"/>
              <a:gd name="T4" fmla="*/ 15 w 158"/>
              <a:gd name="T5" fmla="*/ 141 h 141"/>
              <a:gd name="T6" fmla="*/ 9 w 158"/>
              <a:gd name="T7" fmla="*/ 141 h 141"/>
              <a:gd name="T8" fmla="*/ 6 w 158"/>
              <a:gd name="T9" fmla="*/ 138 h 141"/>
              <a:gd name="T10" fmla="*/ 6 w 158"/>
              <a:gd name="T11" fmla="*/ 22 h 141"/>
              <a:gd name="T12" fmla="*/ 0 w 158"/>
              <a:gd name="T13" fmla="*/ 12 h 141"/>
              <a:gd name="T14" fmla="*/ 12 w 158"/>
              <a:gd name="T15" fmla="*/ 0 h 141"/>
              <a:gd name="T16" fmla="*/ 24 w 158"/>
              <a:gd name="T17" fmla="*/ 12 h 141"/>
              <a:gd name="T18" fmla="*/ 18 w 158"/>
              <a:gd name="T19" fmla="*/ 22 h 141"/>
              <a:gd name="T20" fmla="*/ 158 w 158"/>
              <a:gd name="T21" fmla="*/ 88 h 141"/>
              <a:gd name="T22" fmla="*/ 155 w 158"/>
              <a:gd name="T23" fmla="*/ 93 h 141"/>
              <a:gd name="T24" fmla="*/ 154 w 158"/>
              <a:gd name="T25" fmla="*/ 94 h 141"/>
              <a:gd name="T26" fmla="*/ 120 w 158"/>
              <a:gd name="T27" fmla="*/ 105 h 141"/>
              <a:gd name="T28" fmla="*/ 105 w 158"/>
              <a:gd name="T29" fmla="*/ 101 h 141"/>
              <a:gd name="T30" fmla="*/ 103 w 158"/>
              <a:gd name="T31" fmla="*/ 100 h 141"/>
              <a:gd name="T32" fmla="*/ 75 w 158"/>
              <a:gd name="T33" fmla="*/ 92 h 141"/>
              <a:gd name="T34" fmla="*/ 32 w 158"/>
              <a:gd name="T35" fmla="*/ 105 h 141"/>
              <a:gd name="T36" fmla="*/ 29 w 158"/>
              <a:gd name="T37" fmla="*/ 106 h 141"/>
              <a:gd name="T38" fmla="*/ 27 w 158"/>
              <a:gd name="T39" fmla="*/ 105 h 141"/>
              <a:gd name="T40" fmla="*/ 24 w 158"/>
              <a:gd name="T41" fmla="*/ 100 h 141"/>
              <a:gd name="T42" fmla="*/ 24 w 158"/>
              <a:gd name="T43" fmla="*/ 32 h 141"/>
              <a:gd name="T44" fmla="*/ 26 w 158"/>
              <a:gd name="T45" fmla="*/ 27 h 141"/>
              <a:gd name="T46" fmla="*/ 72 w 158"/>
              <a:gd name="T47" fmla="*/ 12 h 141"/>
              <a:gd name="T48" fmla="*/ 110 w 158"/>
              <a:gd name="T49" fmla="*/ 23 h 141"/>
              <a:gd name="T50" fmla="*/ 119 w 158"/>
              <a:gd name="T51" fmla="*/ 25 h 141"/>
              <a:gd name="T52" fmla="*/ 147 w 158"/>
              <a:gd name="T53" fmla="*/ 14 h 141"/>
              <a:gd name="T54" fmla="*/ 150 w 158"/>
              <a:gd name="T55" fmla="*/ 13 h 141"/>
              <a:gd name="T56" fmla="*/ 156 w 158"/>
              <a:gd name="T57" fmla="*/ 13 h 141"/>
              <a:gd name="T58" fmla="*/ 158 w 158"/>
              <a:gd name="T59" fmla="*/ 18 h 141"/>
              <a:gd name="T60" fmla="*/ 158 w 158"/>
              <a:gd name="T61" fmla="*/ 88 h 141"/>
              <a:gd name="T62" fmla="*/ 70 w 158"/>
              <a:gd name="T63" fmla="*/ 24 h 141"/>
              <a:gd name="T64" fmla="*/ 35 w 158"/>
              <a:gd name="T65" fmla="*/ 36 h 141"/>
              <a:gd name="T66" fmla="*/ 35 w 158"/>
              <a:gd name="T67" fmla="*/ 53 h 141"/>
              <a:gd name="T68" fmla="*/ 70 w 158"/>
              <a:gd name="T69" fmla="*/ 42 h 141"/>
              <a:gd name="T70" fmla="*/ 70 w 158"/>
              <a:gd name="T71" fmla="*/ 24 h 141"/>
              <a:gd name="T72" fmla="*/ 70 w 158"/>
              <a:gd name="T73" fmla="*/ 63 h 141"/>
              <a:gd name="T74" fmla="*/ 35 w 158"/>
              <a:gd name="T75" fmla="*/ 73 h 141"/>
              <a:gd name="T76" fmla="*/ 35 w 158"/>
              <a:gd name="T77" fmla="*/ 90 h 141"/>
              <a:gd name="T78" fmla="*/ 70 w 158"/>
              <a:gd name="T79" fmla="*/ 80 h 141"/>
              <a:gd name="T80" fmla="*/ 70 w 158"/>
              <a:gd name="T81" fmla="*/ 63 h 141"/>
              <a:gd name="T82" fmla="*/ 147 w 158"/>
              <a:gd name="T83" fmla="*/ 68 h 141"/>
              <a:gd name="T84" fmla="*/ 111 w 158"/>
              <a:gd name="T85" fmla="*/ 74 h 141"/>
              <a:gd name="T86" fmla="*/ 111 w 158"/>
              <a:gd name="T87" fmla="*/ 54 h 141"/>
              <a:gd name="T88" fmla="*/ 108 w 158"/>
              <a:gd name="T89" fmla="*/ 52 h 141"/>
              <a:gd name="T90" fmla="*/ 75 w 158"/>
              <a:gd name="T91" fmla="*/ 42 h 141"/>
              <a:gd name="T92" fmla="*/ 70 w 158"/>
              <a:gd name="T93" fmla="*/ 42 h 141"/>
              <a:gd name="T94" fmla="*/ 70 w 158"/>
              <a:gd name="T95" fmla="*/ 63 h 141"/>
              <a:gd name="T96" fmla="*/ 72 w 158"/>
              <a:gd name="T97" fmla="*/ 63 h 141"/>
              <a:gd name="T98" fmla="*/ 108 w 158"/>
              <a:gd name="T99" fmla="*/ 73 h 141"/>
              <a:gd name="T100" fmla="*/ 111 w 158"/>
              <a:gd name="T101" fmla="*/ 74 h 141"/>
              <a:gd name="T102" fmla="*/ 111 w 158"/>
              <a:gd name="T103" fmla="*/ 91 h 141"/>
              <a:gd name="T104" fmla="*/ 120 w 158"/>
              <a:gd name="T105" fmla="*/ 93 h 141"/>
              <a:gd name="T106" fmla="*/ 147 w 158"/>
              <a:gd name="T107" fmla="*/ 84 h 141"/>
              <a:gd name="T108" fmla="*/ 147 w 158"/>
              <a:gd name="T109" fmla="*/ 68 h 141"/>
              <a:gd name="T110" fmla="*/ 147 w 158"/>
              <a:gd name="T111" fmla="*/ 28 h 141"/>
              <a:gd name="T112" fmla="*/ 119 w 158"/>
              <a:gd name="T113" fmla="*/ 36 h 141"/>
              <a:gd name="T114" fmla="*/ 111 w 158"/>
              <a:gd name="T115" fmla="*/ 36 h 141"/>
              <a:gd name="T116" fmla="*/ 111 w 158"/>
              <a:gd name="T117" fmla="*/ 54 h 141"/>
              <a:gd name="T118" fmla="*/ 147 w 158"/>
              <a:gd name="T119" fmla="*/ 45 h 141"/>
              <a:gd name="T120" fmla="*/ 147 w 158"/>
              <a:gd name="T121" fmla="*/ 2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E4554F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Freeform 46">
            <a:extLst>
              <a:ext uri="{FF2B5EF4-FFF2-40B4-BE49-F238E27FC236}">
                <a16:creationId xmlns:a16="http://schemas.microsoft.com/office/drawing/2014/main" id="{86C87CA8-4E08-65CE-2283-E0A6533E6D11}"/>
              </a:ext>
            </a:extLst>
          </p:cNvPr>
          <p:cNvSpPr>
            <a:spLocks/>
          </p:cNvSpPr>
          <p:nvPr/>
        </p:nvSpPr>
        <p:spPr bwMode="auto">
          <a:xfrm>
            <a:off x="6589486" y="2988397"/>
            <a:ext cx="1049945" cy="895235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rgbClr val="34474E"/>
          </a:solidFill>
          <a:ln w="0">
            <a:solidFill>
              <a:srgbClr val="34495E"/>
            </a:solidFill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Freeform 46">
            <a:extLst>
              <a:ext uri="{FF2B5EF4-FFF2-40B4-BE49-F238E27FC236}">
                <a16:creationId xmlns:a16="http://schemas.microsoft.com/office/drawing/2014/main" id="{78856BB2-2829-42AE-176F-27F870834502}"/>
              </a:ext>
            </a:extLst>
          </p:cNvPr>
          <p:cNvSpPr>
            <a:spLocks/>
          </p:cNvSpPr>
          <p:nvPr/>
        </p:nvSpPr>
        <p:spPr bwMode="auto">
          <a:xfrm>
            <a:off x="6720040" y="3099714"/>
            <a:ext cx="788839" cy="672603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34495E"/>
            </a:solidFill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Freeform 7" descr="D:\51PPT模板网\51pptmoban.com\图片.jpg">
            <a:extLst>
              <a:ext uri="{FF2B5EF4-FFF2-40B4-BE49-F238E27FC236}">
                <a16:creationId xmlns:a16="http://schemas.microsoft.com/office/drawing/2014/main" id="{0E60AA31-E2CE-8392-3A0C-A99D2FE85A29}"/>
              </a:ext>
            </a:extLst>
          </p:cNvPr>
          <p:cNvSpPr>
            <a:spLocks noEditPoints="1"/>
          </p:cNvSpPr>
          <p:nvPr/>
        </p:nvSpPr>
        <p:spPr bwMode="auto">
          <a:xfrm>
            <a:off x="6916905" y="3200087"/>
            <a:ext cx="418351" cy="410682"/>
          </a:xfrm>
          <a:custGeom>
            <a:avLst/>
            <a:gdLst>
              <a:gd name="T0" fmla="*/ 124 w 141"/>
              <a:gd name="T1" fmla="*/ 140 h 140"/>
              <a:gd name="T2" fmla="*/ 18 w 141"/>
              <a:gd name="T3" fmla="*/ 140 h 140"/>
              <a:gd name="T4" fmla="*/ 7 w 141"/>
              <a:gd name="T5" fmla="*/ 121 h 140"/>
              <a:gd name="T6" fmla="*/ 53 w 141"/>
              <a:gd name="T7" fmla="*/ 48 h 140"/>
              <a:gd name="T8" fmla="*/ 53 w 141"/>
              <a:gd name="T9" fmla="*/ 11 h 140"/>
              <a:gd name="T10" fmla="*/ 48 w 141"/>
              <a:gd name="T11" fmla="*/ 11 h 140"/>
              <a:gd name="T12" fmla="*/ 42 w 141"/>
              <a:gd name="T13" fmla="*/ 6 h 140"/>
              <a:gd name="T14" fmla="*/ 48 w 141"/>
              <a:gd name="T15" fmla="*/ 0 h 140"/>
              <a:gd name="T16" fmla="*/ 94 w 141"/>
              <a:gd name="T17" fmla="*/ 0 h 140"/>
              <a:gd name="T18" fmla="*/ 100 w 141"/>
              <a:gd name="T19" fmla="*/ 6 h 140"/>
              <a:gd name="T20" fmla="*/ 94 w 141"/>
              <a:gd name="T21" fmla="*/ 11 h 140"/>
              <a:gd name="T22" fmla="*/ 89 w 141"/>
              <a:gd name="T23" fmla="*/ 11 h 140"/>
              <a:gd name="T24" fmla="*/ 89 w 141"/>
              <a:gd name="T25" fmla="*/ 48 h 140"/>
              <a:gd name="T26" fmla="*/ 135 w 141"/>
              <a:gd name="T27" fmla="*/ 121 h 140"/>
              <a:gd name="T28" fmla="*/ 124 w 141"/>
              <a:gd name="T29" fmla="*/ 140 h 140"/>
              <a:gd name="T30" fmla="*/ 38 w 141"/>
              <a:gd name="T31" fmla="*/ 93 h 140"/>
              <a:gd name="T32" fmla="*/ 104 w 141"/>
              <a:gd name="T33" fmla="*/ 93 h 140"/>
              <a:gd name="T34" fmla="*/ 79 w 141"/>
              <a:gd name="T35" fmla="*/ 54 h 140"/>
              <a:gd name="T36" fmla="*/ 77 w 141"/>
              <a:gd name="T37" fmla="*/ 51 h 140"/>
              <a:gd name="T38" fmla="*/ 77 w 141"/>
              <a:gd name="T39" fmla="*/ 48 h 140"/>
              <a:gd name="T40" fmla="*/ 77 w 141"/>
              <a:gd name="T41" fmla="*/ 11 h 140"/>
              <a:gd name="T42" fmla="*/ 65 w 141"/>
              <a:gd name="T43" fmla="*/ 11 h 140"/>
              <a:gd name="T44" fmla="*/ 65 w 141"/>
              <a:gd name="T45" fmla="*/ 48 h 140"/>
              <a:gd name="T46" fmla="*/ 65 w 141"/>
              <a:gd name="T47" fmla="*/ 51 h 140"/>
              <a:gd name="T48" fmla="*/ 63 w 141"/>
              <a:gd name="T49" fmla="*/ 54 h 140"/>
              <a:gd name="T50" fmla="*/ 38 w 141"/>
              <a:gd name="T51" fmla="*/ 9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rgbClr val="34474E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Freeform 46">
            <a:extLst>
              <a:ext uri="{FF2B5EF4-FFF2-40B4-BE49-F238E27FC236}">
                <a16:creationId xmlns:a16="http://schemas.microsoft.com/office/drawing/2014/main" id="{1B020655-BEC7-73A7-EA97-3CF26EE12B1A}"/>
              </a:ext>
            </a:extLst>
          </p:cNvPr>
          <p:cNvSpPr>
            <a:spLocks/>
          </p:cNvSpPr>
          <p:nvPr/>
        </p:nvSpPr>
        <p:spPr bwMode="auto">
          <a:xfrm>
            <a:off x="6589486" y="1452361"/>
            <a:ext cx="1049945" cy="895235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rgbClr val="E4554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Freeform 46">
            <a:extLst>
              <a:ext uri="{FF2B5EF4-FFF2-40B4-BE49-F238E27FC236}">
                <a16:creationId xmlns:a16="http://schemas.microsoft.com/office/drawing/2014/main" id="{D92131B9-79F5-84A5-CA37-EFF2C5992DAE}"/>
              </a:ext>
            </a:extLst>
          </p:cNvPr>
          <p:cNvSpPr>
            <a:spLocks/>
          </p:cNvSpPr>
          <p:nvPr/>
        </p:nvSpPr>
        <p:spPr bwMode="auto">
          <a:xfrm>
            <a:off x="6720040" y="1563678"/>
            <a:ext cx="788839" cy="672603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E6A6FD4-1435-7961-0355-1841DE2CF0D0}"/>
              </a:ext>
            </a:extLst>
          </p:cNvPr>
          <p:cNvSpPr>
            <a:spLocks noEditPoints="1"/>
          </p:cNvSpPr>
          <p:nvPr/>
        </p:nvSpPr>
        <p:spPr bwMode="auto">
          <a:xfrm>
            <a:off x="6902242" y="1721988"/>
            <a:ext cx="408235" cy="335373"/>
          </a:xfrm>
          <a:custGeom>
            <a:avLst/>
            <a:gdLst>
              <a:gd name="T0" fmla="*/ 141 w 141"/>
              <a:gd name="T1" fmla="*/ 103 h 117"/>
              <a:gd name="T2" fmla="*/ 126 w 141"/>
              <a:gd name="T3" fmla="*/ 117 h 117"/>
              <a:gd name="T4" fmla="*/ 15 w 141"/>
              <a:gd name="T5" fmla="*/ 117 h 117"/>
              <a:gd name="T6" fmla="*/ 0 w 141"/>
              <a:gd name="T7" fmla="*/ 103 h 117"/>
              <a:gd name="T8" fmla="*/ 0 w 141"/>
              <a:gd name="T9" fmla="*/ 73 h 117"/>
              <a:gd name="T10" fmla="*/ 2 w 141"/>
              <a:gd name="T11" fmla="*/ 66 h 117"/>
              <a:gd name="T12" fmla="*/ 20 w 141"/>
              <a:gd name="T13" fmla="*/ 11 h 117"/>
              <a:gd name="T14" fmla="*/ 35 w 141"/>
              <a:gd name="T15" fmla="*/ 0 h 117"/>
              <a:gd name="T16" fmla="*/ 106 w 141"/>
              <a:gd name="T17" fmla="*/ 0 h 117"/>
              <a:gd name="T18" fmla="*/ 121 w 141"/>
              <a:gd name="T19" fmla="*/ 11 h 117"/>
              <a:gd name="T20" fmla="*/ 140 w 141"/>
              <a:gd name="T21" fmla="*/ 66 h 117"/>
              <a:gd name="T22" fmla="*/ 141 w 141"/>
              <a:gd name="T23" fmla="*/ 73 h 117"/>
              <a:gd name="T24" fmla="*/ 141 w 141"/>
              <a:gd name="T25" fmla="*/ 103 h 117"/>
              <a:gd name="T26" fmla="*/ 129 w 141"/>
              <a:gd name="T27" fmla="*/ 73 h 117"/>
              <a:gd name="T28" fmla="*/ 126 w 141"/>
              <a:gd name="T29" fmla="*/ 70 h 117"/>
              <a:gd name="T30" fmla="*/ 15 w 141"/>
              <a:gd name="T31" fmla="*/ 70 h 117"/>
              <a:gd name="T32" fmla="*/ 12 w 141"/>
              <a:gd name="T33" fmla="*/ 73 h 117"/>
              <a:gd name="T34" fmla="*/ 12 w 141"/>
              <a:gd name="T35" fmla="*/ 103 h 117"/>
              <a:gd name="T36" fmla="*/ 15 w 141"/>
              <a:gd name="T37" fmla="*/ 105 h 117"/>
              <a:gd name="T38" fmla="*/ 126 w 141"/>
              <a:gd name="T39" fmla="*/ 105 h 117"/>
              <a:gd name="T40" fmla="*/ 129 w 141"/>
              <a:gd name="T41" fmla="*/ 103 h 117"/>
              <a:gd name="T42" fmla="*/ 129 w 141"/>
              <a:gd name="T43" fmla="*/ 73 h 117"/>
              <a:gd name="T44" fmla="*/ 125 w 141"/>
              <a:gd name="T45" fmla="*/ 59 h 117"/>
              <a:gd name="T46" fmla="*/ 110 w 141"/>
              <a:gd name="T47" fmla="*/ 14 h 117"/>
              <a:gd name="T48" fmla="*/ 106 w 141"/>
              <a:gd name="T49" fmla="*/ 12 h 117"/>
              <a:gd name="T50" fmla="*/ 35 w 141"/>
              <a:gd name="T51" fmla="*/ 12 h 117"/>
              <a:gd name="T52" fmla="*/ 31 w 141"/>
              <a:gd name="T53" fmla="*/ 14 h 117"/>
              <a:gd name="T54" fmla="*/ 17 w 141"/>
              <a:gd name="T55" fmla="*/ 59 h 117"/>
              <a:gd name="T56" fmla="*/ 125 w 141"/>
              <a:gd name="T57" fmla="*/ 59 h 117"/>
              <a:gd name="T58" fmla="*/ 88 w 141"/>
              <a:gd name="T59" fmla="*/ 95 h 117"/>
              <a:gd name="T60" fmla="*/ 81 w 141"/>
              <a:gd name="T61" fmla="*/ 88 h 117"/>
              <a:gd name="T62" fmla="*/ 88 w 141"/>
              <a:gd name="T63" fmla="*/ 81 h 117"/>
              <a:gd name="T64" fmla="*/ 96 w 141"/>
              <a:gd name="T65" fmla="*/ 88 h 117"/>
              <a:gd name="T66" fmla="*/ 88 w 141"/>
              <a:gd name="T67" fmla="*/ 95 h 117"/>
              <a:gd name="T68" fmla="*/ 112 w 141"/>
              <a:gd name="T69" fmla="*/ 95 h 117"/>
              <a:gd name="T70" fmla="*/ 104 w 141"/>
              <a:gd name="T71" fmla="*/ 88 h 117"/>
              <a:gd name="T72" fmla="*/ 112 w 141"/>
              <a:gd name="T73" fmla="*/ 81 h 117"/>
              <a:gd name="T74" fmla="*/ 119 w 141"/>
              <a:gd name="T75" fmla="*/ 88 h 117"/>
              <a:gd name="T76" fmla="*/ 112 w 141"/>
              <a:gd name="T77" fmla="*/ 9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rgbClr val="E4554F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Freeform 46">
            <a:extLst>
              <a:ext uri="{FF2B5EF4-FFF2-40B4-BE49-F238E27FC236}">
                <a16:creationId xmlns:a16="http://schemas.microsoft.com/office/drawing/2014/main" id="{B02EB8F9-3203-2C67-6A11-5C3174C44E5E}"/>
              </a:ext>
            </a:extLst>
          </p:cNvPr>
          <p:cNvSpPr>
            <a:spLocks/>
          </p:cNvSpPr>
          <p:nvPr/>
        </p:nvSpPr>
        <p:spPr bwMode="auto">
          <a:xfrm>
            <a:off x="1400314" y="2988398"/>
            <a:ext cx="1049945" cy="895235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rgbClr val="E4554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" name="Freeform 46">
            <a:extLst>
              <a:ext uri="{FF2B5EF4-FFF2-40B4-BE49-F238E27FC236}">
                <a16:creationId xmlns:a16="http://schemas.microsoft.com/office/drawing/2014/main" id="{6C8F19B7-BD23-6BC3-1A59-D57D2C06DA91}"/>
              </a:ext>
            </a:extLst>
          </p:cNvPr>
          <p:cNvSpPr>
            <a:spLocks/>
          </p:cNvSpPr>
          <p:nvPr/>
        </p:nvSpPr>
        <p:spPr bwMode="auto">
          <a:xfrm>
            <a:off x="1530868" y="3099715"/>
            <a:ext cx="788839" cy="672603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3C8D6176-50B0-FA31-580D-B05420E7BCC2}"/>
              </a:ext>
            </a:extLst>
          </p:cNvPr>
          <p:cNvSpPr>
            <a:spLocks noEditPoints="1"/>
          </p:cNvSpPr>
          <p:nvPr/>
        </p:nvSpPr>
        <p:spPr bwMode="auto">
          <a:xfrm>
            <a:off x="1701661" y="3302244"/>
            <a:ext cx="468215" cy="310449"/>
          </a:xfrm>
          <a:custGeom>
            <a:avLst/>
            <a:gdLst>
              <a:gd name="T0" fmla="*/ 208 w 210"/>
              <a:gd name="T1" fmla="*/ 38 h 141"/>
              <a:gd name="T2" fmla="*/ 106 w 210"/>
              <a:gd name="T3" fmla="*/ 70 h 141"/>
              <a:gd name="T4" fmla="*/ 105 w 210"/>
              <a:gd name="T5" fmla="*/ 71 h 141"/>
              <a:gd name="T6" fmla="*/ 104 w 210"/>
              <a:gd name="T7" fmla="*/ 70 h 141"/>
              <a:gd name="T8" fmla="*/ 44 w 210"/>
              <a:gd name="T9" fmla="*/ 52 h 141"/>
              <a:gd name="T10" fmla="*/ 35 w 210"/>
              <a:gd name="T11" fmla="*/ 78 h 141"/>
              <a:gd name="T12" fmla="*/ 41 w 210"/>
              <a:gd name="T13" fmla="*/ 88 h 141"/>
              <a:gd name="T14" fmla="*/ 35 w 210"/>
              <a:gd name="T15" fmla="*/ 98 h 141"/>
              <a:gd name="T16" fmla="*/ 41 w 210"/>
              <a:gd name="T17" fmla="*/ 138 h 141"/>
              <a:gd name="T18" fmla="*/ 40 w 210"/>
              <a:gd name="T19" fmla="*/ 140 h 141"/>
              <a:gd name="T20" fmla="*/ 38 w 210"/>
              <a:gd name="T21" fmla="*/ 141 h 141"/>
              <a:gd name="T22" fmla="*/ 20 w 210"/>
              <a:gd name="T23" fmla="*/ 141 h 141"/>
              <a:gd name="T24" fmla="*/ 18 w 210"/>
              <a:gd name="T25" fmla="*/ 140 h 141"/>
              <a:gd name="T26" fmla="*/ 17 w 210"/>
              <a:gd name="T27" fmla="*/ 138 h 141"/>
              <a:gd name="T28" fmla="*/ 22 w 210"/>
              <a:gd name="T29" fmla="*/ 98 h 141"/>
              <a:gd name="T30" fmla="*/ 17 w 210"/>
              <a:gd name="T31" fmla="*/ 88 h 141"/>
              <a:gd name="T32" fmla="*/ 23 w 210"/>
              <a:gd name="T33" fmla="*/ 78 h 141"/>
              <a:gd name="T34" fmla="*/ 32 w 210"/>
              <a:gd name="T35" fmla="*/ 48 h 141"/>
              <a:gd name="T36" fmla="*/ 2 w 210"/>
              <a:gd name="T37" fmla="*/ 38 h 141"/>
              <a:gd name="T38" fmla="*/ 0 w 210"/>
              <a:gd name="T39" fmla="*/ 35 h 141"/>
              <a:gd name="T40" fmla="*/ 2 w 210"/>
              <a:gd name="T41" fmla="*/ 33 h 141"/>
              <a:gd name="T42" fmla="*/ 104 w 210"/>
              <a:gd name="T43" fmla="*/ 0 h 141"/>
              <a:gd name="T44" fmla="*/ 105 w 210"/>
              <a:gd name="T45" fmla="*/ 0 h 141"/>
              <a:gd name="T46" fmla="*/ 106 w 210"/>
              <a:gd name="T47" fmla="*/ 0 h 141"/>
              <a:gd name="T48" fmla="*/ 208 w 210"/>
              <a:gd name="T49" fmla="*/ 33 h 141"/>
              <a:gd name="T50" fmla="*/ 210 w 210"/>
              <a:gd name="T51" fmla="*/ 35 h 141"/>
              <a:gd name="T52" fmla="*/ 208 w 210"/>
              <a:gd name="T53" fmla="*/ 38 h 141"/>
              <a:gd name="T54" fmla="*/ 164 w 210"/>
              <a:gd name="T55" fmla="*/ 94 h 141"/>
              <a:gd name="T56" fmla="*/ 105 w 210"/>
              <a:gd name="T57" fmla="*/ 117 h 141"/>
              <a:gd name="T58" fmla="*/ 46 w 210"/>
              <a:gd name="T59" fmla="*/ 94 h 141"/>
              <a:gd name="T60" fmla="*/ 48 w 210"/>
              <a:gd name="T61" fmla="*/ 65 h 141"/>
              <a:gd name="T62" fmla="*/ 101 w 210"/>
              <a:gd name="T63" fmla="*/ 82 h 141"/>
              <a:gd name="T64" fmla="*/ 105 w 210"/>
              <a:gd name="T65" fmla="*/ 82 h 141"/>
              <a:gd name="T66" fmla="*/ 109 w 210"/>
              <a:gd name="T67" fmla="*/ 82 h 141"/>
              <a:gd name="T68" fmla="*/ 162 w 210"/>
              <a:gd name="T69" fmla="*/ 65 h 141"/>
              <a:gd name="T70" fmla="*/ 164 w 210"/>
              <a:gd name="T71" fmla="*/ 9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0" h="141">
                <a:moveTo>
                  <a:pt x="208" y="38"/>
                </a:moveTo>
                <a:cubicBezTo>
                  <a:pt x="106" y="70"/>
                  <a:pt x="106" y="70"/>
                  <a:pt x="106" y="70"/>
                </a:cubicBezTo>
                <a:cubicBezTo>
                  <a:pt x="106" y="71"/>
                  <a:pt x="105" y="71"/>
                  <a:pt x="105" y="71"/>
                </a:cubicBezTo>
                <a:cubicBezTo>
                  <a:pt x="105" y="71"/>
                  <a:pt x="104" y="71"/>
                  <a:pt x="104" y="70"/>
                </a:cubicBezTo>
                <a:cubicBezTo>
                  <a:pt x="44" y="52"/>
                  <a:pt x="44" y="52"/>
                  <a:pt x="44" y="52"/>
                </a:cubicBezTo>
                <a:cubicBezTo>
                  <a:pt x="39" y="56"/>
                  <a:pt x="36" y="66"/>
                  <a:pt x="35" y="78"/>
                </a:cubicBezTo>
                <a:cubicBezTo>
                  <a:pt x="38" y="80"/>
                  <a:pt x="41" y="84"/>
                  <a:pt x="41" y="88"/>
                </a:cubicBezTo>
                <a:cubicBezTo>
                  <a:pt x="41" y="92"/>
                  <a:pt x="38" y="96"/>
                  <a:pt x="35" y="98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1" y="138"/>
                  <a:pt x="40" y="139"/>
                  <a:pt x="40" y="140"/>
                </a:cubicBezTo>
                <a:cubicBezTo>
                  <a:pt x="39" y="141"/>
                  <a:pt x="38" y="141"/>
                  <a:pt x="38" y="141"/>
                </a:cubicBezTo>
                <a:cubicBezTo>
                  <a:pt x="20" y="141"/>
                  <a:pt x="20" y="141"/>
                  <a:pt x="20" y="141"/>
                </a:cubicBezTo>
                <a:cubicBezTo>
                  <a:pt x="19" y="141"/>
                  <a:pt x="18" y="141"/>
                  <a:pt x="18" y="140"/>
                </a:cubicBezTo>
                <a:cubicBezTo>
                  <a:pt x="17" y="139"/>
                  <a:pt x="17" y="138"/>
                  <a:pt x="17" y="138"/>
                </a:cubicBezTo>
                <a:cubicBezTo>
                  <a:pt x="22" y="98"/>
                  <a:pt x="22" y="98"/>
                  <a:pt x="22" y="98"/>
                </a:cubicBezTo>
                <a:cubicBezTo>
                  <a:pt x="19" y="96"/>
                  <a:pt x="17" y="92"/>
                  <a:pt x="17" y="88"/>
                </a:cubicBezTo>
                <a:cubicBezTo>
                  <a:pt x="17" y="84"/>
                  <a:pt x="20" y="80"/>
                  <a:pt x="23" y="78"/>
                </a:cubicBezTo>
                <a:cubicBezTo>
                  <a:pt x="24" y="67"/>
                  <a:pt x="26" y="56"/>
                  <a:pt x="32" y="48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8"/>
                  <a:pt x="0" y="37"/>
                  <a:pt x="0" y="35"/>
                </a:cubicBezTo>
                <a:cubicBezTo>
                  <a:pt x="0" y="34"/>
                  <a:pt x="0" y="33"/>
                  <a:pt x="2" y="33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0"/>
                  <a:pt x="105" y="0"/>
                  <a:pt x="105" y="0"/>
                </a:cubicBezTo>
                <a:cubicBezTo>
                  <a:pt x="105" y="0"/>
                  <a:pt x="106" y="0"/>
                  <a:pt x="106" y="0"/>
                </a:cubicBezTo>
                <a:cubicBezTo>
                  <a:pt x="208" y="33"/>
                  <a:pt x="208" y="33"/>
                  <a:pt x="208" y="33"/>
                </a:cubicBezTo>
                <a:cubicBezTo>
                  <a:pt x="210" y="33"/>
                  <a:pt x="210" y="34"/>
                  <a:pt x="210" y="35"/>
                </a:cubicBezTo>
                <a:cubicBezTo>
                  <a:pt x="210" y="37"/>
                  <a:pt x="210" y="38"/>
                  <a:pt x="208" y="38"/>
                </a:cubicBezTo>
                <a:close/>
                <a:moveTo>
                  <a:pt x="164" y="94"/>
                </a:moveTo>
                <a:cubicBezTo>
                  <a:pt x="164" y="107"/>
                  <a:pt x="137" y="117"/>
                  <a:pt x="105" y="117"/>
                </a:cubicBezTo>
                <a:cubicBezTo>
                  <a:pt x="73" y="117"/>
                  <a:pt x="46" y="107"/>
                  <a:pt x="46" y="94"/>
                </a:cubicBezTo>
                <a:cubicBezTo>
                  <a:pt x="48" y="65"/>
                  <a:pt x="48" y="65"/>
                  <a:pt x="48" y="65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2" y="82"/>
                  <a:pt x="104" y="82"/>
                  <a:pt x="105" y="82"/>
                </a:cubicBezTo>
                <a:cubicBezTo>
                  <a:pt x="106" y="82"/>
                  <a:pt x="108" y="82"/>
                  <a:pt x="109" y="82"/>
                </a:cubicBezTo>
                <a:cubicBezTo>
                  <a:pt x="162" y="65"/>
                  <a:pt x="162" y="65"/>
                  <a:pt x="162" y="65"/>
                </a:cubicBezTo>
                <a:lnTo>
                  <a:pt x="164" y="94"/>
                </a:lnTo>
                <a:close/>
              </a:path>
            </a:pathLst>
          </a:custGeom>
          <a:solidFill>
            <a:srgbClr val="E4554F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7" name="Freeform 46">
            <a:extLst>
              <a:ext uri="{FF2B5EF4-FFF2-40B4-BE49-F238E27FC236}">
                <a16:creationId xmlns:a16="http://schemas.microsoft.com/office/drawing/2014/main" id="{1A729978-FA13-6266-0527-202B46B29D16}"/>
              </a:ext>
            </a:extLst>
          </p:cNvPr>
          <p:cNvSpPr>
            <a:spLocks/>
          </p:cNvSpPr>
          <p:nvPr/>
        </p:nvSpPr>
        <p:spPr bwMode="auto">
          <a:xfrm>
            <a:off x="1340485" y="4507010"/>
            <a:ext cx="1049945" cy="895235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rgbClr val="34474E"/>
          </a:solidFill>
          <a:ln w="0">
            <a:solidFill>
              <a:srgbClr val="34495E"/>
            </a:solidFill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Freeform 46">
            <a:extLst>
              <a:ext uri="{FF2B5EF4-FFF2-40B4-BE49-F238E27FC236}">
                <a16:creationId xmlns:a16="http://schemas.microsoft.com/office/drawing/2014/main" id="{DB9C17A5-8D29-FECD-9901-A4DA7115C5B4}"/>
              </a:ext>
            </a:extLst>
          </p:cNvPr>
          <p:cNvSpPr>
            <a:spLocks/>
          </p:cNvSpPr>
          <p:nvPr/>
        </p:nvSpPr>
        <p:spPr bwMode="auto">
          <a:xfrm>
            <a:off x="1471039" y="4618327"/>
            <a:ext cx="788839" cy="672603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34495E"/>
            </a:solidFill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Freeform 10" descr="D:\51PPT模板网\51pptmoban.com\图片.jpg">
            <a:extLst>
              <a:ext uri="{FF2B5EF4-FFF2-40B4-BE49-F238E27FC236}">
                <a16:creationId xmlns:a16="http://schemas.microsoft.com/office/drawing/2014/main" id="{1C4A26A9-55B5-0093-6014-0D530123F6D1}"/>
              </a:ext>
            </a:extLst>
          </p:cNvPr>
          <p:cNvSpPr>
            <a:spLocks noEditPoints="1"/>
          </p:cNvSpPr>
          <p:nvPr/>
        </p:nvSpPr>
        <p:spPr bwMode="auto">
          <a:xfrm>
            <a:off x="1675999" y="4774623"/>
            <a:ext cx="394174" cy="360008"/>
          </a:xfrm>
          <a:custGeom>
            <a:avLst/>
            <a:gdLst>
              <a:gd name="T0" fmla="*/ 152 w 152"/>
              <a:gd name="T1" fmla="*/ 114 h 140"/>
              <a:gd name="T2" fmla="*/ 149 w 152"/>
              <a:gd name="T3" fmla="*/ 117 h 140"/>
              <a:gd name="T4" fmla="*/ 129 w 152"/>
              <a:gd name="T5" fmla="*/ 117 h 140"/>
              <a:gd name="T6" fmla="*/ 129 w 152"/>
              <a:gd name="T7" fmla="*/ 131 h 140"/>
              <a:gd name="T8" fmla="*/ 120 w 152"/>
              <a:gd name="T9" fmla="*/ 140 h 140"/>
              <a:gd name="T10" fmla="*/ 32 w 152"/>
              <a:gd name="T11" fmla="*/ 140 h 140"/>
              <a:gd name="T12" fmla="*/ 23 w 152"/>
              <a:gd name="T13" fmla="*/ 131 h 140"/>
              <a:gd name="T14" fmla="*/ 23 w 152"/>
              <a:gd name="T15" fmla="*/ 117 h 140"/>
              <a:gd name="T16" fmla="*/ 3 w 152"/>
              <a:gd name="T17" fmla="*/ 117 h 140"/>
              <a:gd name="T18" fmla="*/ 0 w 152"/>
              <a:gd name="T19" fmla="*/ 114 h 140"/>
              <a:gd name="T20" fmla="*/ 0 w 152"/>
              <a:gd name="T21" fmla="*/ 76 h 140"/>
              <a:gd name="T22" fmla="*/ 17 w 152"/>
              <a:gd name="T23" fmla="*/ 58 h 140"/>
              <a:gd name="T24" fmla="*/ 23 w 152"/>
              <a:gd name="T25" fmla="*/ 58 h 140"/>
              <a:gd name="T26" fmla="*/ 23 w 152"/>
              <a:gd name="T27" fmla="*/ 8 h 140"/>
              <a:gd name="T28" fmla="*/ 32 w 152"/>
              <a:gd name="T29" fmla="*/ 0 h 140"/>
              <a:gd name="T30" fmla="*/ 94 w 152"/>
              <a:gd name="T31" fmla="*/ 0 h 140"/>
              <a:gd name="T32" fmla="*/ 109 w 152"/>
              <a:gd name="T33" fmla="*/ 6 h 140"/>
              <a:gd name="T34" fmla="*/ 123 w 152"/>
              <a:gd name="T35" fmla="*/ 20 h 140"/>
              <a:gd name="T36" fmla="*/ 129 w 152"/>
              <a:gd name="T37" fmla="*/ 35 h 140"/>
              <a:gd name="T38" fmla="*/ 129 w 152"/>
              <a:gd name="T39" fmla="*/ 58 h 140"/>
              <a:gd name="T40" fmla="*/ 135 w 152"/>
              <a:gd name="T41" fmla="*/ 58 h 140"/>
              <a:gd name="T42" fmla="*/ 152 w 152"/>
              <a:gd name="T43" fmla="*/ 76 h 140"/>
              <a:gd name="T44" fmla="*/ 152 w 152"/>
              <a:gd name="T45" fmla="*/ 114 h 140"/>
              <a:gd name="T46" fmla="*/ 117 w 152"/>
              <a:gd name="T47" fmla="*/ 70 h 140"/>
              <a:gd name="T48" fmla="*/ 117 w 152"/>
              <a:gd name="T49" fmla="*/ 35 h 140"/>
              <a:gd name="T50" fmla="*/ 102 w 152"/>
              <a:gd name="T51" fmla="*/ 35 h 140"/>
              <a:gd name="T52" fmla="*/ 94 w 152"/>
              <a:gd name="T53" fmla="*/ 26 h 140"/>
              <a:gd name="T54" fmla="*/ 94 w 152"/>
              <a:gd name="T55" fmla="*/ 11 h 140"/>
              <a:gd name="T56" fmla="*/ 35 w 152"/>
              <a:gd name="T57" fmla="*/ 11 h 140"/>
              <a:gd name="T58" fmla="*/ 35 w 152"/>
              <a:gd name="T59" fmla="*/ 70 h 140"/>
              <a:gd name="T60" fmla="*/ 117 w 152"/>
              <a:gd name="T61" fmla="*/ 70 h 140"/>
              <a:gd name="T62" fmla="*/ 117 w 152"/>
              <a:gd name="T63" fmla="*/ 129 h 140"/>
              <a:gd name="T64" fmla="*/ 117 w 152"/>
              <a:gd name="T65" fmla="*/ 105 h 140"/>
              <a:gd name="T66" fmla="*/ 35 w 152"/>
              <a:gd name="T67" fmla="*/ 105 h 140"/>
              <a:gd name="T68" fmla="*/ 35 w 152"/>
              <a:gd name="T69" fmla="*/ 129 h 140"/>
              <a:gd name="T70" fmla="*/ 117 w 152"/>
              <a:gd name="T71" fmla="*/ 129 h 140"/>
              <a:gd name="T72" fmla="*/ 135 w 152"/>
              <a:gd name="T73" fmla="*/ 70 h 140"/>
              <a:gd name="T74" fmla="*/ 129 w 152"/>
              <a:gd name="T75" fmla="*/ 76 h 140"/>
              <a:gd name="T76" fmla="*/ 135 w 152"/>
              <a:gd name="T77" fmla="*/ 82 h 140"/>
              <a:gd name="T78" fmla="*/ 140 w 152"/>
              <a:gd name="T79" fmla="*/ 76 h 140"/>
              <a:gd name="T80" fmla="*/ 135 w 152"/>
              <a:gd name="T81" fmla="*/ 7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2" h="140">
                <a:moveTo>
                  <a:pt x="152" y="114"/>
                </a:moveTo>
                <a:cubicBezTo>
                  <a:pt x="152" y="115"/>
                  <a:pt x="151" y="117"/>
                  <a:pt x="149" y="117"/>
                </a:cubicBezTo>
                <a:cubicBezTo>
                  <a:pt x="129" y="117"/>
                  <a:pt x="129" y="117"/>
                  <a:pt x="129" y="117"/>
                </a:cubicBezTo>
                <a:cubicBezTo>
                  <a:pt x="129" y="131"/>
                  <a:pt x="129" y="131"/>
                  <a:pt x="129" y="131"/>
                </a:cubicBezTo>
                <a:cubicBezTo>
                  <a:pt x="129" y="136"/>
                  <a:pt x="125" y="140"/>
                  <a:pt x="120" y="140"/>
                </a:cubicBezTo>
                <a:cubicBezTo>
                  <a:pt x="32" y="140"/>
                  <a:pt x="32" y="140"/>
                  <a:pt x="32" y="140"/>
                </a:cubicBezTo>
                <a:cubicBezTo>
                  <a:pt x="27" y="140"/>
                  <a:pt x="23" y="136"/>
                  <a:pt x="23" y="131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" y="117"/>
                  <a:pt x="3" y="117"/>
                  <a:pt x="3" y="117"/>
                </a:cubicBezTo>
                <a:cubicBezTo>
                  <a:pt x="1" y="117"/>
                  <a:pt x="0" y="115"/>
                  <a:pt x="0" y="11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6"/>
                  <a:pt x="8" y="58"/>
                  <a:pt x="17" y="5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4"/>
                  <a:pt x="27" y="0"/>
                  <a:pt x="32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5" y="2"/>
                  <a:pt x="109" y="6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6" y="23"/>
                  <a:pt x="129" y="30"/>
                  <a:pt x="129" y="35"/>
                </a:cubicBezTo>
                <a:cubicBezTo>
                  <a:pt x="129" y="58"/>
                  <a:pt x="129" y="58"/>
                  <a:pt x="129" y="58"/>
                </a:cubicBezTo>
                <a:cubicBezTo>
                  <a:pt x="135" y="58"/>
                  <a:pt x="135" y="58"/>
                  <a:pt x="135" y="58"/>
                </a:cubicBezTo>
                <a:cubicBezTo>
                  <a:pt x="144" y="58"/>
                  <a:pt x="152" y="66"/>
                  <a:pt x="152" y="76"/>
                </a:cubicBezTo>
                <a:lnTo>
                  <a:pt x="152" y="114"/>
                </a:lnTo>
                <a:close/>
                <a:moveTo>
                  <a:pt x="117" y="70"/>
                </a:moveTo>
                <a:cubicBezTo>
                  <a:pt x="117" y="35"/>
                  <a:pt x="117" y="35"/>
                  <a:pt x="117" y="35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98" y="35"/>
                  <a:pt x="94" y="31"/>
                  <a:pt x="94" y="26"/>
                </a:cubicBezTo>
                <a:cubicBezTo>
                  <a:pt x="94" y="11"/>
                  <a:pt x="94" y="11"/>
                  <a:pt x="94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70"/>
                  <a:pt x="35" y="70"/>
                  <a:pt x="35" y="70"/>
                </a:cubicBezTo>
                <a:lnTo>
                  <a:pt x="117" y="70"/>
                </a:lnTo>
                <a:close/>
                <a:moveTo>
                  <a:pt x="117" y="129"/>
                </a:moveTo>
                <a:cubicBezTo>
                  <a:pt x="117" y="105"/>
                  <a:pt x="117" y="105"/>
                  <a:pt x="117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29"/>
                  <a:pt x="35" y="129"/>
                  <a:pt x="35" y="129"/>
                </a:cubicBezTo>
                <a:lnTo>
                  <a:pt x="117" y="129"/>
                </a:lnTo>
                <a:close/>
                <a:moveTo>
                  <a:pt x="135" y="70"/>
                </a:moveTo>
                <a:cubicBezTo>
                  <a:pt x="131" y="70"/>
                  <a:pt x="129" y="73"/>
                  <a:pt x="129" y="76"/>
                </a:cubicBezTo>
                <a:cubicBezTo>
                  <a:pt x="129" y="79"/>
                  <a:pt x="131" y="82"/>
                  <a:pt x="135" y="82"/>
                </a:cubicBezTo>
                <a:cubicBezTo>
                  <a:pt x="138" y="82"/>
                  <a:pt x="140" y="79"/>
                  <a:pt x="140" y="76"/>
                </a:cubicBezTo>
                <a:cubicBezTo>
                  <a:pt x="140" y="73"/>
                  <a:pt x="138" y="70"/>
                  <a:pt x="135" y="70"/>
                </a:cubicBezTo>
                <a:close/>
              </a:path>
            </a:pathLst>
          </a:custGeom>
          <a:solidFill>
            <a:srgbClr val="34474E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Freeform 46">
            <a:extLst>
              <a:ext uri="{FF2B5EF4-FFF2-40B4-BE49-F238E27FC236}">
                <a16:creationId xmlns:a16="http://schemas.microsoft.com/office/drawing/2014/main" id="{3321975C-CADE-897C-2EAE-18B0C8A34B36}"/>
              </a:ext>
            </a:extLst>
          </p:cNvPr>
          <p:cNvSpPr>
            <a:spLocks/>
          </p:cNvSpPr>
          <p:nvPr/>
        </p:nvSpPr>
        <p:spPr bwMode="auto">
          <a:xfrm>
            <a:off x="1441224" y="1455755"/>
            <a:ext cx="1049945" cy="895235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rgbClr val="34474E"/>
          </a:solidFill>
          <a:ln w="0">
            <a:solidFill>
              <a:srgbClr val="34495E"/>
            </a:solidFill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3" name="Freeform 46">
            <a:extLst>
              <a:ext uri="{FF2B5EF4-FFF2-40B4-BE49-F238E27FC236}">
                <a16:creationId xmlns:a16="http://schemas.microsoft.com/office/drawing/2014/main" id="{EBC3B2C6-D11F-07B3-345D-535BC74F863C}"/>
              </a:ext>
            </a:extLst>
          </p:cNvPr>
          <p:cNvSpPr>
            <a:spLocks/>
          </p:cNvSpPr>
          <p:nvPr/>
        </p:nvSpPr>
        <p:spPr bwMode="auto">
          <a:xfrm>
            <a:off x="1571778" y="1567072"/>
            <a:ext cx="788839" cy="672603"/>
          </a:xfrm>
          <a:custGeom>
            <a:avLst/>
            <a:gdLst>
              <a:gd name="T0" fmla="*/ 161 w 643"/>
              <a:gd name="T1" fmla="*/ 0 h 555"/>
              <a:gd name="T2" fmla="*/ 482 w 643"/>
              <a:gd name="T3" fmla="*/ 0 h 555"/>
              <a:gd name="T4" fmla="*/ 643 w 643"/>
              <a:gd name="T5" fmla="*/ 277 h 555"/>
              <a:gd name="T6" fmla="*/ 482 w 643"/>
              <a:gd name="T7" fmla="*/ 555 h 555"/>
              <a:gd name="T8" fmla="*/ 161 w 643"/>
              <a:gd name="T9" fmla="*/ 555 h 555"/>
              <a:gd name="T10" fmla="*/ 0 w 643"/>
              <a:gd name="T11" fmla="*/ 277 h 555"/>
              <a:gd name="T12" fmla="*/ 161 w 643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3" h="555">
                <a:moveTo>
                  <a:pt x="161" y="0"/>
                </a:moveTo>
                <a:lnTo>
                  <a:pt x="482" y="0"/>
                </a:lnTo>
                <a:lnTo>
                  <a:pt x="643" y="277"/>
                </a:lnTo>
                <a:lnTo>
                  <a:pt x="482" y="555"/>
                </a:lnTo>
                <a:lnTo>
                  <a:pt x="161" y="555"/>
                </a:lnTo>
                <a:lnTo>
                  <a:pt x="0" y="277"/>
                </a:lnTo>
                <a:lnTo>
                  <a:pt x="161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34495E"/>
            </a:solidFill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1" name="Freeform 11" descr="D:\51PPT模板网\51pptmoban.com\图片.jpg">
            <a:extLst>
              <a:ext uri="{FF2B5EF4-FFF2-40B4-BE49-F238E27FC236}">
                <a16:creationId xmlns:a16="http://schemas.microsoft.com/office/drawing/2014/main" id="{C55136EB-32D3-F514-D01E-BE7C594A597B}"/>
              </a:ext>
            </a:extLst>
          </p:cNvPr>
          <p:cNvSpPr>
            <a:spLocks noEditPoints="1"/>
          </p:cNvSpPr>
          <p:nvPr/>
        </p:nvSpPr>
        <p:spPr bwMode="auto">
          <a:xfrm>
            <a:off x="1781172" y="1694777"/>
            <a:ext cx="370050" cy="430166"/>
          </a:xfrm>
          <a:custGeom>
            <a:avLst/>
            <a:gdLst>
              <a:gd name="T0" fmla="*/ 118 w 129"/>
              <a:gd name="T1" fmla="*/ 87 h 152"/>
              <a:gd name="T2" fmla="*/ 107 w 129"/>
              <a:gd name="T3" fmla="*/ 99 h 152"/>
              <a:gd name="T4" fmla="*/ 51 w 129"/>
              <a:gd name="T5" fmla="*/ 107 h 152"/>
              <a:gd name="T6" fmla="*/ 15 w 129"/>
              <a:gd name="T7" fmla="*/ 94 h 152"/>
              <a:gd name="T8" fmla="*/ 9 w 129"/>
              <a:gd name="T9" fmla="*/ 79 h 152"/>
              <a:gd name="T10" fmla="*/ 0 w 129"/>
              <a:gd name="T11" fmla="*/ 22 h 152"/>
              <a:gd name="T12" fmla="*/ 17 w 129"/>
              <a:gd name="T13" fmla="*/ 8 h 152"/>
              <a:gd name="T14" fmla="*/ 46 w 129"/>
              <a:gd name="T15" fmla="*/ 2 h 152"/>
              <a:gd name="T16" fmla="*/ 107 w 129"/>
              <a:gd name="T17" fmla="*/ 6 h 152"/>
              <a:gd name="T18" fmla="*/ 127 w 129"/>
              <a:gd name="T19" fmla="*/ 18 h 152"/>
              <a:gd name="T20" fmla="*/ 128 w 129"/>
              <a:gd name="T21" fmla="*/ 27 h 152"/>
              <a:gd name="T22" fmla="*/ 118 w 129"/>
              <a:gd name="T23" fmla="*/ 87 h 152"/>
              <a:gd name="T24" fmla="*/ 101 w 129"/>
              <a:gd name="T25" fmla="*/ 141 h 152"/>
              <a:gd name="T26" fmla="*/ 47 w 129"/>
              <a:gd name="T27" fmla="*/ 148 h 152"/>
              <a:gd name="T28" fmla="*/ 21 w 129"/>
              <a:gd name="T29" fmla="*/ 135 h 152"/>
              <a:gd name="T30" fmla="*/ 16 w 129"/>
              <a:gd name="T31" fmla="*/ 108 h 152"/>
              <a:gd name="T32" fmla="*/ 16 w 129"/>
              <a:gd name="T33" fmla="*/ 106 h 152"/>
              <a:gd name="T34" fmla="*/ 18 w 129"/>
              <a:gd name="T35" fmla="*/ 106 h 152"/>
              <a:gd name="T36" fmla="*/ 111 w 129"/>
              <a:gd name="T37" fmla="*/ 106 h 152"/>
              <a:gd name="T38" fmla="*/ 112 w 129"/>
              <a:gd name="T39" fmla="*/ 115 h 152"/>
              <a:gd name="T40" fmla="*/ 101 w 129"/>
              <a:gd name="T41" fmla="*/ 141 h 152"/>
              <a:gd name="T42" fmla="*/ 89 w 129"/>
              <a:gd name="T43" fmla="*/ 13 h 152"/>
              <a:gd name="T44" fmla="*/ 38 w 129"/>
              <a:gd name="T45" fmla="*/ 13 h 152"/>
              <a:gd name="T46" fmla="*/ 22 w 129"/>
              <a:gd name="T47" fmla="*/ 20 h 152"/>
              <a:gd name="T48" fmla="*/ 44 w 129"/>
              <a:gd name="T49" fmla="*/ 28 h 152"/>
              <a:gd name="T50" fmla="*/ 85 w 129"/>
              <a:gd name="T51" fmla="*/ 28 h 152"/>
              <a:gd name="T52" fmla="*/ 106 w 129"/>
              <a:gd name="T53" fmla="*/ 20 h 152"/>
              <a:gd name="T54" fmla="*/ 89 w 129"/>
              <a:gd name="T55" fmla="*/ 13 h 152"/>
              <a:gd name="T56" fmla="*/ 56 w 129"/>
              <a:gd name="T57" fmla="*/ 54 h 152"/>
              <a:gd name="T58" fmla="*/ 44 w 129"/>
              <a:gd name="T59" fmla="*/ 74 h 152"/>
              <a:gd name="T60" fmla="*/ 66 w 129"/>
              <a:gd name="T61" fmla="*/ 93 h 152"/>
              <a:gd name="T62" fmla="*/ 84 w 129"/>
              <a:gd name="T63" fmla="*/ 70 h 152"/>
              <a:gd name="T64" fmla="*/ 56 w 129"/>
              <a:gd name="T65" fmla="*/ 54 h 152"/>
              <a:gd name="T66" fmla="*/ 59 w 129"/>
              <a:gd name="T67" fmla="*/ 82 h 152"/>
              <a:gd name="T68" fmla="*/ 59 w 129"/>
              <a:gd name="T69" fmla="*/ 64 h 152"/>
              <a:gd name="T70" fmla="*/ 74 w 129"/>
              <a:gd name="T71" fmla="*/ 72 h 152"/>
              <a:gd name="T72" fmla="*/ 59 w 129"/>
              <a:gd name="T73" fmla="*/ 8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9" h="152">
                <a:moveTo>
                  <a:pt x="118" y="87"/>
                </a:moveTo>
                <a:cubicBezTo>
                  <a:pt x="117" y="93"/>
                  <a:pt x="111" y="96"/>
                  <a:pt x="107" y="99"/>
                </a:cubicBezTo>
                <a:cubicBezTo>
                  <a:pt x="89" y="107"/>
                  <a:pt x="69" y="109"/>
                  <a:pt x="51" y="107"/>
                </a:cubicBezTo>
                <a:cubicBezTo>
                  <a:pt x="38" y="106"/>
                  <a:pt x="25" y="102"/>
                  <a:pt x="15" y="94"/>
                </a:cubicBezTo>
                <a:cubicBezTo>
                  <a:pt x="10" y="90"/>
                  <a:pt x="10" y="84"/>
                  <a:pt x="9" y="79"/>
                </a:cubicBezTo>
                <a:cubicBezTo>
                  <a:pt x="6" y="60"/>
                  <a:pt x="2" y="41"/>
                  <a:pt x="0" y="22"/>
                </a:cubicBezTo>
                <a:cubicBezTo>
                  <a:pt x="1" y="14"/>
                  <a:pt x="10" y="10"/>
                  <a:pt x="17" y="8"/>
                </a:cubicBezTo>
                <a:cubicBezTo>
                  <a:pt x="26" y="4"/>
                  <a:pt x="36" y="3"/>
                  <a:pt x="46" y="2"/>
                </a:cubicBezTo>
                <a:cubicBezTo>
                  <a:pt x="66" y="0"/>
                  <a:pt x="87" y="1"/>
                  <a:pt x="107" y="6"/>
                </a:cubicBezTo>
                <a:cubicBezTo>
                  <a:pt x="115" y="9"/>
                  <a:pt x="122" y="12"/>
                  <a:pt x="127" y="18"/>
                </a:cubicBezTo>
                <a:cubicBezTo>
                  <a:pt x="129" y="20"/>
                  <a:pt x="129" y="24"/>
                  <a:pt x="128" y="27"/>
                </a:cubicBezTo>
                <a:cubicBezTo>
                  <a:pt x="125" y="47"/>
                  <a:pt x="121" y="67"/>
                  <a:pt x="118" y="87"/>
                </a:cubicBezTo>
                <a:close/>
                <a:moveTo>
                  <a:pt x="101" y="141"/>
                </a:moveTo>
                <a:cubicBezTo>
                  <a:pt x="85" y="151"/>
                  <a:pt x="65" y="152"/>
                  <a:pt x="47" y="148"/>
                </a:cubicBezTo>
                <a:cubicBezTo>
                  <a:pt x="37" y="147"/>
                  <a:pt x="26" y="144"/>
                  <a:pt x="21" y="135"/>
                </a:cubicBezTo>
                <a:cubicBezTo>
                  <a:pt x="18" y="126"/>
                  <a:pt x="17" y="117"/>
                  <a:pt x="16" y="108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45" y="124"/>
                  <a:pt x="83" y="124"/>
                  <a:pt x="111" y="106"/>
                </a:cubicBezTo>
                <a:cubicBezTo>
                  <a:pt x="115" y="107"/>
                  <a:pt x="112" y="112"/>
                  <a:pt x="112" y="115"/>
                </a:cubicBezTo>
                <a:cubicBezTo>
                  <a:pt x="109" y="124"/>
                  <a:pt x="110" y="136"/>
                  <a:pt x="101" y="141"/>
                </a:cubicBezTo>
                <a:close/>
                <a:moveTo>
                  <a:pt x="89" y="13"/>
                </a:moveTo>
                <a:cubicBezTo>
                  <a:pt x="72" y="11"/>
                  <a:pt x="55" y="10"/>
                  <a:pt x="38" y="13"/>
                </a:cubicBezTo>
                <a:cubicBezTo>
                  <a:pt x="32" y="14"/>
                  <a:pt x="26" y="15"/>
                  <a:pt x="22" y="20"/>
                </a:cubicBezTo>
                <a:cubicBezTo>
                  <a:pt x="28" y="26"/>
                  <a:pt x="36" y="27"/>
                  <a:pt x="44" y="28"/>
                </a:cubicBezTo>
                <a:cubicBezTo>
                  <a:pt x="57" y="29"/>
                  <a:pt x="71" y="30"/>
                  <a:pt x="85" y="28"/>
                </a:cubicBezTo>
                <a:cubicBezTo>
                  <a:pt x="92" y="27"/>
                  <a:pt x="101" y="26"/>
                  <a:pt x="106" y="20"/>
                </a:cubicBezTo>
                <a:cubicBezTo>
                  <a:pt x="102" y="15"/>
                  <a:pt x="95" y="14"/>
                  <a:pt x="89" y="13"/>
                </a:cubicBezTo>
                <a:close/>
                <a:moveTo>
                  <a:pt x="56" y="54"/>
                </a:moveTo>
                <a:cubicBezTo>
                  <a:pt x="48" y="57"/>
                  <a:pt x="43" y="65"/>
                  <a:pt x="44" y="74"/>
                </a:cubicBezTo>
                <a:cubicBezTo>
                  <a:pt x="44" y="85"/>
                  <a:pt x="55" y="94"/>
                  <a:pt x="66" y="93"/>
                </a:cubicBezTo>
                <a:cubicBezTo>
                  <a:pt x="77" y="92"/>
                  <a:pt x="86" y="81"/>
                  <a:pt x="84" y="70"/>
                </a:cubicBezTo>
                <a:cubicBezTo>
                  <a:pt x="83" y="57"/>
                  <a:pt x="68" y="48"/>
                  <a:pt x="56" y="54"/>
                </a:cubicBezTo>
                <a:close/>
                <a:moveTo>
                  <a:pt x="59" y="82"/>
                </a:moveTo>
                <a:cubicBezTo>
                  <a:pt x="52" y="79"/>
                  <a:pt x="52" y="67"/>
                  <a:pt x="59" y="64"/>
                </a:cubicBezTo>
                <a:cubicBezTo>
                  <a:pt x="65" y="60"/>
                  <a:pt x="74" y="65"/>
                  <a:pt x="74" y="72"/>
                </a:cubicBezTo>
                <a:cubicBezTo>
                  <a:pt x="75" y="80"/>
                  <a:pt x="66" y="86"/>
                  <a:pt x="59" y="82"/>
                </a:cubicBezTo>
                <a:close/>
              </a:path>
            </a:pathLst>
          </a:custGeom>
          <a:solidFill>
            <a:srgbClr val="3447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799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645DB9C-E989-927D-69B8-4AD4CE344A21}"/>
              </a:ext>
            </a:extLst>
          </p:cNvPr>
          <p:cNvGrpSpPr/>
          <p:nvPr/>
        </p:nvGrpSpPr>
        <p:grpSpPr>
          <a:xfrm>
            <a:off x="2621723" y="1526115"/>
            <a:ext cx="3090636" cy="860064"/>
            <a:chOff x="283599" y="1906534"/>
            <a:chExt cx="3090636" cy="86006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BA5E059-7909-A76C-30C8-D987B2C1F7FC}"/>
                </a:ext>
              </a:extLst>
            </p:cNvPr>
            <p:cNvSpPr txBox="1"/>
            <p:nvPr/>
          </p:nvSpPr>
          <p:spPr>
            <a:xfrm>
              <a:off x="298112" y="2234145"/>
              <a:ext cx="30761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8FF66EB-E124-CA06-9196-E74A0CBD94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D7B4269-17CB-604E-69E3-504C310FE2EB}"/>
              </a:ext>
            </a:extLst>
          </p:cNvPr>
          <p:cNvGrpSpPr/>
          <p:nvPr/>
        </p:nvGrpSpPr>
        <p:grpSpPr>
          <a:xfrm>
            <a:off x="7821633" y="1526115"/>
            <a:ext cx="3090636" cy="860064"/>
            <a:chOff x="283599" y="1906534"/>
            <a:chExt cx="3090636" cy="86006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30854D1-E410-28BB-C0E4-7F92D517D25A}"/>
                </a:ext>
              </a:extLst>
            </p:cNvPr>
            <p:cNvSpPr txBox="1"/>
            <p:nvPr/>
          </p:nvSpPr>
          <p:spPr>
            <a:xfrm>
              <a:off x="298112" y="2234145"/>
              <a:ext cx="30761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BA3D6D4-4074-19D5-2B2E-8E91ED12933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663E37B-4FB8-47AB-AA30-ABCA2643AFBD}"/>
              </a:ext>
            </a:extLst>
          </p:cNvPr>
          <p:cNvGrpSpPr/>
          <p:nvPr/>
        </p:nvGrpSpPr>
        <p:grpSpPr>
          <a:xfrm>
            <a:off x="2621723" y="3041746"/>
            <a:ext cx="3090636" cy="860064"/>
            <a:chOff x="283599" y="1906534"/>
            <a:chExt cx="3090636" cy="86006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6ED6216-4CB3-9E0E-09D9-46890054D7C3}"/>
                </a:ext>
              </a:extLst>
            </p:cNvPr>
            <p:cNvSpPr txBox="1"/>
            <p:nvPr/>
          </p:nvSpPr>
          <p:spPr>
            <a:xfrm>
              <a:off x="298112" y="2234145"/>
              <a:ext cx="30761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A3FE4CB-4663-1768-FA17-59613EE9BC4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77A32F9-2ACD-01A6-5C3E-C8A6A398BC8B}"/>
              </a:ext>
            </a:extLst>
          </p:cNvPr>
          <p:cNvGrpSpPr/>
          <p:nvPr/>
        </p:nvGrpSpPr>
        <p:grpSpPr>
          <a:xfrm>
            <a:off x="7821633" y="3041746"/>
            <a:ext cx="3090636" cy="860064"/>
            <a:chOff x="283599" y="1906534"/>
            <a:chExt cx="3090636" cy="86006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CDABC1C-E3AA-16E1-F54C-95719B0DB393}"/>
                </a:ext>
              </a:extLst>
            </p:cNvPr>
            <p:cNvSpPr txBox="1"/>
            <p:nvPr/>
          </p:nvSpPr>
          <p:spPr>
            <a:xfrm>
              <a:off x="298112" y="2234145"/>
              <a:ext cx="30761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1153C3F-5C71-FC11-BD1F-078E47E81B1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EECBA98-EA49-9E35-C05A-CA7EBA40AEF6}"/>
              </a:ext>
            </a:extLst>
          </p:cNvPr>
          <p:cNvGrpSpPr/>
          <p:nvPr/>
        </p:nvGrpSpPr>
        <p:grpSpPr>
          <a:xfrm>
            <a:off x="2621723" y="4557377"/>
            <a:ext cx="3090636" cy="860064"/>
            <a:chOff x="283599" y="1906534"/>
            <a:chExt cx="3090636" cy="86006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99BCFAC-AF25-2650-7176-D433DC3C937A}"/>
                </a:ext>
              </a:extLst>
            </p:cNvPr>
            <p:cNvSpPr txBox="1"/>
            <p:nvPr/>
          </p:nvSpPr>
          <p:spPr>
            <a:xfrm>
              <a:off x="298112" y="2234145"/>
              <a:ext cx="30761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7632961-8430-7D91-6BD2-24770971FA6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CB0959D-4F04-B05C-096A-D52BF3F2A3E8}"/>
              </a:ext>
            </a:extLst>
          </p:cNvPr>
          <p:cNvGrpSpPr/>
          <p:nvPr/>
        </p:nvGrpSpPr>
        <p:grpSpPr>
          <a:xfrm>
            <a:off x="7821633" y="4557377"/>
            <a:ext cx="3090636" cy="860064"/>
            <a:chOff x="283599" y="1906534"/>
            <a:chExt cx="3090636" cy="86006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1A21B4D-1917-371D-F738-12823FDEC684}"/>
                </a:ext>
              </a:extLst>
            </p:cNvPr>
            <p:cNvSpPr txBox="1"/>
            <p:nvPr/>
          </p:nvSpPr>
          <p:spPr>
            <a:xfrm>
              <a:off x="298112" y="2234145"/>
              <a:ext cx="30761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5A4F6A6-E55E-7DEF-99F0-0B0E85DF14F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60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研究思路与方法</a:t>
            </a:r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28411713-6FC1-8AD4-6942-A50C582C1D8C}"/>
              </a:ext>
            </a:extLst>
          </p:cNvPr>
          <p:cNvSpPr/>
          <p:nvPr/>
        </p:nvSpPr>
        <p:spPr>
          <a:xfrm>
            <a:off x="1063850" y="1375898"/>
            <a:ext cx="2278658" cy="3515416"/>
          </a:xfrm>
          <a:prstGeom prst="plaque">
            <a:avLst>
              <a:gd name="adj" fmla="val 9272"/>
            </a:avLst>
          </a:prstGeom>
          <a:solidFill>
            <a:srgbClr val="34474E"/>
          </a:solidFill>
          <a:ln w="25400"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255">
            <a:extLst>
              <a:ext uri="{FF2B5EF4-FFF2-40B4-BE49-F238E27FC236}">
                <a16:creationId xmlns:a16="http://schemas.microsoft.com/office/drawing/2014/main" id="{298A6053-01BD-14F9-AEEE-1DA14FF273A5}"/>
              </a:ext>
            </a:extLst>
          </p:cNvPr>
          <p:cNvSpPr>
            <a:spLocks noEditPoints="1"/>
          </p:cNvSpPr>
          <p:nvPr/>
        </p:nvSpPr>
        <p:spPr bwMode="auto">
          <a:xfrm>
            <a:off x="1730874" y="1748589"/>
            <a:ext cx="944609" cy="695679"/>
          </a:xfrm>
          <a:custGeom>
            <a:avLst/>
            <a:gdLst>
              <a:gd name="T0" fmla="*/ 794 w 857"/>
              <a:gd name="T1" fmla="*/ 109 h 631"/>
              <a:gd name="T2" fmla="*/ 816 w 857"/>
              <a:gd name="T3" fmla="*/ 83 h 631"/>
              <a:gd name="T4" fmla="*/ 95 w 857"/>
              <a:gd name="T5" fmla="*/ 62 h 631"/>
              <a:gd name="T6" fmla="*/ 77 w 857"/>
              <a:gd name="T7" fmla="*/ 223 h 631"/>
              <a:gd name="T8" fmla="*/ 61 w 857"/>
              <a:gd name="T9" fmla="*/ 260 h 631"/>
              <a:gd name="T10" fmla="*/ 82 w 857"/>
              <a:gd name="T11" fmla="*/ 342 h 631"/>
              <a:gd name="T12" fmla="*/ 47 w 857"/>
              <a:gd name="T13" fmla="*/ 377 h 631"/>
              <a:gd name="T14" fmla="*/ 71 w 857"/>
              <a:gd name="T15" fmla="*/ 536 h 631"/>
              <a:gd name="T16" fmla="*/ 803 w 857"/>
              <a:gd name="T17" fmla="*/ 524 h 631"/>
              <a:gd name="T18" fmla="*/ 769 w 857"/>
              <a:gd name="T19" fmla="*/ 412 h 631"/>
              <a:gd name="T20" fmla="*/ 792 w 857"/>
              <a:gd name="T21" fmla="*/ 386 h 631"/>
              <a:gd name="T22" fmla="*/ 808 w 857"/>
              <a:gd name="T23" fmla="*/ 300 h 631"/>
              <a:gd name="T24" fmla="*/ 827 w 857"/>
              <a:gd name="T25" fmla="*/ 221 h 631"/>
              <a:gd name="T26" fmla="*/ 406 w 857"/>
              <a:gd name="T27" fmla="*/ 189 h 631"/>
              <a:gd name="T28" fmla="*/ 731 w 857"/>
              <a:gd name="T29" fmla="*/ 123 h 631"/>
              <a:gd name="T30" fmla="*/ 759 w 857"/>
              <a:gd name="T31" fmla="*/ 186 h 631"/>
              <a:gd name="T32" fmla="*/ 719 w 857"/>
              <a:gd name="T33" fmla="*/ 207 h 631"/>
              <a:gd name="T34" fmla="*/ 406 w 857"/>
              <a:gd name="T35" fmla="*/ 189 h 631"/>
              <a:gd name="T36" fmla="*/ 126 w 857"/>
              <a:gd name="T37" fmla="*/ 274 h 631"/>
              <a:gd name="T38" fmla="*/ 387 w 857"/>
              <a:gd name="T39" fmla="*/ 328 h 631"/>
              <a:gd name="T40" fmla="*/ 387 w 857"/>
              <a:gd name="T41" fmla="*/ 328 h 631"/>
              <a:gd name="T42" fmla="*/ 453 w 857"/>
              <a:gd name="T43" fmla="*/ 437 h 631"/>
              <a:gd name="T44" fmla="*/ 96 w 857"/>
              <a:gd name="T45" fmla="*/ 349 h 631"/>
              <a:gd name="T46" fmla="*/ 88 w 857"/>
              <a:gd name="T47" fmla="*/ 266 h 631"/>
              <a:gd name="T48" fmla="*/ 85 w 857"/>
              <a:gd name="T49" fmla="*/ 100 h 631"/>
              <a:gd name="T50" fmla="*/ 103 w 857"/>
              <a:gd name="T51" fmla="*/ 95 h 631"/>
              <a:gd name="T52" fmla="*/ 391 w 857"/>
              <a:gd name="T53" fmla="*/ 189 h 631"/>
              <a:gd name="T54" fmla="*/ 119 w 857"/>
              <a:gd name="T55" fmla="*/ 210 h 631"/>
              <a:gd name="T56" fmla="*/ 103 w 857"/>
              <a:gd name="T57" fmla="*/ 206 h 631"/>
              <a:gd name="T58" fmla="*/ 363 w 857"/>
              <a:gd name="T59" fmla="*/ 589 h 631"/>
              <a:gd name="T60" fmla="*/ 78 w 857"/>
              <a:gd name="T61" fmla="*/ 509 h 631"/>
              <a:gd name="T62" fmla="*/ 60 w 857"/>
              <a:gd name="T63" fmla="*/ 403 h 631"/>
              <a:gd name="T64" fmla="*/ 78 w 857"/>
              <a:gd name="T65" fmla="*/ 398 h 631"/>
              <a:gd name="T66" fmla="*/ 366 w 857"/>
              <a:gd name="T67" fmla="*/ 491 h 631"/>
              <a:gd name="T68" fmla="*/ 734 w 857"/>
              <a:gd name="T69" fmla="*/ 489 h 631"/>
              <a:gd name="T70" fmla="*/ 379 w 857"/>
              <a:gd name="T71" fmla="*/ 589 h 631"/>
              <a:gd name="T72" fmla="*/ 458 w 857"/>
              <a:gd name="T73" fmla="*/ 477 h 631"/>
              <a:gd name="T74" fmla="*/ 512 w 857"/>
              <a:gd name="T75" fmla="*/ 466 h 631"/>
              <a:gd name="T76" fmla="*/ 743 w 857"/>
              <a:gd name="T77" fmla="*/ 418 h 631"/>
              <a:gd name="T78" fmla="*/ 754 w 857"/>
              <a:gd name="T79" fmla="*/ 358 h 631"/>
              <a:gd name="T80" fmla="*/ 725 w 857"/>
              <a:gd name="T81" fmla="*/ 365 h 631"/>
              <a:gd name="T82" fmla="*/ 466 w 857"/>
              <a:gd name="T83" fmla="*/ 340 h 631"/>
              <a:gd name="T84" fmla="*/ 753 w 857"/>
              <a:gd name="T85" fmla="*/ 246 h 631"/>
              <a:gd name="T86" fmla="*/ 782 w 857"/>
              <a:gd name="T87" fmla="*/ 296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7" h="631">
                <a:moveTo>
                  <a:pt x="775" y="190"/>
                </a:moveTo>
                <a:cubicBezTo>
                  <a:pt x="771" y="166"/>
                  <a:pt x="771" y="123"/>
                  <a:pt x="794" y="109"/>
                </a:cubicBezTo>
                <a:cubicBezTo>
                  <a:pt x="794" y="109"/>
                  <a:pt x="795" y="109"/>
                  <a:pt x="795" y="108"/>
                </a:cubicBezTo>
                <a:cubicBezTo>
                  <a:pt x="814" y="102"/>
                  <a:pt x="826" y="94"/>
                  <a:pt x="816" y="83"/>
                </a:cubicBezTo>
                <a:cubicBezTo>
                  <a:pt x="541" y="0"/>
                  <a:pt x="541" y="0"/>
                  <a:pt x="541" y="0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44" y="69"/>
                  <a:pt x="49" y="148"/>
                </a:cubicBezTo>
                <a:cubicBezTo>
                  <a:pt x="51" y="191"/>
                  <a:pt x="65" y="213"/>
                  <a:pt x="77" y="223"/>
                </a:cubicBezTo>
                <a:cubicBezTo>
                  <a:pt x="40" y="234"/>
                  <a:pt x="40" y="234"/>
                  <a:pt x="40" y="234"/>
                </a:cubicBezTo>
                <a:cubicBezTo>
                  <a:pt x="30" y="245"/>
                  <a:pt x="43" y="254"/>
                  <a:pt x="61" y="260"/>
                </a:cubicBezTo>
                <a:cubicBezTo>
                  <a:pt x="62" y="260"/>
                  <a:pt x="62" y="260"/>
                  <a:pt x="63" y="261"/>
                </a:cubicBezTo>
                <a:cubicBezTo>
                  <a:pt x="85" y="275"/>
                  <a:pt x="85" y="317"/>
                  <a:pt x="82" y="342"/>
                </a:cubicBezTo>
                <a:cubicBezTo>
                  <a:pt x="0" y="365"/>
                  <a:pt x="29" y="373"/>
                  <a:pt x="29" y="373"/>
                </a:cubicBezTo>
                <a:cubicBezTo>
                  <a:pt x="47" y="377"/>
                  <a:pt x="47" y="377"/>
                  <a:pt x="47" y="377"/>
                </a:cubicBezTo>
                <a:cubicBezTo>
                  <a:pt x="34" y="388"/>
                  <a:pt x="22" y="410"/>
                  <a:pt x="24" y="451"/>
                </a:cubicBezTo>
                <a:cubicBezTo>
                  <a:pt x="29" y="530"/>
                  <a:pt x="71" y="536"/>
                  <a:pt x="71" y="536"/>
                </a:cubicBezTo>
                <a:cubicBezTo>
                  <a:pt x="362" y="631"/>
                  <a:pt x="362" y="631"/>
                  <a:pt x="362" y="631"/>
                </a:cubicBezTo>
                <a:cubicBezTo>
                  <a:pt x="803" y="524"/>
                  <a:pt x="803" y="524"/>
                  <a:pt x="803" y="524"/>
                </a:cubicBezTo>
                <a:cubicBezTo>
                  <a:pt x="803" y="524"/>
                  <a:pt x="832" y="517"/>
                  <a:pt x="750" y="493"/>
                </a:cubicBezTo>
                <a:cubicBezTo>
                  <a:pt x="747" y="469"/>
                  <a:pt x="746" y="426"/>
                  <a:pt x="769" y="412"/>
                </a:cubicBezTo>
                <a:cubicBezTo>
                  <a:pt x="770" y="412"/>
                  <a:pt x="770" y="411"/>
                  <a:pt x="770" y="411"/>
                </a:cubicBezTo>
                <a:cubicBezTo>
                  <a:pt x="789" y="405"/>
                  <a:pt x="802" y="397"/>
                  <a:pt x="792" y="386"/>
                </a:cubicBezTo>
                <a:cubicBezTo>
                  <a:pt x="773" y="380"/>
                  <a:pt x="773" y="380"/>
                  <a:pt x="773" y="380"/>
                </a:cubicBezTo>
                <a:cubicBezTo>
                  <a:pt x="785" y="372"/>
                  <a:pt x="805" y="352"/>
                  <a:pt x="808" y="300"/>
                </a:cubicBezTo>
                <a:cubicBezTo>
                  <a:pt x="810" y="264"/>
                  <a:pt x="800" y="243"/>
                  <a:pt x="789" y="230"/>
                </a:cubicBezTo>
                <a:cubicBezTo>
                  <a:pt x="827" y="221"/>
                  <a:pt x="827" y="221"/>
                  <a:pt x="827" y="221"/>
                </a:cubicBezTo>
                <a:cubicBezTo>
                  <a:pt x="827" y="221"/>
                  <a:pt x="857" y="214"/>
                  <a:pt x="775" y="190"/>
                </a:cubicBezTo>
                <a:close/>
                <a:moveTo>
                  <a:pt x="406" y="189"/>
                </a:moveTo>
                <a:cubicBezTo>
                  <a:pt x="480" y="174"/>
                  <a:pt x="480" y="174"/>
                  <a:pt x="480" y="174"/>
                </a:cubicBezTo>
                <a:cubicBezTo>
                  <a:pt x="731" y="123"/>
                  <a:pt x="731" y="123"/>
                  <a:pt x="731" y="123"/>
                </a:cubicBezTo>
                <a:cubicBezTo>
                  <a:pt x="768" y="115"/>
                  <a:pt x="768" y="115"/>
                  <a:pt x="768" y="115"/>
                </a:cubicBezTo>
                <a:cubicBezTo>
                  <a:pt x="756" y="137"/>
                  <a:pt x="757" y="167"/>
                  <a:pt x="759" y="186"/>
                </a:cubicBezTo>
                <a:cubicBezTo>
                  <a:pt x="759" y="190"/>
                  <a:pt x="759" y="194"/>
                  <a:pt x="760" y="197"/>
                </a:cubicBezTo>
                <a:cubicBezTo>
                  <a:pt x="719" y="207"/>
                  <a:pt x="719" y="207"/>
                  <a:pt x="719" y="207"/>
                </a:cubicBezTo>
                <a:cubicBezTo>
                  <a:pt x="403" y="286"/>
                  <a:pt x="403" y="286"/>
                  <a:pt x="403" y="286"/>
                </a:cubicBezTo>
                <a:lnTo>
                  <a:pt x="406" y="189"/>
                </a:lnTo>
                <a:close/>
                <a:moveTo>
                  <a:pt x="88" y="266"/>
                </a:moveTo>
                <a:cubicBezTo>
                  <a:pt x="126" y="274"/>
                  <a:pt x="126" y="274"/>
                  <a:pt x="126" y="274"/>
                </a:cubicBezTo>
                <a:cubicBezTo>
                  <a:pt x="366" y="324"/>
                  <a:pt x="366" y="324"/>
                  <a:pt x="366" y="324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450" y="341"/>
                  <a:pt x="450" y="341"/>
                  <a:pt x="450" y="341"/>
                </a:cubicBezTo>
                <a:cubicBezTo>
                  <a:pt x="453" y="437"/>
                  <a:pt x="453" y="437"/>
                  <a:pt x="453" y="437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7" y="346"/>
                  <a:pt x="97" y="342"/>
                  <a:pt x="98" y="337"/>
                </a:cubicBezTo>
                <a:cubicBezTo>
                  <a:pt x="100" y="318"/>
                  <a:pt x="100" y="288"/>
                  <a:pt x="88" y="266"/>
                </a:cubicBezTo>
                <a:close/>
                <a:moveTo>
                  <a:pt x="74" y="144"/>
                </a:moveTo>
                <a:cubicBezTo>
                  <a:pt x="73" y="123"/>
                  <a:pt x="77" y="108"/>
                  <a:pt x="85" y="100"/>
                </a:cubicBezTo>
                <a:cubicBezTo>
                  <a:pt x="90" y="95"/>
                  <a:pt x="95" y="94"/>
                  <a:pt x="99" y="94"/>
                </a:cubicBezTo>
                <a:cubicBezTo>
                  <a:pt x="101" y="94"/>
                  <a:pt x="103" y="95"/>
                  <a:pt x="103" y="95"/>
                </a:cubicBezTo>
                <a:cubicBezTo>
                  <a:pt x="295" y="157"/>
                  <a:pt x="295" y="157"/>
                  <a:pt x="295" y="157"/>
                </a:cubicBezTo>
                <a:cubicBezTo>
                  <a:pt x="391" y="189"/>
                  <a:pt x="391" y="189"/>
                  <a:pt x="391" y="189"/>
                </a:cubicBezTo>
                <a:cubicBezTo>
                  <a:pt x="388" y="286"/>
                  <a:pt x="388" y="286"/>
                  <a:pt x="388" y="286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05" y="206"/>
                  <a:pt x="105" y="206"/>
                  <a:pt x="105" y="206"/>
                </a:cubicBezTo>
                <a:cubicBezTo>
                  <a:pt x="104" y="206"/>
                  <a:pt x="103" y="206"/>
                  <a:pt x="103" y="206"/>
                </a:cubicBezTo>
                <a:cubicBezTo>
                  <a:pt x="102" y="206"/>
                  <a:pt x="75" y="204"/>
                  <a:pt x="74" y="144"/>
                </a:cubicBezTo>
                <a:close/>
                <a:moveTo>
                  <a:pt x="363" y="589"/>
                </a:moveTo>
                <a:cubicBezTo>
                  <a:pt x="80" y="509"/>
                  <a:pt x="80" y="509"/>
                  <a:pt x="80" y="509"/>
                </a:cubicBezTo>
                <a:cubicBezTo>
                  <a:pt x="80" y="509"/>
                  <a:pt x="79" y="509"/>
                  <a:pt x="78" y="509"/>
                </a:cubicBezTo>
                <a:cubicBezTo>
                  <a:pt x="77" y="509"/>
                  <a:pt x="51" y="506"/>
                  <a:pt x="49" y="447"/>
                </a:cubicBezTo>
                <a:cubicBezTo>
                  <a:pt x="49" y="426"/>
                  <a:pt x="53" y="411"/>
                  <a:pt x="60" y="403"/>
                </a:cubicBezTo>
                <a:cubicBezTo>
                  <a:pt x="65" y="398"/>
                  <a:pt x="71" y="397"/>
                  <a:pt x="75" y="397"/>
                </a:cubicBezTo>
                <a:cubicBezTo>
                  <a:pt x="77" y="397"/>
                  <a:pt x="78" y="398"/>
                  <a:pt x="78" y="398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366" y="491"/>
                  <a:pt x="366" y="491"/>
                  <a:pt x="366" y="491"/>
                </a:cubicBezTo>
                <a:lnTo>
                  <a:pt x="363" y="589"/>
                </a:lnTo>
                <a:close/>
                <a:moveTo>
                  <a:pt x="734" y="489"/>
                </a:moveTo>
                <a:cubicBezTo>
                  <a:pt x="734" y="493"/>
                  <a:pt x="735" y="497"/>
                  <a:pt x="735" y="500"/>
                </a:cubicBezTo>
                <a:cubicBezTo>
                  <a:pt x="379" y="589"/>
                  <a:pt x="379" y="589"/>
                  <a:pt x="379" y="589"/>
                </a:cubicBezTo>
                <a:cubicBezTo>
                  <a:pt x="382" y="492"/>
                  <a:pt x="382" y="492"/>
                  <a:pt x="382" y="492"/>
                </a:cubicBezTo>
                <a:cubicBezTo>
                  <a:pt x="458" y="477"/>
                  <a:pt x="458" y="477"/>
                  <a:pt x="458" y="477"/>
                </a:cubicBezTo>
                <a:cubicBezTo>
                  <a:pt x="469" y="479"/>
                  <a:pt x="469" y="479"/>
                  <a:pt x="469" y="479"/>
                </a:cubicBezTo>
                <a:cubicBezTo>
                  <a:pt x="512" y="466"/>
                  <a:pt x="512" y="466"/>
                  <a:pt x="512" y="466"/>
                </a:cubicBezTo>
                <a:cubicBezTo>
                  <a:pt x="706" y="426"/>
                  <a:pt x="706" y="426"/>
                  <a:pt x="706" y="426"/>
                </a:cubicBezTo>
                <a:cubicBezTo>
                  <a:pt x="743" y="418"/>
                  <a:pt x="743" y="418"/>
                  <a:pt x="743" y="418"/>
                </a:cubicBezTo>
                <a:cubicBezTo>
                  <a:pt x="731" y="440"/>
                  <a:pt x="732" y="470"/>
                  <a:pt x="734" y="489"/>
                </a:cubicBezTo>
                <a:close/>
                <a:moveTo>
                  <a:pt x="754" y="358"/>
                </a:moveTo>
                <a:cubicBezTo>
                  <a:pt x="753" y="358"/>
                  <a:pt x="752" y="358"/>
                  <a:pt x="752" y="358"/>
                </a:cubicBezTo>
                <a:cubicBezTo>
                  <a:pt x="725" y="365"/>
                  <a:pt x="725" y="365"/>
                  <a:pt x="725" y="365"/>
                </a:cubicBezTo>
                <a:cubicBezTo>
                  <a:pt x="469" y="437"/>
                  <a:pt x="469" y="437"/>
                  <a:pt x="469" y="437"/>
                </a:cubicBezTo>
                <a:cubicBezTo>
                  <a:pt x="466" y="340"/>
                  <a:pt x="466" y="340"/>
                  <a:pt x="466" y="340"/>
                </a:cubicBezTo>
                <a:cubicBezTo>
                  <a:pt x="550" y="313"/>
                  <a:pt x="550" y="313"/>
                  <a:pt x="550" y="313"/>
                </a:cubicBezTo>
                <a:cubicBezTo>
                  <a:pt x="753" y="246"/>
                  <a:pt x="753" y="246"/>
                  <a:pt x="753" y="246"/>
                </a:cubicBezTo>
                <a:cubicBezTo>
                  <a:pt x="753" y="246"/>
                  <a:pt x="764" y="244"/>
                  <a:pt x="772" y="252"/>
                </a:cubicBezTo>
                <a:cubicBezTo>
                  <a:pt x="779" y="260"/>
                  <a:pt x="783" y="275"/>
                  <a:pt x="782" y="296"/>
                </a:cubicBezTo>
                <a:cubicBezTo>
                  <a:pt x="781" y="355"/>
                  <a:pt x="755" y="357"/>
                  <a:pt x="75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27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2BC63EC-A121-6196-7EFD-32940116CEFE}"/>
              </a:ext>
            </a:extLst>
          </p:cNvPr>
          <p:cNvGrpSpPr/>
          <p:nvPr/>
        </p:nvGrpSpPr>
        <p:grpSpPr>
          <a:xfrm>
            <a:off x="1114422" y="3133606"/>
            <a:ext cx="2235567" cy="1105411"/>
            <a:chOff x="162390" y="1906534"/>
            <a:chExt cx="2235567" cy="110541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757F51F-9AF4-0216-9344-761728374663}"/>
                </a:ext>
              </a:extLst>
            </p:cNvPr>
            <p:cNvSpPr txBox="1"/>
            <p:nvPr/>
          </p:nvSpPr>
          <p:spPr>
            <a:xfrm>
              <a:off x="283598" y="2248659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3EDF10F-5944-03B1-AEBA-304746BCEB5E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弧形 8">
            <a:extLst>
              <a:ext uri="{FF2B5EF4-FFF2-40B4-BE49-F238E27FC236}">
                <a16:creationId xmlns:a16="http://schemas.microsoft.com/office/drawing/2014/main" id="{94174E8F-A7F3-D05C-6268-C3D81958886C}"/>
              </a:ext>
            </a:extLst>
          </p:cNvPr>
          <p:cNvSpPr/>
          <p:nvPr/>
        </p:nvSpPr>
        <p:spPr>
          <a:xfrm>
            <a:off x="1100757" y="2728337"/>
            <a:ext cx="2230978" cy="914400"/>
          </a:xfrm>
          <a:prstGeom prst="arc">
            <a:avLst>
              <a:gd name="adj1" fmla="val 11820873"/>
              <a:gd name="adj2" fmla="val 20565797"/>
            </a:avLst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缺角矩形 9">
            <a:extLst>
              <a:ext uri="{FF2B5EF4-FFF2-40B4-BE49-F238E27FC236}">
                <a16:creationId xmlns:a16="http://schemas.microsoft.com/office/drawing/2014/main" id="{D384AC41-DE23-E69E-C7EE-1C76C4F247C7}"/>
              </a:ext>
            </a:extLst>
          </p:cNvPr>
          <p:cNvSpPr/>
          <p:nvPr/>
        </p:nvSpPr>
        <p:spPr>
          <a:xfrm>
            <a:off x="3661907" y="1375898"/>
            <a:ext cx="2278658" cy="3515416"/>
          </a:xfrm>
          <a:prstGeom prst="plaque">
            <a:avLst>
              <a:gd name="adj" fmla="val 9272"/>
            </a:avLst>
          </a:prstGeom>
          <a:solidFill>
            <a:srgbClr val="E4554F"/>
          </a:solidFill>
          <a:ln w="25400">
            <a:solidFill>
              <a:srgbClr val="E4554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511A071-210A-E59F-215E-E01BD16BE1B9}"/>
              </a:ext>
            </a:extLst>
          </p:cNvPr>
          <p:cNvGrpSpPr/>
          <p:nvPr/>
        </p:nvGrpSpPr>
        <p:grpSpPr>
          <a:xfrm>
            <a:off x="3712479" y="3133606"/>
            <a:ext cx="2235567" cy="1105411"/>
            <a:chOff x="162390" y="1906534"/>
            <a:chExt cx="2235567" cy="110541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0ADE8E7-98A5-1ABE-B7CA-5C919E2627B3}"/>
                </a:ext>
              </a:extLst>
            </p:cNvPr>
            <p:cNvSpPr txBox="1"/>
            <p:nvPr/>
          </p:nvSpPr>
          <p:spPr>
            <a:xfrm>
              <a:off x="283598" y="2248659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6DD558D-75CF-EB85-C8EE-F119F019D63A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弧形 15">
            <a:extLst>
              <a:ext uri="{FF2B5EF4-FFF2-40B4-BE49-F238E27FC236}">
                <a16:creationId xmlns:a16="http://schemas.microsoft.com/office/drawing/2014/main" id="{C058B7F5-EB0C-23C2-E496-F289FE96484F}"/>
              </a:ext>
            </a:extLst>
          </p:cNvPr>
          <p:cNvSpPr/>
          <p:nvPr/>
        </p:nvSpPr>
        <p:spPr>
          <a:xfrm>
            <a:off x="3698814" y="2728337"/>
            <a:ext cx="2230978" cy="914400"/>
          </a:xfrm>
          <a:prstGeom prst="arc">
            <a:avLst>
              <a:gd name="adj1" fmla="val 11820873"/>
              <a:gd name="adj2" fmla="val 20565797"/>
            </a:avLst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缺角矩形 16">
            <a:extLst>
              <a:ext uri="{FF2B5EF4-FFF2-40B4-BE49-F238E27FC236}">
                <a16:creationId xmlns:a16="http://schemas.microsoft.com/office/drawing/2014/main" id="{B212456E-1A76-0588-43B9-27539695DF65}"/>
              </a:ext>
            </a:extLst>
          </p:cNvPr>
          <p:cNvSpPr/>
          <p:nvPr/>
        </p:nvSpPr>
        <p:spPr>
          <a:xfrm>
            <a:off x="6259964" y="1375898"/>
            <a:ext cx="2278658" cy="3515416"/>
          </a:xfrm>
          <a:prstGeom prst="plaque">
            <a:avLst>
              <a:gd name="adj" fmla="val 9272"/>
            </a:avLst>
          </a:prstGeom>
          <a:solidFill>
            <a:srgbClr val="34474E"/>
          </a:solidFill>
          <a:ln w="25400"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DC0617D-B582-2B61-E221-FE900BD76570}"/>
              </a:ext>
            </a:extLst>
          </p:cNvPr>
          <p:cNvGrpSpPr/>
          <p:nvPr/>
        </p:nvGrpSpPr>
        <p:grpSpPr>
          <a:xfrm>
            <a:off x="6310536" y="3133606"/>
            <a:ext cx="2235567" cy="1105411"/>
            <a:chOff x="162390" y="1906534"/>
            <a:chExt cx="2235567" cy="110541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9E52775-B73A-0013-638D-DF12A7C041F3}"/>
                </a:ext>
              </a:extLst>
            </p:cNvPr>
            <p:cNvSpPr txBox="1"/>
            <p:nvPr/>
          </p:nvSpPr>
          <p:spPr>
            <a:xfrm>
              <a:off x="283598" y="2248659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A0DA18A-0393-BC57-81B2-D66562A97A8B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弧形 21">
            <a:extLst>
              <a:ext uri="{FF2B5EF4-FFF2-40B4-BE49-F238E27FC236}">
                <a16:creationId xmlns:a16="http://schemas.microsoft.com/office/drawing/2014/main" id="{AC72375F-3FBB-976A-F932-1C67BE905DCF}"/>
              </a:ext>
            </a:extLst>
          </p:cNvPr>
          <p:cNvSpPr/>
          <p:nvPr/>
        </p:nvSpPr>
        <p:spPr>
          <a:xfrm>
            <a:off x="6296871" y="2728337"/>
            <a:ext cx="2230978" cy="914400"/>
          </a:xfrm>
          <a:prstGeom prst="arc">
            <a:avLst>
              <a:gd name="adj1" fmla="val 11820873"/>
              <a:gd name="adj2" fmla="val 20565797"/>
            </a:avLst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CF5AD69B-F760-7D5C-16CE-C2A024B794EE}"/>
              </a:ext>
            </a:extLst>
          </p:cNvPr>
          <p:cNvSpPr/>
          <p:nvPr/>
        </p:nvSpPr>
        <p:spPr>
          <a:xfrm>
            <a:off x="8858021" y="1375898"/>
            <a:ext cx="2278658" cy="3515416"/>
          </a:xfrm>
          <a:prstGeom prst="plaque">
            <a:avLst>
              <a:gd name="adj" fmla="val 9272"/>
            </a:avLst>
          </a:prstGeom>
          <a:solidFill>
            <a:srgbClr val="E4554F"/>
          </a:solidFill>
          <a:ln w="25400">
            <a:solidFill>
              <a:srgbClr val="E4554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A428992-BECA-1C3E-6767-8654F0325170}"/>
              </a:ext>
            </a:extLst>
          </p:cNvPr>
          <p:cNvGrpSpPr/>
          <p:nvPr/>
        </p:nvGrpSpPr>
        <p:grpSpPr>
          <a:xfrm>
            <a:off x="8908593" y="3133606"/>
            <a:ext cx="2235567" cy="1105411"/>
            <a:chOff x="162390" y="1906534"/>
            <a:chExt cx="2235567" cy="110541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394AC37-E42F-4BD9-673D-D0C35BA6BCCC}"/>
                </a:ext>
              </a:extLst>
            </p:cNvPr>
            <p:cNvSpPr txBox="1"/>
            <p:nvPr/>
          </p:nvSpPr>
          <p:spPr>
            <a:xfrm>
              <a:off x="283598" y="2248659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1FA95B9-6939-F85F-247E-52639E33F395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弧形 27">
            <a:extLst>
              <a:ext uri="{FF2B5EF4-FFF2-40B4-BE49-F238E27FC236}">
                <a16:creationId xmlns:a16="http://schemas.microsoft.com/office/drawing/2014/main" id="{282DF74B-EC3D-FC8B-59AB-3E94D59D5889}"/>
              </a:ext>
            </a:extLst>
          </p:cNvPr>
          <p:cNvSpPr/>
          <p:nvPr/>
        </p:nvSpPr>
        <p:spPr>
          <a:xfrm>
            <a:off x="8894928" y="2728337"/>
            <a:ext cx="2230978" cy="914400"/>
          </a:xfrm>
          <a:prstGeom prst="arc">
            <a:avLst>
              <a:gd name="adj1" fmla="val 11820873"/>
              <a:gd name="adj2" fmla="val 20565797"/>
            </a:avLst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KSO_Shape" descr="D:\51PPT模板网\51pptmoban.com\图片.jpg">
            <a:extLst>
              <a:ext uri="{FF2B5EF4-FFF2-40B4-BE49-F238E27FC236}">
                <a16:creationId xmlns:a16="http://schemas.microsoft.com/office/drawing/2014/main" id="{79282010-16E3-7251-E11D-CDD7AA8015CB}"/>
              </a:ext>
            </a:extLst>
          </p:cNvPr>
          <p:cNvSpPr>
            <a:spLocks/>
          </p:cNvSpPr>
          <p:nvPr/>
        </p:nvSpPr>
        <p:spPr bwMode="auto">
          <a:xfrm>
            <a:off x="4473276" y="1893818"/>
            <a:ext cx="713972" cy="486691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2799" kern="0">
              <a:solidFill>
                <a:srgbClr val="000000"/>
              </a:solidFill>
              <a:cs typeface="+mn-ea"/>
            </a:endParaRPr>
          </a:p>
        </p:txBody>
      </p:sp>
      <p:sp>
        <p:nvSpPr>
          <p:cNvPr id="30" name="KSO_Shape" descr="D:\51PPT模板网\51pptmoban.com\图片.jpg">
            <a:extLst>
              <a:ext uri="{FF2B5EF4-FFF2-40B4-BE49-F238E27FC236}">
                <a16:creationId xmlns:a16="http://schemas.microsoft.com/office/drawing/2014/main" id="{8A91A297-A2D8-0CBC-A9AF-95069C21710B}"/>
              </a:ext>
            </a:extLst>
          </p:cNvPr>
          <p:cNvSpPr>
            <a:spLocks/>
          </p:cNvSpPr>
          <p:nvPr/>
        </p:nvSpPr>
        <p:spPr bwMode="auto">
          <a:xfrm>
            <a:off x="7128950" y="1748589"/>
            <a:ext cx="598737" cy="598737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2799" kern="0">
              <a:solidFill>
                <a:srgbClr val="000000"/>
              </a:solidFill>
              <a:cs typeface="+mn-ea"/>
            </a:endParaRP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133A73BE-4963-416D-DD2F-6D6A5B811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27847" y="1847215"/>
            <a:ext cx="597057" cy="597053"/>
          </a:xfrm>
          <a:custGeom>
            <a:avLst/>
            <a:gdLst>
              <a:gd name="T0" fmla="*/ 581 w 650"/>
              <a:gd name="T1" fmla="*/ 0 h 650"/>
              <a:gd name="T2" fmla="*/ 68 w 650"/>
              <a:gd name="T3" fmla="*/ 0 h 650"/>
              <a:gd name="T4" fmla="*/ 0 w 650"/>
              <a:gd name="T5" fmla="*/ 68 h 650"/>
              <a:gd name="T6" fmla="*/ 0 w 650"/>
              <a:gd name="T7" fmla="*/ 649 h 650"/>
              <a:gd name="T8" fmla="*/ 130 w 650"/>
              <a:gd name="T9" fmla="*/ 519 h 650"/>
              <a:gd name="T10" fmla="*/ 581 w 650"/>
              <a:gd name="T11" fmla="*/ 519 h 650"/>
              <a:gd name="T12" fmla="*/ 649 w 650"/>
              <a:gd name="T13" fmla="*/ 457 h 650"/>
              <a:gd name="T14" fmla="*/ 649 w 650"/>
              <a:gd name="T15" fmla="*/ 68 h 650"/>
              <a:gd name="T16" fmla="*/ 581 w 650"/>
              <a:gd name="T17" fmla="*/ 0 h 650"/>
              <a:gd name="T18" fmla="*/ 130 w 650"/>
              <a:gd name="T19" fmla="*/ 229 h 650"/>
              <a:gd name="T20" fmla="*/ 519 w 650"/>
              <a:gd name="T21" fmla="*/ 229 h 650"/>
              <a:gd name="T22" fmla="*/ 519 w 650"/>
              <a:gd name="T23" fmla="*/ 290 h 650"/>
              <a:gd name="T24" fmla="*/ 130 w 650"/>
              <a:gd name="T25" fmla="*/ 290 h 650"/>
              <a:gd name="T26" fmla="*/ 130 w 650"/>
              <a:gd name="T27" fmla="*/ 229 h 650"/>
              <a:gd name="T28" fmla="*/ 389 w 650"/>
              <a:gd name="T29" fmla="*/ 389 h 650"/>
              <a:gd name="T30" fmla="*/ 130 w 650"/>
              <a:gd name="T31" fmla="*/ 389 h 650"/>
              <a:gd name="T32" fmla="*/ 130 w 650"/>
              <a:gd name="T33" fmla="*/ 328 h 650"/>
              <a:gd name="T34" fmla="*/ 389 w 650"/>
              <a:gd name="T35" fmla="*/ 328 h 650"/>
              <a:gd name="T36" fmla="*/ 389 w 650"/>
              <a:gd name="T37" fmla="*/ 389 h 650"/>
              <a:gd name="T38" fmla="*/ 519 w 650"/>
              <a:gd name="T39" fmla="*/ 198 h 650"/>
              <a:gd name="T40" fmla="*/ 130 w 650"/>
              <a:gd name="T41" fmla="*/ 198 h 650"/>
              <a:gd name="T42" fmla="*/ 130 w 650"/>
              <a:gd name="T43" fmla="*/ 130 h 650"/>
              <a:gd name="T44" fmla="*/ 519 w 650"/>
              <a:gd name="T45" fmla="*/ 130 h 650"/>
              <a:gd name="T46" fmla="*/ 519 w 650"/>
              <a:gd name="T47" fmla="*/ 198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50" h="650">
                <a:moveTo>
                  <a:pt x="581" y="0"/>
                </a:moveTo>
                <a:lnTo>
                  <a:pt x="68" y="0"/>
                </a:lnTo>
                <a:cubicBezTo>
                  <a:pt x="31" y="0"/>
                  <a:pt x="0" y="31"/>
                  <a:pt x="0" y="68"/>
                </a:cubicBezTo>
                <a:lnTo>
                  <a:pt x="0" y="649"/>
                </a:lnTo>
                <a:lnTo>
                  <a:pt x="130" y="519"/>
                </a:lnTo>
                <a:lnTo>
                  <a:pt x="581" y="519"/>
                </a:lnTo>
                <a:cubicBezTo>
                  <a:pt x="618" y="519"/>
                  <a:pt x="649" y="488"/>
                  <a:pt x="649" y="457"/>
                </a:cubicBezTo>
                <a:lnTo>
                  <a:pt x="649" y="68"/>
                </a:lnTo>
                <a:cubicBezTo>
                  <a:pt x="649" y="31"/>
                  <a:pt x="618" y="0"/>
                  <a:pt x="581" y="0"/>
                </a:cubicBezTo>
                <a:close/>
                <a:moveTo>
                  <a:pt x="130" y="229"/>
                </a:moveTo>
                <a:lnTo>
                  <a:pt x="519" y="229"/>
                </a:lnTo>
                <a:lnTo>
                  <a:pt x="519" y="290"/>
                </a:lnTo>
                <a:lnTo>
                  <a:pt x="130" y="290"/>
                </a:lnTo>
                <a:lnTo>
                  <a:pt x="130" y="229"/>
                </a:lnTo>
                <a:close/>
                <a:moveTo>
                  <a:pt x="389" y="389"/>
                </a:moveTo>
                <a:lnTo>
                  <a:pt x="130" y="389"/>
                </a:lnTo>
                <a:lnTo>
                  <a:pt x="130" y="328"/>
                </a:lnTo>
                <a:lnTo>
                  <a:pt x="389" y="328"/>
                </a:lnTo>
                <a:lnTo>
                  <a:pt x="389" y="389"/>
                </a:lnTo>
                <a:close/>
                <a:moveTo>
                  <a:pt x="519" y="198"/>
                </a:moveTo>
                <a:lnTo>
                  <a:pt x="130" y="198"/>
                </a:lnTo>
                <a:lnTo>
                  <a:pt x="130" y="130"/>
                </a:lnTo>
                <a:lnTo>
                  <a:pt x="519" y="130"/>
                </a:lnTo>
                <a:lnTo>
                  <a:pt x="519" y="198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799" ker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2" name="TextBox 29">
            <a:extLst>
              <a:ext uri="{FF2B5EF4-FFF2-40B4-BE49-F238E27FC236}">
                <a16:creationId xmlns:a16="http://schemas.microsoft.com/office/drawing/2014/main" id="{85C0B722-B96C-7048-0D0E-BDB3A3880A9E}"/>
              </a:ext>
            </a:extLst>
          </p:cNvPr>
          <p:cNvSpPr txBox="1"/>
          <p:nvPr/>
        </p:nvSpPr>
        <p:spPr>
          <a:xfrm flipH="1">
            <a:off x="1228965" y="5211739"/>
            <a:ext cx="9896940" cy="5407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646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2444F3A-B58D-468A-08B4-A40B7F7F2E03}"/>
              </a:ext>
            </a:extLst>
          </p:cNvPr>
          <p:cNvGrpSpPr/>
          <p:nvPr/>
        </p:nvGrpSpPr>
        <p:grpSpPr>
          <a:xfrm>
            <a:off x="4223742" y="2190993"/>
            <a:ext cx="3744515" cy="740223"/>
            <a:chOff x="1952527" y="2060364"/>
            <a:chExt cx="3744515" cy="740223"/>
          </a:xfrm>
        </p:grpSpPr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id="{20112367-D989-934E-B21D-0CB2B65D275D}"/>
                </a:ext>
              </a:extLst>
            </p:cNvPr>
            <p:cNvSpPr/>
            <p:nvPr/>
          </p:nvSpPr>
          <p:spPr>
            <a:xfrm>
              <a:off x="2694349" y="2072585"/>
              <a:ext cx="3002693" cy="728002"/>
            </a:xfrm>
            <a:prstGeom prst="plaque">
              <a:avLst>
                <a:gd name="adj" fmla="val 6978"/>
              </a:avLst>
            </a:prstGeom>
            <a:solidFill>
              <a:schemeClr val="bg1"/>
            </a:solidFill>
            <a:ln w="25400">
              <a:solidFill>
                <a:srgbClr val="3447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缺角矩形 523">
              <a:extLst>
                <a:ext uri="{FF2B5EF4-FFF2-40B4-BE49-F238E27FC236}">
                  <a16:creationId xmlns:a16="http://schemas.microsoft.com/office/drawing/2014/main" id="{C977BE32-C38D-3C91-F1CC-9FDC8EC2B4CD}"/>
                </a:ext>
              </a:extLst>
            </p:cNvPr>
            <p:cNvSpPr/>
            <p:nvPr/>
          </p:nvSpPr>
          <p:spPr>
            <a:xfrm>
              <a:off x="1952527" y="2072585"/>
              <a:ext cx="1055906" cy="728002"/>
            </a:xfrm>
            <a:prstGeom prst="plaque">
              <a:avLst>
                <a:gd name="adj" fmla="val 22648"/>
              </a:avLst>
            </a:prstGeom>
            <a:solidFill>
              <a:srgbClr val="E4554F"/>
            </a:solidFill>
            <a:ln w="25400">
              <a:solidFill>
                <a:srgbClr val="E455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7470F9B-595F-3D6E-4B26-DF0678D1495D}"/>
                </a:ext>
              </a:extLst>
            </p:cNvPr>
            <p:cNvSpPr txBox="1"/>
            <p:nvPr/>
          </p:nvSpPr>
          <p:spPr>
            <a:xfrm>
              <a:off x="2149760" y="2060364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叁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A8CBDE0-0B35-01D5-F973-24EADCCBF406}"/>
                </a:ext>
              </a:extLst>
            </p:cNvPr>
            <p:cNvSpPr txBox="1"/>
            <p:nvPr/>
          </p:nvSpPr>
          <p:spPr>
            <a:xfrm>
              <a:off x="3315336" y="2244883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研究成果及应用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8A0CFEC-9DCC-F6A8-FAFB-38733108993C}"/>
              </a:ext>
            </a:extLst>
          </p:cNvPr>
          <p:cNvSpPr txBox="1"/>
          <p:nvPr/>
        </p:nvSpPr>
        <p:spPr>
          <a:xfrm>
            <a:off x="2387599" y="3429000"/>
            <a:ext cx="741680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81724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研究成果及应用</a:t>
            </a:r>
          </a:p>
        </p:txBody>
      </p:sp>
      <p:graphicFrame>
        <p:nvGraphicFramePr>
          <p:cNvPr id="2" name="图表 70">
            <a:extLst>
              <a:ext uri="{FF2B5EF4-FFF2-40B4-BE49-F238E27FC236}">
                <a16:creationId xmlns:a16="http://schemas.microsoft.com/office/drawing/2014/main" id="{B0C4B287-DFE7-A84A-58D5-A6DE67CB77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740898"/>
              </p:ext>
            </p:extLst>
          </p:nvPr>
        </p:nvGraphicFramePr>
        <p:xfrm>
          <a:off x="798286" y="1455057"/>
          <a:ext cx="5297714" cy="4071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Oval 145">
            <a:extLst>
              <a:ext uri="{FF2B5EF4-FFF2-40B4-BE49-F238E27FC236}">
                <a16:creationId xmlns:a16="http://schemas.microsoft.com/office/drawing/2014/main" id="{21DDED33-2EAE-63B6-B671-A56C4211F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592" y="2613127"/>
            <a:ext cx="604999" cy="607058"/>
          </a:xfrm>
          <a:prstGeom prst="ellipse">
            <a:avLst/>
          </a:prstGeom>
          <a:solidFill>
            <a:srgbClr val="E4554F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Group 146">
            <a:extLst>
              <a:ext uri="{FF2B5EF4-FFF2-40B4-BE49-F238E27FC236}">
                <a16:creationId xmlns:a16="http://schemas.microsoft.com/office/drawing/2014/main" id="{28B03B0C-6E61-BFD0-6058-EA2F9C4B8C37}"/>
              </a:ext>
            </a:extLst>
          </p:cNvPr>
          <p:cNvGrpSpPr/>
          <p:nvPr/>
        </p:nvGrpSpPr>
        <p:grpSpPr bwMode="auto">
          <a:xfrm>
            <a:off x="6842698" y="2773637"/>
            <a:ext cx="308673" cy="300442"/>
            <a:chOff x="0" y="0"/>
            <a:chExt cx="150" cy="146"/>
          </a:xfrm>
          <a:solidFill>
            <a:srgbClr val="FEFAF9"/>
          </a:solidFill>
        </p:grpSpPr>
        <p:sp>
          <p:nvSpPr>
            <p:cNvPr id="5" name="Freeform 147">
              <a:extLst>
                <a:ext uri="{FF2B5EF4-FFF2-40B4-BE49-F238E27FC236}">
                  <a16:creationId xmlns:a16="http://schemas.microsoft.com/office/drawing/2014/main" id="{D397D441-0A30-40C4-E151-5B58B8F06E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48">
              <a:extLst>
                <a:ext uri="{FF2B5EF4-FFF2-40B4-BE49-F238E27FC236}">
                  <a16:creationId xmlns:a16="http://schemas.microsoft.com/office/drawing/2014/main" id="{50D1B6C2-AA47-3C5E-4BA3-91660629F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Oval 150">
            <a:extLst>
              <a:ext uri="{FF2B5EF4-FFF2-40B4-BE49-F238E27FC236}">
                <a16:creationId xmlns:a16="http://schemas.microsoft.com/office/drawing/2014/main" id="{D4A90111-4989-C25C-9F13-FF342D2F0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592" y="1518366"/>
            <a:ext cx="604999" cy="609115"/>
          </a:xfrm>
          <a:prstGeom prst="ellipse">
            <a:avLst/>
          </a:prstGeom>
          <a:solidFill>
            <a:srgbClr val="34474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99" ker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" name="Freeform 151" descr="D:\51PPT模板网\51pptmoban.com\图片.jpg">
            <a:extLst>
              <a:ext uri="{FF2B5EF4-FFF2-40B4-BE49-F238E27FC236}">
                <a16:creationId xmlns:a16="http://schemas.microsoft.com/office/drawing/2014/main" id="{DB70B8DA-31A5-6D26-4FF7-839C544453B7}"/>
              </a:ext>
            </a:extLst>
          </p:cNvPr>
          <p:cNvSpPr/>
          <p:nvPr/>
        </p:nvSpPr>
        <p:spPr bwMode="auto">
          <a:xfrm>
            <a:off x="6898258" y="1699454"/>
            <a:ext cx="201666" cy="244882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EFAF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159">
            <a:extLst>
              <a:ext uri="{FF2B5EF4-FFF2-40B4-BE49-F238E27FC236}">
                <a16:creationId xmlns:a16="http://schemas.microsoft.com/office/drawing/2014/main" id="{1D48F154-3AD4-196F-5722-6C6DEF19A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592" y="4794417"/>
            <a:ext cx="604999" cy="607058"/>
          </a:xfrm>
          <a:prstGeom prst="ellipse">
            <a:avLst/>
          </a:prstGeom>
          <a:solidFill>
            <a:srgbClr val="E4554F"/>
          </a:solidFill>
          <a:ln>
            <a:noFill/>
          </a:ln>
          <a:effectLst/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60" descr="D:\51PPT模板网\51pptmoban.com\图片.jpg">
            <a:extLst>
              <a:ext uri="{FF2B5EF4-FFF2-40B4-BE49-F238E27FC236}">
                <a16:creationId xmlns:a16="http://schemas.microsoft.com/office/drawing/2014/main" id="{1891A7CE-899C-5933-A0DF-A93E18CF3748}"/>
              </a:ext>
            </a:extLst>
          </p:cNvPr>
          <p:cNvSpPr>
            <a:spLocks noEditPoints="1"/>
          </p:cNvSpPr>
          <p:nvPr/>
        </p:nvSpPr>
        <p:spPr bwMode="auto">
          <a:xfrm>
            <a:off x="6902373" y="4959043"/>
            <a:ext cx="197551" cy="281922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EFAF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162">
            <a:extLst>
              <a:ext uri="{FF2B5EF4-FFF2-40B4-BE49-F238E27FC236}">
                <a16:creationId xmlns:a16="http://schemas.microsoft.com/office/drawing/2014/main" id="{ECAC9D80-A0B0-6923-233A-FB415D46E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592" y="3703772"/>
            <a:ext cx="604999" cy="607058"/>
          </a:xfrm>
          <a:prstGeom prst="ellipse">
            <a:avLst/>
          </a:prstGeom>
          <a:solidFill>
            <a:srgbClr val="34474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799" ker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Freeform 163">
            <a:extLst>
              <a:ext uri="{FF2B5EF4-FFF2-40B4-BE49-F238E27FC236}">
                <a16:creationId xmlns:a16="http://schemas.microsoft.com/office/drawing/2014/main" id="{F42ED496-E2DF-D878-C67D-75AA475ED1A5}"/>
              </a:ext>
            </a:extLst>
          </p:cNvPr>
          <p:cNvSpPr>
            <a:spLocks noEditPoints="1"/>
          </p:cNvSpPr>
          <p:nvPr/>
        </p:nvSpPr>
        <p:spPr bwMode="auto">
          <a:xfrm>
            <a:off x="6848870" y="3876629"/>
            <a:ext cx="298385" cy="306616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EFAF9"/>
          </a:solidFill>
          <a:ln>
            <a:noFill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47B3292-0474-635B-2218-5C40308C714D}"/>
              </a:ext>
            </a:extLst>
          </p:cNvPr>
          <p:cNvGrpSpPr/>
          <p:nvPr/>
        </p:nvGrpSpPr>
        <p:grpSpPr>
          <a:xfrm>
            <a:off x="7348921" y="1433340"/>
            <a:ext cx="3401123" cy="714140"/>
            <a:chOff x="-236459" y="1862260"/>
            <a:chExt cx="2623785" cy="55092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02F609A-718F-2EBD-BC13-775C3CC2F867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5825EF6-96DF-E9ED-77AB-654057EDA203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CBFCFC5-816E-EA91-7899-9CC5ED433A44}"/>
              </a:ext>
            </a:extLst>
          </p:cNvPr>
          <p:cNvGrpSpPr/>
          <p:nvPr/>
        </p:nvGrpSpPr>
        <p:grpSpPr>
          <a:xfrm>
            <a:off x="7348921" y="2571516"/>
            <a:ext cx="3401123" cy="714140"/>
            <a:chOff x="-236459" y="1862260"/>
            <a:chExt cx="2623785" cy="55092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C7872CD-2624-945F-716D-B8DD5B7967A3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E6D7BA7-54DF-1E1E-DFC8-F8C0B9A40858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C5C7D25-103D-3F2D-9376-7669C808805E}"/>
              </a:ext>
            </a:extLst>
          </p:cNvPr>
          <p:cNvGrpSpPr/>
          <p:nvPr/>
        </p:nvGrpSpPr>
        <p:grpSpPr>
          <a:xfrm>
            <a:off x="7348921" y="3626605"/>
            <a:ext cx="3401123" cy="714140"/>
            <a:chOff x="-236459" y="1862260"/>
            <a:chExt cx="2623785" cy="55092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4437A76-E9C0-1E28-CA0F-DBE90C7AD720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43CACC-5F20-7D79-3349-C10BDB631D78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FCC2E43-8BB3-01D4-04F5-982189554F59}"/>
              </a:ext>
            </a:extLst>
          </p:cNvPr>
          <p:cNvGrpSpPr/>
          <p:nvPr/>
        </p:nvGrpSpPr>
        <p:grpSpPr>
          <a:xfrm>
            <a:off x="7348921" y="4710520"/>
            <a:ext cx="3401123" cy="714140"/>
            <a:chOff x="-236459" y="1862260"/>
            <a:chExt cx="2623785" cy="55092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20650C-E8E2-3719-0B14-D952F92CC39E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1890338-04F5-E47F-A6A9-EE1874B352E6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538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研究成果及应用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C6EF72F-3D93-629E-081E-2805D2F5E266}"/>
              </a:ext>
            </a:extLst>
          </p:cNvPr>
          <p:cNvGrpSpPr/>
          <p:nvPr/>
        </p:nvGrpSpPr>
        <p:grpSpPr>
          <a:xfrm>
            <a:off x="4394200" y="1726573"/>
            <a:ext cx="3403600" cy="3404854"/>
            <a:chOff x="3862138" y="1455421"/>
            <a:chExt cx="4372236" cy="4373847"/>
          </a:xfrm>
        </p:grpSpPr>
        <p:sp>
          <p:nvSpPr>
            <p:cNvPr id="25" name="Shape 6914"/>
            <p:cNvSpPr/>
            <p:nvPr/>
          </p:nvSpPr>
          <p:spPr>
            <a:xfrm>
              <a:off x="3862138" y="1455423"/>
              <a:ext cx="2365588" cy="2150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95" y="18391"/>
                  </a:moveTo>
                  <a:cubicBezTo>
                    <a:pt x="2131" y="18465"/>
                    <a:pt x="1144" y="18588"/>
                    <a:pt x="224" y="18761"/>
                  </a:cubicBezTo>
                  <a:cubicBezTo>
                    <a:pt x="90" y="19699"/>
                    <a:pt x="22" y="20637"/>
                    <a:pt x="0" y="21600"/>
                  </a:cubicBezTo>
                  <a:cubicBezTo>
                    <a:pt x="3701" y="21600"/>
                    <a:pt x="3701" y="21600"/>
                    <a:pt x="3701" y="21600"/>
                  </a:cubicBezTo>
                  <a:cubicBezTo>
                    <a:pt x="4060" y="20168"/>
                    <a:pt x="5249" y="19156"/>
                    <a:pt x="6639" y="19156"/>
                  </a:cubicBezTo>
                  <a:cubicBezTo>
                    <a:pt x="8030" y="19156"/>
                    <a:pt x="9219" y="20168"/>
                    <a:pt x="9600" y="21600"/>
                  </a:cubicBezTo>
                  <a:cubicBezTo>
                    <a:pt x="10273" y="21600"/>
                    <a:pt x="10273" y="21600"/>
                    <a:pt x="10273" y="21600"/>
                  </a:cubicBezTo>
                  <a:cubicBezTo>
                    <a:pt x="10295" y="20711"/>
                    <a:pt x="10430" y="19847"/>
                    <a:pt x="10654" y="18983"/>
                  </a:cubicBezTo>
                  <a:cubicBezTo>
                    <a:pt x="11125" y="17206"/>
                    <a:pt x="12045" y="15552"/>
                    <a:pt x="13279" y="14268"/>
                  </a:cubicBezTo>
                  <a:cubicBezTo>
                    <a:pt x="14467" y="12960"/>
                    <a:pt x="16015" y="12096"/>
                    <a:pt x="17675" y="11602"/>
                  </a:cubicBezTo>
                  <a:cubicBezTo>
                    <a:pt x="18258" y="11454"/>
                    <a:pt x="18841" y="11380"/>
                    <a:pt x="19447" y="11331"/>
                  </a:cubicBezTo>
                  <a:cubicBezTo>
                    <a:pt x="19447" y="9183"/>
                    <a:pt x="19447" y="9183"/>
                    <a:pt x="19447" y="9183"/>
                  </a:cubicBezTo>
                  <a:cubicBezTo>
                    <a:pt x="19828" y="9109"/>
                    <a:pt x="19828" y="9109"/>
                    <a:pt x="19828" y="9109"/>
                  </a:cubicBezTo>
                  <a:cubicBezTo>
                    <a:pt x="20860" y="8912"/>
                    <a:pt x="21600" y="7949"/>
                    <a:pt x="21600" y="6764"/>
                  </a:cubicBezTo>
                  <a:cubicBezTo>
                    <a:pt x="21600" y="5579"/>
                    <a:pt x="20860" y="4592"/>
                    <a:pt x="19828" y="4394"/>
                  </a:cubicBezTo>
                  <a:cubicBezTo>
                    <a:pt x="19447" y="4320"/>
                    <a:pt x="19447" y="4320"/>
                    <a:pt x="19447" y="4320"/>
                  </a:cubicBezTo>
                  <a:cubicBezTo>
                    <a:pt x="19447" y="0"/>
                    <a:pt x="19447" y="0"/>
                    <a:pt x="19447" y="0"/>
                  </a:cubicBezTo>
                  <a:cubicBezTo>
                    <a:pt x="18931" y="25"/>
                    <a:pt x="18437" y="49"/>
                    <a:pt x="17921" y="123"/>
                  </a:cubicBezTo>
                  <a:cubicBezTo>
                    <a:pt x="17720" y="1185"/>
                    <a:pt x="17563" y="2197"/>
                    <a:pt x="17450" y="3259"/>
                  </a:cubicBezTo>
                  <a:cubicBezTo>
                    <a:pt x="15880" y="3579"/>
                    <a:pt x="15880" y="3579"/>
                    <a:pt x="15880" y="3579"/>
                  </a:cubicBezTo>
                  <a:cubicBezTo>
                    <a:pt x="14355" y="4098"/>
                    <a:pt x="14355" y="4098"/>
                    <a:pt x="14355" y="4098"/>
                  </a:cubicBezTo>
                  <a:cubicBezTo>
                    <a:pt x="13817" y="3209"/>
                    <a:pt x="13234" y="2370"/>
                    <a:pt x="12628" y="1555"/>
                  </a:cubicBezTo>
                  <a:cubicBezTo>
                    <a:pt x="11080" y="2197"/>
                    <a:pt x="9622" y="3110"/>
                    <a:pt x="8277" y="4172"/>
                  </a:cubicBezTo>
                  <a:cubicBezTo>
                    <a:pt x="8568" y="5159"/>
                    <a:pt x="8905" y="6171"/>
                    <a:pt x="9286" y="7134"/>
                  </a:cubicBezTo>
                  <a:cubicBezTo>
                    <a:pt x="8882" y="7529"/>
                    <a:pt x="8456" y="7875"/>
                    <a:pt x="8075" y="8294"/>
                  </a:cubicBezTo>
                  <a:cubicBezTo>
                    <a:pt x="7716" y="8714"/>
                    <a:pt x="7312" y="9109"/>
                    <a:pt x="6976" y="9578"/>
                  </a:cubicBezTo>
                  <a:cubicBezTo>
                    <a:pt x="6123" y="9134"/>
                    <a:pt x="5226" y="8714"/>
                    <a:pt x="4329" y="8319"/>
                  </a:cubicBezTo>
                  <a:cubicBezTo>
                    <a:pt x="3297" y="9751"/>
                    <a:pt x="2422" y="11331"/>
                    <a:pt x="1750" y="12985"/>
                  </a:cubicBezTo>
                  <a:cubicBezTo>
                    <a:pt x="2490" y="13701"/>
                    <a:pt x="3230" y="14367"/>
                    <a:pt x="3993" y="15009"/>
                  </a:cubicBezTo>
                  <a:cubicBezTo>
                    <a:pt x="3746" y="15552"/>
                    <a:pt x="3634" y="16120"/>
                    <a:pt x="3454" y="16663"/>
                  </a:cubicBezTo>
                  <a:cubicBezTo>
                    <a:pt x="3275" y="17231"/>
                    <a:pt x="3207" y="17798"/>
                    <a:pt x="3095" y="18391"/>
                  </a:cubicBezTo>
                  <a:close/>
                </a:path>
              </a:pathLst>
            </a:custGeom>
            <a:solidFill>
              <a:srgbClr val="34474E"/>
            </a:solidFill>
            <a:ln>
              <a:round/>
            </a:ln>
          </p:spPr>
          <p:txBody>
            <a:bodyPr lIns="0" tIns="0" rIns="0" bIns="0"/>
            <a:lstStyle/>
            <a:p>
              <a:pPr defTabSz="575945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cs typeface="+mn-ea"/>
                <a:sym typeface="+mn-lt"/>
              </a:endParaRPr>
            </a:p>
          </p:txBody>
        </p:sp>
        <p:sp>
          <p:nvSpPr>
            <p:cNvPr id="26" name="Shape 6915"/>
            <p:cNvSpPr/>
            <p:nvPr/>
          </p:nvSpPr>
          <p:spPr>
            <a:xfrm>
              <a:off x="6089277" y="1455421"/>
              <a:ext cx="2145097" cy="2386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181"/>
                  </a:moveTo>
                  <a:cubicBezTo>
                    <a:pt x="1410" y="3559"/>
                    <a:pt x="2375" y="4738"/>
                    <a:pt x="2375" y="6095"/>
                  </a:cubicBezTo>
                  <a:cubicBezTo>
                    <a:pt x="2375" y="7452"/>
                    <a:pt x="1410" y="8609"/>
                    <a:pt x="0" y="9009"/>
                  </a:cubicBezTo>
                  <a:cubicBezTo>
                    <a:pt x="0" y="10188"/>
                    <a:pt x="0" y="10188"/>
                    <a:pt x="0" y="10188"/>
                  </a:cubicBezTo>
                  <a:cubicBezTo>
                    <a:pt x="866" y="10233"/>
                    <a:pt x="1732" y="10344"/>
                    <a:pt x="2573" y="10566"/>
                  </a:cubicBezTo>
                  <a:cubicBezTo>
                    <a:pt x="4379" y="11034"/>
                    <a:pt x="6037" y="11946"/>
                    <a:pt x="7324" y="13169"/>
                  </a:cubicBezTo>
                  <a:cubicBezTo>
                    <a:pt x="8635" y="14370"/>
                    <a:pt x="9501" y="15883"/>
                    <a:pt x="9971" y="17529"/>
                  </a:cubicBezTo>
                  <a:cubicBezTo>
                    <a:pt x="10120" y="18130"/>
                    <a:pt x="10219" y="18753"/>
                    <a:pt x="10268" y="19375"/>
                  </a:cubicBezTo>
                  <a:cubicBezTo>
                    <a:pt x="12767" y="19375"/>
                    <a:pt x="12767" y="19375"/>
                    <a:pt x="12767" y="19375"/>
                  </a:cubicBezTo>
                  <a:cubicBezTo>
                    <a:pt x="12841" y="19754"/>
                    <a:pt x="12841" y="19754"/>
                    <a:pt x="12841" y="19754"/>
                  </a:cubicBezTo>
                  <a:cubicBezTo>
                    <a:pt x="13014" y="20821"/>
                    <a:pt x="14029" y="21600"/>
                    <a:pt x="15216" y="21600"/>
                  </a:cubicBezTo>
                  <a:cubicBezTo>
                    <a:pt x="16404" y="21600"/>
                    <a:pt x="17394" y="20821"/>
                    <a:pt x="17592" y="19776"/>
                  </a:cubicBezTo>
                  <a:cubicBezTo>
                    <a:pt x="17641" y="19375"/>
                    <a:pt x="17641" y="19375"/>
                    <a:pt x="17641" y="19375"/>
                  </a:cubicBezTo>
                  <a:cubicBezTo>
                    <a:pt x="21600" y="19375"/>
                    <a:pt x="21600" y="19375"/>
                    <a:pt x="21600" y="19375"/>
                  </a:cubicBezTo>
                  <a:cubicBezTo>
                    <a:pt x="21600" y="18842"/>
                    <a:pt x="21551" y="18308"/>
                    <a:pt x="21476" y="17774"/>
                  </a:cubicBezTo>
                  <a:cubicBezTo>
                    <a:pt x="20437" y="17596"/>
                    <a:pt x="19423" y="17418"/>
                    <a:pt x="18359" y="17307"/>
                  </a:cubicBezTo>
                  <a:cubicBezTo>
                    <a:pt x="18012" y="15750"/>
                    <a:pt x="18012" y="15750"/>
                    <a:pt x="18012" y="15750"/>
                  </a:cubicBezTo>
                  <a:cubicBezTo>
                    <a:pt x="17518" y="14237"/>
                    <a:pt x="17518" y="14237"/>
                    <a:pt x="17518" y="14237"/>
                  </a:cubicBezTo>
                  <a:cubicBezTo>
                    <a:pt x="18408" y="13703"/>
                    <a:pt x="19225" y="13125"/>
                    <a:pt x="20066" y="12524"/>
                  </a:cubicBezTo>
                  <a:cubicBezTo>
                    <a:pt x="19423" y="10989"/>
                    <a:pt x="18482" y="9543"/>
                    <a:pt x="17443" y="8208"/>
                  </a:cubicBezTo>
                  <a:cubicBezTo>
                    <a:pt x="16429" y="8498"/>
                    <a:pt x="15414" y="8854"/>
                    <a:pt x="14449" y="9209"/>
                  </a:cubicBezTo>
                  <a:cubicBezTo>
                    <a:pt x="14078" y="8809"/>
                    <a:pt x="13732" y="8386"/>
                    <a:pt x="13287" y="8008"/>
                  </a:cubicBezTo>
                  <a:cubicBezTo>
                    <a:pt x="12866" y="7652"/>
                    <a:pt x="12470" y="7252"/>
                    <a:pt x="12000" y="6918"/>
                  </a:cubicBezTo>
                  <a:cubicBezTo>
                    <a:pt x="12470" y="6073"/>
                    <a:pt x="12891" y="5183"/>
                    <a:pt x="13262" y="4293"/>
                  </a:cubicBezTo>
                  <a:cubicBezTo>
                    <a:pt x="11827" y="3270"/>
                    <a:pt x="10268" y="2402"/>
                    <a:pt x="8586" y="1735"/>
                  </a:cubicBezTo>
                  <a:cubicBezTo>
                    <a:pt x="7868" y="2469"/>
                    <a:pt x="7200" y="3203"/>
                    <a:pt x="6581" y="3960"/>
                  </a:cubicBezTo>
                  <a:cubicBezTo>
                    <a:pt x="6037" y="3737"/>
                    <a:pt x="5468" y="3604"/>
                    <a:pt x="4899" y="3426"/>
                  </a:cubicBezTo>
                  <a:cubicBezTo>
                    <a:pt x="4355" y="3270"/>
                    <a:pt x="3761" y="3181"/>
                    <a:pt x="3192" y="3070"/>
                  </a:cubicBezTo>
                  <a:cubicBezTo>
                    <a:pt x="3093" y="2113"/>
                    <a:pt x="2994" y="1135"/>
                    <a:pt x="2796" y="200"/>
                  </a:cubicBezTo>
                  <a:cubicBezTo>
                    <a:pt x="1880" y="111"/>
                    <a:pt x="940" y="22"/>
                    <a:pt x="0" y="0"/>
                  </a:cubicBezTo>
                  <a:lnTo>
                    <a:pt x="0" y="3181"/>
                  </a:lnTo>
                  <a:close/>
                </a:path>
              </a:pathLst>
            </a:custGeom>
            <a:solidFill>
              <a:srgbClr val="E4554F"/>
            </a:solidFill>
            <a:ln>
              <a:round/>
            </a:ln>
          </p:spPr>
          <p:txBody>
            <a:bodyPr lIns="0" tIns="0" rIns="0" bIns="0"/>
            <a:lstStyle/>
            <a:p>
              <a:pPr defTabSz="575945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cs typeface="+mn-ea"/>
                <a:sym typeface="+mn-lt"/>
              </a:endParaRPr>
            </a:p>
          </p:txBody>
        </p:sp>
        <p:sp>
          <p:nvSpPr>
            <p:cNvPr id="27" name="Shape 6916"/>
            <p:cNvSpPr/>
            <p:nvPr/>
          </p:nvSpPr>
          <p:spPr>
            <a:xfrm>
              <a:off x="3862139" y="3462022"/>
              <a:ext cx="2129712" cy="2367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0"/>
                  </a:moveTo>
                  <a:cubicBezTo>
                    <a:pt x="20205" y="18127"/>
                    <a:pt x="19233" y="16984"/>
                    <a:pt x="19233" y="15595"/>
                  </a:cubicBezTo>
                  <a:cubicBezTo>
                    <a:pt x="19233" y="14228"/>
                    <a:pt x="20205" y="13063"/>
                    <a:pt x="21600" y="12682"/>
                  </a:cubicBezTo>
                  <a:cubicBezTo>
                    <a:pt x="21600" y="11338"/>
                    <a:pt x="21600" y="11338"/>
                    <a:pt x="21600" y="11338"/>
                  </a:cubicBezTo>
                  <a:cubicBezTo>
                    <a:pt x="20778" y="11293"/>
                    <a:pt x="19956" y="11181"/>
                    <a:pt x="19158" y="10957"/>
                  </a:cubicBezTo>
                  <a:cubicBezTo>
                    <a:pt x="17365" y="10486"/>
                    <a:pt x="15696" y="9590"/>
                    <a:pt x="14400" y="8358"/>
                  </a:cubicBezTo>
                  <a:cubicBezTo>
                    <a:pt x="13080" y="7148"/>
                    <a:pt x="12208" y="5602"/>
                    <a:pt x="11709" y="3966"/>
                  </a:cubicBezTo>
                  <a:cubicBezTo>
                    <a:pt x="11560" y="3383"/>
                    <a:pt x="11485" y="2801"/>
                    <a:pt x="11435" y="2218"/>
                  </a:cubicBezTo>
                  <a:cubicBezTo>
                    <a:pt x="9841" y="2218"/>
                    <a:pt x="9841" y="2218"/>
                    <a:pt x="9841" y="2218"/>
                  </a:cubicBezTo>
                  <a:cubicBezTo>
                    <a:pt x="9766" y="1837"/>
                    <a:pt x="9766" y="1837"/>
                    <a:pt x="9766" y="1837"/>
                  </a:cubicBezTo>
                  <a:cubicBezTo>
                    <a:pt x="9592" y="784"/>
                    <a:pt x="8570" y="0"/>
                    <a:pt x="7374" y="0"/>
                  </a:cubicBezTo>
                  <a:cubicBezTo>
                    <a:pt x="6179" y="0"/>
                    <a:pt x="5182" y="784"/>
                    <a:pt x="4983" y="1837"/>
                  </a:cubicBezTo>
                  <a:cubicBezTo>
                    <a:pt x="4933" y="2218"/>
                    <a:pt x="4933" y="2218"/>
                    <a:pt x="4933" y="2218"/>
                  </a:cubicBezTo>
                  <a:cubicBezTo>
                    <a:pt x="0" y="2218"/>
                    <a:pt x="0" y="2218"/>
                    <a:pt x="0" y="2218"/>
                  </a:cubicBezTo>
                  <a:cubicBezTo>
                    <a:pt x="25" y="2711"/>
                    <a:pt x="75" y="3204"/>
                    <a:pt x="125" y="3697"/>
                  </a:cubicBezTo>
                  <a:cubicBezTo>
                    <a:pt x="1196" y="3899"/>
                    <a:pt x="2217" y="4056"/>
                    <a:pt x="3289" y="4168"/>
                  </a:cubicBezTo>
                  <a:cubicBezTo>
                    <a:pt x="3612" y="5736"/>
                    <a:pt x="3612" y="5736"/>
                    <a:pt x="3612" y="5736"/>
                  </a:cubicBezTo>
                  <a:cubicBezTo>
                    <a:pt x="4111" y="7260"/>
                    <a:pt x="4111" y="7260"/>
                    <a:pt x="4111" y="7260"/>
                  </a:cubicBezTo>
                  <a:cubicBezTo>
                    <a:pt x="3239" y="7820"/>
                    <a:pt x="2392" y="8380"/>
                    <a:pt x="1570" y="8985"/>
                  </a:cubicBezTo>
                  <a:cubicBezTo>
                    <a:pt x="2217" y="10554"/>
                    <a:pt x="3139" y="11988"/>
                    <a:pt x="4210" y="13354"/>
                  </a:cubicBezTo>
                  <a:cubicBezTo>
                    <a:pt x="5207" y="13063"/>
                    <a:pt x="6228" y="12705"/>
                    <a:pt x="7200" y="12324"/>
                  </a:cubicBezTo>
                  <a:cubicBezTo>
                    <a:pt x="7599" y="12727"/>
                    <a:pt x="7947" y="13175"/>
                    <a:pt x="8371" y="13534"/>
                  </a:cubicBezTo>
                  <a:cubicBezTo>
                    <a:pt x="8794" y="13915"/>
                    <a:pt x="9193" y="14318"/>
                    <a:pt x="9666" y="14632"/>
                  </a:cubicBezTo>
                  <a:cubicBezTo>
                    <a:pt x="9218" y="15505"/>
                    <a:pt x="8794" y="16379"/>
                    <a:pt x="8421" y="17298"/>
                  </a:cubicBezTo>
                  <a:cubicBezTo>
                    <a:pt x="9841" y="18329"/>
                    <a:pt x="11435" y="19180"/>
                    <a:pt x="13104" y="19852"/>
                  </a:cubicBezTo>
                  <a:cubicBezTo>
                    <a:pt x="13827" y="19135"/>
                    <a:pt x="14500" y="18396"/>
                    <a:pt x="15147" y="17634"/>
                  </a:cubicBezTo>
                  <a:cubicBezTo>
                    <a:pt x="15671" y="17858"/>
                    <a:pt x="16269" y="17970"/>
                    <a:pt x="16817" y="18149"/>
                  </a:cubicBezTo>
                  <a:cubicBezTo>
                    <a:pt x="17390" y="18329"/>
                    <a:pt x="17963" y="18418"/>
                    <a:pt x="18561" y="18530"/>
                  </a:cubicBezTo>
                  <a:cubicBezTo>
                    <a:pt x="18635" y="19494"/>
                    <a:pt x="18760" y="20457"/>
                    <a:pt x="18934" y="21398"/>
                  </a:cubicBezTo>
                  <a:cubicBezTo>
                    <a:pt x="19806" y="21510"/>
                    <a:pt x="20703" y="21578"/>
                    <a:pt x="21600" y="21600"/>
                  </a:cubicBezTo>
                  <a:lnTo>
                    <a:pt x="21600" y="18530"/>
                  </a:lnTo>
                  <a:close/>
                </a:path>
              </a:pathLst>
            </a:custGeom>
            <a:solidFill>
              <a:srgbClr val="E4554F"/>
            </a:solidFill>
            <a:ln>
              <a:round/>
            </a:ln>
          </p:spPr>
          <p:txBody>
            <a:bodyPr lIns="0" tIns="0" rIns="0" bIns="0"/>
            <a:lstStyle/>
            <a:p>
              <a:pPr defTabSz="575945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cs typeface="+mn-ea"/>
                <a:sym typeface="+mn-lt"/>
              </a:endParaRPr>
            </a:p>
          </p:txBody>
        </p:sp>
        <p:sp>
          <p:nvSpPr>
            <p:cNvPr id="28" name="Shape 6917"/>
            <p:cNvSpPr/>
            <p:nvPr/>
          </p:nvSpPr>
          <p:spPr>
            <a:xfrm>
              <a:off x="5853403" y="3694475"/>
              <a:ext cx="2380971" cy="2134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46" y="3107"/>
                  </a:moveTo>
                  <a:cubicBezTo>
                    <a:pt x="19482" y="3008"/>
                    <a:pt x="20463" y="2908"/>
                    <a:pt x="21399" y="2734"/>
                  </a:cubicBezTo>
                  <a:cubicBezTo>
                    <a:pt x="21511" y="1814"/>
                    <a:pt x="21578" y="920"/>
                    <a:pt x="21600" y="0"/>
                  </a:cubicBezTo>
                  <a:cubicBezTo>
                    <a:pt x="18769" y="0"/>
                    <a:pt x="18769" y="0"/>
                    <a:pt x="18769" y="0"/>
                  </a:cubicBezTo>
                  <a:cubicBezTo>
                    <a:pt x="18412" y="1491"/>
                    <a:pt x="17231" y="2461"/>
                    <a:pt x="15849" y="2461"/>
                  </a:cubicBezTo>
                  <a:cubicBezTo>
                    <a:pt x="14467" y="2461"/>
                    <a:pt x="13285" y="1491"/>
                    <a:pt x="12907" y="0"/>
                  </a:cubicBezTo>
                  <a:cubicBezTo>
                    <a:pt x="11391" y="0"/>
                    <a:pt x="11391" y="0"/>
                    <a:pt x="11391" y="0"/>
                  </a:cubicBezTo>
                  <a:cubicBezTo>
                    <a:pt x="11346" y="845"/>
                    <a:pt x="11235" y="1665"/>
                    <a:pt x="11012" y="2486"/>
                  </a:cubicBezTo>
                  <a:cubicBezTo>
                    <a:pt x="10544" y="4300"/>
                    <a:pt x="9630" y="5941"/>
                    <a:pt x="8426" y="7258"/>
                  </a:cubicBezTo>
                  <a:cubicBezTo>
                    <a:pt x="7222" y="8575"/>
                    <a:pt x="5684" y="9445"/>
                    <a:pt x="4057" y="9942"/>
                  </a:cubicBezTo>
                  <a:cubicBezTo>
                    <a:pt x="3433" y="10092"/>
                    <a:pt x="2786" y="10191"/>
                    <a:pt x="2140" y="10216"/>
                  </a:cubicBezTo>
                  <a:cubicBezTo>
                    <a:pt x="2140" y="12503"/>
                    <a:pt x="2140" y="12503"/>
                    <a:pt x="2140" y="12503"/>
                  </a:cubicBezTo>
                  <a:cubicBezTo>
                    <a:pt x="1761" y="12577"/>
                    <a:pt x="1761" y="12577"/>
                    <a:pt x="1761" y="12577"/>
                  </a:cubicBezTo>
                  <a:cubicBezTo>
                    <a:pt x="736" y="12801"/>
                    <a:pt x="0" y="13770"/>
                    <a:pt x="0" y="14939"/>
                  </a:cubicBezTo>
                  <a:cubicBezTo>
                    <a:pt x="0" y="16132"/>
                    <a:pt x="736" y="17101"/>
                    <a:pt x="1761" y="17325"/>
                  </a:cubicBezTo>
                  <a:cubicBezTo>
                    <a:pt x="2140" y="17399"/>
                    <a:pt x="2140" y="17399"/>
                    <a:pt x="2140" y="17399"/>
                  </a:cubicBezTo>
                  <a:cubicBezTo>
                    <a:pt x="2140" y="21600"/>
                    <a:pt x="2140" y="21600"/>
                    <a:pt x="2140" y="21600"/>
                  </a:cubicBezTo>
                  <a:cubicBezTo>
                    <a:pt x="2697" y="21600"/>
                    <a:pt x="3254" y="21550"/>
                    <a:pt x="3789" y="21476"/>
                  </a:cubicBezTo>
                  <a:cubicBezTo>
                    <a:pt x="3990" y="20432"/>
                    <a:pt x="4146" y="19413"/>
                    <a:pt x="4258" y="18344"/>
                  </a:cubicBezTo>
                  <a:cubicBezTo>
                    <a:pt x="5818" y="18021"/>
                    <a:pt x="5818" y="18021"/>
                    <a:pt x="5818" y="18021"/>
                  </a:cubicBezTo>
                  <a:cubicBezTo>
                    <a:pt x="7356" y="17499"/>
                    <a:pt x="7356" y="17499"/>
                    <a:pt x="7356" y="17499"/>
                  </a:cubicBezTo>
                  <a:cubicBezTo>
                    <a:pt x="7891" y="18394"/>
                    <a:pt x="8448" y="19214"/>
                    <a:pt x="9050" y="20059"/>
                  </a:cubicBezTo>
                  <a:cubicBezTo>
                    <a:pt x="10611" y="19413"/>
                    <a:pt x="12037" y="18468"/>
                    <a:pt x="13397" y="17424"/>
                  </a:cubicBezTo>
                  <a:cubicBezTo>
                    <a:pt x="13107" y="16405"/>
                    <a:pt x="12750" y="15386"/>
                    <a:pt x="12372" y="14417"/>
                  </a:cubicBezTo>
                  <a:cubicBezTo>
                    <a:pt x="12773" y="14044"/>
                    <a:pt x="13219" y="13696"/>
                    <a:pt x="13575" y="13248"/>
                  </a:cubicBezTo>
                  <a:cubicBezTo>
                    <a:pt x="13954" y="12826"/>
                    <a:pt x="14355" y="12453"/>
                    <a:pt x="14667" y="11981"/>
                  </a:cubicBezTo>
                  <a:cubicBezTo>
                    <a:pt x="15515" y="12428"/>
                    <a:pt x="16406" y="12826"/>
                    <a:pt x="17320" y="13223"/>
                  </a:cubicBezTo>
                  <a:cubicBezTo>
                    <a:pt x="18346" y="11782"/>
                    <a:pt x="19193" y="10216"/>
                    <a:pt x="19861" y="8526"/>
                  </a:cubicBezTo>
                  <a:cubicBezTo>
                    <a:pt x="19148" y="7805"/>
                    <a:pt x="18412" y="7134"/>
                    <a:pt x="17654" y="6512"/>
                  </a:cubicBezTo>
                  <a:cubicBezTo>
                    <a:pt x="17877" y="5965"/>
                    <a:pt x="17989" y="5394"/>
                    <a:pt x="18167" y="4822"/>
                  </a:cubicBezTo>
                  <a:cubicBezTo>
                    <a:pt x="18346" y="4275"/>
                    <a:pt x="18412" y="3679"/>
                    <a:pt x="18546" y="3107"/>
                  </a:cubicBezTo>
                  <a:close/>
                </a:path>
              </a:pathLst>
            </a:custGeom>
            <a:solidFill>
              <a:srgbClr val="34474E"/>
            </a:solidFill>
            <a:ln>
              <a:round/>
            </a:ln>
          </p:spPr>
          <p:txBody>
            <a:bodyPr lIns="0" tIns="0" rIns="0" bIns="0"/>
            <a:lstStyle/>
            <a:p>
              <a:pPr defTabSz="575945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cs typeface="+mn-ea"/>
                <a:sym typeface="+mn-lt"/>
              </a:endParaRPr>
            </a:p>
          </p:txBody>
        </p:sp>
        <p:sp>
          <p:nvSpPr>
            <p:cNvPr id="33" name="Freeform 41" descr="D:\51PPT模板网\51pptmoban.com\图片.jpg"/>
            <p:cNvSpPr>
              <a:spLocks noEditPoints="1"/>
            </p:cNvSpPr>
            <p:nvPr/>
          </p:nvSpPr>
          <p:spPr bwMode="auto">
            <a:xfrm>
              <a:off x="5414228" y="3074577"/>
              <a:ext cx="1155246" cy="1051020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</a:ln>
          </p:spPr>
          <p:txBody>
            <a:bodyPr lIns="121908" tIns="60954" rIns="121908" bIns="60954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A79CA32-4AF9-89DE-3184-A713CC77F493}"/>
              </a:ext>
            </a:extLst>
          </p:cNvPr>
          <p:cNvGrpSpPr/>
          <p:nvPr/>
        </p:nvGrpSpPr>
        <p:grpSpPr>
          <a:xfrm>
            <a:off x="7387021" y="1505390"/>
            <a:ext cx="3401123" cy="714140"/>
            <a:chOff x="-236459" y="1862260"/>
            <a:chExt cx="2623785" cy="55092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50907B5-A4F2-ABF6-F668-6CB7E229DE47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99E5F8B-72B1-8017-B35D-E547C4F5D138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1386962-C654-4C54-298A-489EC3F34D28}"/>
              </a:ext>
            </a:extLst>
          </p:cNvPr>
          <p:cNvGrpSpPr/>
          <p:nvPr/>
        </p:nvGrpSpPr>
        <p:grpSpPr>
          <a:xfrm>
            <a:off x="1403856" y="1505391"/>
            <a:ext cx="3395640" cy="779892"/>
            <a:chOff x="-232229" y="1862260"/>
            <a:chExt cx="2619555" cy="60164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FA6802-C76F-7867-CECF-710914CB5A5F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4107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210AF5D-8DD6-982F-405E-107365886F4C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0F4B29F-B542-1106-406E-D9831A41CF94}"/>
              </a:ext>
            </a:extLst>
          </p:cNvPr>
          <p:cNvGrpSpPr/>
          <p:nvPr/>
        </p:nvGrpSpPr>
        <p:grpSpPr>
          <a:xfrm>
            <a:off x="7387021" y="4589721"/>
            <a:ext cx="3401123" cy="714140"/>
            <a:chOff x="-236459" y="1862260"/>
            <a:chExt cx="2623785" cy="55092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0C74232-E4AC-1B8A-6F9E-A2A4917AC48D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E7F94E2-7A76-1925-CE04-BD8A83E3DB4E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A20AEFF-9219-EA21-6E13-9C1EB80482BD}"/>
              </a:ext>
            </a:extLst>
          </p:cNvPr>
          <p:cNvGrpSpPr/>
          <p:nvPr/>
        </p:nvGrpSpPr>
        <p:grpSpPr>
          <a:xfrm>
            <a:off x="1403856" y="4589722"/>
            <a:ext cx="3395640" cy="779892"/>
            <a:chOff x="-232229" y="1862260"/>
            <a:chExt cx="2619555" cy="60164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6CE8E30-A0AA-AABC-CE79-F817FD715760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4107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8E04923-6D59-B1F6-96E0-EE3BD2FCF155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730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研究成果及应用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FB15E71-8CB3-CBC5-9740-C7F6F6B1EF32}"/>
              </a:ext>
            </a:extLst>
          </p:cNvPr>
          <p:cNvGrpSpPr/>
          <p:nvPr/>
        </p:nvGrpSpPr>
        <p:grpSpPr>
          <a:xfrm>
            <a:off x="2317651" y="1652917"/>
            <a:ext cx="7039586" cy="3383451"/>
            <a:chOff x="2317651" y="1652917"/>
            <a:chExt cx="7039586" cy="3383451"/>
          </a:xfrm>
        </p:grpSpPr>
        <p:grpSp>
          <p:nvGrpSpPr>
            <p:cNvPr id="9" name="组合 8"/>
            <p:cNvGrpSpPr/>
            <p:nvPr/>
          </p:nvGrpSpPr>
          <p:grpSpPr>
            <a:xfrm rot="900000">
              <a:off x="6898160" y="1690819"/>
              <a:ext cx="2459077" cy="2456607"/>
              <a:chOff x="5305425" y="2638425"/>
              <a:chExt cx="1579563" cy="1577975"/>
            </a:xfrm>
            <a:solidFill>
              <a:srgbClr val="000000">
                <a:alpha val="60000"/>
              </a:srgbClr>
            </a:solidFill>
            <a:effectLst/>
          </p:grpSpPr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5305425" y="2638425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rgbClr val="E4554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206085" y="3023875"/>
              <a:ext cx="2014518" cy="2012493"/>
              <a:chOff x="5305424" y="2638424"/>
              <a:chExt cx="1579563" cy="1577975"/>
            </a:xfrm>
            <a:solidFill>
              <a:srgbClr val="000000">
                <a:alpha val="60000"/>
              </a:srgbClr>
            </a:solidFill>
          </p:grpSpPr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5305424" y="2638424"/>
                <a:ext cx="1579563" cy="1577975"/>
              </a:xfrm>
              <a:custGeom>
                <a:avLst/>
                <a:gdLst>
                  <a:gd name="T0" fmla="*/ 421 w 421"/>
                  <a:gd name="T1" fmla="*/ 229 h 421"/>
                  <a:gd name="T2" fmla="*/ 398 w 421"/>
                  <a:gd name="T3" fmla="*/ 188 h 421"/>
                  <a:gd name="T4" fmla="*/ 367 w 421"/>
                  <a:gd name="T5" fmla="*/ 146 h 421"/>
                  <a:gd name="T6" fmla="*/ 402 w 421"/>
                  <a:gd name="T7" fmla="*/ 122 h 421"/>
                  <a:gd name="T8" fmla="*/ 361 w 421"/>
                  <a:gd name="T9" fmla="*/ 97 h 421"/>
                  <a:gd name="T10" fmla="*/ 314 w 421"/>
                  <a:gd name="T11" fmla="*/ 77 h 421"/>
                  <a:gd name="T12" fmla="*/ 332 w 421"/>
                  <a:gd name="T13" fmla="*/ 38 h 421"/>
                  <a:gd name="T14" fmla="*/ 285 w 421"/>
                  <a:gd name="T15" fmla="*/ 37 h 421"/>
                  <a:gd name="T16" fmla="*/ 233 w 421"/>
                  <a:gd name="T17" fmla="*/ 43 h 421"/>
                  <a:gd name="T18" fmla="*/ 229 w 421"/>
                  <a:gd name="T19" fmla="*/ 0 h 421"/>
                  <a:gd name="T20" fmla="*/ 188 w 421"/>
                  <a:gd name="T21" fmla="*/ 23 h 421"/>
                  <a:gd name="T22" fmla="*/ 146 w 421"/>
                  <a:gd name="T23" fmla="*/ 54 h 421"/>
                  <a:gd name="T24" fmla="*/ 122 w 421"/>
                  <a:gd name="T25" fmla="*/ 19 h 421"/>
                  <a:gd name="T26" fmla="*/ 98 w 421"/>
                  <a:gd name="T27" fmla="*/ 60 h 421"/>
                  <a:gd name="T28" fmla="*/ 77 w 421"/>
                  <a:gd name="T29" fmla="*/ 107 h 421"/>
                  <a:gd name="T30" fmla="*/ 38 w 421"/>
                  <a:gd name="T31" fmla="*/ 89 h 421"/>
                  <a:gd name="T32" fmla="*/ 37 w 421"/>
                  <a:gd name="T33" fmla="*/ 136 h 421"/>
                  <a:gd name="T34" fmla="*/ 43 w 421"/>
                  <a:gd name="T35" fmla="*/ 188 h 421"/>
                  <a:gd name="T36" fmla="*/ 0 w 421"/>
                  <a:gd name="T37" fmla="*/ 192 h 421"/>
                  <a:gd name="T38" fmla="*/ 24 w 421"/>
                  <a:gd name="T39" fmla="*/ 233 h 421"/>
                  <a:gd name="T40" fmla="*/ 54 w 421"/>
                  <a:gd name="T41" fmla="*/ 274 h 421"/>
                  <a:gd name="T42" fmla="*/ 19 w 421"/>
                  <a:gd name="T43" fmla="*/ 299 h 421"/>
                  <a:gd name="T44" fmla="*/ 60 w 421"/>
                  <a:gd name="T45" fmla="*/ 323 h 421"/>
                  <a:gd name="T46" fmla="*/ 107 w 421"/>
                  <a:gd name="T47" fmla="*/ 344 h 421"/>
                  <a:gd name="T48" fmla="*/ 89 w 421"/>
                  <a:gd name="T49" fmla="*/ 383 h 421"/>
                  <a:gd name="T50" fmla="*/ 137 w 421"/>
                  <a:gd name="T51" fmla="*/ 384 h 421"/>
                  <a:gd name="T52" fmla="*/ 188 w 421"/>
                  <a:gd name="T53" fmla="*/ 378 h 421"/>
                  <a:gd name="T54" fmla="*/ 192 w 421"/>
                  <a:gd name="T55" fmla="*/ 421 h 421"/>
                  <a:gd name="T56" fmla="*/ 233 w 421"/>
                  <a:gd name="T57" fmla="*/ 397 h 421"/>
                  <a:gd name="T58" fmla="*/ 275 w 421"/>
                  <a:gd name="T59" fmla="*/ 367 h 421"/>
                  <a:gd name="T60" fmla="*/ 299 w 421"/>
                  <a:gd name="T61" fmla="*/ 402 h 421"/>
                  <a:gd name="T62" fmla="*/ 324 w 421"/>
                  <a:gd name="T63" fmla="*/ 361 h 421"/>
                  <a:gd name="T64" fmla="*/ 344 w 421"/>
                  <a:gd name="T65" fmla="*/ 314 h 421"/>
                  <a:gd name="T66" fmla="*/ 383 w 421"/>
                  <a:gd name="T67" fmla="*/ 332 h 421"/>
                  <a:gd name="T68" fmla="*/ 384 w 421"/>
                  <a:gd name="T69" fmla="*/ 284 h 421"/>
                  <a:gd name="T70" fmla="*/ 378 w 421"/>
                  <a:gd name="T71" fmla="*/ 233 h 421"/>
                  <a:gd name="T72" fmla="*/ 211 w 421"/>
                  <a:gd name="T73" fmla="*/ 236 h 421"/>
                  <a:gd name="T74" fmla="*/ 211 w 421"/>
                  <a:gd name="T75" fmla="*/ 185 h 421"/>
                  <a:gd name="T76" fmla="*/ 211 w 421"/>
                  <a:gd name="T77" fmla="*/ 236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1" h="421">
                    <a:moveTo>
                      <a:pt x="398" y="233"/>
                    </a:moveTo>
                    <a:cubicBezTo>
                      <a:pt x="421" y="229"/>
                      <a:pt x="421" y="229"/>
                      <a:pt x="421" y="229"/>
                    </a:cubicBezTo>
                    <a:cubicBezTo>
                      <a:pt x="421" y="192"/>
                      <a:pt x="421" y="192"/>
                      <a:pt x="421" y="192"/>
                    </a:cubicBezTo>
                    <a:cubicBezTo>
                      <a:pt x="398" y="188"/>
                      <a:pt x="398" y="188"/>
                      <a:pt x="398" y="188"/>
                    </a:cubicBezTo>
                    <a:cubicBezTo>
                      <a:pt x="378" y="188"/>
                      <a:pt x="378" y="188"/>
                      <a:pt x="378" y="188"/>
                    </a:cubicBezTo>
                    <a:cubicBezTo>
                      <a:pt x="376" y="173"/>
                      <a:pt x="372" y="159"/>
                      <a:pt x="367" y="146"/>
                    </a:cubicBezTo>
                    <a:cubicBezTo>
                      <a:pt x="384" y="136"/>
                      <a:pt x="384" y="136"/>
                      <a:pt x="384" y="136"/>
                    </a:cubicBezTo>
                    <a:cubicBezTo>
                      <a:pt x="402" y="122"/>
                      <a:pt x="402" y="122"/>
                      <a:pt x="402" y="122"/>
                    </a:cubicBezTo>
                    <a:cubicBezTo>
                      <a:pt x="383" y="89"/>
                      <a:pt x="383" y="89"/>
                      <a:pt x="383" y="89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44" y="107"/>
                      <a:pt x="344" y="107"/>
                      <a:pt x="344" y="107"/>
                    </a:cubicBezTo>
                    <a:cubicBezTo>
                      <a:pt x="336" y="96"/>
                      <a:pt x="325" y="85"/>
                      <a:pt x="314" y="77"/>
                    </a:cubicBezTo>
                    <a:cubicBezTo>
                      <a:pt x="324" y="60"/>
                      <a:pt x="324" y="60"/>
                      <a:pt x="324" y="60"/>
                    </a:cubicBezTo>
                    <a:cubicBezTo>
                      <a:pt x="332" y="38"/>
                      <a:pt x="332" y="38"/>
                      <a:pt x="332" y="38"/>
                    </a:cubicBezTo>
                    <a:cubicBezTo>
                      <a:pt x="299" y="19"/>
                      <a:pt x="299" y="19"/>
                      <a:pt x="299" y="19"/>
                    </a:cubicBezTo>
                    <a:cubicBezTo>
                      <a:pt x="285" y="37"/>
                      <a:pt x="285" y="37"/>
                      <a:pt x="285" y="37"/>
                    </a:cubicBezTo>
                    <a:cubicBezTo>
                      <a:pt x="275" y="54"/>
                      <a:pt x="275" y="54"/>
                      <a:pt x="275" y="54"/>
                    </a:cubicBezTo>
                    <a:cubicBezTo>
                      <a:pt x="262" y="49"/>
                      <a:pt x="248" y="45"/>
                      <a:pt x="233" y="43"/>
                    </a:cubicBezTo>
                    <a:cubicBezTo>
                      <a:pt x="233" y="23"/>
                      <a:pt x="233" y="23"/>
                      <a:pt x="233" y="23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8" y="23"/>
                      <a:pt x="188" y="23"/>
                      <a:pt x="188" y="23"/>
                    </a:cubicBezTo>
                    <a:cubicBezTo>
                      <a:pt x="188" y="43"/>
                      <a:pt x="188" y="43"/>
                      <a:pt x="188" y="43"/>
                    </a:cubicBezTo>
                    <a:cubicBezTo>
                      <a:pt x="173" y="45"/>
                      <a:pt x="160" y="49"/>
                      <a:pt x="146" y="54"/>
                    </a:cubicBezTo>
                    <a:cubicBezTo>
                      <a:pt x="137" y="37"/>
                      <a:pt x="137" y="37"/>
                      <a:pt x="137" y="37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96" y="85"/>
                      <a:pt x="86" y="96"/>
                      <a:pt x="77" y="10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19" y="122"/>
                      <a:pt x="19" y="122"/>
                      <a:pt x="19" y="122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54" y="146"/>
                      <a:pt x="54" y="146"/>
                      <a:pt x="54" y="146"/>
                    </a:cubicBezTo>
                    <a:cubicBezTo>
                      <a:pt x="49" y="159"/>
                      <a:pt x="45" y="173"/>
                      <a:pt x="43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45" y="247"/>
                      <a:pt x="49" y="261"/>
                      <a:pt x="54" y="274"/>
                    </a:cubicBezTo>
                    <a:cubicBezTo>
                      <a:pt x="37" y="284"/>
                      <a:pt x="37" y="284"/>
                      <a:pt x="37" y="284"/>
                    </a:cubicBezTo>
                    <a:cubicBezTo>
                      <a:pt x="19" y="299"/>
                      <a:pt x="19" y="299"/>
                      <a:pt x="19" y="299"/>
                    </a:cubicBezTo>
                    <a:cubicBezTo>
                      <a:pt x="38" y="332"/>
                      <a:pt x="38" y="332"/>
                      <a:pt x="38" y="332"/>
                    </a:cubicBezTo>
                    <a:cubicBezTo>
                      <a:pt x="60" y="323"/>
                      <a:pt x="60" y="323"/>
                      <a:pt x="60" y="323"/>
                    </a:cubicBezTo>
                    <a:cubicBezTo>
                      <a:pt x="77" y="314"/>
                      <a:pt x="77" y="314"/>
                      <a:pt x="77" y="314"/>
                    </a:cubicBezTo>
                    <a:cubicBezTo>
                      <a:pt x="86" y="325"/>
                      <a:pt x="96" y="335"/>
                      <a:pt x="107" y="344"/>
                    </a:cubicBezTo>
                    <a:cubicBezTo>
                      <a:pt x="98" y="361"/>
                      <a:pt x="98" y="361"/>
                      <a:pt x="98" y="361"/>
                    </a:cubicBezTo>
                    <a:cubicBezTo>
                      <a:pt x="89" y="383"/>
                      <a:pt x="89" y="383"/>
                      <a:pt x="89" y="383"/>
                    </a:cubicBezTo>
                    <a:cubicBezTo>
                      <a:pt x="122" y="402"/>
                      <a:pt x="122" y="402"/>
                      <a:pt x="122" y="402"/>
                    </a:cubicBezTo>
                    <a:cubicBezTo>
                      <a:pt x="137" y="384"/>
                      <a:pt x="137" y="384"/>
                      <a:pt x="137" y="384"/>
                    </a:cubicBezTo>
                    <a:cubicBezTo>
                      <a:pt x="146" y="367"/>
                      <a:pt x="146" y="367"/>
                      <a:pt x="146" y="367"/>
                    </a:cubicBezTo>
                    <a:cubicBezTo>
                      <a:pt x="160" y="372"/>
                      <a:pt x="173" y="376"/>
                      <a:pt x="188" y="378"/>
                    </a:cubicBezTo>
                    <a:cubicBezTo>
                      <a:pt x="188" y="397"/>
                      <a:pt x="188" y="397"/>
                      <a:pt x="188" y="397"/>
                    </a:cubicBezTo>
                    <a:cubicBezTo>
                      <a:pt x="192" y="421"/>
                      <a:pt x="192" y="421"/>
                      <a:pt x="192" y="421"/>
                    </a:cubicBezTo>
                    <a:cubicBezTo>
                      <a:pt x="229" y="421"/>
                      <a:pt x="229" y="421"/>
                      <a:pt x="229" y="421"/>
                    </a:cubicBezTo>
                    <a:cubicBezTo>
                      <a:pt x="233" y="397"/>
                      <a:pt x="233" y="397"/>
                      <a:pt x="233" y="397"/>
                    </a:cubicBezTo>
                    <a:cubicBezTo>
                      <a:pt x="233" y="378"/>
                      <a:pt x="233" y="378"/>
                      <a:pt x="233" y="378"/>
                    </a:cubicBezTo>
                    <a:cubicBezTo>
                      <a:pt x="248" y="376"/>
                      <a:pt x="262" y="372"/>
                      <a:pt x="275" y="367"/>
                    </a:cubicBezTo>
                    <a:cubicBezTo>
                      <a:pt x="285" y="384"/>
                      <a:pt x="285" y="384"/>
                      <a:pt x="285" y="384"/>
                    </a:cubicBezTo>
                    <a:cubicBezTo>
                      <a:pt x="299" y="402"/>
                      <a:pt x="299" y="402"/>
                      <a:pt x="299" y="402"/>
                    </a:cubicBezTo>
                    <a:cubicBezTo>
                      <a:pt x="332" y="383"/>
                      <a:pt x="332" y="383"/>
                      <a:pt x="332" y="383"/>
                    </a:cubicBezTo>
                    <a:cubicBezTo>
                      <a:pt x="324" y="361"/>
                      <a:pt x="324" y="361"/>
                      <a:pt x="324" y="361"/>
                    </a:cubicBezTo>
                    <a:cubicBezTo>
                      <a:pt x="314" y="344"/>
                      <a:pt x="314" y="344"/>
                      <a:pt x="314" y="344"/>
                    </a:cubicBezTo>
                    <a:cubicBezTo>
                      <a:pt x="325" y="335"/>
                      <a:pt x="336" y="325"/>
                      <a:pt x="344" y="314"/>
                    </a:cubicBezTo>
                    <a:cubicBezTo>
                      <a:pt x="361" y="323"/>
                      <a:pt x="361" y="323"/>
                      <a:pt x="361" y="323"/>
                    </a:cubicBezTo>
                    <a:cubicBezTo>
                      <a:pt x="383" y="332"/>
                      <a:pt x="383" y="332"/>
                      <a:pt x="383" y="332"/>
                    </a:cubicBezTo>
                    <a:cubicBezTo>
                      <a:pt x="402" y="299"/>
                      <a:pt x="402" y="299"/>
                      <a:pt x="402" y="299"/>
                    </a:cubicBezTo>
                    <a:cubicBezTo>
                      <a:pt x="384" y="284"/>
                      <a:pt x="384" y="284"/>
                      <a:pt x="384" y="284"/>
                    </a:cubicBezTo>
                    <a:cubicBezTo>
                      <a:pt x="367" y="274"/>
                      <a:pt x="367" y="274"/>
                      <a:pt x="367" y="274"/>
                    </a:cubicBezTo>
                    <a:cubicBezTo>
                      <a:pt x="372" y="261"/>
                      <a:pt x="376" y="247"/>
                      <a:pt x="378" y="233"/>
                    </a:cubicBezTo>
                    <a:lnTo>
                      <a:pt x="398" y="233"/>
                    </a:lnTo>
                    <a:close/>
                    <a:moveTo>
                      <a:pt x="211" y="236"/>
                    </a:moveTo>
                    <a:cubicBezTo>
                      <a:pt x="197" y="236"/>
                      <a:pt x="185" y="224"/>
                      <a:pt x="185" y="210"/>
                    </a:cubicBezTo>
                    <a:cubicBezTo>
                      <a:pt x="185" y="196"/>
                      <a:pt x="197" y="185"/>
                      <a:pt x="211" y="185"/>
                    </a:cubicBezTo>
                    <a:cubicBezTo>
                      <a:pt x="225" y="185"/>
                      <a:pt x="236" y="196"/>
                      <a:pt x="236" y="210"/>
                    </a:cubicBezTo>
                    <a:cubicBezTo>
                      <a:pt x="236" y="224"/>
                      <a:pt x="225" y="236"/>
                      <a:pt x="211" y="236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5602288" y="2933700"/>
                <a:ext cx="985838" cy="985838"/>
              </a:xfrm>
              <a:custGeom>
                <a:avLst/>
                <a:gdLst>
                  <a:gd name="T0" fmla="*/ 132 w 263"/>
                  <a:gd name="T1" fmla="*/ 0 h 263"/>
                  <a:gd name="T2" fmla="*/ 0 w 263"/>
                  <a:gd name="T3" fmla="*/ 131 h 263"/>
                  <a:gd name="T4" fmla="*/ 132 w 263"/>
                  <a:gd name="T5" fmla="*/ 263 h 263"/>
                  <a:gd name="T6" fmla="*/ 263 w 263"/>
                  <a:gd name="T7" fmla="*/ 131 h 263"/>
                  <a:gd name="T8" fmla="*/ 132 w 263"/>
                  <a:gd name="T9" fmla="*/ 0 h 263"/>
                  <a:gd name="T10" fmla="*/ 132 w 263"/>
                  <a:gd name="T11" fmla="*/ 190 h 263"/>
                  <a:gd name="T12" fmla="*/ 73 w 263"/>
                  <a:gd name="T13" fmla="*/ 131 h 263"/>
                  <a:gd name="T14" fmla="*/ 132 w 263"/>
                  <a:gd name="T15" fmla="*/ 73 h 263"/>
                  <a:gd name="T16" fmla="*/ 190 w 263"/>
                  <a:gd name="T17" fmla="*/ 131 h 263"/>
                  <a:gd name="T18" fmla="*/ 132 w 263"/>
                  <a:gd name="T19" fmla="*/ 19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" h="263">
                    <a:moveTo>
                      <a:pt x="132" y="0"/>
                    </a:moveTo>
                    <a:cubicBezTo>
                      <a:pt x="59" y="0"/>
                      <a:pt x="0" y="59"/>
                      <a:pt x="0" y="131"/>
                    </a:cubicBezTo>
                    <a:cubicBezTo>
                      <a:pt x="0" y="204"/>
                      <a:pt x="59" y="263"/>
                      <a:pt x="132" y="263"/>
                    </a:cubicBezTo>
                    <a:cubicBezTo>
                      <a:pt x="204" y="263"/>
                      <a:pt x="263" y="204"/>
                      <a:pt x="263" y="131"/>
                    </a:cubicBezTo>
                    <a:cubicBezTo>
                      <a:pt x="263" y="59"/>
                      <a:pt x="204" y="0"/>
                      <a:pt x="132" y="0"/>
                    </a:cubicBezTo>
                    <a:close/>
                    <a:moveTo>
                      <a:pt x="132" y="190"/>
                    </a:moveTo>
                    <a:cubicBezTo>
                      <a:pt x="99" y="190"/>
                      <a:pt x="73" y="164"/>
                      <a:pt x="73" y="131"/>
                    </a:cubicBezTo>
                    <a:cubicBezTo>
                      <a:pt x="73" y="99"/>
                      <a:pt x="99" y="73"/>
                      <a:pt x="132" y="73"/>
                    </a:cubicBezTo>
                    <a:cubicBezTo>
                      <a:pt x="164" y="73"/>
                      <a:pt x="190" y="99"/>
                      <a:pt x="190" y="131"/>
                    </a:cubicBezTo>
                    <a:cubicBezTo>
                      <a:pt x="190" y="164"/>
                      <a:pt x="164" y="190"/>
                      <a:pt x="132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317651" y="1652917"/>
              <a:ext cx="3073267" cy="3068345"/>
              <a:chOff x="5102225" y="2441575"/>
              <a:chExt cx="1982788" cy="1979613"/>
            </a:xfrm>
            <a:solidFill>
              <a:srgbClr val="000000">
                <a:alpha val="60000"/>
              </a:srgbClr>
            </a:solidFill>
            <a:effectLst/>
          </p:grpSpPr>
          <p:sp>
            <p:nvSpPr>
              <p:cNvPr id="16" name="Freeform 12"/>
              <p:cNvSpPr>
                <a:spLocks noEditPoints="1"/>
              </p:cNvSpPr>
              <p:nvPr/>
            </p:nvSpPr>
            <p:spPr bwMode="auto">
              <a:xfrm>
                <a:off x="5102225" y="2441575"/>
                <a:ext cx="1982788" cy="1979613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solidFill>
                <a:srgbClr val="34474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5405438" y="2741613"/>
                <a:ext cx="1376363" cy="1381125"/>
              </a:xfrm>
              <a:custGeom>
                <a:avLst/>
                <a:gdLst>
                  <a:gd name="T0" fmla="*/ 184 w 367"/>
                  <a:gd name="T1" fmla="*/ 0 h 368"/>
                  <a:gd name="T2" fmla="*/ 0 w 367"/>
                  <a:gd name="T3" fmla="*/ 184 h 368"/>
                  <a:gd name="T4" fmla="*/ 184 w 367"/>
                  <a:gd name="T5" fmla="*/ 368 h 368"/>
                  <a:gd name="T6" fmla="*/ 367 w 367"/>
                  <a:gd name="T7" fmla="*/ 184 h 368"/>
                  <a:gd name="T8" fmla="*/ 184 w 367"/>
                  <a:gd name="T9" fmla="*/ 0 h 368"/>
                  <a:gd name="T10" fmla="*/ 184 w 367"/>
                  <a:gd name="T11" fmla="*/ 250 h 368"/>
                  <a:gd name="T12" fmla="*/ 118 w 367"/>
                  <a:gd name="T13" fmla="*/ 184 h 368"/>
                  <a:gd name="T14" fmla="*/ 184 w 367"/>
                  <a:gd name="T15" fmla="*/ 118 h 368"/>
                  <a:gd name="T16" fmla="*/ 250 w 367"/>
                  <a:gd name="T17" fmla="*/ 184 h 368"/>
                  <a:gd name="T18" fmla="*/ 184 w 367"/>
                  <a:gd name="T19" fmla="*/ 25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7" h="368"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5"/>
                      <a:pt x="83" y="368"/>
                      <a:pt x="184" y="368"/>
                    </a:cubicBezTo>
                    <a:cubicBezTo>
                      <a:pt x="285" y="368"/>
                      <a:pt x="367" y="285"/>
                      <a:pt x="367" y="184"/>
                    </a:cubicBezTo>
                    <a:cubicBezTo>
                      <a:pt x="367" y="83"/>
                      <a:pt x="285" y="0"/>
                      <a:pt x="184" y="0"/>
                    </a:cubicBezTo>
                    <a:close/>
                    <a:moveTo>
                      <a:pt x="184" y="250"/>
                    </a:moveTo>
                    <a:cubicBezTo>
                      <a:pt x="148" y="250"/>
                      <a:pt x="118" y="220"/>
                      <a:pt x="118" y="184"/>
                    </a:cubicBezTo>
                    <a:cubicBezTo>
                      <a:pt x="118" y="148"/>
                      <a:pt x="148" y="118"/>
                      <a:pt x="184" y="118"/>
                    </a:cubicBezTo>
                    <a:cubicBezTo>
                      <a:pt x="220" y="118"/>
                      <a:pt x="250" y="148"/>
                      <a:pt x="250" y="184"/>
                    </a:cubicBezTo>
                    <a:cubicBezTo>
                      <a:pt x="250" y="220"/>
                      <a:pt x="220" y="250"/>
                      <a:pt x="184" y="2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B12C711-5A8A-CA69-5DF4-D4318438D2F8}"/>
              </a:ext>
            </a:extLst>
          </p:cNvPr>
          <p:cNvGrpSpPr/>
          <p:nvPr/>
        </p:nvGrpSpPr>
        <p:grpSpPr>
          <a:xfrm>
            <a:off x="7843140" y="4322229"/>
            <a:ext cx="2617551" cy="1010726"/>
            <a:chOff x="-236459" y="1862260"/>
            <a:chExt cx="2019301" cy="77972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6B910FE-8C21-03DF-BBC3-E1A6E36C7A32}"/>
                </a:ext>
              </a:extLst>
            </p:cNvPr>
            <p:cNvSpPr txBox="1"/>
            <p:nvPr/>
          </p:nvSpPr>
          <p:spPr>
            <a:xfrm>
              <a:off x="-232229" y="2053146"/>
              <a:ext cx="1655738" cy="588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62EF315-86D0-06CF-B784-CBC65F1A8E74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C8407FE-3823-13DA-352B-D84D87D13BB5}"/>
              </a:ext>
            </a:extLst>
          </p:cNvPr>
          <p:cNvGrpSpPr/>
          <p:nvPr/>
        </p:nvGrpSpPr>
        <p:grpSpPr>
          <a:xfrm>
            <a:off x="1144317" y="4822509"/>
            <a:ext cx="2617551" cy="1010725"/>
            <a:chOff x="368025" y="1862260"/>
            <a:chExt cx="2019301" cy="77972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D10D457-7163-E833-DB9E-F37EE12DD478}"/>
                </a:ext>
              </a:extLst>
            </p:cNvPr>
            <p:cNvSpPr txBox="1"/>
            <p:nvPr/>
          </p:nvSpPr>
          <p:spPr>
            <a:xfrm>
              <a:off x="778499" y="2053146"/>
              <a:ext cx="1608827" cy="588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01D0A4E-2AE8-4A12-3776-50A3C2CA1D96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444F9D1-BD63-F0B2-D8C8-D6AD0F1BF968}"/>
              </a:ext>
            </a:extLst>
          </p:cNvPr>
          <p:cNvGrpSpPr/>
          <p:nvPr/>
        </p:nvGrpSpPr>
        <p:grpSpPr>
          <a:xfrm>
            <a:off x="5034393" y="1594290"/>
            <a:ext cx="2235567" cy="1047355"/>
            <a:chOff x="162390" y="1906534"/>
            <a:chExt cx="2235567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9FEA60-AD83-48FE-BED2-803EC6BFE8B6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997A86A-D475-4C5B-9E3B-3B3E8E90D057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152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研究成果及应用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962D209D-B150-DA43-FCAF-4EAFD7C829A0}"/>
              </a:ext>
            </a:extLst>
          </p:cNvPr>
          <p:cNvSpPr>
            <a:spLocks/>
          </p:cNvSpPr>
          <p:nvPr/>
        </p:nvSpPr>
        <p:spPr bwMode="auto">
          <a:xfrm>
            <a:off x="1208366" y="1211263"/>
            <a:ext cx="2443817" cy="2217737"/>
          </a:xfrm>
          <a:prstGeom prst="rect">
            <a:avLst/>
          </a:prstGeom>
          <a:solidFill>
            <a:srgbClr val="34474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4374C98-175F-DF35-A812-11D712D1E199}"/>
              </a:ext>
            </a:extLst>
          </p:cNvPr>
          <p:cNvSpPr>
            <a:spLocks/>
          </p:cNvSpPr>
          <p:nvPr/>
        </p:nvSpPr>
        <p:spPr bwMode="auto">
          <a:xfrm>
            <a:off x="3652183" y="1211263"/>
            <a:ext cx="2443817" cy="2217737"/>
          </a:xfrm>
          <a:prstGeom prst="rect">
            <a:avLst/>
          </a:prstGeom>
          <a:solidFill>
            <a:srgbClr val="E4554F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B7F605-7022-8318-991F-6BF6EA2F6199}"/>
              </a:ext>
            </a:extLst>
          </p:cNvPr>
          <p:cNvSpPr>
            <a:spLocks/>
          </p:cNvSpPr>
          <p:nvPr/>
        </p:nvSpPr>
        <p:spPr bwMode="auto">
          <a:xfrm>
            <a:off x="6096000" y="1211263"/>
            <a:ext cx="2443817" cy="2217737"/>
          </a:xfrm>
          <a:prstGeom prst="rect">
            <a:avLst/>
          </a:prstGeom>
          <a:solidFill>
            <a:srgbClr val="34474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49CFE82-3551-18A5-EAE9-B6F3563ACFC0}"/>
              </a:ext>
            </a:extLst>
          </p:cNvPr>
          <p:cNvSpPr>
            <a:spLocks/>
          </p:cNvSpPr>
          <p:nvPr/>
        </p:nvSpPr>
        <p:spPr bwMode="auto">
          <a:xfrm>
            <a:off x="8539817" y="1211263"/>
            <a:ext cx="2443817" cy="2217737"/>
          </a:xfrm>
          <a:prstGeom prst="rect">
            <a:avLst/>
          </a:prstGeom>
          <a:solidFill>
            <a:srgbClr val="E4554F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F47A0150-0E0A-7BEC-211E-374D85B35258}"/>
              </a:ext>
            </a:extLst>
          </p:cNvPr>
          <p:cNvSpPr>
            <a:spLocks/>
          </p:cNvSpPr>
          <p:nvPr/>
        </p:nvSpPr>
        <p:spPr bwMode="auto">
          <a:xfrm>
            <a:off x="1208366" y="3429000"/>
            <a:ext cx="2443817" cy="2217737"/>
          </a:xfrm>
          <a:prstGeom prst="rect">
            <a:avLst/>
          </a:prstGeom>
          <a:solidFill>
            <a:srgbClr val="E4554F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5529419F-DFD2-C0AF-1FF4-90DEC130EAAD}"/>
              </a:ext>
            </a:extLst>
          </p:cNvPr>
          <p:cNvSpPr>
            <a:spLocks/>
          </p:cNvSpPr>
          <p:nvPr/>
        </p:nvSpPr>
        <p:spPr bwMode="auto">
          <a:xfrm>
            <a:off x="3652183" y="3429000"/>
            <a:ext cx="2443817" cy="2217737"/>
          </a:xfrm>
          <a:prstGeom prst="rect">
            <a:avLst/>
          </a:prstGeom>
          <a:solidFill>
            <a:srgbClr val="34474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1A8BAF13-4160-0489-BBF1-048C4BD66939}"/>
              </a:ext>
            </a:extLst>
          </p:cNvPr>
          <p:cNvSpPr>
            <a:spLocks/>
          </p:cNvSpPr>
          <p:nvPr/>
        </p:nvSpPr>
        <p:spPr bwMode="auto">
          <a:xfrm>
            <a:off x="6096000" y="3429000"/>
            <a:ext cx="2443817" cy="2217737"/>
          </a:xfrm>
          <a:prstGeom prst="rect">
            <a:avLst/>
          </a:prstGeom>
          <a:solidFill>
            <a:srgbClr val="E4554F"/>
          </a:solidFill>
          <a:ln w="28575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82069041-EBC6-7507-51E7-37EA2A102B4D}"/>
              </a:ext>
            </a:extLst>
          </p:cNvPr>
          <p:cNvSpPr>
            <a:spLocks/>
          </p:cNvSpPr>
          <p:nvPr/>
        </p:nvSpPr>
        <p:spPr bwMode="auto">
          <a:xfrm>
            <a:off x="8539817" y="3429000"/>
            <a:ext cx="2443817" cy="2217737"/>
          </a:xfrm>
          <a:prstGeom prst="rect">
            <a:avLst/>
          </a:prstGeom>
          <a:solidFill>
            <a:srgbClr val="34474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0" name="Freeform: Shape 14" descr="D:\51PPT模板网\51pptmoban.com\图片.jpg">
            <a:extLst>
              <a:ext uri="{FF2B5EF4-FFF2-40B4-BE49-F238E27FC236}">
                <a16:creationId xmlns:a16="http://schemas.microsoft.com/office/drawing/2014/main" id="{50E38F70-18C1-C681-89D4-E1476894CBDB}"/>
              </a:ext>
            </a:extLst>
          </p:cNvPr>
          <p:cNvSpPr>
            <a:spLocks/>
          </p:cNvSpPr>
          <p:nvPr/>
        </p:nvSpPr>
        <p:spPr bwMode="auto">
          <a:xfrm>
            <a:off x="6970611" y="4133480"/>
            <a:ext cx="694595" cy="694595"/>
          </a:xfrm>
          <a:custGeom>
            <a:avLst/>
            <a:gdLst/>
            <a:ahLst/>
            <a:cxnLst/>
            <a:rect l="0" t="0" r="r" b="b"/>
            <a:pathLst>
              <a:path w="14245316" h="14255088">
                <a:moveTo>
                  <a:pt x="7593642" y="12119807"/>
                </a:moveTo>
                <a:lnTo>
                  <a:pt x="7662036" y="12774427"/>
                </a:lnTo>
                <a:lnTo>
                  <a:pt x="7564332" y="12784197"/>
                </a:lnTo>
                <a:lnTo>
                  <a:pt x="7505708" y="12129577"/>
                </a:lnTo>
                <a:lnTo>
                  <a:pt x="7593642" y="12119807"/>
                </a:lnTo>
                <a:close/>
                <a:moveTo>
                  <a:pt x="6626368" y="12119807"/>
                </a:moveTo>
                <a:lnTo>
                  <a:pt x="6714302" y="12129577"/>
                </a:lnTo>
                <a:lnTo>
                  <a:pt x="6665448" y="12784197"/>
                </a:lnTo>
                <a:lnTo>
                  <a:pt x="6567744" y="12774427"/>
                </a:lnTo>
                <a:lnTo>
                  <a:pt x="6626368" y="12119807"/>
                </a:lnTo>
                <a:close/>
                <a:moveTo>
                  <a:pt x="8463212" y="11963479"/>
                </a:moveTo>
                <a:lnTo>
                  <a:pt x="8639080" y="12598559"/>
                </a:lnTo>
                <a:lnTo>
                  <a:pt x="8541376" y="12618100"/>
                </a:lnTo>
                <a:lnTo>
                  <a:pt x="8375278" y="11983020"/>
                </a:lnTo>
                <a:lnTo>
                  <a:pt x="8463212" y="11963479"/>
                </a:lnTo>
                <a:close/>
                <a:moveTo>
                  <a:pt x="5756798" y="11953709"/>
                </a:moveTo>
                <a:lnTo>
                  <a:pt x="5844732" y="11983020"/>
                </a:lnTo>
                <a:lnTo>
                  <a:pt x="5678634" y="12618100"/>
                </a:lnTo>
                <a:lnTo>
                  <a:pt x="5590700" y="12598559"/>
                </a:lnTo>
                <a:lnTo>
                  <a:pt x="5756798" y="11953709"/>
                </a:lnTo>
                <a:close/>
                <a:moveTo>
                  <a:pt x="7085580" y="11728989"/>
                </a:moveTo>
                <a:lnTo>
                  <a:pt x="7173512" y="11728989"/>
                </a:lnTo>
                <a:lnTo>
                  <a:pt x="7173512" y="12803738"/>
                </a:lnTo>
                <a:lnTo>
                  <a:pt x="7085580" y="12803738"/>
                </a:lnTo>
                <a:lnTo>
                  <a:pt x="7085580" y="11728989"/>
                </a:lnTo>
                <a:close/>
                <a:moveTo>
                  <a:pt x="6264860" y="11650825"/>
                </a:moveTo>
                <a:lnTo>
                  <a:pt x="6352796" y="11660595"/>
                </a:lnTo>
                <a:lnTo>
                  <a:pt x="6167156" y="12725575"/>
                </a:lnTo>
                <a:lnTo>
                  <a:pt x="6079222" y="12706034"/>
                </a:lnTo>
                <a:lnTo>
                  <a:pt x="6264860" y="11650825"/>
                </a:lnTo>
                <a:close/>
                <a:moveTo>
                  <a:pt x="4936080" y="11650825"/>
                </a:moveTo>
                <a:lnTo>
                  <a:pt x="5014244" y="11689907"/>
                </a:lnTo>
                <a:lnTo>
                  <a:pt x="4740672" y="12285904"/>
                </a:lnTo>
                <a:lnTo>
                  <a:pt x="4652736" y="12246823"/>
                </a:lnTo>
                <a:lnTo>
                  <a:pt x="4936080" y="11650825"/>
                </a:lnTo>
                <a:close/>
                <a:moveTo>
                  <a:pt x="9303472" y="11641055"/>
                </a:moveTo>
                <a:lnTo>
                  <a:pt x="9596584" y="12237052"/>
                </a:lnTo>
                <a:lnTo>
                  <a:pt x="9508650" y="12276134"/>
                </a:lnTo>
                <a:lnTo>
                  <a:pt x="9225308" y="11680136"/>
                </a:lnTo>
                <a:lnTo>
                  <a:pt x="9303472" y="11641055"/>
                </a:lnTo>
                <a:close/>
                <a:moveTo>
                  <a:pt x="7974690" y="11641055"/>
                </a:moveTo>
                <a:lnTo>
                  <a:pt x="8160328" y="12706034"/>
                </a:lnTo>
                <a:lnTo>
                  <a:pt x="8072394" y="12725575"/>
                </a:lnTo>
                <a:lnTo>
                  <a:pt x="7886756" y="11660595"/>
                </a:lnTo>
                <a:lnTo>
                  <a:pt x="7974690" y="11641055"/>
                </a:lnTo>
                <a:close/>
                <a:moveTo>
                  <a:pt x="5492996" y="11435875"/>
                </a:moveTo>
                <a:lnTo>
                  <a:pt x="5580928" y="11465186"/>
                </a:lnTo>
                <a:lnTo>
                  <a:pt x="5209652" y="12481313"/>
                </a:lnTo>
                <a:lnTo>
                  <a:pt x="5121718" y="12452002"/>
                </a:lnTo>
                <a:lnTo>
                  <a:pt x="5492996" y="11435875"/>
                </a:lnTo>
                <a:close/>
                <a:moveTo>
                  <a:pt x="8756326" y="11426105"/>
                </a:moveTo>
                <a:lnTo>
                  <a:pt x="9127604" y="12442232"/>
                </a:lnTo>
                <a:lnTo>
                  <a:pt x="9039668" y="12471543"/>
                </a:lnTo>
                <a:lnTo>
                  <a:pt x="8668392" y="11455416"/>
                </a:lnTo>
                <a:lnTo>
                  <a:pt x="8756326" y="11426105"/>
                </a:lnTo>
                <a:close/>
                <a:moveTo>
                  <a:pt x="10065566" y="11191614"/>
                </a:moveTo>
                <a:lnTo>
                  <a:pt x="10446612" y="11738759"/>
                </a:lnTo>
                <a:lnTo>
                  <a:pt x="10368450" y="11787611"/>
                </a:lnTo>
                <a:lnTo>
                  <a:pt x="9987402" y="11250237"/>
                </a:lnTo>
                <a:lnTo>
                  <a:pt x="10065566" y="11191614"/>
                </a:lnTo>
                <a:close/>
                <a:moveTo>
                  <a:pt x="4154444" y="11191614"/>
                </a:moveTo>
                <a:lnTo>
                  <a:pt x="4232608" y="11240466"/>
                </a:lnTo>
                <a:lnTo>
                  <a:pt x="3851560" y="11787611"/>
                </a:lnTo>
                <a:lnTo>
                  <a:pt x="3773396" y="11728989"/>
                </a:lnTo>
                <a:lnTo>
                  <a:pt x="4154444" y="11191614"/>
                </a:lnTo>
                <a:close/>
                <a:moveTo>
                  <a:pt x="4760212" y="11084139"/>
                </a:moveTo>
                <a:lnTo>
                  <a:pt x="4838376" y="11132991"/>
                </a:lnTo>
                <a:lnTo>
                  <a:pt x="4301000" y="12070954"/>
                </a:lnTo>
                <a:lnTo>
                  <a:pt x="4222836" y="12022102"/>
                </a:lnTo>
                <a:lnTo>
                  <a:pt x="4760212" y="11084139"/>
                </a:lnTo>
                <a:close/>
                <a:moveTo>
                  <a:pt x="9489108" y="11074368"/>
                </a:moveTo>
                <a:lnTo>
                  <a:pt x="10026484" y="12012332"/>
                </a:lnTo>
                <a:lnTo>
                  <a:pt x="9948320" y="12051414"/>
                </a:lnTo>
                <a:lnTo>
                  <a:pt x="9401176" y="11123221"/>
                </a:lnTo>
                <a:lnTo>
                  <a:pt x="9489108" y="11074368"/>
                </a:lnTo>
                <a:close/>
                <a:moveTo>
                  <a:pt x="10739728" y="10615157"/>
                </a:moveTo>
                <a:lnTo>
                  <a:pt x="11208708" y="11084139"/>
                </a:lnTo>
                <a:lnTo>
                  <a:pt x="11140316" y="11152532"/>
                </a:lnTo>
                <a:lnTo>
                  <a:pt x="10671334" y="10683550"/>
                </a:lnTo>
                <a:lnTo>
                  <a:pt x="10739728" y="10615157"/>
                </a:lnTo>
                <a:close/>
                <a:moveTo>
                  <a:pt x="4095820" y="10615157"/>
                </a:moveTo>
                <a:lnTo>
                  <a:pt x="4164214" y="10673780"/>
                </a:lnTo>
                <a:lnTo>
                  <a:pt x="3470512" y="11504268"/>
                </a:lnTo>
                <a:lnTo>
                  <a:pt x="3402120" y="11435875"/>
                </a:lnTo>
                <a:lnTo>
                  <a:pt x="4095820" y="10615157"/>
                </a:lnTo>
                <a:close/>
                <a:moveTo>
                  <a:pt x="10133960" y="10605387"/>
                </a:moveTo>
                <a:lnTo>
                  <a:pt x="10827660" y="11435875"/>
                </a:lnTo>
                <a:lnTo>
                  <a:pt x="10759268" y="11494498"/>
                </a:lnTo>
                <a:lnTo>
                  <a:pt x="10065566" y="10664009"/>
                </a:lnTo>
                <a:lnTo>
                  <a:pt x="10133960" y="10605387"/>
                </a:lnTo>
                <a:close/>
                <a:moveTo>
                  <a:pt x="3529136" y="10038701"/>
                </a:moveTo>
                <a:lnTo>
                  <a:pt x="3587758" y="10116864"/>
                </a:lnTo>
                <a:lnTo>
                  <a:pt x="2767040" y="10810566"/>
                </a:lnTo>
                <a:lnTo>
                  <a:pt x="2708416" y="10732403"/>
                </a:lnTo>
                <a:lnTo>
                  <a:pt x="3529136" y="10038701"/>
                </a:lnTo>
                <a:close/>
                <a:moveTo>
                  <a:pt x="10710416" y="10019160"/>
                </a:moveTo>
                <a:lnTo>
                  <a:pt x="11540904" y="10712862"/>
                </a:lnTo>
                <a:lnTo>
                  <a:pt x="11482280" y="10781255"/>
                </a:lnTo>
                <a:lnTo>
                  <a:pt x="10651792" y="10087553"/>
                </a:lnTo>
                <a:lnTo>
                  <a:pt x="10710416" y="10019160"/>
                </a:lnTo>
                <a:close/>
                <a:moveTo>
                  <a:pt x="11296644" y="9940996"/>
                </a:moveTo>
                <a:lnTo>
                  <a:pt x="11843788" y="10312273"/>
                </a:lnTo>
                <a:lnTo>
                  <a:pt x="11785164" y="10390437"/>
                </a:lnTo>
                <a:lnTo>
                  <a:pt x="11238020" y="10009389"/>
                </a:lnTo>
                <a:lnTo>
                  <a:pt x="11296644" y="9940996"/>
                </a:lnTo>
                <a:close/>
                <a:moveTo>
                  <a:pt x="2933136" y="9940996"/>
                </a:moveTo>
                <a:lnTo>
                  <a:pt x="2981990" y="10009389"/>
                </a:lnTo>
                <a:lnTo>
                  <a:pt x="2444616" y="10400207"/>
                </a:lnTo>
                <a:lnTo>
                  <a:pt x="2385992" y="10322044"/>
                </a:lnTo>
                <a:lnTo>
                  <a:pt x="2933136" y="9940996"/>
                </a:lnTo>
                <a:close/>
                <a:moveTo>
                  <a:pt x="3069924" y="9364540"/>
                </a:moveTo>
                <a:lnTo>
                  <a:pt x="3109006" y="9442703"/>
                </a:lnTo>
                <a:lnTo>
                  <a:pt x="2180812" y="9989848"/>
                </a:lnTo>
                <a:lnTo>
                  <a:pt x="2131960" y="9901914"/>
                </a:lnTo>
                <a:lnTo>
                  <a:pt x="3069924" y="9364540"/>
                </a:lnTo>
                <a:close/>
                <a:moveTo>
                  <a:pt x="11159856" y="9354769"/>
                </a:moveTo>
                <a:lnTo>
                  <a:pt x="12097820" y="9892144"/>
                </a:lnTo>
                <a:lnTo>
                  <a:pt x="12048968" y="9980078"/>
                </a:lnTo>
                <a:lnTo>
                  <a:pt x="11120774" y="9432933"/>
                </a:lnTo>
                <a:lnTo>
                  <a:pt x="11159856" y="9354769"/>
                </a:lnTo>
                <a:close/>
                <a:moveTo>
                  <a:pt x="2513008" y="9208213"/>
                </a:moveTo>
                <a:lnTo>
                  <a:pt x="2552090" y="9286376"/>
                </a:lnTo>
                <a:lnTo>
                  <a:pt x="1965864" y="9589260"/>
                </a:lnTo>
                <a:lnTo>
                  <a:pt x="1917012" y="9501326"/>
                </a:lnTo>
                <a:lnTo>
                  <a:pt x="2513008" y="9208213"/>
                </a:lnTo>
                <a:close/>
                <a:moveTo>
                  <a:pt x="11726542" y="9169131"/>
                </a:moveTo>
                <a:lnTo>
                  <a:pt x="12332310" y="9442703"/>
                </a:lnTo>
                <a:lnTo>
                  <a:pt x="12283458" y="9530637"/>
                </a:lnTo>
                <a:lnTo>
                  <a:pt x="11687460" y="9257065"/>
                </a:lnTo>
                <a:lnTo>
                  <a:pt x="11726542" y="9169131"/>
                </a:lnTo>
                <a:close/>
                <a:moveTo>
                  <a:pt x="2737728" y="8641526"/>
                </a:moveTo>
                <a:lnTo>
                  <a:pt x="2767040" y="8719690"/>
                </a:lnTo>
                <a:lnTo>
                  <a:pt x="1750912" y="9100738"/>
                </a:lnTo>
                <a:lnTo>
                  <a:pt x="1721602" y="9003033"/>
                </a:lnTo>
                <a:lnTo>
                  <a:pt x="2737728" y="8641526"/>
                </a:lnTo>
                <a:close/>
                <a:moveTo>
                  <a:pt x="11462740" y="8612215"/>
                </a:moveTo>
                <a:lnTo>
                  <a:pt x="12517948" y="8983492"/>
                </a:lnTo>
                <a:lnTo>
                  <a:pt x="12478868" y="9071426"/>
                </a:lnTo>
                <a:lnTo>
                  <a:pt x="11433428" y="8690379"/>
                </a:lnTo>
                <a:lnTo>
                  <a:pt x="11462740" y="8612215"/>
                </a:lnTo>
                <a:close/>
                <a:moveTo>
                  <a:pt x="2219896" y="8377724"/>
                </a:moveTo>
                <a:lnTo>
                  <a:pt x="2239436" y="8465658"/>
                </a:lnTo>
                <a:lnTo>
                  <a:pt x="1604356" y="8661067"/>
                </a:lnTo>
                <a:lnTo>
                  <a:pt x="1584816" y="8563363"/>
                </a:lnTo>
                <a:lnTo>
                  <a:pt x="2219896" y="8377724"/>
                </a:lnTo>
                <a:close/>
                <a:moveTo>
                  <a:pt x="12019656" y="8319101"/>
                </a:moveTo>
                <a:lnTo>
                  <a:pt x="12664506" y="8485199"/>
                </a:lnTo>
                <a:lnTo>
                  <a:pt x="12644964" y="8573133"/>
                </a:lnTo>
                <a:lnTo>
                  <a:pt x="12000116" y="8407036"/>
                </a:lnTo>
                <a:lnTo>
                  <a:pt x="12019656" y="8319101"/>
                </a:lnTo>
                <a:close/>
                <a:moveTo>
                  <a:pt x="2532548" y="7859890"/>
                </a:moveTo>
                <a:lnTo>
                  <a:pt x="2542320" y="7947824"/>
                </a:lnTo>
                <a:lnTo>
                  <a:pt x="1487112" y="8133463"/>
                </a:lnTo>
                <a:lnTo>
                  <a:pt x="1467570" y="8045529"/>
                </a:lnTo>
                <a:lnTo>
                  <a:pt x="2532548" y="7859890"/>
                </a:lnTo>
                <a:close/>
                <a:moveTo>
                  <a:pt x="11667920" y="7830579"/>
                </a:moveTo>
                <a:lnTo>
                  <a:pt x="12762210" y="8016218"/>
                </a:lnTo>
                <a:lnTo>
                  <a:pt x="12742668" y="8113922"/>
                </a:lnTo>
                <a:lnTo>
                  <a:pt x="11648380" y="7918513"/>
                </a:lnTo>
                <a:lnTo>
                  <a:pt x="11667920" y="7830579"/>
                </a:lnTo>
                <a:close/>
                <a:moveTo>
                  <a:pt x="2063568" y="7488613"/>
                </a:moveTo>
                <a:lnTo>
                  <a:pt x="2073338" y="7586318"/>
                </a:lnTo>
                <a:lnTo>
                  <a:pt x="1408948" y="7654711"/>
                </a:lnTo>
                <a:lnTo>
                  <a:pt x="1408948" y="7566777"/>
                </a:lnTo>
                <a:lnTo>
                  <a:pt x="2063568" y="7488613"/>
                </a:lnTo>
                <a:close/>
                <a:moveTo>
                  <a:pt x="12166212" y="7459302"/>
                </a:moveTo>
                <a:lnTo>
                  <a:pt x="12830604" y="7508154"/>
                </a:lnTo>
                <a:lnTo>
                  <a:pt x="12820832" y="7596088"/>
                </a:lnTo>
                <a:lnTo>
                  <a:pt x="12156442" y="7547236"/>
                </a:lnTo>
                <a:lnTo>
                  <a:pt x="12166212" y="7459302"/>
                </a:lnTo>
                <a:close/>
                <a:moveTo>
                  <a:pt x="1379636" y="7039172"/>
                </a:moveTo>
                <a:lnTo>
                  <a:pt x="2464156" y="7039172"/>
                </a:lnTo>
                <a:lnTo>
                  <a:pt x="2464156" y="7127106"/>
                </a:lnTo>
                <a:lnTo>
                  <a:pt x="1379636" y="7136877"/>
                </a:lnTo>
                <a:lnTo>
                  <a:pt x="1379636" y="7039172"/>
                </a:lnTo>
                <a:close/>
                <a:moveTo>
                  <a:pt x="11726542" y="7019632"/>
                </a:moveTo>
                <a:lnTo>
                  <a:pt x="12840374" y="7019632"/>
                </a:lnTo>
                <a:lnTo>
                  <a:pt x="12840374" y="7107566"/>
                </a:lnTo>
                <a:lnTo>
                  <a:pt x="11726542" y="7117336"/>
                </a:lnTo>
                <a:lnTo>
                  <a:pt x="11726542" y="7019632"/>
                </a:lnTo>
                <a:close/>
                <a:moveTo>
                  <a:pt x="1408948" y="6550650"/>
                </a:moveTo>
                <a:lnTo>
                  <a:pt x="2063568" y="6599502"/>
                </a:lnTo>
                <a:lnTo>
                  <a:pt x="2063568" y="6687436"/>
                </a:lnTo>
                <a:lnTo>
                  <a:pt x="1399176" y="6648354"/>
                </a:lnTo>
                <a:lnTo>
                  <a:pt x="1408948" y="6550650"/>
                </a:lnTo>
                <a:close/>
                <a:moveTo>
                  <a:pt x="12811062" y="6492028"/>
                </a:moveTo>
                <a:lnTo>
                  <a:pt x="12820832" y="6589732"/>
                </a:lnTo>
                <a:lnTo>
                  <a:pt x="12166212" y="6648354"/>
                </a:lnTo>
                <a:lnTo>
                  <a:pt x="12156442" y="6560420"/>
                </a:lnTo>
                <a:lnTo>
                  <a:pt x="12811062" y="6492028"/>
                </a:lnTo>
                <a:close/>
                <a:moveTo>
                  <a:pt x="1477340" y="6032816"/>
                </a:moveTo>
                <a:lnTo>
                  <a:pt x="2542320" y="6228225"/>
                </a:lnTo>
                <a:lnTo>
                  <a:pt x="2522778" y="6316159"/>
                </a:lnTo>
                <a:lnTo>
                  <a:pt x="1457800" y="6130520"/>
                </a:lnTo>
                <a:lnTo>
                  <a:pt x="1477340" y="6032816"/>
                </a:lnTo>
                <a:close/>
                <a:moveTo>
                  <a:pt x="12742668" y="6013276"/>
                </a:moveTo>
                <a:lnTo>
                  <a:pt x="12762210" y="6110980"/>
                </a:lnTo>
                <a:lnTo>
                  <a:pt x="11658148" y="6306389"/>
                </a:lnTo>
                <a:lnTo>
                  <a:pt x="11648380" y="6218455"/>
                </a:lnTo>
                <a:lnTo>
                  <a:pt x="12742668" y="6013276"/>
                </a:lnTo>
                <a:close/>
                <a:moveTo>
                  <a:pt x="1584816" y="5573605"/>
                </a:moveTo>
                <a:lnTo>
                  <a:pt x="2229664" y="5729932"/>
                </a:lnTo>
                <a:lnTo>
                  <a:pt x="2200354" y="5817866"/>
                </a:lnTo>
                <a:lnTo>
                  <a:pt x="1555504" y="5661539"/>
                </a:lnTo>
                <a:lnTo>
                  <a:pt x="1584816" y="5573605"/>
                </a:lnTo>
                <a:close/>
                <a:moveTo>
                  <a:pt x="12615652" y="5495441"/>
                </a:moveTo>
                <a:lnTo>
                  <a:pt x="12644964" y="5583375"/>
                </a:lnTo>
                <a:lnTo>
                  <a:pt x="12009884" y="5759243"/>
                </a:lnTo>
                <a:lnTo>
                  <a:pt x="11980574" y="5671309"/>
                </a:lnTo>
                <a:lnTo>
                  <a:pt x="12615652" y="5495441"/>
                </a:lnTo>
                <a:close/>
                <a:moveTo>
                  <a:pt x="1741144" y="5075312"/>
                </a:moveTo>
                <a:lnTo>
                  <a:pt x="2757268" y="5446589"/>
                </a:lnTo>
                <a:lnTo>
                  <a:pt x="2727958" y="5534523"/>
                </a:lnTo>
                <a:lnTo>
                  <a:pt x="1711832" y="5163246"/>
                </a:lnTo>
                <a:lnTo>
                  <a:pt x="1741144" y="5075312"/>
                </a:lnTo>
                <a:close/>
                <a:moveTo>
                  <a:pt x="12469096" y="5055771"/>
                </a:moveTo>
                <a:lnTo>
                  <a:pt x="12508178" y="5143705"/>
                </a:lnTo>
                <a:lnTo>
                  <a:pt x="11462740" y="5524752"/>
                </a:lnTo>
                <a:lnTo>
                  <a:pt x="11423658" y="5446589"/>
                </a:lnTo>
                <a:lnTo>
                  <a:pt x="12469096" y="5055771"/>
                </a:lnTo>
                <a:close/>
                <a:moveTo>
                  <a:pt x="1936552" y="4616101"/>
                </a:moveTo>
                <a:lnTo>
                  <a:pt x="2542320" y="4889673"/>
                </a:lnTo>
                <a:lnTo>
                  <a:pt x="2503238" y="4967837"/>
                </a:lnTo>
                <a:lnTo>
                  <a:pt x="1897470" y="4704035"/>
                </a:lnTo>
                <a:lnTo>
                  <a:pt x="1936552" y="4616101"/>
                </a:lnTo>
                <a:close/>
                <a:moveTo>
                  <a:pt x="12263916" y="4567248"/>
                </a:moveTo>
                <a:lnTo>
                  <a:pt x="12303000" y="4645412"/>
                </a:lnTo>
                <a:lnTo>
                  <a:pt x="11707000" y="4938527"/>
                </a:lnTo>
                <a:lnTo>
                  <a:pt x="11667920" y="4850592"/>
                </a:lnTo>
                <a:lnTo>
                  <a:pt x="12263916" y="4567248"/>
                </a:lnTo>
                <a:close/>
                <a:moveTo>
                  <a:pt x="12048968" y="4166660"/>
                </a:moveTo>
                <a:lnTo>
                  <a:pt x="12097820" y="4244824"/>
                </a:lnTo>
                <a:lnTo>
                  <a:pt x="11130544" y="4801739"/>
                </a:lnTo>
                <a:lnTo>
                  <a:pt x="11081692" y="4723576"/>
                </a:lnTo>
                <a:lnTo>
                  <a:pt x="12048968" y="4166660"/>
                </a:lnTo>
                <a:close/>
                <a:moveTo>
                  <a:pt x="2171042" y="4166660"/>
                </a:moveTo>
                <a:lnTo>
                  <a:pt x="3138316" y="4723576"/>
                </a:lnTo>
                <a:lnTo>
                  <a:pt x="3099236" y="4811510"/>
                </a:lnTo>
                <a:lnTo>
                  <a:pt x="2122190" y="4254594"/>
                </a:lnTo>
                <a:lnTo>
                  <a:pt x="2171042" y="4166660"/>
                </a:lnTo>
                <a:close/>
                <a:moveTo>
                  <a:pt x="11785164" y="3756301"/>
                </a:moveTo>
                <a:lnTo>
                  <a:pt x="11834016" y="3834465"/>
                </a:lnTo>
                <a:lnTo>
                  <a:pt x="11296644" y="4215512"/>
                </a:lnTo>
                <a:lnTo>
                  <a:pt x="11247790" y="4147119"/>
                </a:lnTo>
                <a:lnTo>
                  <a:pt x="11785164" y="3756301"/>
                </a:lnTo>
                <a:close/>
                <a:moveTo>
                  <a:pt x="2444616" y="3756301"/>
                </a:moveTo>
                <a:lnTo>
                  <a:pt x="2991760" y="4127578"/>
                </a:lnTo>
                <a:lnTo>
                  <a:pt x="2933136" y="4205742"/>
                </a:lnTo>
                <a:lnTo>
                  <a:pt x="2385992" y="3834465"/>
                </a:lnTo>
                <a:lnTo>
                  <a:pt x="2444616" y="3756301"/>
                </a:lnTo>
                <a:close/>
                <a:moveTo>
                  <a:pt x="2747500" y="3365483"/>
                </a:moveTo>
                <a:lnTo>
                  <a:pt x="3607300" y="4078726"/>
                </a:lnTo>
                <a:lnTo>
                  <a:pt x="3548676" y="4147119"/>
                </a:lnTo>
                <a:lnTo>
                  <a:pt x="2688876" y="3433876"/>
                </a:lnTo>
                <a:lnTo>
                  <a:pt x="2747500" y="3365483"/>
                </a:lnTo>
                <a:close/>
                <a:moveTo>
                  <a:pt x="11462740" y="3336172"/>
                </a:moveTo>
                <a:lnTo>
                  <a:pt x="11521364" y="3414335"/>
                </a:lnTo>
                <a:lnTo>
                  <a:pt x="10671334" y="4137349"/>
                </a:lnTo>
                <a:lnTo>
                  <a:pt x="10602940" y="4059185"/>
                </a:lnTo>
                <a:lnTo>
                  <a:pt x="11462740" y="3336172"/>
                </a:lnTo>
                <a:close/>
                <a:moveTo>
                  <a:pt x="3079694" y="3003979"/>
                </a:moveTo>
                <a:lnTo>
                  <a:pt x="3558446" y="3463187"/>
                </a:lnTo>
                <a:lnTo>
                  <a:pt x="3490052" y="3521810"/>
                </a:lnTo>
                <a:lnTo>
                  <a:pt x="3021072" y="3072369"/>
                </a:lnTo>
                <a:lnTo>
                  <a:pt x="3079694" y="3003979"/>
                </a:lnTo>
                <a:close/>
                <a:moveTo>
                  <a:pt x="11391810" y="2760793"/>
                </a:moveTo>
                <a:lnTo>
                  <a:pt x="7705476" y="7719161"/>
                </a:lnTo>
                <a:lnTo>
                  <a:pt x="7706432" y="7720110"/>
                </a:lnTo>
                <a:lnTo>
                  <a:pt x="7702608" y="7723017"/>
                </a:lnTo>
                <a:lnTo>
                  <a:pt x="7699740" y="7726874"/>
                </a:lnTo>
                <a:lnTo>
                  <a:pt x="7698782" y="7725925"/>
                </a:lnTo>
                <a:lnTo>
                  <a:pt x="2779492" y="11464244"/>
                </a:lnTo>
                <a:lnTo>
                  <a:pt x="2968736" y="11644670"/>
                </a:lnTo>
                <a:cubicBezTo>
                  <a:pt x="4056068" y="12632934"/>
                  <a:pt x="5500482" y="13235266"/>
                  <a:pt x="7085580" y="13235266"/>
                </a:cubicBezTo>
                <a:cubicBezTo>
                  <a:pt x="10467116" y="13235266"/>
                  <a:pt x="13208396" y="10493988"/>
                  <a:pt x="13208396" y="7112449"/>
                </a:cubicBezTo>
                <a:cubicBezTo>
                  <a:pt x="13208396" y="5421680"/>
                  <a:pt x="12523076" y="3890975"/>
                  <a:pt x="11415064" y="2782964"/>
                </a:cubicBezTo>
                <a:lnTo>
                  <a:pt x="11391810" y="2760793"/>
                </a:lnTo>
                <a:close/>
                <a:moveTo>
                  <a:pt x="10749496" y="2652240"/>
                </a:moveTo>
                <a:lnTo>
                  <a:pt x="10827660" y="2710863"/>
                </a:lnTo>
                <a:lnTo>
                  <a:pt x="10104648" y="3570662"/>
                </a:lnTo>
                <a:lnTo>
                  <a:pt x="10036254" y="3512040"/>
                </a:lnTo>
                <a:lnTo>
                  <a:pt x="10749496" y="2652240"/>
                </a:lnTo>
                <a:close/>
                <a:moveTo>
                  <a:pt x="3470512" y="2652240"/>
                </a:moveTo>
                <a:lnTo>
                  <a:pt x="4183756" y="3512040"/>
                </a:lnTo>
                <a:lnTo>
                  <a:pt x="4115362" y="3570662"/>
                </a:lnTo>
                <a:lnTo>
                  <a:pt x="3392348" y="2710863"/>
                </a:lnTo>
                <a:lnTo>
                  <a:pt x="3470512" y="2652240"/>
                </a:lnTo>
                <a:close/>
                <a:moveTo>
                  <a:pt x="10368450" y="2359126"/>
                </a:moveTo>
                <a:lnTo>
                  <a:pt x="10446612" y="2417749"/>
                </a:lnTo>
                <a:lnTo>
                  <a:pt x="10075336" y="2964894"/>
                </a:lnTo>
                <a:lnTo>
                  <a:pt x="9997172" y="2906275"/>
                </a:lnTo>
                <a:lnTo>
                  <a:pt x="10368450" y="2359126"/>
                </a:lnTo>
                <a:close/>
                <a:moveTo>
                  <a:pt x="3861330" y="2359126"/>
                </a:moveTo>
                <a:lnTo>
                  <a:pt x="4242378" y="2896501"/>
                </a:lnTo>
                <a:lnTo>
                  <a:pt x="4173984" y="2945353"/>
                </a:lnTo>
                <a:lnTo>
                  <a:pt x="3783168" y="2417749"/>
                </a:lnTo>
                <a:lnTo>
                  <a:pt x="3861330" y="2359126"/>
                </a:lnTo>
                <a:close/>
                <a:moveTo>
                  <a:pt x="4281460" y="2095324"/>
                </a:moveTo>
                <a:lnTo>
                  <a:pt x="4838376" y="3062599"/>
                </a:lnTo>
                <a:lnTo>
                  <a:pt x="4760212" y="3101681"/>
                </a:lnTo>
                <a:lnTo>
                  <a:pt x="4203296" y="2144177"/>
                </a:lnTo>
                <a:lnTo>
                  <a:pt x="4281460" y="2095324"/>
                </a:lnTo>
                <a:close/>
                <a:moveTo>
                  <a:pt x="9919008" y="2075783"/>
                </a:moveTo>
                <a:lnTo>
                  <a:pt x="10006944" y="2124636"/>
                </a:lnTo>
                <a:lnTo>
                  <a:pt x="9450028" y="3091910"/>
                </a:lnTo>
                <a:lnTo>
                  <a:pt x="9371864" y="3052828"/>
                </a:lnTo>
                <a:lnTo>
                  <a:pt x="9919008" y="2075783"/>
                </a:lnTo>
                <a:close/>
                <a:moveTo>
                  <a:pt x="4721130" y="1870604"/>
                </a:moveTo>
                <a:lnTo>
                  <a:pt x="5004472" y="2466601"/>
                </a:lnTo>
                <a:lnTo>
                  <a:pt x="4926308" y="2505683"/>
                </a:lnTo>
                <a:lnTo>
                  <a:pt x="4633196" y="1909686"/>
                </a:lnTo>
                <a:lnTo>
                  <a:pt x="4721130" y="1870604"/>
                </a:lnTo>
                <a:close/>
                <a:moveTo>
                  <a:pt x="9479340" y="1860833"/>
                </a:moveTo>
                <a:lnTo>
                  <a:pt x="9567272" y="1899915"/>
                </a:lnTo>
                <a:lnTo>
                  <a:pt x="9303472" y="2505683"/>
                </a:lnTo>
                <a:lnTo>
                  <a:pt x="9215536" y="2466601"/>
                </a:lnTo>
                <a:lnTo>
                  <a:pt x="9479340" y="1860833"/>
                </a:lnTo>
                <a:close/>
                <a:moveTo>
                  <a:pt x="5190112" y="1675195"/>
                </a:moveTo>
                <a:lnTo>
                  <a:pt x="5571160" y="2730403"/>
                </a:lnTo>
                <a:lnTo>
                  <a:pt x="5483224" y="2759715"/>
                </a:lnTo>
                <a:lnTo>
                  <a:pt x="5102176" y="1714277"/>
                </a:lnTo>
                <a:lnTo>
                  <a:pt x="5190112" y="1675195"/>
                </a:lnTo>
                <a:close/>
                <a:moveTo>
                  <a:pt x="9010356" y="1665425"/>
                </a:moveTo>
                <a:lnTo>
                  <a:pt x="9098292" y="1704506"/>
                </a:lnTo>
                <a:lnTo>
                  <a:pt x="8727014" y="2749944"/>
                </a:lnTo>
                <a:lnTo>
                  <a:pt x="8639080" y="2720633"/>
                </a:lnTo>
                <a:lnTo>
                  <a:pt x="9010356" y="1665425"/>
                </a:lnTo>
                <a:close/>
                <a:moveTo>
                  <a:pt x="8551146" y="1528638"/>
                </a:moveTo>
                <a:lnTo>
                  <a:pt x="8639080" y="1548179"/>
                </a:lnTo>
                <a:lnTo>
                  <a:pt x="8472984" y="2193029"/>
                </a:lnTo>
                <a:lnTo>
                  <a:pt x="8385048" y="2173488"/>
                </a:lnTo>
                <a:lnTo>
                  <a:pt x="8551146" y="1528638"/>
                </a:lnTo>
                <a:close/>
                <a:moveTo>
                  <a:pt x="5678634" y="1528638"/>
                </a:moveTo>
                <a:lnTo>
                  <a:pt x="5864272" y="2163717"/>
                </a:lnTo>
                <a:lnTo>
                  <a:pt x="5766568" y="2183261"/>
                </a:lnTo>
                <a:lnTo>
                  <a:pt x="5590700" y="1548179"/>
                </a:lnTo>
                <a:lnTo>
                  <a:pt x="5678634" y="1528638"/>
                </a:lnTo>
                <a:close/>
                <a:moveTo>
                  <a:pt x="8052852" y="1421164"/>
                </a:moveTo>
                <a:lnTo>
                  <a:pt x="8150558" y="1440704"/>
                </a:lnTo>
                <a:lnTo>
                  <a:pt x="7955148" y="2534995"/>
                </a:lnTo>
                <a:lnTo>
                  <a:pt x="7867216" y="2525224"/>
                </a:lnTo>
                <a:lnTo>
                  <a:pt x="8052852" y="1421164"/>
                </a:lnTo>
                <a:close/>
                <a:moveTo>
                  <a:pt x="6157386" y="1421164"/>
                </a:moveTo>
                <a:lnTo>
                  <a:pt x="6352796" y="2525224"/>
                </a:lnTo>
                <a:lnTo>
                  <a:pt x="6264860" y="2544768"/>
                </a:lnTo>
                <a:lnTo>
                  <a:pt x="6059680" y="1440704"/>
                </a:lnTo>
                <a:lnTo>
                  <a:pt x="6157386" y="1421164"/>
                </a:lnTo>
                <a:close/>
                <a:moveTo>
                  <a:pt x="7564332" y="1362543"/>
                </a:moveTo>
                <a:lnTo>
                  <a:pt x="7652264" y="1372311"/>
                </a:lnTo>
                <a:lnTo>
                  <a:pt x="7603412" y="2026931"/>
                </a:lnTo>
                <a:lnTo>
                  <a:pt x="7515480" y="2026931"/>
                </a:lnTo>
                <a:lnTo>
                  <a:pt x="7564332" y="1362543"/>
                </a:lnTo>
                <a:close/>
                <a:moveTo>
                  <a:pt x="6655680" y="1362543"/>
                </a:moveTo>
                <a:lnTo>
                  <a:pt x="6724072" y="2017164"/>
                </a:lnTo>
                <a:lnTo>
                  <a:pt x="6636138" y="2026931"/>
                </a:lnTo>
                <a:lnTo>
                  <a:pt x="6567744" y="1372311"/>
                </a:lnTo>
                <a:lnTo>
                  <a:pt x="6655680" y="1362543"/>
                </a:lnTo>
                <a:close/>
                <a:moveTo>
                  <a:pt x="7046496" y="1342999"/>
                </a:moveTo>
                <a:lnTo>
                  <a:pt x="7144200" y="1342999"/>
                </a:lnTo>
                <a:lnTo>
                  <a:pt x="7144200" y="2466601"/>
                </a:lnTo>
                <a:lnTo>
                  <a:pt x="7056268" y="2466601"/>
                </a:lnTo>
                <a:lnTo>
                  <a:pt x="7046496" y="1342999"/>
                </a:lnTo>
                <a:close/>
                <a:moveTo>
                  <a:pt x="7085580" y="989632"/>
                </a:moveTo>
                <a:cubicBezTo>
                  <a:pt x="3704040" y="989632"/>
                  <a:pt x="962764" y="3730910"/>
                  <a:pt x="962764" y="7112449"/>
                </a:cubicBezTo>
                <a:cubicBezTo>
                  <a:pt x="962764" y="8803219"/>
                  <a:pt x="1648082" y="10333923"/>
                  <a:pt x="2756092" y="11441934"/>
                </a:cubicBezTo>
                <a:lnTo>
                  <a:pt x="2779362" y="11464120"/>
                </a:lnTo>
                <a:lnTo>
                  <a:pt x="6588734" y="6627501"/>
                </a:lnTo>
                <a:lnTo>
                  <a:pt x="6587966" y="6626741"/>
                </a:lnTo>
                <a:lnTo>
                  <a:pt x="6591696" y="6623740"/>
                </a:lnTo>
                <a:lnTo>
                  <a:pt x="6594660" y="6619978"/>
                </a:lnTo>
                <a:lnTo>
                  <a:pt x="6595428" y="6620737"/>
                </a:lnTo>
                <a:lnTo>
                  <a:pt x="11391680" y="2760668"/>
                </a:lnTo>
                <a:lnTo>
                  <a:pt x="11202422" y="2580229"/>
                </a:lnTo>
                <a:cubicBezTo>
                  <a:pt x="10115088" y="1591964"/>
                  <a:pt x="8670676" y="989632"/>
                  <a:pt x="7085580" y="989632"/>
                </a:cubicBezTo>
                <a:close/>
                <a:moveTo>
                  <a:pt x="4474866" y="0"/>
                </a:moveTo>
                <a:lnTo>
                  <a:pt x="9770450" y="0"/>
                </a:lnTo>
                <a:lnTo>
                  <a:pt x="10288284" y="9771"/>
                </a:lnTo>
                <a:lnTo>
                  <a:pt x="10718184" y="9771"/>
                </a:lnTo>
                <a:lnTo>
                  <a:pt x="10962444" y="19541"/>
                </a:lnTo>
                <a:lnTo>
                  <a:pt x="11196936" y="29312"/>
                </a:lnTo>
                <a:lnTo>
                  <a:pt x="11431426" y="58623"/>
                </a:lnTo>
                <a:lnTo>
                  <a:pt x="11656148" y="87934"/>
                </a:lnTo>
                <a:lnTo>
                  <a:pt x="11880868" y="136787"/>
                </a:lnTo>
                <a:lnTo>
                  <a:pt x="12105588" y="205180"/>
                </a:lnTo>
                <a:lnTo>
                  <a:pt x="12330308" y="283343"/>
                </a:lnTo>
                <a:lnTo>
                  <a:pt x="12545258" y="381048"/>
                </a:lnTo>
                <a:lnTo>
                  <a:pt x="12652732" y="439671"/>
                </a:lnTo>
                <a:lnTo>
                  <a:pt x="12750436" y="498293"/>
                </a:lnTo>
                <a:lnTo>
                  <a:pt x="12945846" y="635080"/>
                </a:lnTo>
                <a:lnTo>
                  <a:pt x="13131484" y="781636"/>
                </a:lnTo>
                <a:lnTo>
                  <a:pt x="13307352" y="947734"/>
                </a:lnTo>
                <a:lnTo>
                  <a:pt x="13463680" y="1113832"/>
                </a:lnTo>
                <a:lnTo>
                  <a:pt x="13620008" y="1299470"/>
                </a:lnTo>
                <a:lnTo>
                  <a:pt x="13756792" y="1504650"/>
                </a:lnTo>
                <a:lnTo>
                  <a:pt x="13815416" y="1602354"/>
                </a:lnTo>
                <a:lnTo>
                  <a:pt x="13874040" y="1709829"/>
                </a:lnTo>
                <a:lnTo>
                  <a:pt x="13971744" y="1924779"/>
                </a:lnTo>
                <a:lnTo>
                  <a:pt x="14049908" y="2139729"/>
                </a:lnTo>
                <a:lnTo>
                  <a:pt x="14108530" y="2364450"/>
                </a:lnTo>
                <a:lnTo>
                  <a:pt x="14157382" y="2598940"/>
                </a:lnTo>
                <a:lnTo>
                  <a:pt x="14196464" y="2823661"/>
                </a:lnTo>
                <a:lnTo>
                  <a:pt x="14216004" y="3058152"/>
                </a:lnTo>
                <a:lnTo>
                  <a:pt x="14235546" y="3292642"/>
                </a:lnTo>
                <a:lnTo>
                  <a:pt x="14245316" y="3527133"/>
                </a:lnTo>
                <a:lnTo>
                  <a:pt x="14245316" y="3957033"/>
                </a:lnTo>
                <a:lnTo>
                  <a:pt x="14245316" y="4484637"/>
                </a:lnTo>
                <a:lnTo>
                  <a:pt x="14245316" y="9770451"/>
                </a:lnTo>
                <a:lnTo>
                  <a:pt x="14245316" y="10298055"/>
                </a:lnTo>
                <a:lnTo>
                  <a:pt x="14245316" y="10727955"/>
                </a:lnTo>
                <a:lnTo>
                  <a:pt x="14235546" y="10962446"/>
                </a:lnTo>
                <a:lnTo>
                  <a:pt x="14216004" y="11206707"/>
                </a:lnTo>
                <a:lnTo>
                  <a:pt x="14196464" y="11431428"/>
                </a:lnTo>
                <a:lnTo>
                  <a:pt x="14157382" y="11656148"/>
                </a:lnTo>
                <a:lnTo>
                  <a:pt x="14108530" y="11890639"/>
                </a:lnTo>
                <a:lnTo>
                  <a:pt x="14049908" y="12115359"/>
                </a:lnTo>
                <a:lnTo>
                  <a:pt x="13971744" y="12330309"/>
                </a:lnTo>
                <a:lnTo>
                  <a:pt x="13874040" y="12545259"/>
                </a:lnTo>
                <a:lnTo>
                  <a:pt x="13815416" y="12652734"/>
                </a:lnTo>
                <a:lnTo>
                  <a:pt x="13756792" y="12760209"/>
                </a:lnTo>
                <a:lnTo>
                  <a:pt x="13620008" y="12955618"/>
                </a:lnTo>
                <a:lnTo>
                  <a:pt x="13463680" y="13141257"/>
                </a:lnTo>
                <a:lnTo>
                  <a:pt x="13307352" y="13317125"/>
                </a:lnTo>
                <a:lnTo>
                  <a:pt x="13131484" y="13473452"/>
                </a:lnTo>
                <a:lnTo>
                  <a:pt x="12945846" y="13620009"/>
                </a:lnTo>
                <a:lnTo>
                  <a:pt x="12750436" y="13756795"/>
                </a:lnTo>
                <a:lnTo>
                  <a:pt x="12652732" y="13825188"/>
                </a:lnTo>
                <a:lnTo>
                  <a:pt x="12545258" y="13883811"/>
                </a:lnTo>
                <a:lnTo>
                  <a:pt x="12330308" y="13981515"/>
                </a:lnTo>
                <a:lnTo>
                  <a:pt x="12105588" y="14059679"/>
                </a:lnTo>
                <a:lnTo>
                  <a:pt x="11880868" y="14118302"/>
                </a:lnTo>
                <a:lnTo>
                  <a:pt x="11656148" y="14167154"/>
                </a:lnTo>
                <a:lnTo>
                  <a:pt x="11431426" y="14196465"/>
                </a:lnTo>
                <a:lnTo>
                  <a:pt x="11196936" y="14225777"/>
                </a:lnTo>
                <a:lnTo>
                  <a:pt x="10962444" y="14235547"/>
                </a:lnTo>
                <a:lnTo>
                  <a:pt x="10718184" y="14245318"/>
                </a:lnTo>
                <a:lnTo>
                  <a:pt x="10288284" y="14255088"/>
                </a:lnTo>
                <a:lnTo>
                  <a:pt x="9770450" y="14255088"/>
                </a:lnTo>
                <a:lnTo>
                  <a:pt x="4474866" y="14255088"/>
                </a:lnTo>
                <a:lnTo>
                  <a:pt x="3957032" y="14255088"/>
                </a:lnTo>
                <a:lnTo>
                  <a:pt x="3527132" y="14245318"/>
                </a:lnTo>
                <a:lnTo>
                  <a:pt x="3282870" y="14235547"/>
                </a:lnTo>
                <a:lnTo>
                  <a:pt x="3048380" y="14225777"/>
                </a:lnTo>
                <a:lnTo>
                  <a:pt x="2813888" y="14196465"/>
                </a:lnTo>
                <a:lnTo>
                  <a:pt x="2589168" y="14167154"/>
                </a:lnTo>
                <a:lnTo>
                  <a:pt x="2364448" y="14118302"/>
                </a:lnTo>
                <a:lnTo>
                  <a:pt x="2139728" y="14059679"/>
                </a:lnTo>
                <a:lnTo>
                  <a:pt x="1924778" y="13981515"/>
                </a:lnTo>
                <a:lnTo>
                  <a:pt x="1709828" y="13883811"/>
                </a:lnTo>
                <a:lnTo>
                  <a:pt x="1602352" y="13825188"/>
                </a:lnTo>
                <a:lnTo>
                  <a:pt x="1494878" y="13756795"/>
                </a:lnTo>
                <a:lnTo>
                  <a:pt x="1299468" y="13620009"/>
                </a:lnTo>
                <a:lnTo>
                  <a:pt x="1113832" y="13473452"/>
                </a:lnTo>
                <a:lnTo>
                  <a:pt x="937964" y="13317125"/>
                </a:lnTo>
                <a:lnTo>
                  <a:pt x="781636" y="13141257"/>
                </a:lnTo>
                <a:lnTo>
                  <a:pt x="625308" y="12955618"/>
                </a:lnTo>
                <a:lnTo>
                  <a:pt x="488520" y="12760209"/>
                </a:lnTo>
                <a:lnTo>
                  <a:pt x="429900" y="12652734"/>
                </a:lnTo>
                <a:lnTo>
                  <a:pt x="371276" y="12545259"/>
                </a:lnTo>
                <a:lnTo>
                  <a:pt x="273572" y="12330309"/>
                </a:lnTo>
                <a:lnTo>
                  <a:pt x="195408" y="12115359"/>
                </a:lnTo>
                <a:lnTo>
                  <a:pt x="136784" y="11890639"/>
                </a:lnTo>
                <a:lnTo>
                  <a:pt x="87932" y="11656148"/>
                </a:lnTo>
                <a:lnTo>
                  <a:pt x="48852" y="11431428"/>
                </a:lnTo>
                <a:lnTo>
                  <a:pt x="29312" y="11206707"/>
                </a:lnTo>
                <a:lnTo>
                  <a:pt x="9768" y="10962446"/>
                </a:lnTo>
                <a:lnTo>
                  <a:pt x="9768" y="10727955"/>
                </a:lnTo>
                <a:lnTo>
                  <a:pt x="0" y="10298055"/>
                </a:lnTo>
                <a:lnTo>
                  <a:pt x="0" y="9770451"/>
                </a:lnTo>
                <a:lnTo>
                  <a:pt x="0" y="4484637"/>
                </a:lnTo>
                <a:lnTo>
                  <a:pt x="0" y="3957033"/>
                </a:lnTo>
                <a:lnTo>
                  <a:pt x="9768" y="3527133"/>
                </a:lnTo>
                <a:lnTo>
                  <a:pt x="9768" y="3292642"/>
                </a:lnTo>
                <a:lnTo>
                  <a:pt x="29312" y="3058152"/>
                </a:lnTo>
                <a:lnTo>
                  <a:pt x="48852" y="2823661"/>
                </a:lnTo>
                <a:lnTo>
                  <a:pt x="87932" y="2598940"/>
                </a:lnTo>
                <a:lnTo>
                  <a:pt x="136784" y="2364450"/>
                </a:lnTo>
                <a:lnTo>
                  <a:pt x="195408" y="2139729"/>
                </a:lnTo>
                <a:lnTo>
                  <a:pt x="273572" y="1924779"/>
                </a:lnTo>
                <a:lnTo>
                  <a:pt x="371276" y="1709829"/>
                </a:lnTo>
                <a:lnTo>
                  <a:pt x="429900" y="1602354"/>
                </a:lnTo>
                <a:lnTo>
                  <a:pt x="488520" y="1504650"/>
                </a:lnTo>
                <a:lnTo>
                  <a:pt x="625308" y="1299470"/>
                </a:lnTo>
                <a:lnTo>
                  <a:pt x="781636" y="1113832"/>
                </a:lnTo>
                <a:lnTo>
                  <a:pt x="937964" y="947734"/>
                </a:lnTo>
                <a:lnTo>
                  <a:pt x="1113832" y="781636"/>
                </a:lnTo>
                <a:lnTo>
                  <a:pt x="1299468" y="635080"/>
                </a:lnTo>
                <a:lnTo>
                  <a:pt x="1494878" y="498293"/>
                </a:lnTo>
                <a:lnTo>
                  <a:pt x="1602352" y="439671"/>
                </a:lnTo>
                <a:lnTo>
                  <a:pt x="1709828" y="381048"/>
                </a:lnTo>
                <a:lnTo>
                  <a:pt x="1924778" y="283343"/>
                </a:lnTo>
                <a:lnTo>
                  <a:pt x="2139728" y="205180"/>
                </a:lnTo>
                <a:lnTo>
                  <a:pt x="2364448" y="136787"/>
                </a:lnTo>
                <a:lnTo>
                  <a:pt x="2589168" y="87934"/>
                </a:lnTo>
                <a:lnTo>
                  <a:pt x="2813888" y="58623"/>
                </a:lnTo>
                <a:lnTo>
                  <a:pt x="3048380" y="29312"/>
                </a:lnTo>
                <a:lnTo>
                  <a:pt x="3282870" y="19541"/>
                </a:lnTo>
                <a:lnTo>
                  <a:pt x="3527132" y="9771"/>
                </a:lnTo>
                <a:lnTo>
                  <a:pt x="3957032" y="9771"/>
                </a:lnTo>
                <a:lnTo>
                  <a:pt x="44748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: Shape 18" descr="D:\51PPT模板网\51pptmoban.com\图片.jpg">
            <a:extLst>
              <a:ext uri="{FF2B5EF4-FFF2-40B4-BE49-F238E27FC236}">
                <a16:creationId xmlns:a16="http://schemas.microsoft.com/office/drawing/2014/main" id="{CCF11F2F-878F-AFE6-84F5-63FD1E6023D7}"/>
              </a:ext>
            </a:extLst>
          </p:cNvPr>
          <p:cNvSpPr>
            <a:spLocks/>
          </p:cNvSpPr>
          <p:nvPr/>
        </p:nvSpPr>
        <p:spPr bwMode="auto">
          <a:xfrm>
            <a:off x="9433529" y="1942368"/>
            <a:ext cx="656393" cy="641343"/>
          </a:xfrm>
          <a:custGeom>
            <a:avLst/>
            <a:gdLst>
              <a:gd name="T0" fmla="*/ 0 w 3951"/>
              <a:gd name="T1" fmla="*/ 1583116 h 3950"/>
              <a:gd name="T2" fmla="*/ 108452 w 3951"/>
              <a:gd name="T3" fmla="*/ 1477575 h 3950"/>
              <a:gd name="T4" fmla="*/ 1692401 w 3951"/>
              <a:gd name="T5" fmla="*/ 1477575 h 3950"/>
              <a:gd name="T6" fmla="*/ 1800397 w 3951"/>
              <a:gd name="T7" fmla="*/ 1583116 h 3950"/>
              <a:gd name="T8" fmla="*/ 756431 w 3951"/>
              <a:gd name="T9" fmla="*/ 771741 h 3950"/>
              <a:gd name="T10" fmla="*/ 1044422 w 3951"/>
              <a:gd name="T11" fmla="*/ 771741 h 3950"/>
              <a:gd name="T12" fmla="*/ 1512406 w 3951"/>
              <a:gd name="T13" fmla="*/ 771741 h 3950"/>
              <a:gd name="T14" fmla="*/ 1512406 w 3951"/>
              <a:gd name="T15" fmla="*/ 1547936 h 3950"/>
              <a:gd name="T16" fmla="*/ 1044422 w 3951"/>
              <a:gd name="T17" fmla="*/ 1547936 h 3950"/>
              <a:gd name="T18" fmla="*/ 756431 w 3951"/>
              <a:gd name="T19" fmla="*/ 1547936 h 3950"/>
              <a:gd name="T20" fmla="*/ 288446 w 3951"/>
              <a:gd name="T21" fmla="*/ 1547936 h 3950"/>
              <a:gd name="T22" fmla="*/ 288446 w 3951"/>
              <a:gd name="T23" fmla="*/ 771741 h 3950"/>
              <a:gd name="T24" fmla="*/ 1296413 w 3951"/>
              <a:gd name="T25" fmla="*/ 1512755 h 3950"/>
              <a:gd name="T26" fmla="*/ 1296413 w 3951"/>
              <a:gd name="T27" fmla="*/ 1301673 h 3950"/>
              <a:gd name="T28" fmla="*/ 1512406 w 3951"/>
              <a:gd name="T29" fmla="*/ 1266493 h 3950"/>
              <a:gd name="T30" fmla="*/ 1296413 w 3951"/>
              <a:gd name="T31" fmla="*/ 1266493 h 3950"/>
              <a:gd name="T32" fmla="*/ 1512406 w 3951"/>
              <a:gd name="T33" fmla="*/ 806922 h 3950"/>
              <a:gd name="T34" fmla="*/ 1044422 w 3951"/>
              <a:gd name="T35" fmla="*/ 1512755 h 3950"/>
              <a:gd name="T36" fmla="*/ 1044422 w 3951"/>
              <a:gd name="T37" fmla="*/ 1301673 h 3950"/>
              <a:gd name="T38" fmla="*/ 1260415 w 3951"/>
              <a:gd name="T39" fmla="*/ 1266493 h 3950"/>
              <a:gd name="T40" fmla="*/ 1044422 w 3951"/>
              <a:gd name="T41" fmla="*/ 1266493 h 3950"/>
              <a:gd name="T42" fmla="*/ 1260415 w 3951"/>
              <a:gd name="T43" fmla="*/ 806922 h 3950"/>
              <a:gd name="T44" fmla="*/ 792430 w 3951"/>
              <a:gd name="T45" fmla="*/ 1512755 h 3950"/>
              <a:gd name="T46" fmla="*/ 792430 w 3951"/>
              <a:gd name="T47" fmla="*/ 1301673 h 3950"/>
              <a:gd name="T48" fmla="*/ 1008423 w 3951"/>
              <a:gd name="T49" fmla="*/ 1266493 h 3950"/>
              <a:gd name="T50" fmla="*/ 792430 w 3951"/>
              <a:gd name="T51" fmla="*/ 1266493 h 3950"/>
              <a:gd name="T52" fmla="*/ 1008423 w 3951"/>
              <a:gd name="T53" fmla="*/ 806922 h 3950"/>
              <a:gd name="T54" fmla="*/ 540438 w 3951"/>
              <a:gd name="T55" fmla="*/ 1512755 h 3950"/>
              <a:gd name="T56" fmla="*/ 540438 w 3951"/>
              <a:gd name="T57" fmla="*/ 1301673 h 3950"/>
              <a:gd name="T58" fmla="*/ 756431 w 3951"/>
              <a:gd name="T59" fmla="*/ 1266493 h 3950"/>
              <a:gd name="T60" fmla="*/ 540438 w 3951"/>
              <a:gd name="T61" fmla="*/ 1266493 h 3950"/>
              <a:gd name="T62" fmla="*/ 756431 w 3951"/>
              <a:gd name="T63" fmla="*/ 806922 h 3950"/>
              <a:gd name="T64" fmla="*/ 288446 w 3951"/>
              <a:gd name="T65" fmla="*/ 1512755 h 3950"/>
              <a:gd name="T66" fmla="*/ 288446 w 3951"/>
              <a:gd name="T67" fmla="*/ 1301673 h 3950"/>
              <a:gd name="T68" fmla="*/ 504439 w 3951"/>
              <a:gd name="T69" fmla="*/ 1266493 h 3950"/>
              <a:gd name="T70" fmla="*/ 288446 w 3951"/>
              <a:gd name="T71" fmla="*/ 1266493 h 3950"/>
              <a:gd name="T72" fmla="*/ 504439 w 3951"/>
              <a:gd name="T73" fmla="*/ 806922 h 3950"/>
              <a:gd name="T74" fmla="*/ 0 w 3951"/>
              <a:gd name="T75" fmla="*/ 316623 h 3950"/>
              <a:gd name="T76" fmla="*/ 252447 w 3951"/>
              <a:gd name="T77" fmla="*/ 492525 h 3950"/>
              <a:gd name="T78" fmla="*/ 1260415 w 3951"/>
              <a:gd name="T79" fmla="*/ 140721 h 3950"/>
              <a:gd name="T80" fmla="*/ 1548405 w 3951"/>
              <a:gd name="T81" fmla="*/ 140721 h 3950"/>
              <a:gd name="T82" fmla="*/ 1800397 w 3951"/>
              <a:gd name="T83" fmla="*/ 703607 h 3950"/>
              <a:gd name="T84" fmla="*/ 1296413 w 3951"/>
              <a:gd name="T85" fmla="*/ 105541 h 3950"/>
              <a:gd name="T86" fmla="*/ 1512406 w 3951"/>
              <a:gd name="T87" fmla="*/ 457345 h 3950"/>
              <a:gd name="T88" fmla="*/ 288446 w 3951"/>
              <a:gd name="T89" fmla="*/ 105541 h 3950"/>
              <a:gd name="T90" fmla="*/ 504439 w 3951"/>
              <a:gd name="T91" fmla="*/ 457345 h 395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396" y="3950"/>
                  <a:pt x="396" y="3950"/>
                  <a:pt x="396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1738"/>
                  <a:pt x="0" y="1738"/>
                  <a:pt x="0" y="1738"/>
                </a:cubicBezTo>
                <a:cubicBezTo>
                  <a:pt x="244" y="1738"/>
                  <a:pt x="244" y="1738"/>
                  <a:pt x="244" y="1738"/>
                </a:cubicBezTo>
                <a:cubicBezTo>
                  <a:pt x="243" y="2424"/>
                  <a:pt x="238" y="3318"/>
                  <a:pt x="238" y="3318"/>
                </a:cubicBezTo>
                <a:cubicBezTo>
                  <a:pt x="238" y="3536"/>
                  <a:pt x="494" y="3713"/>
                  <a:pt x="712" y="3713"/>
                </a:cubicBezTo>
                <a:cubicBezTo>
                  <a:pt x="3240" y="3713"/>
                  <a:pt x="3240" y="3713"/>
                  <a:pt x="3240" y="3713"/>
                </a:cubicBezTo>
                <a:cubicBezTo>
                  <a:pt x="3458" y="3713"/>
                  <a:pt x="3714" y="3536"/>
                  <a:pt x="3714" y="3318"/>
                </a:cubicBezTo>
                <a:cubicBezTo>
                  <a:pt x="3714" y="3318"/>
                  <a:pt x="3709" y="2404"/>
                  <a:pt x="3707" y="1738"/>
                </a:cubicBezTo>
                <a:cubicBezTo>
                  <a:pt x="3951" y="1738"/>
                  <a:pt x="3951" y="1738"/>
                  <a:pt x="3951" y="1738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  <a:moveTo>
                  <a:pt x="1186" y="1733"/>
                </a:moveTo>
                <a:cubicBezTo>
                  <a:pt x="1660" y="1733"/>
                  <a:pt x="1660" y="1733"/>
                  <a:pt x="1660" y="1733"/>
                </a:cubicBezTo>
                <a:cubicBezTo>
                  <a:pt x="1739" y="1733"/>
                  <a:pt x="1739" y="1733"/>
                  <a:pt x="1739" y="1733"/>
                </a:cubicBezTo>
                <a:cubicBezTo>
                  <a:pt x="2213" y="1733"/>
                  <a:pt x="2213" y="1733"/>
                  <a:pt x="2213" y="1733"/>
                </a:cubicBezTo>
                <a:cubicBezTo>
                  <a:pt x="2292" y="1733"/>
                  <a:pt x="2292" y="1733"/>
                  <a:pt x="2292" y="1733"/>
                </a:cubicBezTo>
                <a:cubicBezTo>
                  <a:pt x="2766" y="1733"/>
                  <a:pt x="2766" y="1733"/>
                  <a:pt x="2766" y="1733"/>
                </a:cubicBezTo>
                <a:cubicBezTo>
                  <a:pt x="2845" y="1733"/>
                  <a:pt x="2845" y="1733"/>
                  <a:pt x="2845" y="1733"/>
                </a:cubicBezTo>
                <a:cubicBezTo>
                  <a:pt x="3319" y="1733"/>
                  <a:pt x="3319" y="1733"/>
                  <a:pt x="3319" y="1733"/>
                </a:cubicBezTo>
                <a:cubicBezTo>
                  <a:pt x="3398" y="1733"/>
                  <a:pt x="3398" y="1733"/>
                  <a:pt x="3398" y="1733"/>
                </a:cubicBezTo>
                <a:cubicBezTo>
                  <a:pt x="3398" y="3476"/>
                  <a:pt x="3398" y="3476"/>
                  <a:pt x="3398" y="3476"/>
                </a:cubicBezTo>
                <a:cubicBezTo>
                  <a:pt x="3319" y="3476"/>
                  <a:pt x="3319" y="3476"/>
                  <a:pt x="3319" y="3476"/>
                </a:cubicBezTo>
                <a:cubicBezTo>
                  <a:pt x="2845" y="3476"/>
                  <a:pt x="2845" y="3476"/>
                  <a:pt x="2845" y="3476"/>
                </a:cubicBezTo>
                <a:cubicBezTo>
                  <a:pt x="2766" y="3476"/>
                  <a:pt x="2766" y="3476"/>
                  <a:pt x="2766" y="3476"/>
                </a:cubicBezTo>
                <a:cubicBezTo>
                  <a:pt x="2292" y="3476"/>
                  <a:pt x="2292" y="3476"/>
                  <a:pt x="2292" y="3476"/>
                </a:cubicBezTo>
                <a:cubicBezTo>
                  <a:pt x="2213" y="3476"/>
                  <a:pt x="2213" y="3476"/>
                  <a:pt x="2213" y="3476"/>
                </a:cubicBezTo>
                <a:cubicBezTo>
                  <a:pt x="1739" y="3476"/>
                  <a:pt x="1739" y="3476"/>
                  <a:pt x="1739" y="3476"/>
                </a:cubicBezTo>
                <a:cubicBezTo>
                  <a:pt x="1660" y="3476"/>
                  <a:pt x="1660" y="3476"/>
                  <a:pt x="1660" y="3476"/>
                </a:cubicBezTo>
                <a:cubicBezTo>
                  <a:pt x="1186" y="3476"/>
                  <a:pt x="1186" y="3476"/>
                  <a:pt x="1186" y="3476"/>
                </a:cubicBezTo>
                <a:cubicBezTo>
                  <a:pt x="1107" y="3476"/>
                  <a:pt x="1107" y="3476"/>
                  <a:pt x="1107" y="3476"/>
                </a:cubicBezTo>
                <a:cubicBezTo>
                  <a:pt x="633" y="3476"/>
                  <a:pt x="633" y="3476"/>
                  <a:pt x="633" y="3476"/>
                </a:cubicBezTo>
                <a:cubicBezTo>
                  <a:pt x="554" y="3476"/>
                  <a:pt x="554" y="3476"/>
                  <a:pt x="554" y="3476"/>
                </a:cubicBezTo>
                <a:cubicBezTo>
                  <a:pt x="554" y="1733"/>
                  <a:pt x="554" y="1733"/>
                  <a:pt x="554" y="1733"/>
                </a:cubicBezTo>
                <a:cubicBezTo>
                  <a:pt x="633" y="1733"/>
                  <a:pt x="633" y="1733"/>
                  <a:pt x="633" y="1733"/>
                </a:cubicBezTo>
                <a:cubicBezTo>
                  <a:pt x="1107" y="1733"/>
                  <a:pt x="1107" y="1733"/>
                  <a:pt x="1107" y="1733"/>
                </a:cubicBezTo>
                <a:lnTo>
                  <a:pt x="1186" y="1733"/>
                </a:lnTo>
                <a:close/>
                <a:moveTo>
                  <a:pt x="2845" y="3397"/>
                </a:moveTo>
                <a:cubicBezTo>
                  <a:pt x="3319" y="3397"/>
                  <a:pt x="3319" y="3397"/>
                  <a:pt x="3319" y="3397"/>
                </a:cubicBezTo>
                <a:cubicBezTo>
                  <a:pt x="3319" y="2923"/>
                  <a:pt x="3319" y="2923"/>
                  <a:pt x="3319" y="2923"/>
                </a:cubicBezTo>
                <a:cubicBezTo>
                  <a:pt x="2845" y="2923"/>
                  <a:pt x="2845" y="2923"/>
                  <a:pt x="2845" y="2923"/>
                </a:cubicBezTo>
                <a:lnTo>
                  <a:pt x="2845" y="3397"/>
                </a:lnTo>
                <a:close/>
                <a:moveTo>
                  <a:pt x="2845" y="2844"/>
                </a:moveTo>
                <a:cubicBezTo>
                  <a:pt x="3319" y="2844"/>
                  <a:pt x="3319" y="2844"/>
                  <a:pt x="3319" y="2844"/>
                </a:cubicBezTo>
                <a:cubicBezTo>
                  <a:pt x="3319" y="2370"/>
                  <a:pt x="3319" y="2370"/>
                  <a:pt x="3319" y="2370"/>
                </a:cubicBezTo>
                <a:cubicBezTo>
                  <a:pt x="2845" y="2370"/>
                  <a:pt x="2845" y="2370"/>
                  <a:pt x="2845" y="2370"/>
                </a:cubicBezTo>
                <a:lnTo>
                  <a:pt x="2845" y="2844"/>
                </a:lnTo>
                <a:close/>
                <a:moveTo>
                  <a:pt x="2845" y="2291"/>
                </a:moveTo>
                <a:cubicBezTo>
                  <a:pt x="3319" y="2291"/>
                  <a:pt x="3319" y="2291"/>
                  <a:pt x="3319" y="2291"/>
                </a:cubicBezTo>
                <a:cubicBezTo>
                  <a:pt x="3319" y="1812"/>
                  <a:pt x="3319" y="1812"/>
                  <a:pt x="3319" y="1812"/>
                </a:cubicBezTo>
                <a:cubicBezTo>
                  <a:pt x="2845" y="1812"/>
                  <a:pt x="2845" y="1812"/>
                  <a:pt x="2845" y="1812"/>
                </a:cubicBezTo>
                <a:lnTo>
                  <a:pt x="2845" y="2291"/>
                </a:lnTo>
                <a:close/>
                <a:moveTo>
                  <a:pt x="2292" y="3397"/>
                </a:moveTo>
                <a:cubicBezTo>
                  <a:pt x="2766" y="3397"/>
                  <a:pt x="2766" y="3397"/>
                  <a:pt x="2766" y="3397"/>
                </a:cubicBezTo>
                <a:cubicBezTo>
                  <a:pt x="2766" y="2923"/>
                  <a:pt x="2766" y="2923"/>
                  <a:pt x="2766" y="2923"/>
                </a:cubicBezTo>
                <a:cubicBezTo>
                  <a:pt x="2292" y="2923"/>
                  <a:pt x="2292" y="2923"/>
                  <a:pt x="2292" y="2923"/>
                </a:cubicBezTo>
                <a:lnTo>
                  <a:pt x="2292" y="3397"/>
                </a:lnTo>
                <a:close/>
                <a:moveTo>
                  <a:pt x="2292" y="2844"/>
                </a:moveTo>
                <a:cubicBezTo>
                  <a:pt x="2766" y="2844"/>
                  <a:pt x="2766" y="2844"/>
                  <a:pt x="2766" y="2844"/>
                </a:cubicBezTo>
                <a:cubicBezTo>
                  <a:pt x="2766" y="2370"/>
                  <a:pt x="2766" y="2370"/>
                  <a:pt x="2766" y="2370"/>
                </a:cubicBezTo>
                <a:cubicBezTo>
                  <a:pt x="2292" y="2370"/>
                  <a:pt x="2292" y="2370"/>
                  <a:pt x="2292" y="2370"/>
                </a:cubicBezTo>
                <a:lnTo>
                  <a:pt x="2292" y="2844"/>
                </a:lnTo>
                <a:close/>
                <a:moveTo>
                  <a:pt x="2292" y="2291"/>
                </a:moveTo>
                <a:cubicBezTo>
                  <a:pt x="2766" y="2291"/>
                  <a:pt x="2766" y="2291"/>
                  <a:pt x="2766" y="2291"/>
                </a:cubicBezTo>
                <a:cubicBezTo>
                  <a:pt x="2766" y="1812"/>
                  <a:pt x="2766" y="1812"/>
                  <a:pt x="2766" y="1812"/>
                </a:cubicBezTo>
                <a:cubicBezTo>
                  <a:pt x="2292" y="1812"/>
                  <a:pt x="2292" y="1812"/>
                  <a:pt x="2292" y="1812"/>
                </a:cubicBezTo>
                <a:lnTo>
                  <a:pt x="2292" y="2291"/>
                </a:lnTo>
                <a:close/>
                <a:moveTo>
                  <a:pt x="1739" y="3397"/>
                </a:moveTo>
                <a:cubicBezTo>
                  <a:pt x="2213" y="3397"/>
                  <a:pt x="2213" y="3397"/>
                  <a:pt x="2213" y="3397"/>
                </a:cubicBezTo>
                <a:cubicBezTo>
                  <a:pt x="2213" y="2923"/>
                  <a:pt x="2213" y="2923"/>
                  <a:pt x="2213" y="2923"/>
                </a:cubicBezTo>
                <a:cubicBezTo>
                  <a:pt x="1739" y="2923"/>
                  <a:pt x="1739" y="2923"/>
                  <a:pt x="1739" y="2923"/>
                </a:cubicBezTo>
                <a:lnTo>
                  <a:pt x="1739" y="3397"/>
                </a:lnTo>
                <a:close/>
                <a:moveTo>
                  <a:pt x="1739" y="2844"/>
                </a:moveTo>
                <a:cubicBezTo>
                  <a:pt x="2213" y="2844"/>
                  <a:pt x="2213" y="2844"/>
                  <a:pt x="2213" y="2844"/>
                </a:cubicBezTo>
                <a:cubicBezTo>
                  <a:pt x="2213" y="2370"/>
                  <a:pt x="2213" y="2370"/>
                  <a:pt x="2213" y="2370"/>
                </a:cubicBezTo>
                <a:cubicBezTo>
                  <a:pt x="1739" y="2370"/>
                  <a:pt x="1739" y="2370"/>
                  <a:pt x="1739" y="2370"/>
                </a:cubicBezTo>
                <a:lnTo>
                  <a:pt x="1739" y="2844"/>
                </a:lnTo>
                <a:close/>
                <a:moveTo>
                  <a:pt x="1739" y="2291"/>
                </a:moveTo>
                <a:cubicBezTo>
                  <a:pt x="2213" y="2291"/>
                  <a:pt x="2213" y="2291"/>
                  <a:pt x="2213" y="2291"/>
                </a:cubicBezTo>
                <a:cubicBezTo>
                  <a:pt x="2213" y="1812"/>
                  <a:pt x="2213" y="1812"/>
                  <a:pt x="2213" y="1812"/>
                </a:cubicBezTo>
                <a:cubicBezTo>
                  <a:pt x="1739" y="1812"/>
                  <a:pt x="1739" y="1812"/>
                  <a:pt x="1739" y="1812"/>
                </a:cubicBezTo>
                <a:lnTo>
                  <a:pt x="1739" y="2291"/>
                </a:lnTo>
                <a:close/>
                <a:moveTo>
                  <a:pt x="1186" y="3397"/>
                </a:moveTo>
                <a:cubicBezTo>
                  <a:pt x="1660" y="3397"/>
                  <a:pt x="1660" y="3397"/>
                  <a:pt x="1660" y="3397"/>
                </a:cubicBezTo>
                <a:cubicBezTo>
                  <a:pt x="1660" y="2923"/>
                  <a:pt x="1660" y="2923"/>
                  <a:pt x="1660" y="2923"/>
                </a:cubicBezTo>
                <a:cubicBezTo>
                  <a:pt x="1186" y="2923"/>
                  <a:pt x="1186" y="2923"/>
                  <a:pt x="1186" y="2923"/>
                </a:cubicBezTo>
                <a:lnTo>
                  <a:pt x="1186" y="3397"/>
                </a:lnTo>
                <a:close/>
                <a:moveTo>
                  <a:pt x="1186" y="2844"/>
                </a:moveTo>
                <a:cubicBezTo>
                  <a:pt x="1660" y="2844"/>
                  <a:pt x="1660" y="2844"/>
                  <a:pt x="1660" y="2844"/>
                </a:cubicBezTo>
                <a:cubicBezTo>
                  <a:pt x="1660" y="2370"/>
                  <a:pt x="1660" y="2370"/>
                  <a:pt x="1660" y="2370"/>
                </a:cubicBezTo>
                <a:cubicBezTo>
                  <a:pt x="1186" y="2370"/>
                  <a:pt x="1186" y="2370"/>
                  <a:pt x="1186" y="2370"/>
                </a:cubicBezTo>
                <a:lnTo>
                  <a:pt x="1186" y="2844"/>
                </a:lnTo>
                <a:close/>
                <a:moveTo>
                  <a:pt x="1186" y="2291"/>
                </a:moveTo>
                <a:cubicBezTo>
                  <a:pt x="1660" y="2291"/>
                  <a:pt x="1660" y="2291"/>
                  <a:pt x="1660" y="2291"/>
                </a:cubicBezTo>
                <a:cubicBezTo>
                  <a:pt x="1660" y="1812"/>
                  <a:pt x="1660" y="1812"/>
                  <a:pt x="1660" y="1812"/>
                </a:cubicBezTo>
                <a:cubicBezTo>
                  <a:pt x="1186" y="1812"/>
                  <a:pt x="1186" y="1812"/>
                  <a:pt x="1186" y="1812"/>
                </a:cubicBezTo>
                <a:lnTo>
                  <a:pt x="1186" y="2291"/>
                </a:lnTo>
                <a:close/>
                <a:moveTo>
                  <a:pt x="633" y="3397"/>
                </a:moveTo>
                <a:cubicBezTo>
                  <a:pt x="1107" y="3397"/>
                  <a:pt x="1107" y="3397"/>
                  <a:pt x="1107" y="3397"/>
                </a:cubicBezTo>
                <a:cubicBezTo>
                  <a:pt x="1107" y="2923"/>
                  <a:pt x="1107" y="2923"/>
                  <a:pt x="1107" y="2923"/>
                </a:cubicBezTo>
                <a:cubicBezTo>
                  <a:pt x="633" y="2923"/>
                  <a:pt x="633" y="2923"/>
                  <a:pt x="633" y="2923"/>
                </a:cubicBezTo>
                <a:lnTo>
                  <a:pt x="633" y="3397"/>
                </a:lnTo>
                <a:close/>
                <a:moveTo>
                  <a:pt x="633" y="2844"/>
                </a:moveTo>
                <a:cubicBezTo>
                  <a:pt x="1107" y="2844"/>
                  <a:pt x="1107" y="2844"/>
                  <a:pt x="1107" y="2844"/>
                </a:cubicBezTo>
                <a:cubicBezTo>
                  <a:pt x="1107" y="2370"/>
                  <a:pt x="1107" y="2370"/>
                  <a:pt x="1107" y="2370"/>
                </a:cubicBezTo>
                <a:cubicBezTo>
                  <a:pt x="633" y="2370"/>
                  <a:pt x="633" y="2370"/>
                  <a:pt x="633" y="2370"/>
                </a:cubicBezTo>
                <a:lnTo>
                  <a:pt x="633" y="2844"/>
                </a:lnTo>
                <a:close/>
                <a:moveTo>
                  <a:pt x="633" y="2291"/>
                </a:moveTo>
                <a:cubicBezTo>
                  <a:pt x="1107" y="2291"/>
                  <a:pt x="1107" y="2291"/>
                  <a:pt x="1107" y="2291"/>
                </a:cubicBezTo>
                <a:cubicBezTo>
                  <a:pt x="1107" y="1812"/>
                  <a:pt x="1107" y="1812"/>
                  <a:pt x="1107" y="1812"/>
                </a:cubicBezTo>
                <a:cubicBezTo>
                  <a:pt x="633" y="1812"/>
                  <a:pt x="633" y="1812"/>
                  <a:pt x="633" y="1812"/>
                </a:cubicBezTo>
                <a:lnTo>
                  <a:pt x="633" y="2291"/>
                </a:lnTo>
                <a:close/>
                <a:moveTo>
                  <a:pt x="0" y="711"/>
                </a:moveTo>
                <a:cubicBezTo>
                  <a:pt x="0" y="493"/>
                  <a:pt x="177" y="316"/>
                  <a:pt x="396" y="316"/>
                </a:cubicBezTo>
                <a:cubicBezTo>
                  <a:pt x="554" y="316"/>
                  <a:pt x="554" y="316"/>
                  <a:pt x="554" y="316"/>
                </a:cubicBezTo>
                <a:cubicBezTo>
                  <a:pt x="554" y="1106"/>
                  <a:pt x="554" y="1106"/>
                  <a:pt x="554" y="1106"/>
                </a:cubicBezTo>
                <a:cubicBezTo>
                  <a:pt x="870" y="1106"/>
                  <a:pt x="858" y="1106"/>
                  <a:pt x="1186" y="1106"/>
                </a:cubicBezTo>
                <a:cubicBezTo>
                  <a:pt x="1186" y="316"/>
                  <a:pt x="1186" y="316"/>
                  <a:pt x="1186" y="316"/>
                </a:cubicBezTo>
                <a:cubicBezTo>
                  <a:pt x="2766" y="316"/>
                  <a:pt x="2766" y="316"/>
                  <a:pt x="2766" y="316"/>
                </a:cubicBezTo>
                <a:cubicBezTo>
                  <a:pt x="2766" y="1106"/>
                  <a:pt x="2766" y="1106"/>
                  <a:pt x="2766" y="1106"/>
                </a:cubicBezTo>
                <a:cubicBezTo>
                  <a:pt x="3070" y="1106"/>
                  <a:pt x="3070" y="1106"/>
                  <a:pt x="3398" y="1106"/>
                </a:cubicBezTo>
                <a:cubicBezTo>
                  <a:pt x="3398" y="316"/>
                  <a:pt x="3398" y="316"/>
                  <a:pt x="3398" y="316"/>
                </a:cubicBezTo>
                <a:cubicBezTo>
                  <a:pt x="3556" y="316"/>
                  <a:pt x="3556" y="316"/>
                  <a:pt x="3556" y="316"/>
                </a:cubicBezTo>
                <a:cubicBezTo>
                  <a:pt x="3774" y="316"/>
                  <a:pt x="3951" y="493"/>
                  <a:pt x="3951" y="711"/>
                </a:cubicBezTo>
                <a:cubicBezTo>
                  <a:pt x="3951" y="1580"/>
                  <a:pt x="3951" y="1580"/>
                  <a:pt x="3951" y="1580"/>
                </a:cubicBezTo>
                <a:cubicBezTo>
                  <a:pt x="2260" y="1580"/>
                  <a:pt x="1897" y="1580"/>
                  <a:pt x="0" y="1580"/>
                </a:cubicBezTo>
                <a:lnTo>
                  <a:pt x="0" y="711"/>
                </a:lnTo>
                <a:close/>
                <a:moveTo>
                  <a:pt x="2845" y="237"/>
                </a:moveTo>
                <a:cubicBezTo>
                  <a:pt x="2845" y="106"/>
                  <a:pt x="2951" y="0"/>
                  <a:pt x="3082" y="0"/>
                </a:cubicBezTo>
                <a:cubicBezTo>
                  <a:pt x="3213" y="0"/>
                  <a:pt x="3319" y="106"/>
                  <a:pt x="3319" y="237"/>
                </a:cubicBezTo>
                <a:cubicBezTo>
                  <a:pt x="3319" y="1027"/>
                  <a:pt x="3319" y="1027"/>
                  <a:pt x="3319" y="1027"/>
                </a:cubicBezTo>
                <a:cubicBezTo>
                  <a:pt x="3319" y="1027"/>
                  <a:pt x="3138" y="1027"/>
                  <a:pt x="2845" y="1027"/>
                </a:cubicBezTo>
                <a:cubicBezTo>
                  <a:pt x="2845" y="891"/>
                  <a:pt x="2845" y="237"/>
                  <a:pt x="2845" y="237"/>
                </a:cubicBezTo>
                <a:close/>
                <a:moveTo>
                  <a:pt x="633" y="237"/>
                </a:moveTo>
                <a:cubicBezTo>
                  <a:pt x="633" y="106"/>
                  <a:pt x="739" y="0"/>
                  <a:pt x="870" y="0"/>
                </a:cubicBezTo>
                <a:cubicBezTo>
                  <a:pt x="1001" y="0"/>
                  <a:pt x="1107" y="106"/>
                  <a:pt x="1107" y="237"/>
                </a:cubicBezTo>
                <a:cubicBezTo>
                  <a:pt x="1107" y="1027"/>
                  <a:pt x="1107" y="1027"/>
                  <a:pt x="1107" y="1027"/>
                </a:cubicBezTo>
                <a:cubicBezTo>
                  <a:pt x="1107" y="1027"/>
                  <a:pt x="847" y="1027"/>
                  <a:pt x="633" y="1027"/>
                </a:cubicBezTo>
                <a:cubicBezTo>
                  <a:pt x="633" y="1072"/>
                  <a:pt x="633" y="237"/>
                  <a:pt x="633" y="2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Freeform: Shape 20">
            <a:extLst>
              <a:ext uri="{FF2B5EF4-FFF2-40B4-BE49-F238E27FC236}">
                <a16:creationId xmlns:a16="http://schemas.microsoft.com/office/drawing/2014/main" id="{5BBE9599-BEC0-F655-11CE-AF8E10FE14D6}"/>
              </a:ext>
            </a:extLst>
          </p:cNvPr>
          <p:cNvSpPr>
            <a:spLocks/>
          </p:cNvSpPr>
          <p:nvPr/>
        </p:nvSpPr>
        <p:spPr bwMode="auto">
          <a:xfrm>
            <a:off x="2082977" y="4133480"/>
            <a:ext cx="694595" cy="694595"/>
          </a:xfrm>
          <a:custGeom>
            <a:avLst/>
            <a:gdLst>
              <a:gd name="T0" fmla="*/ 1424804 w 1341438"/>
              <a:gd name="T1" fmla="*/ 976171 h 1341438"/>
              <a:gd name="T2" fmla="*/ 277295 w 1341438"/>
              <a:gd name="T3" fmla="*/ 649654 h 1341438"/>
              <a:gd name="T4" fmla="*/ 216426 w 1341438"/>
              <a:gd name="T5" fmla="*/ 876225 h 1341438"/>
              <a:gd name="T6" fmla="*/ 240849 w 1341438"/>
              <a:gd name="T7" fmla="*/ 1155024 h 1341438"/>
              <a:gd name="T8" fmla="*/ 370479 w 1341438"/>
              <a:gd name="T9" fmla="*/ 1409400 h 1341438"/>
              <a:gd name="T10" fmla="*/ 584651 w 1341438"/>
              <a:gd name="T11" fmla="*/ 1594639 h 1341438"/>
              <a:gd name="T12" fmla="*/ 858189 w 1341438"/>
              <a:gd name="T13" fmla="*/ 1686695 h 1341438"/>
              <a:gd name="T14" fmla="*/ 1117075 w 1341438"/>
              <a:gd name="T15" fmla="*/ 1673920 h 1341438"/>
              <a:gd name="T16" fmla="*/ 1331997 w 1341438"/>
              <a:gd name="T17" fmla="*/ 1588251 h 1341438"/>
              <a:gd name="T18" fmla="*/ 1203960 w 1341438"/>
              <a:gd name="T19" fmla="*/ 343359 h 1341438"/>
              <a:gd name="T20" fmla="*/ 1297593 w 1341438"/>
              <a:gd name="T21" fmla="*/ 448935 h 1341438"/>
              <a:gd name="T22" fmla="*/ 1331436 w 1341438"/>
              <a:gd name="T23" fmla="*/ 593446 h 1341438"/>
              <a:gd name="T24" fmla="*/ 1507794 w 1341438"/>
              <a:gd name="T25" fmla="*/ 672066 h 1341438"/>
              <a:gd name="T26" fmla="*/ 1571343 w 1341438"/>
              <a:gd name="T27" fmla="*/ 841663 h 1341438"/>
              <a:gd name="T28" fmla="*/ 1485984 w 1341438"/>
              <a:gd name="T29" fmla="*/ 738332 h 1341438"/>
              <a:gd name="T30" fmla="*/ 1372423 w 1341438"/>
              <a:gd name="T31" fmla="*/ 654845 h 1341438"/>
              <a:gd name="T32" fmla="*/ 1212234 w 1341438"/>
              <a:gd name="T33" fmla="*/ 623771 h 1341438"/>
              <a:gd name="T34" fmla="*/ 1250588 w 1341438"/>
              <a:gd name="T35" fmla="*/ 517072 h 1341438"/>
              <a:gd name="T36" fmla="*/ 1219378 w 1341438"/>
              <a:gd name="T37" fmla="*/ 424225 h 1341438"/>
              <a:gd name="T38" fmla="*/ 1123491 w 1341438"/>
              <a:gd name="T39" fmla="*/ 382294 h 1341438"/>
              <a:gd name="T40" fmla="*/ 1086639 w 1341438"/>
              <a:gd name="T41" fmla="*/ 356462 h 1341438"/>
              <a:gd name="T42" fmla="*/ 1112209 w 1341438"/>
              <a:gd name="T43" fmla="*/ 325387 h 1341438"/>
              <a:gd name="T44" fmla="*/ 1078761 w 1341438"/>
              <a:gd name="T45" fmla="*/ 288169 h 1341438"/>
              <a:gd name="T46" fmla="*/ 1060385 w 1341438"/>
              <a:gd name="T47" fmla="*/ 323825 h 1341438"/>
              <a:gd name="T48" fmla="*/ 979380 w 1341438"/>
              <a:gd name="T49" fmla="*/ 350849 h 1341438"/>
              <a:gd name="T50" fmla="*/ 946002 w 1341438"/>
              <a:gd name="T51" fmla="*/ 457065 h 1341438"/>
              <a:gd name="T52" fmla="*/ 990255 w 1341438"/>
              <a:gd name="T53" fmla="*/ 530628 h 1341438"/>
              <a:gd name="T54" fmla="*/ 1093763 w 1341438"/>
              <a:gd name="T55" fmla="*/ 556527 h 1341438"/>
              <a:gd name="T56" fmla="*/ 1107264 w 1341438"/>
              <a:gd name="T57" fmla="*/ 609071 h 1341438"/>
              <a:gd name="T58" fmla="*/ 1131266 w 1341438"/>
              <a:gd name="T59" fmla="*/ 714163 h 1341438"/>
              <a:gd name="T60" fmla="*/ 1418162 w 1341438"/>
              <a:gd name="T61" fmla="*/ 749818 h 1341438"/>
              <a:gd name="T62" fmla="*/ 1481166 w 1341438"/>
              <a:gd name="T63" fmla="*/ 868046 h 1341438"/>
              <a:gd name="T64" fmla="*/ 1381785 w 1341438"/>
              <a:gd name="T65" fmla="*/ 795608 h 1341438"/>
              <a:gd name="T66" fmla="*/ 1106515 w 1341438"/>
              <a:gd name="T67" fmla="*/ 766707 h 1341438"/>
              <a:gd name="T68" fmla="*/ 1048010 w 1341438"/>
              <a:gd name="T69" fmla="*/ 683011 h 1341438"/>
              <a:gd name="T70" fmla="*/ 998881 w 1341438"/>
              <a:gd name="T71" fmla="*/ 600064 h 1341438"/>
              <a:gd name="T72" fmla="*/ 907374 w 1341438"/>
              <a:gd name="T73" fmla="*/ 518619 h 1341438"/>
              <a:gd name="T74" fmla="*/ 898374 w 1341438"/>
              <a:gd name="T75" fmla="*/ 377121 h 1341438"/>
              <a:gd name="T76" fmla="*/ 983504 w 1341438"/>
              <a:gd name="T77" fmla="*/ 281038 h 1341438"/>
              <a:gd name="T78" fmla="*/ 802580 w 1341438"/>
              <a:gd name="T79" fmla="*/ 228074 h 1341438"/>
              <a:gd name="T80" fmla="*/ 585402 w 1341438"/>
              <a:gd name="T81" fmla="*/ 309985 h 1341438"/>
              <a:gd name="T82" fmla="*/ 1615681 w 1341438"/>
              <a:gd name="T83" fmla="*/ 1281648 h 1341438"/>
              <a:gd name="T84" fmla="*/ 1685193 w 1341438"/>
              <a:gd name="T85" fmla="*/ 1058459 h 1341438"/>
              <a:gd name="T86" fmla="*/ 1673920 w 1341438"/>
              <a:gd name="T87" fmla="*/ 785672 h 1341438"/>
              <a:gd name="T88" fmla="*/ 1556314 w 1341438"/>
              <a:gd name="T89" fmla="*/ 524533 h 1341438"/>
              <a:gd name="T90" fmla="*/ 1351536 w 1341438"/>
              <a:gd name="T91" fmla="*/ 328773 h 1341438"/>
              <a:gd name="T92" fmla="*/ 1083632 w 1341438"/>
              <a:gd name="T93" fmla="*/ 224316 h 1341438"/>
              <a:gd name="T94" fmla="*/ 1121207 w 1341438"/>
              <a:gd name="T95" fmla="*/ 15029 h 1341438"/>
              <a:gd name="T96" fmla="*/ 1466137 w 1341438"/>
              <a:gd name="T97" fmla="*/ 150295 h 1341438"/>
              <a:gd name="T98" fmla="*/ 1729530 w 1341438"/>
              <a:gd name="T99" fmla="*/ 400915 h 1341438"/>
              <a:gd name="T100" fmla="*/ 1880577 w 1341438"/>
              <a:gd name="T101" fmla="*/ 737577 h 1341438"/>
              <a:gd name="T102" fmla="*/ 1889971 w 1341438"/>
              <a:gd name="T103" fmla="*/ 1120832 h 1341438"/>
              <a:gd name="T104" fmla="*/ 1755080 w 1341438"/>
              <a:gd name="T105" fmla="*/ 1466137 h 1341438"/>
              <a:gd name="T106" fmla="*/ 1504087 w 1341438"/>
              <a:gd name="T107" fmla="*/ 1729154 h 1341438"/>
              <a:gd name="T108" fmla="*/ 1167800 w 1341438"/>
              <a:gd name="T109" fmla="*/ 1880577 h 1341438"/>
              <a:gd name="T110" fmla="*/ 807465 w 1341438"/>
              <a:gd name="T111" fmla="*/ 1893729 h 1341438"/>
              <a:gd name="T112" fmla="*/ 458778 w 1341438"/>
              <a:gd name="T113" fmla="*/ 1767104 h 1341438"/>
              <a:gd name="T114" fmla="*/ 189748 w 1341438"/>
              <a:gd name="T115" fmla="*/ 1522497 h 1341438"/>
              <a:gd name="T116" fmla="*/ 30058 w 1341438"/>
              <a:gd name="T117" fmla="*/ 1190719 h 1341438"/>
              <a:gd name="T118" fmla="*/ 11271 w 1341438"/>
              <a:gd name="T119" fmla="*/ 807841 h 1341438"/>
              <a:gd name="T120" fmla="*/ 137896 w 1341438"/>
              <a:gd name="T121" fmla="*/ 458779 h 1341438"/>
              <a:gd name="T122" fmla="*/ 382503 w 1341438"/>
              <a:gd name="T123" fmla="*/ 189373 h 1341438"/>
              <a:gd name="T124" fmla="*/ 714656 w 1341438"/>
              <a:gd name="T125" fmla="*/ 30060 h 134143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341438" h="1341438">
                <a:moveTo>
                  <a:pt x="824769" y="688975"/>
                </a:moveTo>
                <a:lnTo>
                  <a:pt x="979487" y="688975"/>
                </a:lnTo>
                <a:lnTo>
                  <a:pt x="979487" y="809625"/>
                </a:lnTo>
                <a:lnTo>
                  <a:pt x="944636" y="809625"/>
                </a:lnTo>
                <a:lnTo>
                  <a:pt x="824769" y="688975"/>
                </a:lnTo>
                <a:close/>
                <a:moveTo>
                  <a:pt x="230187" y="688975"/>
                </a:moveTo>
                <a:lnTo>
                  <a:pt x="553352" y="688975"/>
                </a:lnTo>
                <a:lnTo>
                  <a:pt x="673219" y="809625"/>
                </a:lnTo>
                <a:lnTo>
                  <a:pt x="230187" y="809625"/>
                </a:lnTo>
                <a:lnTo>
                  <a:pt x="230187" y="688975"/>
                </a:lnTo>
                <a:close/>
                <a:moveTo>
                  <a:pt x="1066800" y="687387"/>
                </a:moveTo>
                <a:lnTo>
                  <a:pt x="1106488" y="687387"/>
                </a:lnTo>
                <a:lnTo>
                  <a:pt x="1106488" y="808037"/>
                </a:lnTo>
                <a:lnTo>
                  <a:pt x="1066800" y="808037"/>
                </a:lnTo>
                <a:lnTo>
                  <a:pt x="1066800" y="687387"/>
                </a:lnTo>
                <a:close/>
                <a:moveTo>
                  <a:pt x="1003300" y="687387"/>
                </a:moveTo>
                <a:lnTo>
                  <a:pt x="1042988" y="687387"/>
                </a:lnTo>
                <a:lnTo>
                  <a:pt x="1042988" y="808037"/>
                </a:lnTo>
                <a:lnTo>
                  <a:pt x="1003300" y="808037"/>
                </a:lnTo>
                <a:lnTo>
                  <a:pt x="1003300" y="687387"/>
                </a:lnTo>
                <a:close/>
                <a:moveTo>
                  <a:pt x="251354" y="361421"/>
                </a:moveTo>
                <a:lnTo>
                  <a:pt x="245533" y="369888"/>
                </a:lnTo>
                <a:lnTo>
                  <a:pt x="239712" y="378090"/>
                </a:lnTo>
                <a:lnTo>
                  <a:pt x="233892" y="386292"/>
                </a:lnTo>
                <a:lnTo>
                  <a:pt x="228600" y="395023"/>
                </a:lnTo>
                <a:lnTo>
                  <a:pt x="223573" y="403490"/>
                </a:lnTo>
                <a:lnTo>
                  <a:pt x="218281" y="412486"/>
                </a:lnTo>
                <a:lnTo>
                  <a:pt x="213254" y="421217"/>
                </a:lnTo>
                <a:lnTo>
                  <a:pt x="208492" y="430213"/>
                </a:lnTo>
                <a:lnTo>
                  <a:pt x="203729" y="439209"/>
                </a:lnTo>
                <a:lnTo>
                  <a:pt x="199496" y="448469"/>
                </a:lnTo>
                <a:lnTo>
                  <a:pt x="195262" y="457465"/>
                </a:lnTo>
                <a:lnTo>
                  <a:pt x="191294" y="466990"/>
                </a:lnTo>
                <a:lnTo>
                  <a:pt x="187060" y="476250"/>
                </a:lnTo>
                <a:lnTo>
                  <a:pt x="183356" y="485775"/>
                </a:lnTo>
                <a:lnTo>
                  <a:pt x="179916" y="495565"/>
                </a:lnTo>
                <a:lnTo>
                  <a:pt x="176741" y="505090"/>
                </a:lnTo>
                <a:lnTo>
                  <a:pt x="173566" y="514879"/>
                </a:lnTo>
                <a:lnTo>
                  <a:pt x="170391" y="524934"/>
                </a:lnTo>
                <a:lnTo>
                  <a:pt x="167481" y="534988"/>
                </a:lnTo>
                <a:lnTo>
                  <a:pt x="164835" y="544777"/>
                </a:lnTo>
                <a:lnTo>
                  <a:pt x="162719" y="554832"/>
                </a:lnTo>
                <a:lnTo>
                  <a:pt x="160337" y="565150"/>
                </a:lnTo>
                <a:lnTo>
                  <a:pt x="158221" y="575469"/>
                </a:lnTo>
                <a:lnTo>
                  <a:pt x="156633" y="585788"/>
                </a:lnTo>
                <a:lnTo>
                  <a:pt x="154781" y="596107"/>
                </a:lnTo>
                <a:lnTo>
                  <a:pt x="153458" y="606690"/>
                </a:lnTo>
                <a:lnTo>
                  <a:pt x="152400" y="617009"/>
                </a:lnTo>
                <a:lnTo>
                  <a:pt x="151606" y="627592"/>
                </a:lnTo>
                <a:lnTo>
                  <a:pt x="150548" y="638440"/>
                </a:lnTo>
                <a:lnTo>
                  <a:pt x="150019" y="649023"/>
                </a:lnTo>
                <a:lnTo>
                  <a:pt x="149754" y="659871"/>
                </a:lnTo>
                <a:lnTo>
                  <a:pt x="149754" y="670719"/>
                </a:lnTo>
                <a:lnTo>
                  <a:pt x="149754" y="684213"/>
                </a:lnTo>
                <a:lnTo>
                  <a:pt x="150283" y="697707"/>
                </a:lnTo>
                <a:lnTo>
                  <a:pt x="151077" y="710671"/>
                </a:lnTo>
                <a:lnTo>
                  <a:pt x="152400" y="724165"/>
                </a:lnTo>
                <a:lnTo>
                  <a:pt x="153723" y="737130"/>
                </a:lnTo>
                <a:lnTo>
                  <a:pt x="155839" y="750094"/>
                </a:lnTo>
                <a:lnTo>
                  <a:pt x="157691" y="763059"/>
                </a:lnTo>
                <a:lnTo>
                  <a:pt x="160337" y="776023"/>
                </a:lnTo>
                <a:lnTo>
                  <a:pt x="162983" y="788459"/>
                </a:lnTo>
                <a:lnTo>
                  <a:pt x="166158" y="801159"/>
                </a:lnTo>
                <a:lnTo>
                  <a:pt x="169598" y="813330"/>
                </a:lnTo>
                <a:lnTo>
                  <a:pt x="173302" y="825765"/>
                </a:lnTo>
                <a:lnTo>
                  <a:pt x="177271" y="837936"/>
                </a:lnTo>
                <a:lnTo>
                  <a:pt x="181239" y="849842"/>
                </a:lnTo>
                <a:lnTo>
                  <a:pt x="185737" y="861748"/>
                </a:lnTo>
                <a:lnTo>
                  <a:pt x="190500" y="873655"/>
                </a:lnTo>
                <a:lnTo>
                  <a:pt x="195791" y="885296"/>
                </a:lnTo>
                <a:lnTo>
                  <a:pt x="201083" y="896673"/>
                </a:lnTo>
                <a:lnTo>
                  <a:pt x="206639" y="907786"/>
                </a:lnTo>
                <a:lnTo>
                  <a:pt x="212460" y="918898"/>
                </a:lnTo>
                <a:lnTo>
                  <a:pt x="218546" y="930011"/>
                </a:lnTo>
                <a:lnTo>
                  <a:pt x="225160" y="940859"/>
                </a:lnTo>
                <a:lnTo>
                  <a:pt x="231775" y="951442"/>
                </a:lnTo>
                <a:lnTo>
                  <a:pt x="238654" y="962026"/>
                </a:lnTo>
                <a:lnTo>
                  <a:pt x="245798" y="972344"/>
                </a:lnTo>
                <a:lnTo>
                  <a:pt x="253206" y="982398"/>
                </a:lnTo>
                <a:lnTo>
                  <a:pt x="260879" y="992453"/>
                </a:lnTo>
                <a:lnTo>
                  <a:pt x="268552" y="1001978"/>
                </a:lnTo>
                <a:lnTo>
                  <a:pt x="276754" y="1011767"/>
                </a:lnTo>
                <a:lnTo>
                  <a:pt x="285221" y="1021292"/>
                </a:lnTo>
                <a:lnTo>
                  <a:pt x="293687" y="1030288"/>
                </a:lnTo>
                <a:lnTo>
                  <a:pt x="302154" y="1039284"/>
                </a:lnTo>
                <a:lnTo>
                  <a:pt x="311414" y="1048015"/>
                </a:lnTo>
                <a:lnTo>
                  <a:pt x="320410" y="1056746"/>
                </a:lnTo>
                <a:lnTo>
                  <a:pt x="329935" y="1064949"/>
                </a:lnTo>
                <a:lnTo>
                  <a:pt x="339460" y="1072886"/>
                </a:lnTo>
                <a:lnTo>
                  <a:pt x="348985" y="1080559"/>
                </a:lnTo>
                <a:lnTo>
                  <a:pt x="359039" y="1088232"/>
                </a:lnTo>
                <a:lnTo>
                  <a:pt x="369358" y="1095640"/>
                </a:lnTo>
                <a:lnTo>
                  <a:pt x="379677" y="1102784"/>
                </a:lnTo>
                <a:lnTo>
                  <a:pt x="389996" y="1109663"/>
                </a:lnTo>
                <a:lnTo>
                  <a:pt x="400844" y="1116542"/>
                </a:lnTo>
                <a:lnTo>
                  <a:pt x="411692" y="1122892"/>
                </a:lnTo>
                <a:lnTo>
                  <a:pt x="422540" y="1128978"/>
                </a:lnTo>
                <a:lnTo>
                  <a:pt x="433652" y="1134799"/>
                </a:lnTo>
                <a:lnTo>
                  <a:pt x="445029" y="1140619"/>
                </a:lnTo>
                <a:lnTo>
                  <a:pt x="456406" y="1145911"/>
                </a:lnTo>
                <a:lnTo>
                  <a:pt x="467783" y="1150938"/>
                </a:lnTo>
                <a:lnTo>
                  <a:pt x="479954" y="1155701"/>
                </a:lnTo>
                <a:lnTo>
                  <a:pt x="491596" y="1160199"/>
                </a:lnTo>
                <a:lnTo>
                  <a:pt x="503502" y="1164696"/>
                </a:lnTo>
                <a:lnTo>
                  <a:pt x="515937" y="1168665"/>
                </a:lnTo>
                <a:lnTo>
                  <a:pt x="528108" y="1172105"/>
                </a:lnTo>
                <a:lnTo>
                  <a:pt x="540544" y="1175544"/>
                </a:lnTo>
                <a:lnTo>
                  <a:pt x="552979" y="1178455"/>
                </a:lnTo>
                <a:lnTo>
                  <a:pt x="565944" y="1181365"/>
                </a:lnTo>
                <a:lnTo>
                  <a:pt x="578379" y="1183746"/>
                </a:lnTo>
                <a:lnTo>
                  <a:pt x="591344" y="1185863"/>
                </a:lnTo>
                <a:lnTo>
                  <a:pt x="604308" y="1187715"/>
                </a:lnTo>
                <a:lnTo>
                  <a:pt x="617538" y="1189038"/>
                </a:lnTo>
                <a:lnTo>
                  <a:pt x="630767" y="1190361"/>
                </a:lnTo>
                <a:lnTo>
                  <a:pt x="643731" y="1191155"/>
                </a:lnTo>
                <a:lnTo>
                  <a:pt x="657225" y="1191684"/>
                </a:lnTo>
                <a:lnTo>
                  <a:pt x="670719" y="1191949"/>
                </a:lnTo>
                <a:lnTo>
                  <a:pt x="681567" y="1191684"/>
                </a:lnTo>
                <a:lnTo>
                  <a:pt x="692415" y="1191419"/>
                </a:lnTo>
                <a:lnTo>
                  <a:pt x="703263" y="1190890"/>
                </a:lnTo>
                <a:lnTo>
                  <a:pt x="713846" y="1190361"/>
                </a:lnTo>
                <a:lnTo>
                  <a:pt x="724429" y="1189038"/>
                </a:lnTo>
                <a:lnTo>
                  <a:pt x="735013" y="1187980"/>
                </a:lnTo>
                <a:lnTo>
                  <a:pt x="745331" y="1186657"/>
                </a:lnTo>
                <a:lnTo>
                  <a:pt x="755915" y="1184805"/>
                </a:lnTo>
                <a:lnTo>
                  <a:pt x="766234" y="1183217"/>
                </a:lnTo>
                <a:lnTo>
                  <a:pt x="776553" y="1181101"/>
                </a:lnTo>
                <a:lnTo>
                  <a:pt x="786607" y="1178719"/>
                </a:lnTo>
                <a:lnTo>
                  <a:pt x="796926" y="1176603"/>
                </a:lnTo>
                <a:lnTo>
                  <a:pt x="806980" y="1173957"/>
                </a:lnTo>
                <a:lnTo>
                  <a:pt x="816769" y="1171046"/>
                </a:lnTo>
                <a:lnTo>
                  <a:pt x="826559" y="1168401"/>
                </a:lnTo>
                <a:lnTo>
                  <a:pt x="836613" y="1165226"/>
                </a:lnTo>
                <a:lnTo>
                  <a:pt x="846138" y="1161786"/>
                </a:lnTo>
                <a:lnTo>
                  <a:pt x="855663" y="1158082"/>
                </a:lnTo>
                <a:lnTo>
                  <a:pt x="865453" y="1154378"/>
                </a:lnTo>
                <a:lnTo>
                  <a:pt x="874713" y="1150674"/>
                </a:lnTo>
                <a:lnTo>
                  <a:pt x="883973" y="1146176"/>
                </a:lnTo>
                <a:lnTo>
                  <a:pt x="893498" y="1141942"/>
                </a:lnTo>
                <a:lnTo>
                  <a:pt x="902494" y="1137709"/>
                </a:lnTo>
                <a:lnTo>
                  <a:pt x="911755" y="1133211"/>
                </a:lnTo>
                <a:lnTo>
                  <a:pt x="920486" y="1128184"/>
                </a:lnTo>
                <a:lnTo>
                  <a:pt x="929482" y="1123421"/>
                </a:lnTo>
                <a:lnTo>
                  <a:pt x="937948" y="1118394"/>
                </a:lnTo>
                <a:lnTo>
                  <a:pt x="946680" y="1112838"/>
                </a:lnTo>
                <a:lnTo>
                  <a:pt x="955146" y="1107546"/>
                </a:lnTo>
                <a:lnTo>
                  <a:pt x="963613" y="1101990"/>
                </a:lnTo>
                <a:lnTo>
                  <a:pt x="971815" y="1095905"/>
                </a:lnTo>
                <a:lnTo>
                  <a:pt x="980017" y="1090349"/>
                </a:lnTo>
                <a:lnTo>
                  <a:pt x="251354" y="361421"/>
                </a:lnTo>
                <a:close/>
                <a:moveTo>
                  <a:pt x="785564" y="228600"/>
                </a:moveTo>
                <a:lnTo>
                  <a:pt x="792978" y="229127"/>
                </a:lnTo>
                <a:lnTo>
                  <a:pt x="800392" y="229655"/>
                </a:lnTo>
                <a:lnTo>
                  <a:pt x="807806" y="230446"/>
                </a:lnTo>
                <a:lnTo>
                  <a:pt x="814956" y="231500"/>
                </a:lnTo>
                <a:lnTo>
                  <a:pt x="821840" y="233082"/>
                </a:lnTo>
                <a:lnTo>
                  <a:pt x="828725" y="234664"/>
                </a:lnTo>
                <a:lnTo>
                  <a:pt x="835080" y="236773"/>
                </a:lnTo>
                <a:lnTo>
                  <a:pt x="841434" y="239145"/>
                </a:lnTo>
                <a:lnTo>
                  <a:pt x="847789" y="241782"/>
                </a:lnTo>
                <a:lnTo>
                  <a:pt x="853615" y="244681"/>
                </a:lnTo>
                <a:lnTo>
                  <a:pt x="859440" y="247845"/>
                </a:lnTo>
                <a:lnTo>
                  <a:pt x="865001" y="251536"/>
                </a:lnTo>
                <a:lnTo>
                  <a:pt x="870032" y="255227"/>
                </a:lnTo>
                <a:lnTo>
                  <a:pt x="875327" y="259181"/>
                </a:lnTo>
                <a:lnTo>
                  <a:pt x="880094" y="263135"/>
                </a:lnTo>
                <a:lnTo>
                  <a:pt x="884595" y="267617"/>
                </a:lnTo>
                <a:lnTo>
                  <a:pt x="888832" y="272362"/>
                </a:lnTo>
                <a:lnTo>
                  <a:pt x="892804" y="277371"/>
                </a:lnTo>
                <a:lnTo>
                  <a:pt x="897040" y="282117"/>
                </a:lnTo>
                <a:lnTo>
                  <a:pt x="900482" y="287653"/>
                </a:lnTo>
                <a:lnTo>
                  <a:pt x="903395" y="292925"/>
                </a:lnTo>
                <a:lnTo>
                  <a:pt x="906573" y="298462"/>
                </a:lnTo>
                <a:lnTo>
                  <a:pt x="909220" y="303998"/>
                </a:lnTo>
                <a:lnTo>
                  <a:pt x="911868" y="310061"/>
                </a:lnTo>
                <a:lnTo>
                  <a:pt x="913722" y="316125"/>
                </a:lnTo>
                <a:lnTo>
                  <a:pt x="915840" y="321924"/>
                </a:lnTo>
                <a:lnTo>
                  <a:pt x="917164" y="328252"/>
                </a:lnTo>
                <a:lnTo>
                  <a:pt x="918753" y="334579"/>
                </a:lnTo>
                <a:lnTo>
                  <a:pt x="919547" y="341169"/>
                </a:lnTo>
                <a:lnTo>
                  <a:pt x="920342" y="347496"/>
                </a:lnTo>
                <a:lnTo>
                  <a:pt x="920606" y="353824"/>
                </a:lnTo>
                <a:lnTo>
                  <a:pt x="920871" y="360678"/>
                </a:lnTo>
                <a:lnTo>
                  <a:pt x="920606" y="367532"/>
                </a:lnTo>
                <a:lnTo>
                  <a:pt x="920077" y="374650"/>
                </a:lnTo>
                <a:lnTo>
                  <a:pt x="919018" y="381768"/>
                </a:lnTo>
                <a:lnTo>
                  <a:pt x="917694" y="388886"/>
                </a:lnTo>
                <a:lnTo>
                  <a:pt x="915840" y="396268"/>
                </a:lnTo>
                <a:lnTo>
                  <a:pt x="913722" y="403386"/>
                </a:lnTo>
                <a:lnTo>
                  <a:pt x="911339" y="410767"/>
                </a:lnTo>
                <a:lnTo>
                  <a:pt x="908426" y="417885"/>
                </a:lnTo>
                <a:lnTo>
                  <a:pt x="937553" y="417885"/>
                </a:lnTo>
                <a:lnTo>
                  <a:pt x="947350" y="418149"/>
                </a:lnTo>
                <a:lnTo>
                  <a:pt x="956618" y="418940"/>
                </a:lnTo>
                <a:lnTo>
                  <a:pt x="966150" y="420258"/>
                </a:lnTo>
                <a:lnTo>
                  <a:pt x="974888" y="421840"/>
                </a:lnTo>
                <a:lnTo>
                  <a:pt x="983891" y="424212"/>
                </a:lnTo>
                <a:lnTo>
                  <a:pt x="992364" y="426849"/>
                </a:lnTo>
                <a:lnTo>
                  <a:pt x="1000308" y="430012"/>
                </a:lnTo>
                <a:lnTo>
                  <a:pt x="1008252" y="433176"/>
                </a:lnTo>
                <a:lnTo>
                  <a:pt x="1016195" y="436866"/>
                </a:lnTo>
                <a:lnTo>
                  <a:pt x="1023609" y="441348"/>
                </a:lnTo>
                <a:lnTo>
                  <a:pt x="1030759" y="445830"/>
                </a:lnTo>
                <a:lnTo>
                  <a:pt x="1037643" y="450575"/>
                </a:lnTo>
                <a:lnTo>
                  <a:pt x="1043998" y="455848"/>
                </a:lnTo>
                <a:lnTo>
                  <a:pt x="1050353" y="461120"/>
                </a:lnTo>
                <a:lnTo>
                  <a:pt x="1056443" y="467184"/>
                </a:lnTo>
                <a:lnTo>
                  <a:pt x="1061739" y="473247"/>
                </a:lnTo>
                <a:lnTo>
                  <a:pt x="1067299" y="479311"/>
                </a:lnTo>
                <a:lnTo>
                  <a:pt x="1072066" y="485901"/>
                </a:lnTo>
                <a:lnTo>
                  <a:pt x="1076567" y="492756"/>
                </a:lnTo>
                <a:lnTo>
                  <a:pt x="1081068" y="499610"/>
                </a:lnTo>
                <a:lnTo>
                  <a:pt x="1085040" y="506728"/>
                </a:lnTo>
                <a:lnTo>
                  <a:pt x="1088747" y="514109"/>
                </a:lnTo>
                <a:lnTo>
                  <a:pt x="1091925" y="521491"/>
                </a:lnTo>
                <a:lnTo>
                  <a:pt x="1095102" y="528873"/>
                </a:lnTo>
                <a:lnTo>
                  <a:pt x="1097485" y="536518"/>
                </a:lnTo>
                <a:lnTo>
                  <a:pt x="1099869" y="544163"/>
                </a:lnTo>
                <a:lnTo>
                  <a:pt x="1101722" y="552336"/>
                </a:lnTo>
                <a:lnTo>
                  <a:pt x="1103576" y="560244"/>
                </a:lnTo>
                <a:lnTo>
                  <a:pt x="1104635" y="568153"/>
                </a:lnTo>
                <a:lnTo>
                  <a:pt x="1105429" y="576326"/>
                </a:lnTo>
                <a:lnTo>
                  <a:pt x="1106223" y="584498"/>
                </a:lnTo>
                <a:lnTo>
                  <a:pt x="1106488" y="592671"/>
                </a:lnTo>
                <a:lnTo>
                  <a:pt x="1106488" y="666223"/>
                </a:lnTo>
                <a:lnTo>
                  <a:pt x="1106488" y="666750"/>
                </a:lnTo>
                <a:lnTo>
                  <a:pt x="1066240" y="666223"/>
                </a:lnTo>
                <a:lnTo>
                  <a:pt x="1066240" y="592671"/>
                </a:lnTo>
                <a:lnTo>
                  <a:pt x="1065711" y="586080"/>
                </a:lnTo>
                <a:lnTo>
                  <a:pt x="1065446" y="579753"/>
                </a:lnTo>
                <a:lnTo>
                  <a:pt x="1064652" y="573689"/>
                </a:lnTo>
                <a:lnTo>
                  <a:pt x="1063857" y="567362"/>
                </a:lnTo>
                <a:lnTo>
                  <a:pt x="1062268" y="561035"/>
                </a:lnTo>
                <a:lnTo>
                  <a:pt x="1060945" y="554708"/>
                </a:lnTo>
                <a:lnTo>
                  <a:pt x="1059356" y="548908"/>
                </a:lnTo>
                <a:lnTo>
                  <a:pt x="1056973" y="542581"/>
                </a:lnTo>
                <a:lnTo>
                  <a:pt x="1054590" y="536781"/>
                </a:lnTo>
                <a:lnTo>
                  <a:pt x="1052206" y="530982"/>
                </a:lnTo>
                <a:lnTo>
                  <a:pt x="1049294" y="525182"/>
                </a:lnTo>
                <a:lnTo>
                  <a:pt x="1046381" y="519909"/>
                </a:lnTo>
                <a:lnTo>
                  <a:pt x="1042939" y="514373"/>
                </a:lnTo>
                <a:lnTo>
                  <a:pt x="1039497" y="509364"/>
                </a:lnTo>
                <a:lnTo>
                  <a:pt x="1035525" y="504355"/>
                </a:lnTo>
                <a:lnTo>
                  <a:pt x="1031553" y="499610"/>
                </a:lnTo>
                <a:lnTo>
                  <a:pt x="1027316" y="495128"/>
                </a:lnTo>
                <a:lnTo>
                  <a:pt x="1023080" y="490383"/>
                </a:lnTo>
                <a:lnTo>
                  <a:pt x="1018049" y="486428"/>
                </a:lnTo>
                <a:lnTo>
                  <a:pt x="1013283" y="482474"/>
                </a:lnTo>
                <a:lnTo>
                  <a:pt x="1007987" y="478783"/>
                </a:lnTo>
                <a:lnTo>
                  <a:pt x="1002956" y="475356"/>
                </a:lnTo>
                <a:lnTo>
                  <a:pt x="997130" y="472193"/>
                </a:lnTo>
                <a:lnTo>
                  <a:pt x="991570" y="469556"/>
                </a:lnTo>
                <a:lnTo>
                  <a:pt x="985480" y="466920"/>
                </a:lnTo>
                <a:lnTo>
                  <a:pt x="979390" y="464811"/>
                </a:lnTo>
                <a:lnTo>
                  <a:pt x="973035" y="462966"/>
                </a:lnTo>
                <a:lnTo>
                  <a:pt x="966415" y="461120"/>
                </a:lnTo>
                <a:lnTo>
                  <a:pt x="959530" y="459802"/>
                </a:lnTo>
                <a:lnTo>
                  <a:pt x="952381" y="459011"/>
                </a:lnTo>
                <a:lnTo>
                  <a:pt x="945232" y="458220"/>
                </a:lnTo>
                <a:lnTo>
                  <a:pt x="937553" y="457957"/>
                </a:lnTo>
                <a:lnTo>
                  <a:pt x="873739" y="457957"/>
                </a:lnTo>
                <a:lnTo>
                  <a:pt x="870826" y="457957"/>
                </a:lnTo>
                <a:lnTo>
                  <a:pt x="868178" y="457429"/>
                </a:lnTo>
                <a:lnTo>
                  <a:pt x="865530" y="456375"/>
                </a:lnTo>
                <a:lnTo>
                  <a:pt x="863147" y="455320"/>
                </a:lnTo>
                <a:lnTo>
                  <a:pt x="861029" y="453475"/>
                </a:lnTo>
                <a:lnTo>
                  <a:pt x="858911" y="451893"/>
                </a:lnTo>
                <a:lnTo>
                  <a:pt x="857322" y="449521"/>
                </a:lnTo>
                <a:lnTo>
                  <a:pt x="855733" y="447148"/>
                </a:lnTo>
                <a:lnTo>
                  <a:pt x="854674" y="444775"/>
                </a:lnTo>
                <a:lnTo>
                  <a:pt x="854144" y="441875"/>
                </a:lnTo>
                <a:lnTo>
                  <a:pt x="853615" y="439239"/>
                </a:lnTo>
                <a:lnTo>
                  <a:pt x="853615" y="436339"/>
                </a:lnTo>
                <a:lnTo>
                  <a:pt x="854144" y="433966"/>
                </a:lnTo>
                <a:lnTo>
                  <a:pt x="854674" y="431330"/>
                </a:lnTo>
                <a:lnTo>
                  <a:pt x="855733" y="428694"/>
                </a:lnTo>
                <a:lnTo>
                  <a:pt x="857587" y="426058"/>
                </a:lnTo>
                <a:lnTo>
                  <a:pt x="860234" y="422103"/>
                </a:lnTo>
                <a:lnTo>
                  <a:pt x="862882" y="418149"/>
                </a:lnTo>
                <a:lnTo>
                  <a:pt x="865530" y="413931"/>
                </a:lnTo>
                <a:lnTo>
                  <a:pt x="867649" y="409713"/>
                </a:lnTo>
                <a:lnTo>
                  <a:pt x="869767" y="405495"/>
                </a:lnTo>
                <a:lnTo>
                  <a:pt x="871885" y="401013"/>
                </a:lnTo>
                <a:lnTo>
                  <a:pt x="874798" y="392313"/>
                </a:lnTo>
                <a:lnTo>
                  <a:pt x="877446" y="384141"/>
                </a:lnTo>
                <a:lnTo>
                  <a:pt x="879299" y="375705"/>
                </a:lnTo>
                <a:lnTo>
                  <a:pt x="880358" y="367796"/>
                </a:lnTo>
                <a:lnTo>
                  <a:pt x="880623" y="364105"/>
                </a:lnTo>
                <a:lnTo>
                  <a:pt x="880623" y="360414"/>
                </a:lnTo>
                <a:lnTo>
                  <a:pt x="880623" y="355669"/>
                </a:lnTo>
                <a:lnTo>
                  <a:pt x="880358" y="351187"/>
                </a:lnTo>
                <a:lnTo>
                  <a:pt x="879829" y="346178"/>
                </a:lnTo>
                <a:lnTo>
                  <a:pt x="879035" y="341697"/>
                </a:lnTo>
                <a:lnTo>
                  <a:pt x="877975" y="337215"/>
                </a:lnTo>
                <a:lnTo>
                  <a:pt x="876916" y="332733"/>
                </a:lnTo>
                <a:lnTo>
                  <a:pt x="875857" y="328515"/>
                </a:lnTo>
                <a:lnTo>
                  <a:pt x="874004" y="324297"/>
                </a:lnTo>
                <a:lnTo>
                  <a:pt x="872415" y="320343"/>
                </a:lnTo>
                <a:lnTo>
                  <a:pt x="870561" y="316388"/>
                </a:lnTo>
                <a:lnTo>
                  <a:pt x="868708" y="312698"/>
                </a:lnTo>
                <a:lnTo>
                  <a:pt x="866325" y="309007"/>
                </a:lnTo>
                <a:lnTo>
                  <a:pt x="863942" y="305580"/>
                </a:lnTo>
                <a:lnTo>
                  <a:pt x="861558" y="302152"/>
                </a:lnTo>
                <a:lnTo>
                  <a:pt x="858646" y="298725"/>
                </a:lnTo>
                <a:lnTo>
                  <a:pt x="855733" y="295562"/>
                </a:lnTo>
                <a:lnTo>
                  <a:pt x="852556" y="292662"/>
                </a:lnTo>
                <a:lnTo>
                  <a:pt x="849378" y="289762"/>
                </a:lnTo>
                <a:lnTo>
                  <a:pt x="845936" y="287389"/>
                </a:lnTo>
                <a:lnTo>
                  <a:pt x="842494" y="284753"/>
                </a:lnTo>
                <a:lnTo>
                  <a:pt x="838787" y="282380"/>
                </a:lnTo>
                <a:lnTo>
                  <a:pt x="834815" y="280271"/>
                </a:lnTo>
                <a:lnTo>
                  <a:pt x="830578" y="278162"/>
                </a:lnTo>
                <a:lnTo>
                  <a:pt x="826342" y="276317"/>
                </a:lnTo>
                <a:lnTo>
                  <a:pt x="822105" y="274735"/>
                </a:lnTo>
                <a:lnTo>
                  <a:pt x="817074" y="273153"/>
                </a:lnTo>
                <a:lnTo>
                  <a:pt x="812572" y="271835"/>
                </a:lnTo>
                <a:lnTo>
                  <a:pt x="807541" y="270781"/>
                </a:lnTo>
                <a:lnTo>
                  <a:pt x="802246" y="269990"/>
                </a:lnTo>
                <a:lnTo>
                  <a:pt x="796950" y="269462"/>
                </a:lnTo>
                <a:lnTo>
                  <a:pt x="791125" y="269199"/>
                </a:lnTo>
                <a:lnTo>
                  <a:pt x="785564" y="268935"/>
                </a:lnTo>
                <a:lnTo>
                  <a:pt x="783181" y="268935"/>
                </a:lnTo>
                <a:lnTo>
                  <a:pt x="781063" y="268672"/>
                </a:lnTo>
                <a:lnTo>
                  <a:pt x="779474" y="267881"/>
                </a:lnTo>
                <a:lnTo>
                  <a:pt x="777356" y="267353"/>
                </a:lnTo>
                <a:lnTo>
                  <a:pt x="775767" y="266563"/>
                </a:lnTo>
                <a:lnTo>
                  <a:pt x="773913" y="265508"/>
                </a:lnTo>
                <a:lnTo>
                  <a:pt x="772589" y="264190"/>
                </a:lnTo>
                <a:lnTo>
                  <a:pt x="771265" y="263135"/>
                </a:lnTo>
                <a:lnTo>
                  <a:pt x="769677" y="261817"/>
                </a:lnTo>
                <a:lnTo>
                  <a:pt x="768618" y="259972"/>
                </a:lnTo>
                <a:lnTo>
                  <a:pt x="767823" y="258654"/>
                </a:lnTo>
                <a:lnTo>
                  <a:pt x="766764" y="256545"/>
                </a:lnTo>
                <a:lnTo>
                  <a:pt x="765970" y="254963"/>
                </a:lnTo>
                <a:lnTo>
                  <a:pt x="765705" y="252854"/>
                </a:lnTo>
                <a:lnTo>
                  <a:pt x="765175" y="251009"/>
                </a:lnTo>
                <a:lnTo>
                  <a:pt x="765175" y="248899"/>
                </a:lnTo>
                <a:lnTo>
                  <a:pt x="765175" y="247054"/>
                </a:lnTo>
                <a:lnTo>
                  <a:pt x="765705" y="244945"/>
                </a:lnTo>
                <a:lnTo>
                  <a:pt x="765970" y="242836"/>
                </a:lnTo>
                <a:lnTo>
                  <a:pt x="766764" y="241254"/>
                </a:lnTo>
                <a:lnTo>
                  <a:pt x="767823" y="239145"/>
                </a:lnTo>
                <a:lnTo>
                  <a:pt x="768618" y="237827"/>
                </a:lnTo>
                <a:lnTo>
                  <a:pt x="769677" y="235982"/>
                </a:lnTo>
                <a:lnTo>
                  <a:pt x="771265" y="234664"/>
                </a:lnTo>
                <a:lnTo>
                  <a:pt x="772589" y="233609"/>
                </a:lnTo>
                <a:lnTo>
                  <a:pt x="773913" y="232291"/>
                </a:lnTo>
                <a:lnTo>
                  <a:pt x="775767" y="231236"/>
                </a:lnTo>
                <a:lnTo>
                  <a:pt x="777356" y="230446"/>
                </a:lnTo>
                <a:lnTo>
                  <a:pt x="779474" y="229918"/>
                </a:lnTo>
                <a:lnTo>
                  <a:pt x="781063" y="229391"/>
                </a:lnTo>
                <a:lnTo>
                  <a:pt x="783181" y="229127"/>
                </a:lnTo>
                <a:lnTo>
                  <a:pt x="785564" y="228600"/>
                </a:lnTo>
                <a:close/>
                <a:moveTo>
                  <a:pt x="732956" y="188912"/>
                </a:moveTo>
                <a:lnTo>
                  <a:pt x="740614" y="188912"/>
                </a:lnTo>
                <a:lnTo>
                  <a:pt x="742727" y="188912"/>
                </a:lnTo>
                <a:lnTo>
                  <a:pt x="744576" y="189176"/>
                </a:lnTo>
                <a:lnTo>
                  <a:pt x="746688" y="189705"/>
                </a:lnTo>
                <a:lnTo>
                  <a:pt x="748273" y="190233"/>
                </a:lnTo>
                <a:lnTo>
                  <a:pt x="750121" y="191026"/>
                </a:lnTo>
                <a:lnTo>
                  <a:pt x="751706" y="192348"/>
                </a:lnTo>
                <a:lnTo>
                  <a:pt x="753290" y="193405"/>
                </a:lnTo>
                <a:lnTo>
                  <a:pt x="754611" y="194462"/>
                </a:lnTo>
                <a:lnTo>
                  <a:pt x="755931" y="196048"/>
                </a:lnTo>
                <a:lnTo>
                  <a:pt x="757251" y="197633"/>
                </a:lnTo>
                <a:lnTo>
                  <a:pt x="758308" y="198955"/>
                </a:lnTo>
                <a:lnTo>
                  <a:pt x="759100" y="201069"/>
                </a:lnTo>
                <a:lnTo>
                  <a:pt x="759628" y="202919"/>
                </a:lnTo>
                <a:lnTo>
                  <a:pt x="760420" y="204769"/>
                </a:lnTo>
                <a:lnTo>
                  <a:pt x="760685" y="206884"/>
                </a:lnTo>
                <a:lnTo>
                  <a:pt x="760685" y="208734"/>
                </a:lnTo>
                <a:lnTo>
                  <a:pt x="760685" y="210848"/>
                </a:lnTo>
                <a:lnTo>
                  <a:pt x="760420" y="212698"/>
                </a:lnTo>
                <a:lnTo>
                  <a:pt x="759628" y="214812"/>
                </a:lnTo>
                <a:lnTo>
                  <a:pt x="759100" y="216398"/>
                </a:lnTo>
                <a:lnTo>
                  <a:pt x="758308" y="218512"/>
                </a:lnTo>
                <a:lnTo>
                  <a:pt x="757251" y="219834"/>
                </a:lnTo>
                <a:lnTo>
                  <a:pt x="755931" y="221684"/>
                </a:lnTo>
                <a:lnTo>
                  <a:pt x="754875" y="223005"/>
                </a:lnTo>
                <a:lnTo>
                  <a:pt x="753554" y="224063"/>
                </a:lnTo>
                <a:lnTo>
                  <a:pt x="751706" y="225384"/>
                </a:lnTo>
                <a:lnTo>
                  <a:pt x="750121" y="226441"/>
                </a:lnTo>
                <a:lnTo>
                  <a:pt x="748273" y="227234"/>
                </a:lnTo>
                <a:lnTo>
                  <a:pt x="746688" y="228027"/>
                </a:lnTo>
                <a:lnTo>
                  <a:pt x="744576" y="228556"/>
                </a:lnTo>
                <a:lnTo>
                  <a:pt x="742727" y="228820"/>
                </a:lnTo>
                <a:lnTo>
                  <a:pt x="740614" y="228820"/>
                </a:lnTo>
                <a:lnTo>
                  <a:pt x="735069" y="229084"/>
                </a:lnTo>
                <a:lnTo>
                  <a:pt x="729787" y="229349"/>
                </a:lnTo>
                <a:lnTo>
                  <a:pt x="725034" y="230142"/>
                </a:lnTo>
                <a:lnTo>
                  <a:pt x="720280" y="230934"/>
                </a:lnTo>
                <a:lnTo>
                  <a:pt x="716055" y="232256"/>
                </a:lnTo>
                <a:lnTo>
                  <a:pt x="711829" y="233313"/>
                </a:lnTo>
                <a:lnTo>
                  <a:pt x="708132" y="234634"/>
                </a:lnTo>
                <a:lnTo>
                  <a:pt x="704699" y="236484"/>
                </a:lnTo>
                <a:lnTo>
                  <a:pt x="701266" y="238070"/>
                </a:lnTo>
                <a:lnTo>
                  <a:pt x="698097" y="240185"/>
                </a:lnTo>
                <a:lnTo>
                  <a:pt x="694928" y="242563"/>
                </a:lnTo>
                <a:lnTo>
                  <a:pt x="692287" y="244678"/>
                </a:lnTo>
                <a:lnTo>
                  <a:pt x="689647" y="247056"/>
                </a:lnTo>
                <a:lnTo>
                  <a:pt x="687006" y="249699"/>
                </a:lnTo>
                <a:lnTo>
                  <a:pt x="684893" y="252342"/>
                </a:lnTo>
                <a:lnTo>
                  <a:pt x="682516" y="255249"/>
                </a:lnTo>
                <a:lnTo>
                  <a:pt x="680140" y="258156"/>
                </a:lnTo>
                <a:lnTo>
                  <a:pt x="678555" y="261328"/>
                </a:lnTo>
                <a:lnTo>
                  <a:pt x="676442" y="264499"/>
                </a:lnTo>
                <a:lnTo>
                  <a:pt x="674858" y="267935"/>
                </a:lnTo>
                <a:lnTo>
                  <a:pt x="671953" y="274807"/>
                </a:lnTo>
                <a:lnTo>
                  <a:pt x="669576" y="281678"/>
                </a:lnTo>
                <a:lnTo>
                  <a:pt x="667992" y="288814"/>
                </a:lnTo>
                <a:lnTo>
                  <a:pt x="666407" y="296479"/>
                </a:lnTo>
                <a:lnTo>
                  <a:pt x="665615" y="303879"/>
                </a:lnTo>
                <a:lnTo>
                  <a:pt x="665615" y="311015"/>
                </a:lnTo>
                <a:lnTo>
                  <a:pt x="665615" y="314715"/>
                </a:lnTo>
                <a:lnTo>
                  <a:pt x="665879" y="318150"/>
                </a:lnTo>
                <a:lnTo>
                  <a:pt x="666143" y="321850"/>
                </a:lnTo>
                <a:lnTo>
                  <a:pt x="667200" y="325551"/>
                </a:lnTo>
                <a:lnTo>
                  <a:pt x="667728" y="328986"/>
                </a:lnTo>
                <a:lnTo>
                  <a:pt x="668784" y="332686"/>
                </a:lnTo>
                <a:lnTo>
                  <a:pt x="669840" y="336122"/>
                </a:lnTo>
                <a:lnTo>
                  <a:pt x="671425" y="339822"/>
                </a:lnTo>
                <a:lnTo>
                  <a:pt x="672745" y="343258"/>
                </a:lnTo>
                <a:lnTo>
                  <a:pt x="674594" y="346694"/>
                </a:lnTo>
                <a:lnTo>
                  <a:pt x="676178" y="349865"/>
                </a:lnTo>
                <a:lnTo>
                  <a:pt x="678291" y="353037"/>
                </a:lnTo>
                <a:lnTo>
                  <a:pt x="680404" y="356473"/>
                </a:lnTo>
                <a:lnTo>
                  <a:pt x="683045" y="359644"/>
                </a:lnTo>
                <a:lnTo>
                  <a:pt x="685421" y="362551"/>
                </a:lnTo>
                <a:lnTo>
                  <a:pt x="688326" y="365458"/>
                </a:lnTo>
                <a:lnTo>
                  <a:pt x="690967" y="368366"/>
                </a:lnTo>
                <a:lnTo>
                  <a:pt x="694136" y="371009"/>
                </a:lnTo>
                <a:lnTo>
                  <a:pt x="697305" y="373651"/>
                </a:lnTo>
                <a:lnTo>
                  <a:pt x="700738" y="376030"/>
                </a:lnTo>
                <a:lnTo>
                  <a:pt x="704435" y="378144"/>
                </a:lnTo>
                <a:lnTo>
                  <a:pt x="708132" y="380523"/>
                </a:lnTo>
                <a:lnTo>
                  <a:pt x="712094" y="382373"/>
                </a:lnTo>
                <a:lnTo>
                  <a:pt x="716055" y="384223"/>
                </a:lnTo>
                <a:lnTo>
                  <a:pt x="720808" y="385809"/>
                </a:lnTo>
                <a:lnTo>
                  <a:pt x="725298" y="387395"/>
                </a:lnTo>
                <a:lnTo>
                  <a:pt x="729787" y="388452"/>
                </a:lnTo>
                <a:lnTo>
                  <a:pt x="735069" y="389509"/>
                </a:lnTo>
                <a:lnTo>
                  <a:pt x="740086" y="390566"/>
                </a:lnTo>
                <a:lnTo>
                  <a:pt x="745368" y="391095"/>
                </a:lnTo>
                <a:lnTo>
                  <a:pt x="750914" y="391623"/>
                </a:lnTo>
                <a:lnTo>
                  <a:pt x="756987" y="391623"/>
                </a:lnTo>
                <a:lnTo>
                  <a:pt x="764910" y="391359"/>
                </a:lnTo>
                <a:lnTo>
                  <a:pt x="767815" y="391359"/>
                </a:lnTo>
                <a:lnTo>
                  <a:pt x="770192" y="391888"/>
                </a:lnTo>
                <a:lnTo>
                  <a:pt x="772833" y="392680"/>
                </a:lnTo>
                <a:lnTo>
                  <a:pt x="775474" y="393738"/>
                </a:lnTo>
                <a:lnTo>
                  <a:pt x="777586" y="395059"/>
                </a:lnTo>
                <a:lnTo>
                  <a:pt x="779699" y="396645"/>
                </a:lnTo>
                <a:lnTo>
                  <a:pt x="781812" y="398759"/>
                </a:lnTo>
                <a:lnTo>
                  <a:pt x="783396" y="401138"/>
                </a:lnTo>
                <a:lnTo>
                  <a:pt x="784452" y="403516"/>
                </a:lnTo>
                <a:lnTo>
                  <a:pt x="785509" y="406159"/>
                </a:lnTo>
                <a:lnTo>
                  <a:pt x="786037" y="408802"/>
                </a:lnTo>
                <a:lnTo>
                  <a:pt x="786301" y="411445"/>
                </a:lnTo>
                <a:lnTo>
                  <a:pt x="786037" y="414088"/>
                </a:lnTo>
                <a:lnTo>
                  <a:pt x="785509" y="416731"/>
                </a:lnTo>
                <a:lnTo>
                  <a:pt x="784452" y="419374"/>
                </a:lnTo>
                <a:lnTo>
                  <a:pt x="783396" y="421752"/>
                </a:lnTo>
                <a:lnTo>
                  <a:pt x="781283" y="425188"/>
                </a:lnTo>
                <a:lnTo>
                  <a:pt x="779699" y="428888"/>
                </a:lnTo>
                <a:lnTo>
                  <a:pt x="778378" y="433117"/>
                </a:lnTo>
                <a:lnTo>
                  <a:pt x="777058" y="437081"/>
                </a:lnTo>
                <a:lnTo>
                  <a:pt x="776266" y="441310"/>
                </a:lnTo>
                <a:lnTo>
                  <a:pt x="775738" y="445274"/>
                </a:lnTo>
                <a:lnTo>
                  <a:pt x="775210" y="449767"/>
                </a:lnTo>
                <a:lnTo>
                  <a:pt x="775210" y="453996"/>
                </a:lnTo>
                <a:lnTo>
                  <a:pt x="775474" y="459810"/>
                </a:lnTo>
                <a:lnTo>
                  <a:pt x="776002" y="465625"/>
                </a:lnTo>
                <a:lnTo>
                  <a:pt x="777058" y="471175"/>
                </a:lnTo>
                <a:lnTo>
                  <a:pt x="778907" y="476725"/>
                </a:lnTo>
                <a:lnTo>
                  <a:pt x="780755" y="482011"/>
                </a:lnTo>
                <a:lnTo>
                  <a:pt x="783132" y="487032"/>
                </a:lnTo>
                <a:lnTo>
                  <a:pt x="786037" y="491525"/>
                </a:lnTo>
                <a:lnTo>
                  <a:pt x="789206" y="495754"/>
                </a:lnTo>
                <a:lnTo>
                  <a:pt x="792639" y="499454"/>
                </a:lnTo>
                <a:lnTo>
                  <a:pt x="796600" y="502890"/>
                </a:lnTo>
                <a:lnTo>
                  <a:pt x="800561" y="506061"/>
                </a:lnTo>
                <a:lnTo>
                  <a:pt x="805051" y="508176"/>
                </a:lnTo>
                <a:lnTo>
                  <a:pt x="809804" y="510290"/>
                </a:lnTo>
                <a:lnTo>
                  <a:pt x="815350" y="512140"/>
                </a:lnTo>
                <a:lnTo>
                  <a:pt x="821424" y="512933"/>
                </a:lnTo>
                <a:lnTo>
                  <a:pt x="827498" y="513197"/>
                </a:lnTo>
                <a:lnTo>
                  <a:pt x="881370" y="513197"/>
                </a:lnTo>
                <a:lnTo>
                  <a:pt x="935507" y="513197"/>
                </a:lnTo>
                <a:lnTo>
                  <a:pt x="944486" y="513461"/>
                </a:lnTo>
                <a:lnTo>
                  <a:pt x="952936" y="513990"/>
                </a:lnTo>
                <a:lnTo>
                  <a:pt x="961651" y="515047"/>
                </a:lnTo>
                <a:lnTo>
                  <a:pt x="969574" y="516897"/>
                </a:lnTo>
                <a:lnTo>
                  <a:pt x="977232" y="518747"/>
                </a:lnTo>
                <a:lnTo>
                  <a:pt x="984626" y="521390"/>
                </a:lnTo>
                <a:lnTo>
                  <a:pt x="991756" y="524562"/>
                </a:lnTo>
                <a:lnTo>
                  <a:pt x="998623" y="527997"/>
                </a:lnTo>
                <a:lnTo>
                  <a:pt x="1004960" y="531962"/>
                </a:lnTo>
                <a:lnTo>
                  <a:pt x="1010770" y="536455"/>
                </a:lnTo>
                <a:lnTo>
                  <a:pt x="1016316" y="541476"/>
                </a:lnTo>
                <a:lnTo>
                  <a:pt x="1021069" y="546762"/>
                </a:lnTo>
                <a:lnTo>
                  <a:pt x="1025559" y="552576"/>
                </a:lnTo>
                <a:lnTo>
                  <a:pt x="1029784" y="558919"/>
                </a:lnTo>
                <a:lnTo>
                  <a:pt x="1032953" y="564998"/>
                </a:lnTo>
                <a:lnTo>
                  <a:pt x="1036122" y="571870"/>
                </a:lnTo>
                <a:lnTo>
                  <a:pt x="1037971" y="576363"/>
                </a:lnTo>
                <a:lnTo>
                  <a:pt x="1039291" y="581384"/>
                </a:lnTo>
                <a:lnTo>
                  <a:pt x="1040612" y="585877"/>
                </a:lnTo>
                <a:lnTo>
                  <a:pt x="1041404" y="590899"/>
                </a:lnTo>
                <a:lnTo>
                  <a:pt x="1042196" y="595920"/>
                </a:lnTo>
                <a:lnTo>
                  <a:pt x="1042460" y="600942"/>
                </a:lnTo>
                <a:lnTo>
                  <a:pt x="1042988" y="606228"/>
                </a:lnTo>
                <a:lnTo>
                  <a:pt x="1042988" y="611249"/>
                </a:lnTo>
                <a:lnTo>
                  <a:pt x="1042988" y="666222"/>
                </a:lnTo>
                <a:lnTo>
                  <a:pt x="1042724" y="666750"/>
                </a:lnTo>
                <a:lnTo>
                  <a:pt x="1002848" y="666750"/>
                </a:lnTo>
                <a:lnTo>
                  <a:pt x="1002848" y="666222"/>
                </a:lnTo>
                <a:lnTo>
                  <a:pt x="1002848" y="611249"/>
                </a:lnTo>
                <a:lnTo>
                  <a:pt x="1002584" y="604377"/>
                </a:lnTo>
                <a:lnTo>
                  <a:pt x="1001792" y="597770"/>
                </a:lnTo>
                <a:lnTo>
                  <a:pt x="1000207" y="591956"/>
                </a:lnTo>
                <a:lnTo>
                  <a:pt x="998623" y="586406"/>
                </a:lnTo>
                <a:lnTo>
                  <a:pt x="996246" y="581648"/>
                </a:lnTo>
                <a:lnTo>
                  <a:pt x="993869" y="577156"/>
                </a:lnTo>
                <a:lnTo>
                  <a:pt x="990700" y="572927"/>
                </a:lnTo>
                <a:lnTo>
                  <a:pt x="987003" y="569227"/>
                </a:lnTo>
                <a:lnTo>
                  <a:pt x="983042" y="566055"/>
                </a:lnTo>
                <a:lnTo>
                  <a:pt x="978288" y="563148"/>
                </a:lnTo>
                <a:lnTo>
                  <a:pt x="973007" y="560241"/>
                </a:lnTo>
                <a:lnTo>
                  <a:pt x="966933" y="557862"/>
                </a:lnTo>
                <a:lnTo>
                  <a:pt x="960067" y="556012"/>
                </a:lnTo>
                <a:lnTo>
                  <a:pt x="952672" y="554426"/>
                </a:lnTo>
                <a:lnTo>
                  <a:pt x="944486" y="553634"/>
                </a:lnTo>
                <a:lnTo>
                  <a:pt x="935243" y="553369"/>
                </a:lnTo>
                <a:lnTo>
                  <a:pt x="827498" y="553369"/>
                </a:lnTo>
                <a:lnTo>
                  <a:pt x="822216" y="553369"/>
                </a:lnTo>
                <a:lnTo>
                  <a:pt x="816670" y="552841"/>
                </a:lnTo>
                <a:lnTo>
                  <a:pt x="811653" y="552312"/>
                </a:lnTo>
                <a:lnTo>
                  <a:pt x="806371" y="550991"/>
                </a:lnTo>
                <a:lnTo>
                  <a:pt x="801618" y="549934"/>
                </a:lnTo>
                <a:lnTo>
                  <a:pt x="796864" y="548348"/>
                </a:lnTo>
                <a:lnTo>
                  <a:pt x="791847" y="546498"/>
                </a:lnTo>
                <a:lnTo>
                  <a:pt x="787621" y="544648"/>
                </a:lnTo>
                <a:lnTo>
                  <a:pt x="783396" y="542269"/>
                </a:lnTo>
                <a:lnTo>
                  <a:pt x="779171" y="539890"/>
                </a:lnTo>
                <a:lnTo>
                  <a:pt x="775210" y="536983"/>
                </a:lnTo>
                <a:lnTo>
                  <a:pt x="771512" y="534340"/>
                </a:lnTo>
                <a:lnTo>
                  <a:pt x="767815" y="531433"/>
                </a:lnTo>
                <a:lnTo>
                  <a:pt x="764382" y="528262"/>
                </a:lnTo>
                <a:lnTo>
                  <a:pt x="760949" y="524826"/>
                </a:lnTo>
                <a:lnTo>
                  <a:pt x="758044" y="521390"/>
                </a:lnTo>
                <a:lnTo>
                  <a:pt x="755139" y="517690"/>
                </a:lnTo>
                <a:lnTo>
                  <a:pt x="752498" y="513990"/>
                </a:lnTo>
                <a:lnTo>
                  <a:pt x="750121" y="510026"/>
                </a:lnTo>
                <a:lnTo>
                  <a:pt x="747745" y="506061"/>
                </a:lnTo>
                <a:lnTo>
                  <a:pt x="745896" y="502097"/>
                </a:lnTo>
                <a:lnTo>
                  <a:pt x="743783" y="498133"/>
                </a:lnTo>
                <a:lnTo>
                  <a:pt x="742199" y="493640"/>
                </a:lnTo>
                <a:lnTo>
                  <a:pt x="740614" y="489411"/>
                </a:lnTo>
                <a:lnTo>
                  <a:pt x="739294" y="485182"/>
                </a:lnTo>
                <a:lnTo>
                  <a:pt x="737974" y="480954"/>
                </a:lnTo>
                <a:lnTo>
                  <a:pt x="737181" y="476461"/>
                </a:lnTo>
                <a:lnTo>
                  <a:pt x="736389" y="471968"/>
                </a:lnTo>
                <a:lnTo>
                  <a:pt x="735861" y="467475"/>
                </a:lnTo>
                <a:lnTo>
                  <a:pt x="735333" y="462982"/>
                </a:lnTo>
                <a:lnTo>
                  <a:pt x="735069" y="458753"/>
                </a:lnTo>
                <a:lnTo>
                  <a:pt x="735069" y="453996"/>
                </a:lnTo>
                <a:lnTo>
                  <a:pt x="735069" y="448182"/>
                </a:lnTo>
                <a:lnTo>
                  <a:pt x="735597" y="442367"/>
                </a:lnTo>
                <a:lnTo>
                  <a:pt x="736389" y="436817"/>
                </a:lnTo>
                <a:lnTo>
                  <a:pt x="737445" y="430738"/>
                </a:lnTo>
                <a:lnTo>
                  <a:pt x="731107" y="429945"/>
                </a:lnTo>
                <a:lnTo>
                  <a:pt x="725562" y="428888"/>
                </a:lnTo>
                <a:lnTo>
                  <a:pt x="719752" y="427567"/>
                </a:lnTo>
                <a:lnTo>
                  <a:pt x="714206" y="426245"/>
                </a:lnTo>
                <a:lnTo>
                  <a:pt x="708660" y="424395"/>
                </a:lnTo>
                <a:lnTo>
                  <a:pt x="703379" y="422545"/>
                </a:lnTo>
                <a:lnTo>
                  <a:pt x="698097" y="420431"/>
                </a:lnTo>
                <a:lnTo>
                  <a:pt x="693344" y="418052"/>
                </a:lnTo>
                <a:lnTo>
                  <a:pt x="688590" y="415674"/>
                </a:lnTo>
                <a:lnTo>
                  <a:pt x="683837" y="413031"/>
                </a:lnTo>
                <a:lnTo>
                  <a:pt x="679347" y="410124"/>
                </a:lnTo>
                <a:lnTo>
                  <a:pt x="675122" y="406952"/>
                </a:lnTo>
                <a:lnTo>
                  <a:pt x="670897" y="403781"/>
                </a:lnTo>
                <a:lnTo>
                  <a:pt x="666936" y="400873"/>
                </a:lnTo>
                <a:lnTo>
                  <a:pt x="663238" y="397438"/>
                </a:lnTo>
                <a:lnTo>
                  <a:pt x="659541" y="393738"/>
                </a:lnTo>
                <a:lnTo>
                  <a:pt x="655316" y="389245"/>
                </a:lnTo>
                <a:lnTo>
                  <a:pt x="651355" y="384752"/>
                </a:lnTo>
                <a:lnTo>
                  <a:pt x="647922" y="379994"/>
                </a:lnTo>
                <a:lnTo>
                  <a:pt x="644489" y="374973"/>
                </a:lnTo>
                <a:lnTo>
                  <a:pt x="641584" y="370216"/>
                </a:lnTo>
                <a:lnTo>
                  <a:pt x="638943" y="365194"/>
                </a:lnTo>
                <a:lnTo>
                  <a:pt x="636302" y="359908"/>
                </a:lnTo>
                <a:lnTo>
                  <a:pt x="633925" y="354887"/>
                </a:lnTo>
                <a:lnTo>
                  <a:pt x="632077" y="349337"/>
                </a:lnTo>
                <a:lnTo>
                  <a:pt x="630228" y="344051"/>
                </a:lnTo>
                <a:lnTo>
                  <a:pt x="628908" y="338501"/>
                </a:lnTo>
                <a:lnTo>
                  <a:pt x="627587" y="333215"/>
                </a:lnTo>
                <a:lnTo>
                  <a:pt x="626531" y="327401"/>
                </a:lnTo>
                <a:lnTo>
                  <a:pt x="626003" y="322115"/>
                </a:lnTo>
                <a:lnTo>
                  <a:pt x="625475" y="316300"/>
                </a:lnTo>
                <a:lnTo>
                  <a:pt x="625475" y="311015"/>
                </a:lnTo>
                <a:lnTo>
                  <a:pt x="625475" y="303614"/>
                </a:lnTo>
                <a:lnTo>
                  <a:pt x="626003" y="295950"/>
                </a:lnTo>
                <a:lnTo>
                  <a:pt x="627323" y="288286"/>
                </a:lnTo>
                <a:lnTo>
                  <a:pt x="628644" y="280885"/>
                </a:lnTo>
                <a:lnTo>
                  <a:pt x="630228" y="273221"/>
                </a:lnTo>
                <a:lnTo>
                  <a:pt x="632605" y="265556"/>
                </a:lnTo>
                <a:lnTo>
                  <a:pt x="635510" y="257892"/>
                </a:lnTo>
                <a:lnTo>
                  <a:pt x="638679" y="250492"/>
                </a:lnTo>
                <a:lnTo>
                  <a:pt x="642640" y="243092"/>
                </a:lnTo>
                <a:lnTo>
                  <a:pt x="646865" y="235956"/>
                </a:lnTo>
                <a:lnTo>
                  <a:pt x="651883" y="229084"/>
                </a:lnTo>
                <a:lnTo>
                  <a:pt x="654524" y="225648"/>
                </a:lnTo>
                <a:lnTo>
                  <a:pt x="657693" y="222213"/>
                </a:lnTo>
                <a:lnTo>
                  <a:pt x="660598" y="219041"/>
                </a:lnTo>
                <a:lnTo>
                  <a:pt x="664031" y="216134"/>
                </a:lnTo>
                <a:lnTo>
                  <a:pt x="667464" y="212962"/>
                </a:lnTo>
                <a:lnTo>
                  <a:pt x="670897" y="210319"/>
                </a:lnTo>
                <a:lnTo>
                  <a:pt x="674594" y="207677"/>
                </a:lnTo>
                <a:lnTo>
                  <a:pt x="678555" y="205034"/>
                </a:lnTo>
                <a:lnTo>
                  <a:pt x="682516" y="202919"/>
                </a:lnTo>
                <a:lnTo>
                  <a:pt x="686742" y="200541"/>
                </a:lnTo>
                <a:lnTo>
                  <a:pt x="692551" y="197898"/>
                </a:lnTo>
                <a:lnTo>
                  <a:pt x="698625" y="195255"/>
                </a:lnTo>
                <a:lnTo>
                  <a:pt x="704963" y="193405"/>
                </a:lnTo>
                <a:lnTo>
                  <a:pt x="711565" y="191555"/>
                </a:lnTo>
                <a:lnTo>
                  <a:pt x="718431" y="190498"/>
                </a:lnTo>
                <a:lnTo>
                  <a:pt x="725562" y="189440"/>
                </a:lnTo>
                <a:lnTo>
                  <a:pt x="732956" y="188912"/>
                </a:lnTo>
                <a:close/>
                <a:moveTo>
                  <a:pt x="660135" y="149754"/>
                </a:moveTo>
                <a:lnTo>
                  <a:pt x="649288" y="150283"/>
                </a:lnTo>
                <a:lnTo>
                  <a:pt x="638440" y="150548"/>
                </a:lnTo>
                <a:lnTo>
                  <a:pt x="627856" y="151342"/>
                </a:lnTo>
                <a:lnTo>
                  <a:pt x="617273" y="152400"/>
                </a:lnTo>
                <a:lnTo>
                  <a:pt x="606690" y="153723"/>
                </a:lnTo>
                <a:lnTo>
                  <a:pt x="596106" y="155046"/>
                </a:lnTo>
                <a:lnTo>
                  <a:pt x="585787" y="156633"/>
                </a:lnTo>
                <a:lnTo>
                  <a:pt x="575204" y="158485"/>
                </a:lnTo>
                <a:lnTo>
                  <a:pt x="565150" y="160602"/>
                </a:lnTo>
                <a:lnTo>
                  <a:pt x="555096" y="162454"/>
                </a:lnTo>
                <a:lnTo>
                  <a:pt x="544777" y="165100"/>
                </a:lnTo>
                <a:lnTo>
                  <a:pt x="534723" y="167746"/>
                </a:lnTo>
                <a:lnTo>
                  <a:pt x="524669" y="170392"/>
                </a:lnTo>
                <a:lnTo>
                  <a:pt x="514879" y="173302"/>
                </a:lnTo>
                <a:lnTo>
                  <a:pt x="505354" y="176477"/>
                </a:lnTo>
                <a:lnTo>
                  <a:pt x="495565" y="179917"/>
                </a:lnTo>
                <a:lnTo>
                  <a:pt x="485775" y="183356"/>
                </a:lnTo>
                <a:lnTo>
                  <a:pt x="476515" y="187060"/>
                </a:lnTo>
                <a:lnTo>
                  <a:pt x="466725" y="191029"/>
                </a:lnTo>
                <a:lnTo>
                  <a:pt x="457729" y="194998"/>
                </a:lnTo>
                <a:lnTo>
                  <a:pt x="448204" y="199231"/>
                </a:lnTo>
                <a:lnTo>
                  <a:pt x="438944" y="203994"/>
                </a:lnTo>
                <a:lnTo>
                  <a:pt x="430212" y="208492"/>
                </a:lnTo>
                <a:lnTo>
                  <a:pt x="420952" y="213254"/>
                </a:lnTo>
                <a:lnTo>
                  <a:pt x="412221" y="218281"/>
                </a:lnTo>
                <a:lnTo>
                  <a:pt x="403754" y="223308"/>
                </a:lnTo>
                <a:lnTo>
                  <a:pt x="395023" y="228600"/>
                </a:lnTo>
                <a:lnTo>
                  <a:pt x="386556" y="234156"/>
                </a:lnTo>
                <a:lnTo>
                  <a:pt x="377825" y="239713"/>
                </a:lnTo>
                <a:lnTo>
                  <a:pt x="369623" y="245269"/>
                </a:lnTo>
                <a:lnTo>
                  <a:pt x="361685" y="251354"/>
                </a:lnTo>
                <a:lnTo>
                  <a:pt x="1090349" y="979753"/>
                </a:lnTo>
                <a:lnTo>
                  <a:pt x="1096169" y="971815"/>
                </a:lnTo>
                <a:lnTo>
                  <a:pt x="1101726" y="963613"/>
                </a:lnTo>
                <a:lnTo>
                  <a:pt x="1107546" y="954882"/>
                </a:lnTo>
                <a:lnTo>
                  <a:pt x="1113103" y="946680"/>
                </a:lnTo>
                <a:lnTo>
                  <a:pt x="1118394" y="937948"/>
                </a:lnTo>
                <a:lnTo>
                  <a:pt x="1123421" y="929217"/>
                </a:lnTo>
                <a:lnTo>
                  <a:pt x="1128449" y="920486"/>
                </a:lnTo>
                <a:lnTo>
                  <a:pt x="1133211" y="911490"/>
                </a:lnTo>
                <a:lnTo>
                  <a:pt x="1137709" y="902494"/>
                </a:lnTo>
                <a:lnTo>
                  <a:pt x="1142207" y="893234"/>
                </a:lnTo>
                <a:lnTo>
                  <a:pt x="1146440" y="884238"/>
                </a:lnTo>
                <a:lnTo>
                  <a:pt x="1150409" y="874713"/>
                </a:lnTo>
                <a:lnTo>
                  <a:pt x="1154378" y="865188"/>
                </a:lnTo>
                <a:lnTo>
                  <a:pt x="1158082" y="855928"/>
                </a:lnTo>
                <a:lnTo>
                  <a:pt x="1161786" y="846138"/>
                </a:lnTo>
                <a:lnTo>
                  <a:pt x="1164961" y="836348"/>
                </a:lnTo>
                <a:lnTo>
                  <a:pt x="1168136" y="826823"/>
                </a:lnTo>
                <a:lnTo>
                  <a:pt x="1171311" y="816769"/>
                </a:lnTo>
                <a:lnTo>
                  <a:pt x="1173957" y="806715"/>
                </a:lnTo>
                <a:lnTo>
                  <a:pt x="1176603" y="796661"/>
                </a:lnTo>
                <a:lnTo>
                  <a:pt x="1178984" y="786871"/>
                </a:lnTo>
                <a:lnTo>
                  <a:pt x="1181101" y="776553"/>
                </a:lnTo>
                <a:lnTo>
                  <a:pt x="1183217" y="766234"/>
                </a:lnTo>
                <a:lnTo>
                  <a:pt x="1184805" y="755915"/>
                </a:lnTo>
                <a:lnTo>
                  <a:pt x="1186657" y="745332"/>
                </a:lnTo>
                <a:lnTo>
                  <a:pt x="1187980" y="735013"/>
                </a:lnTo>
                <a:lnTo>
                  <a:pt x="1189303" y="724430"/>
                </a:lnTo>
                <a:lnTo>
                  <a:pt x="1190096" y="713846"/>
                </a:lnTo>
                <a:lnTo>
                  <a:pt x="1190890" y="702998"/>
                </a:lnTo>
                <a:lnTo>
                  <a:pt x="1191419" y="692415"/>
                </a:lnTo>
                <a:lnTo>
                  <a:pt x="1191684" y="681567"/>
                </a:lnTo>
                <a:lnTo>
                  <a:pt x="1191949" y="670719"/>
                </a:lnTo>
                <a:lnTo>
                  <a:pt x="1191684" y="657490"/>
                </a:lnTo>
                <a:lnTo>
                  <a:pt x="1191155" y="643996"/>
                </a:lnTo>
                <a:lnTo>
                  <a:pt x="1190361" y="630502"/>
                </a:lnTo>
                <a:lnTo>
                  <a:pt x="1189303" y="617538"/>
                </a:lnTo>
                <a:lnTo>
                  <a:pt x="1187715" y="604309"/>
                </a:lnTo>
                <a:lnTo>
                  <a:pt x="1185863" y="591344"/>
                </a:lnTo>
                <a:lnTo>
                  <a:pt x="1183746" y="578644"/>
                </a:lnTo>
                <a:lnTo>
                  <a:pt x="1181101" y="565680"/>
                </a:lnTo>
                <a:lnTo>
                  <a:pt x="1178719" y="553244"/>
                </a:lnTo>
                <a:lnTo>
                  <a:pt x="1175544" y="540544"/>
                </a:lnTo>
                <a:lnTo>
                  <a:pt x="1172105" y="528109"/>
                </a:lnTo>
                <a:lnTo>
                  <a:pt x="1168401" y="515673"/>
                </a:lnTo>
                <a:lnTo>
                  <a:pt x="1164696" y="503767"/>
                </a:lnTo>
                <a:lnTo>
                  <a:pt x="1160463" y="491596"/>
                </a:lnTo>
                <a:lnTo>
                  <a:pt x="1155701" y="479690"/>
                </a:lnTo>
                <a:lnTo>
                  <a:pt x="1150938" y="468048"/>
                </a:lnTo>
                <a:lnTo>
                  <a:pt x="1145911" y="456407"/>
                </a:lnTo>
                <a:lnTo>
                  <a:pt x="1140619" y="445029"/>
                </a:lnTo>
                <a:lnTo>
                  <a:pt x="1135063" y="433388"/>
                </a:lnTo>
                <a:lnTo>
                  <a:pt x="1128978" y="422275"/>
                </a:lnTo>
                <a:lnTo>
                  <a:pt x="1122892" y="411427"/>
                </a:lnTo>
                <a:lnTo>
                  <a:pt x="1116278" y="400579"/>
                </a:lnTo>
                <a:lnTo>
                  <a:pt x="1109928" y="389996"/>
                </a:lnTo>
                <a:lnTo>
                  <a:pt x="1103049" y="379413"/>
                </a:lnTo>
                <a:lnTo>
                  <a:pt x="1095905" y="369359"/>
                </a:lnTo>
                <a:lnTo>
                  <a:pt x="1088496" y="359040"/>
                </a:lnTo>
                <a:lnTo>
                  <a:pt x="1080824" y="348986"/>
                </a:lnTo>
                <a:lnTo>
                  <a:pt x="1072886" y="339196"/>
                </a:lnTo>
                <a:lnTo>
                  <a:pt x="1064684" y="329936"/>
                </a:lnTo>
                <a:lnTo>
                  <a:pt x="1056482" y="320411"/>
                </a:lnTo>
                <a:lnTo>
                  <a:pt x="1047751" y="311415"/>
                </a:lnTo>
                <a:lnTo>
                  <a:pt x="1039284" y="302154"/>
                </a:lnTo>
                <a:lnTo>
                  <a:pt x="1030288" y="293688"/>
                </a:lnTo>
                <a:lnTo>
                  <a:pt x="1021028" y="284956"/>
                </a:lnTo>
                <a:lnTo>
                  <a:pt x="1011503" y="276754"/>
                </a:lnTo>
                <a:lnTo>
                  <a:pt x="1002242" y="268817"/>
                </a:lnTo>
                <a:lnTo>
                  <a:pt x="992453" y="260615"/>
                </a:lnTo>
                <a:lnTo>
                  <a:pt x="982399" y="252942"/>
                </a:lnTo>
                <a:lnTo>
                  <a:pt x="972344" y="245798"/>
                </a:lnTo>
                <a:lnTo>
                  <a:pt x="962290" y="238654"/>
                </a:lnTo>
                <a:lnTo>
                  <a:pt x="951707" y="231511"/>
                </a:lnTo>
                <a:lnTo>
                  <a:pt x="941123" y="225160"/>
                </a:lnTo>
                <a:lnTo>
                  <a:pt x="930276" y="218810"/>
                </a:lnTo>
                <a:lnTo>
                  <a:pt x="919163" y="212460"/>
                </a:lnTo>
                <a:lnTo>
                  <a:pt x="908051" y="206640"/>
                </a:lnTo>
                <a:lnTo>
                  <a:pt x="896673" y="201083"/>
                </a:lnTo>
                <a:lnTo>
                  <a:pt x="885296" y="195527"/>
                </a:lnTo>
                <a:lnTo>
                  <a:pt x="873655" y="190500"/>
                </a:lnTo>
                <a:lnTo>
                  <a:pt x="862013" y="185737"/>
                </a:lnTo>
                <a:lnTo>
                  <a:pt x="849842" y="181240"/>
                </a:lnTo>
                <a:lnTo>
                  <a:pt x="837936" y="177006"/>
                </a:lnTo>
                <a:lnTo>
                  <a:pt x="825765" y="173037"/>
                </a:lnTo>
                <a:lnTo>
                  <a:pt x="813330" y="169333"/>
                </a:lnTo>
                <a:lnTo>
                  <a:pt x="801159" y="165894"/>
                </a:lnTo>
                <a:lnTo>
                  <a:pt x="788459" y="162983"/>
                </a:lnTo>
                <a:lnTo>
                  <a:pt x="776023" y="160337"/>
                </a:lnTo>
                <a:lnTo>
                  <a:pt x="763058" y="157956"/>
                </a:lnTo>
                <a:lnTo>
                  <a:pt x="750358" y="155575"/>
                </a:lnTo>
                <a:lnTo>
                  <a:pt x="737129" y="153987"/>
                </a:lnTo>
                <a:lnTo>
                  <a:pt x="724165" y="152135"/>
                </a:lnTo>
                <a:lnTo>
                  <a:pt x="710935" y="151077"/>
                </a:lnTo>
                <a:lnTo>
                  <a:pt x="697706" y="150283"/>
                </a:lnTo>
                <a:lnTo>
                  <a:pt x="684213" y="150019"/>
                </a:lnTo>
                <a:lnTo>
                  <a:pt x="670983" y="149754"/>
                </a:lnTo>
                <a:lnTo>
                  <a:pt x="660135" y="149754"/>
                </a:lnTo>
                <a:close/>
                <a:moveTo>
                  <a:pt x="670719" y="0"/>
                </a:moveTo>
                <a:lnTo>
                  <a:pt x="688181" y="264"/>
                </a:lnTo>
                <a:lnTo>
                  <a:pt x="705115" y="794"/>
                </a:lnTo>
                <a:lnTo>
                  <a:pt x="722313" y="2117"/>
                </a:lnTo>
                <a:lnTo>
                  <a:pt x="739246" y="3439"/>
                </a:lnTo>
                <a:lnTo>
                  <a:pt x="755915" y="5556"/>
                </a:lnTo>
                <a:lnTo>
                  <a:pt x="772848" y="7673"/>
                </a:lnTo>
                <a:lnTo>
                  <a:pt x="789517" y="10583"/>
                </a:lnTo>
                <a:lnTo>
                  <a:pt x="805921" y="13758"/>
                </a:lnTo>
                <a:lnTo>
                  <a:pt x="822326" y="17462"/>
                </a:lnTo>
                <a:lnTo>
                  <a:pt x="838201" y="21167"/>
                </a:lnTo>
                <a:lnTo>
                  <a:pt x="854340" y="25664"/>
                </a:lnTo>
                <a:lnTo>
                  <a:pt x="870215" y="30162"/>
                </a:lnTo>
                <a:lnTo>
                  <a:pt x="885826" y="35454"/>
                </a:lnTo>
                <a:lnTo>
                  <a:pt x="901436" y="40746"/>
                </a:lnTo>
                <a:lnTo>
                  <a:pt x="916782" y="46567"/>
                </a:lnTo>
                <a:lnTo>
                  <a:pt x="931863" y="52917"/>
                </a:lnTo>
                <a:lnTo>
                  <a:pt x="946680" y="59531"/>
                </a:lnTo>
                <a:lnTo>
                  <a:pt x="961496" y="66146"/>
                </a:lnTo>
                <a:lnTo>
                  <a:pt x="976313" y="73819"/>
                </a:lnTo>
                <a:lnTo>
                  <a:pt x="990336" y="81227"/>
                </a:lnTo>
                <a:lnTo>
                  <a:pt x="1004624" y="89164"/>
                </a:lnTo>
                <a:lnTo>
                  <a:pt x="1018382" y="97367"/>
                </a:lnTo>
                <a:lnTo>
                  <a:pt x="1032405" y="105833"/>
                </a:lnTo>
                <a:lnTo>
                  <a:pt x="1045899" y="114829"/>
                </a:lnTo>
                <a:lnTo>
                  <a:pt x="1059128" y="123825"/>
                </a:lnTo>
                <a:lnTo>
                  <a:pt x="1072092" y="133350"/>
                </a:lnTo>
                <a:lnTo>
                  <a:pt x="1085057" y="143404"/>
                </a:lnTo>
                <a:lnTo>
                  <a:pt x="1097492" y="153458"/>
                </a:lnTo>
                <a:lnTo>
                  <a:pt x="1109928" y="163512"/>
                </a:lnTo>
                <a:lnTo>
                  <a:pt x="1121834" y="174625"/>
                </a:lnTo>
                <a:lnTo>
                  <a:pt x="1133476" y="185473"/>
                </a:lnTo>
                <a:lnTo>
                  <a:pt x="1144853" y="196585"/>
                </a:lnTo>
                <a:lnTo>
                  <a:pt x="1155965" y="208227"/>
                </a:lnTo>
                <a:lnTo>
                  <a:pt x="1167342" y="219869"/>
                </a:lnTo>
                <a:lnTo>
                  <a:pt x="1177926" y="231775"/>
                </a:lnTo>
                <a:lnTo>
                  <a:pt x="1188244" y="244211"/>
                </a:lnTo>
                <a:lnTo>
                  <a:pt x="1198299" y="256646"/>
                </a:lnTo>
                <a:lnTo>
                  <a:pt x="1208088" y="269611"/>
                </a:lnTo>
                <a:lnTo>
                  <a:pt x="1217878" y="282311"/>
                </a:lnTo>
                <a:lnTo>
                  <a:pt x="1226874" y="295804"/>
                </a:lnTo>
                <a:lnTo>
                  <a:pt x="1235869" y="309298"/>
                </a:lnTo>
                <a:lnTo>
                  <a:pt x="1244336" y="323057"/>
                </a:lnTo>
                <a:lnTo>
                  <a:pt x="1252538" y="337079"/>
                </a:lnTo>
                <a:lnTo>
                  <a:pt x="1260211" y="351102"/>
                </a:lnTo>
                <a:lnTo>
                  <a:pt x="1268149" y="365654"/>
                </a:lnTo>
                <a:lnTo>
                  <a:pt x="1275292" y="380207"/>
                </a:lnTo>
                <a:lnTo>
                  <a:pt x="1281907" y="394759"/>
                </a:lnTo>
                <a:lnTo>
                  <a:pt x="1288522" y="409840"/>
                </a:lnTo>
                <a:lnTo>
                  <a:pt x="1294872" y="424921"/>
                </a:lnTo>
                <a:lnTo>
                  <a:pt x="1300692" y="440267"/>
                </a:lnTo>
                <a:lnTo>
                  <a:pt x="1306249" y="455877"/>
                </a:lnTo>
                <a:lnTo>
                  <a:pt x="1311276" y="471488"/>
                </a:lnTo>
                <a:lnTo>
                  <a:pt x="1316038" y="487098"/>
                </a:lnTo>
                <a:lnTo>
                  <a:pt x="1320272" y="503238"/>
                </a:lnTo>
                <a:lnTo>
                  <a:pt x="1324240" y="519377"/>
                </a:lnTo>
                <a:lnTo>
                  <a:pt x="1327680" y="535782"/>
                </a:lnTo>
                <a:lnTo>
                  <a:pt x="1330855" y="551921"/>
                </a:lnTo>
                <a:lnTo>
                  <a:pt x="1333765" y="568590"/>
                </a:lnTo>
                <a:lnTo>
                  <a:pt x="1335882" y="585523"/>
                </a:lnTo>
                <a:lnTo>
                  <a:pt x="1337999" y="602192"/>
                </a:lnTo>
                <a:lnTo>
                  <a:pt x="1339322" y="619125"/>
                </a:lnTo>
                <a:lnTo>
                  <a:pt x="1340644" y="636323"/>
                </a:lnTo>
                <a:lnTo>
                  <a:pt x="1341174" y="653521"/>
                </a:lnTo>
                <a:lnTo>
                  <a:pt x="1341438" y="670719"/>
                </a:lnTo>
                <a:lnTo>
                  <a:pt x="1341174" y="687917"/>
                </a:lnTo>
                <a:lnTo>
                  <a:pt x="1340644" y="705380"/>
                </a:lnTo>
                <a:lnTo>
                  <a:pt x="1339322" y="722313"/>
                </a:lnTo>
                <a:lnTo>
                  <a:pt x="1337999" y="739246"/>
                </a:lnTo>
                <a:lnTo>
                  <a:pt x="1335882" y="756180"/>
                </a:lnTo>
                <a:lnTo>
                  <a:pt x="1333765" y="772848"/>
                </a:lnTo>
                <a:lnTo>
                  <a:pt x="1330855" y="789253"/>
                </a:lnTo>
                <a:lnTo>
                  <a:pt x="1327680" y="805921"/>
                </a:lnTo>
                <a:lnTo>
                  <a:pt x="1324240" y="822061"/>
                </a:lnTo>
                <a:lnTo>
                  <a:pt x="1320272" y="838465"/>
                </a:lnTo>
                <a:lnTo>
                  <a:pt x="1316038" y="854340"/>
                </a:lnTo>
                <a:lnTo>
                  <a:pt x="1311540" y="870215"/>
                </a:lnTo>
                <a:lnTo>
                  <a:pt x="1306249" y="885825"/>
                </a:lnTo>
                <a:lnTo>
                  <a:pt x="1300957" y="901171"/>
                </a:lnTo>
                <a:lnTo>
                  <a:pt x="1294872" y="916782"/>
                </a:lnTo>
                <a:lnTo>
                  <a:pt x="1288522" y="931863"/>
                </a:lnTo>
                <a:lnTo>
                  <a:pt x="1282436" y="946680"/>
                </a:lnTo>
                <a:lnTo>
                  <a:pt x="1275292" y="961496"/>
                </a:lnTo>
                <a:lnTo>
                  <a:pt x="1268149" y="976048"/>
                </a:lnTo>
                <a:lnTo>
                  <a:pt x="1260740" y="990336"/>
                </a:lnTo>
                <a:lnTo>
                  <a:pt x="1252538" y="1004623"/>
                </a:lnTo>
                <a:lnTo>
                  <a:pt x="1244336" y="1018646"/>
                </a:lnTo>
                <a:lnTo>
                  <a:pt x="1235869" y="1032405"/>
                </a:lnTo>
                <a:lnTo>
                  <a:pt x="1226874" y="1045898"/>
                </a:lnTo>
                <a:lnTo>
                  <a:pt x="1217878" y="1058863"/>
                </a:lnTo>
                <a:lnTo>
                  <a:pt x="1208088" y="1072092"/>
                </a:lnTo>
                <a:lnTo>
                  <a:pt x="1198299" y="1084792"/>
                </a:lnTo>
                <a:lnTo>
                  <a:pt x="1188244" y="1097492"/>
                </a:lnTo>
                <a:lnTo>
                  <a:pt x="1177926" y="1109663"/>
                </a:lnTo>
                <a:lnTo>
                  <a:pt x="1167342" y="1121834"/>
                </a:lnTo>
                <a:lnTo>
                  <a:pt x="1156494" y="1133476"/>
                </a:lnTo>
                <a:lnTo>
                  <a:pt x="1144853" y="1144853"/>
                </a:lnTo>
                <a:lnTo>
                  <a:pt x="1133476" y="1156230"/>
                </a:lnTo>
                <a:lnTo>
                  <a:pt x="1121834" y="1167078"/>
                </a:lnTo>
                <a:lnTo>
                  <a:pt x="1109928" y="1177661"/>
                </a:lnTo>
                <a:lnTo>
                  <a:pt x="1097492" y="1188244"/>
                </a:lnTo>
                <a:lnTo>
                  <a:pt x="1085057" y="1198299"/>
                </a:lnTo>
                <a:lnTo>
                  <a:pt x="1072092" y="1208088"/>
                </a:lnTo>
                <a:lnTo>
                  <a:pt x="1059128" y="1217613"/>
                </a:lnTo>
                <a:lnTo>
                  <a:pt x="1045899" y="1226874"/>
                </a:lnTo>
                <a:lnTo>
                  <a:pt x="1032405" y="1235605"/>
                </a:lnTo>
                <a:lnTo>
                  <a:pt x="1018646" y="1244336"/>
                </a:lnTo>
                <a:lnTo>
                  <a:pt x="1004624" y="1252538"/>
                </a:lnTo>
                <a:lnTo>
                  <a:pt x="990336" y="1260476"/>
                </a:lnTo>
                <a:lnTo>
                  <a:pt x="976313" y="1267884"/>
                </a:lnTo>
                <a:lnTo>
                  <a:pt x="961496" y="1275028"/>
                </a:lnTo>
                <a:lnTo>
                  <a:pt x="946680" y="1282171"/>
                </a:lnTo>
                <a:lnTo>
                  <a:pt x="931863" y="1288786"/>
                </a:lnTo>
                <a:lnTo>
                  <a:pt x="916782" y="1294872"/>
                </a:lnTo>
                <a:lnTo>
                  <a:pt x="901436" y="1300692"/>
                </a:lnTo>
                <a:lnTo>
                  <a:pt x="885826" y="1306249"/>
                </a:lnTo>
                <a:lnTo>
                  <a:pt x="870215" y="1311276"/>
                </a:lnTo>
                <a:lnTo>
                  <a:pt x="854605" y="1316038"/>
                </a:lnTo>
                <a:lnTo>
                  <a:pt x="838465" y="1320272"/>
                </a:lnTo>
                <a:lnTo>
                  <a:pt x="822326" y="1324240"/>
                </a:lnTo>
                <a:lnTo>
                  <a:pt x="805921" y="1327680"/>
                </a:lnTo>
                <a:lnTo>
                  <a:pt x="789782" y="1331119"/>
                </a:lnTo>
                <a:lnTo>
                  <a:pt x="772848" y="1333501"/>
                </a:lnTo>
                <a:lnTo>
                  <a:pt x="756179" y="1335882"/>
                </a:lnTo>
                <a:lnTo>
                  <a:pt x="739510" y="1337999"/>
                </a:lnTo>
                <a:lnTo>
                  <a:pt x="722577" y="1339322"/>
                </a:lnTo>
                <a:lnTo>
                  <a:pt x="705379" y="1340380"/>
                </a:lnTo>
                <a:lnTo>
                  <a:pt x="688446" y="1341174"/>
                </a:lnTo>
                <a:lnTo>
                  <a:pt x="670983" y="1341438"/>
                </a:lnTo>
                <a:lnTo>
                  <a:pt x="670719" y="1341438"/>
                </a:lnTo>
                <a:lnTo>
                  <a:pt x="653521" y="1341438"/>
                </a:lnTo>
                <a:lnTo>
                  <a:pt x="636323" y="1340380"/>
                </a:lnTo>
                <a:lnTo>
                  <a:pt x="619125" y="1339322"/>
                </a:lnTo>
                <a:lnTo>
                  <a:pt x="602456" y="1337999"/>
                </a:lnTo>
                <a:lnTo>
                  <a:pt x="585523" y="1335882"/>
                </a:lnTo>
                <a:lnTo>
                  <a:pt x="568590" y="1333501"/>
                </a:lnTo>
                <a:lnTo>
                  <a:pt x="552185" y="1331119"/>
                </a:lnTo>
                <a:lnTo>
                  <a:pt x="535781" y="1327944"/>
                </a:lnTo>
                <a:lnTo>
                  <a:pt x="519377" y="1324240"/>
                </a:lnTo>
                <a:lnTo>
                  <a:pt x="503237" y="1320272"/>
                </a:lnTo>
                <a:lnTo>
                  <a:pt x="487362" y="1316038"/>
                </a:lnTo>
                <a:lnTo>
                  <a:pt x="471223" y="1311276"/>
                </a:lnTo>
                <a:lnTo>
                  <a:pt x="455877" y="1306249"/>
                </a:lnTo>
                <a:lnTo>
                  <a:pt x="440267" y="1300692"/>
                </a:lnTo>
                <a:lnTo>
                  <a:pt x="424921" y="1294872"/>
                </a:lnTo>
                <a:lnTo>
                  <a:pt x="409840" y="1288786"/>
                </a:lnTo>
                <a:lnTo>
                  <a:pt x="394758" y="1282171"/>
                </a:lnTo>
                <a:lnTo>
                  <a:pt x="379942" y="1275292"/>
                </a:lnTo>
                <a:lnTo>
                  <a:pt x="365389" y="1267884"/>
                </a:lnTo>
                <a:lnTo>
                  <a:pt x="351102" y="1260476"/>
                </a:lnTo>
                <a:lnTo>
                  <a:pt x="337079" y="1252538"/>
                </a:lnTo>
                <a:lnTo>
                  <a:pt x="323056" y="1244336"/>
                </a:lnTo>
                <a:lnTo>
                  <a:pt x="309298" y="1235605"/>
                </a:lnTo>
                <a:lnTo>
                  <a:pt x="295804" y="1226874"/>
                </a:lnTo>
                <a:lnTo>
                  <a:pt x="282575" y="1217613"/>
                </a:lnTo>
                <a:lnTo>
                  <a:pt x="269346" y="1208088"/>
                </a:lnTo>
                <a:lnTo>
                  <a:pt x="256910" y="1198299"/>
                </a:lnTo>
                <a:lnTo>
                  <a:pt x="244210" y="1188244"/>
                </a:lnTo>
                <a:lnTo>
                  <a:pt x="232039" y="1177661"/>
                </a:lnTo>
                <a:lnTo>
                  <a:pt x="220133" y="1167078"/>
                </a:lnTo>
                <a:lnTo>
                  <a:pt x="207962" y="1156230"/>
                </a:lnTo>
                <a:lnTo>
                  <a:pt x="196585" y="1144853"/>
                </a:lnTo>
                <a:lnTo>
                  <a:pt x="185473" y="1133476"/>
                </a:lnTo>
                <a:lnTo>
                  <a:pt x="174625" y="1121834"/>
                </a:lnTo>
                <a:lnTo>
                  <a:pt x="163777" y="1109663"/>
                </a:lnTo>
                <a:lnTo>
                  <a:pt x="153458" y="1097492"/>
                </a:lnTo>
                <a:lnTo>
                  <a:pt x="143139" y="1084792"/>
                </a:lnTo>
                <a:lnTo>
                  <a:pt x="133614" y="1072092"/>
                </a:lnTo>
                <a:lnTo>
                  <a:pt x="124089" y="1058863"/>
                </a:lnTo>
                <a:lnTo>
                  <a:pt x="114829" y="1045898"/>
                </a:lnTo>
                <a:lnTo>
                  <a:pt x="105833" y="1032405"/>
                </a:lnTo>
                <a:lnTo>
                  <a:pt x="97102" y="1018646"/>
                </a:lnTo>
                <a:lnTo>
                  <a:pt x="89164" y="1004623"/>
                </a:lnTo>
                <a:lnTo>
                  <a:pt x="81227" y="990336"/>
                </a:lnTo>
                <a:lnTo>
                  <a:pt x="73554" y="976048"/>
                </a:lnTo>
                <a:lnTo>
                  <a:pt x="66410" y="961496"/>
                </a:lnTo>
                <a:lnTo>
                  <a:pt x="59531" y="946680"/>
                </a:lnTo>
                <a:lnTo>
                  <a:pt x="52916" y="931863"/>
                </a:lnTo>
                <a:lnTo>
                  <a:pt x="46566" y="916782"/>
                </a:lnTo>
                <a:lnTo>
                  <a:pt x="41010" y="901171"/>
                </a:lnTo>
                <a:lnTo>
                  <a:pt x="35454" y="885825"/>
                </a:lnTo>
                <a:lnTo>
                  <a:pt x="30427" y="870215"/>
                </a:lnTo>
                <a:lnTo>
                  <a:pt x="25664" y="854340"/>
                </a:lnTo>
                <a:lnTo>
                  <a:pt x="21166" y="838465"/>
                </a:lnTo>
                <a:lnTo>
                  <a:pt x="17198" y="822061"/>
                </a:lnTo>
                <a:lnTo>
                  <a:pt x="13758" y="805921"/>
                </a:lnTo>
                <a:lnTo>
                  <a:pt x="10583" y="789253"/>
                </a:lnTo>
                <a:lnTo>
                  <a:pt x="7937" y="772848"/>
                </a:lnTo>
                <a:lnTo>
                  <a:pt x="5556" y="756180"/>
                </a:lnTo>
                <a:lnTo>
                  <a:pt x="3439" y="739246"/>
                </a:lnTo>
                <a:lnTo>
                  <a:pt x="2116" y="722313"/>
                </a:lnTo>
                <a:lnTo>
                  <a:pt x="1058" y="705380"/>
                </a:lnTo>
                <a:lnTo>
                  <a:pt x="529" y="687917"/>
                </a:lnTo>
                <a:lnTo>
                  <a:pt x="0" y="670719"/>
                </a:lnTo>
                <a:lnTo>
                  <a:pt x="529" y="653521"/>
                </a:lnTo>
                <a:lnTo>
                  <a:pt x="1058" y="636323"/>
                </a:lnTo>
                <a:lnTo>
                  <a:pt x="2116" y="619125"/>
                </a:lnTo>
                <a:lnTo>
                  <a:pt x="3439" y="602192"/>
                </a:lnTo>
                <a:lnTo>
                  <a:pt x="5556" y="585523"/>
                </a:lnTo>
                <a:lnTo>
                  <a:pt x="7937" y="568855"/>
                </a:lnTo>
                <a:lnTo>
                  <a:pt x="10583" y="551921"/>
                </a:lnTo>
                <a:lnTo>
                  <a:pt x="13758" y="535782"/>
                </a:lnTo>
                <a:lnTo>
                  <a:pt x="17198" y="519377"/>
                </a:lnTo>
                <a:lnTo>
                  <a:pt x="21166" y="503238"/>
                </a:lnTo>
                <a:lnTo>
                  <a:pt x="25664" y="487098"/>
                </a:lnTo>
                <a:lnTo>
                  <a:pt x="30427" y="471488"/>
                </a:lnTo>
                <a:lnTo>
                  <a:pt x="35454" y="455877"/>
                </a:lnTo>
                <a:lnTo>
                  <a:pt x="41010" y="440267"/>
                </a:lnTo>
                <a:lnTo>
                  <a:pt x="46566" y="424921"/>
                </a:lnTo>
                <a:lnTo>
                  <a:pt x="52916" y="409840"/>
                </a:lnTo>
                <a:lnTo>
                  <a:pt x="59531" y="394759"/>
                </a:lnTo>
                <a:lnTo>
                  <a:pt x="66410" y="380207"/>
                </a:lnTo>
                <a:lnTo>
                  <a:pt x="73554" y="365654"/>
                </a:lnTo>
                <a:lnTo>
                  <a:pt x="81227" y="351102"/>
                </a:lnTo>
                <a:lnTo>
                  <a:pt x="89164" y="337079"/>
                </a:lnTo>
                <a:lnTo>
                  <a:pt x="97102" y="323057"/>
                </a:lnTo>
                <a:lnTo>
                  <a:pt x="105833" y="309298"/>
                </a:lnTo>
                <a:lnTo>
                  <a:pt x="114564" y="295804"/>
                </a:lnTo>
                <a:lnTo>
                  <a:pt x="124089" y="282311"/>
                </a:lnTo>
                <a:lnTo>
                  <a:pt x="133614" y="269611"/>
                </a:lnTo>
                <a:lnTo>
                  <a:pt x="143139" y="256646"/>
                </a:lnTo>
                <a:lnTo>
                  <a:pt x="153458" y="244211"/>
                </a:lnTo>
                <a:lnTo>
                  <a:pt x="163777" y="231775"/>
                </a:lnTo>
                <a:lnTo>
                  <a:pt x="174625" y="219869"/>
                </a:lnTo>
                <a:lnTo>
                  <a:pt x="185473" y="208227"/>
                </a:lnTo>
                <a:lnTo>
                  <a:pt x="196585" y="196585"/>
                </a:lnTo>
                <a:lnTo>
                  <a:pt x="207962" y="185473"/>
                </a:lnTo>
                <a:lnTo>
                  <a:pt x="220133" y="174625"/>
                </a:lnTo>
                <a:lnTo>
                  <a:pt x="232039" y="163512"/>
                </a:lnTo>
                <a:lnTo>
                  <a:pt x="244210" y="153458"/>
                </a:lnTo>
                <a:lnTo>
                  <a:pt x="256910" y="143404"/>
                </a:lnTo>
                <a:lnTo>
                  <a:pt x="269346" y="133350"/>
                </a:lnTo>
                <a:lnTo>
                  <a:pt x="282575" y="123825"/>
                </a:lnTo>
                <a:lnTo>
                  <a:pt x="295804" y="114829"/>
                </a:lnTo>
                <a:lnTo>
                  <a:pt x="309298" y="105833"/>
                </a:lnTo>
                <a:lnTo>
                  <a:pt x="323056" y="97367"/>
                </a:lnTo>
                <a:lnTo>
                  <a:pt x="337079" y="89164"/>
                </a:lnTo>
                <a:lnTo>
                  <a:pt x="351102" y="81227"/>
                </a:lnTo>
                <a:lnTo>
                  <a:pt x="365389" y="73819"/>
                </a:lnTo>
                <a:lnTo>
                  <a:pt x="379942" y="66146"/>
                </a:lnTo>
                <a:lnTo>
                  <a:pt x="394758" y="59531"/>
                </a:lnTo>
                <a:lnTo>
                  <a:pt x="409575" y="52917"/>
                </a:lnTo>
                <a:lnTo>
                  <a:pt x="424921" y="46567"/>
                </a:lnTo>
                <a:lnTo>
                  <a:pt x="440267" y="40746"/>
                </a:lnTo>
                <a:lnTo>
                  <a:pt x="455612" y="35454"/>
                </a:lnTo>
                <a:lnTo>
                  <a:pt x="471223" y="30162"/>
                </a:lnTo>
                <a:lnTo>
                  <a:pt x="487362" y="25664"/>
                </a:lnTo>
                <a:lnTo>
                  <a:pt x="503237" y="21167"/>
                </a:lnTo>
                <a:lnTo>
                  <a:pt x="519377" y="17462"/>
                </a:lnTo>
                <a:lnTo>
                  <a:pt x="535781" y="13758"/>
                </a:lnTo>
                <a:lnTo>
                  <a:pt x="552185" y="10583"/>
                </a:lnTo>
                <a:lnTo>
                  <a:pt x="568590" y="7673"/>
                </a:lnTo>
                <a:lnTo>
                  <a:pt x="585523" y="5556"/>
                </a:lnTo>
                <a:lnTo>
                  <a:pt x="602456" y="3439"/>
                </a:lnTo>
                <a:lnTo>
                  <a:pt x="619125" y="2117"/>
                </a:lnTo>
                <a:lnTo>
                  <a:pt x="636323" y="794"/>
                </a:lnTo>
                <a:lnTo>
                  <a:pt x="653521" y="264"/>
                </a:lnTo>
                <a:lnTo>
                  <a:pt x="6707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: Shape 21" descr="D:\51PPT模板网\51pptmoban.com\图片.jpg">
            <a:extLst>
              <a:ext uri="{FF2B5EF4-FFF2-40B4-BE49-F238E27FC236}">
                <a16:creationId xmlns:a16="http://schemas.microsoft.com/office/drawing/2014/main" id="{F962AF3B-04A3-4AD4-CC83-AC23231125C2}"/>
              </a:ext>
            </a:extLst>
          </p:cNvPr>
          <p:cNvSpPr>
            <a:spLocks/>
          </p:cNvSpPr>
          <p:nvPr/>
        </p:nvSpPr>
        <p:spPr bwMode="auto">
          <a:xfrm>
            <a:off x="4526794" y="1968995"/>
            <a:ext cx="694595" cy="588091"/>
          </a:xfrm>
          <a:custGeom>
            <a:avLst/>
            <a:gdLst>
              <a:gd name="T0" fmla="*/ 294416 w 1263650"/>
              <a:gd name="T1" fmla="*/ 1098599 h 1069975"/>
              <a:gd name="T2" fmla="*/ 1320142 w 1263650"/>
              <a:gd name="T3" fmla="*/ 878240 h 1069975"/>
              <a:gd name="T4" fmla="*/ 1613379 w 1263650"/>
              <a:gd name="T5" fmla="*/ 878240 h 1069975"/>
              <a:gd name="T6" fmla="*/ 74190 w 1263650"/>
              <a:gd name="T7" fmla="*/ 1612900 h 1069975"/>
              <a:gd name="T8" fmla="*/ 1538839 w 1263650"/>
              <a:gd name="T9" fmla="*/ 732266 h 1069975"/>
              <a:gd name="T10" fmla="*/ 1392852 w 1263650"/>
              <a:gd name="T11" fmla="*/ 732266 h 1069975"/>
              <a:gd name="T12" fmla="*/ 514542 w 1263650"/>
              <a:gd name="T13" fmla="*/ 1026609 h 1069975"/>
              <a:gd name="T14" fmla="*/ 725543 w 1263650"/>
              <a:gd name="T15" fmla="*/ 146518 h 1069975"/>
              <a:gd name="T16" fmla="*/ 708392 w 1263650"/>
              <a:gd name="T17" fmla="*/ 149712 h 1069975"/>
              <a:gd name="T18" fmla="*/ 694033 w 1263650"/>
              <a:gd name="T19" fmla="*/ 155302 h 1069975"/>
              <a:gd name="T20" fmla="*/ 683263 w 1263650"/>
              <a:gd name="T21" fmla="*/ 163287 h 1069975"/>
              <a:gd name="T22" fmla="*/ 674487 w 1263650"/>
              <a:gd name="T23" fmla="*/ 172868 h 1069975"/>
              <a:gd name="T24" fmla="*/ 665314 w 1263650"/>
              <a:gd name="T25" fmla="*/ 189636 h 1069975"/>
              <a:gd name="T26" fmla="*/ 660528 w 1263650"/>
              <a:gd name="T27" fmla="*/ 208399 h 1069975"/>
              <a:gd name="T28" fmla="*/ 659331 w 1263650"/>
              <a:gd name="T29" fmla="*/ 293036 h 1069975"/>
              <a:gd name="T30" fmla="*/ 1245270 w 1263650"/>
              <a:gd name="T31" fmla="*/ 213190 h 1069975"/>
              <a:gd name="T32" fmla="*/ 1242078 w 1263650"/>
              <a:gd name="T33" fmla="*/ 195624 h 1069975"/>
              <a:gd name="T34" fmla="*/ 1236494 w 1263650"/>
              <a:gd name="T35" fmla="*/ 181252 h 1069975"/>
              <a:gd name="T36" fmla="*/ 1228517 w 1263650"/>
              <a:gd name="T37" fmla="*/ 170472 h 1069975"/>
              <a:gd name="T38" fmla="*/ 1219343 w 1263650"/>
              <a:gd name="T39" fmla="*/ 161689 h 1069975"/>
              <a:gd name="T40" fmla="*/ 1201792 w 1263650"/>
              <a:gd name="T41" fmla="*/ 152507 h 1069975"/>
              <a:gd name="T42" fmla="*/ 1183446 w 1263650"/>
              <a:gd name="T43" fmla="*/ 147716 h 1069975"/>
              <a:gd name="T44" fmla="*/ 732324 w 1263650"/>
              <a:gd name="T45" fmla="*/ 146518 h 1069975"/>
              <a:gd name="T46" fmla="*/ 1172276 w 1263650"/>
              <a:gd name="T47" fmla="*/ 0 h 1069975"/>
              <a:gd name="T48" fmla="*/ 1202192 w 1263650"/>
              <a:gd name="T49" fmla="*/ 1996 h 1069975"/>
              <a:gd name="T50" fmla="*/ 1232108 w 1263650"/>
              <a:gd name="T51" fmla="*/ 7985 h 1069975"/>
              <a:gd name="T52" fmla="*/ 1260826 w 1263650"/>
              <a:gd name="T53" fmla="*/ 17566 h 1069975"/>
              <a:gd name="T54" fmla="*/ 1288348 w 1263650"/>
              <a:gd name="T55" fmla="*/ 31939 h 1069975"/>
              <a:gd name="T56" fmla="*/ 1313875 w 1263650"/>
              <a:gd name="T57" fmla="*/ 49106 h 1069975"/>
              <a:gd name="T58" fmla="*/ 1337010 w 1263650"/>
              <a:gd name="T59" fmla="*/ 70665 h 1069975"/>
              <a:gd name="T60" fmla="*/ 1356953 w 1263650"/>
              <a:gd name="T61" fmla="*/ 96216 h 1069975"/>
              <a:gd name="T62" fmla="*/ 1372509 w 1263650"/>
              <a:gd name="T63" fmla="*/ 124960 h 1069975"/>
              <a:gd name="T64" fmla="*/ 1384076 w 1263650"/>
              <a:gd name="T65" fmla="*/ 157697 h 1069975"/>
              <a:gd name="T66" fmla="*/ 1390857 w 1263650"/>
              <a:gd name="T67" fmla="*/ 194027 h 1069975"/>
              <a:gd name="T68" fmla="*/ 1392054 w 1263650"/>
              <a:gd name="T69" fmla="*/ 283854 h 1069975"/>
              <a:gd name="T70" fmla="*/ 1905000 w 1263650"/>
              <a:gd name="T71" fmla="*/ 806451 h 1069975"/>
              <a:gd name="T72" fmla="*/ 1318661 w 1263650"/>
              <a:gd name="T73" fmla="*/ 659931 h 1069975"/>
              <a:gd name="T74" fmla="*/ 585939 w 1263650"/>
              <a:gd name="T75" fmla="*/ 659931 h 1069975"/>
              <a:gd name="T76" fmla="*/ 0 w 1263650"/>
              <a:gd name="T77" fmla="*/ 806451 h 1069975"/>
              <a:gd name="T78" fmla="*/ 512946 w 1263650"/>
              <a:gd name="T79" fmla="*/ 219578 h 1069975"/>
              <a:gd name="T80" fmla="*/ 514940 w 1263650"/>
              <a:gd name="T81" fmla="*/ 189636 h 1069975"/>
              <a:gd name="T82" fmla="*/ 520924 w 1263650"/>
              <a:gd name="T83" fmla="*/ 159693 h 1069975"/>
              <a:gd name="T84" fmla="*/ 530496 w 1263650"/>
              <a:gd name="T85" fmla="*/ 130548 h 1069975"/>
              <a:gd name="T86" fmla="*/ 544856 w 1263650"/>
              <a:gd name="T87" fmla="*/ 103002 h 1069975"/>
              <a:gd name="T88" fmla="*/ 562007 w 1263650"/>
              <a:gd name="T89" fmla="*/ 77451 h 1069975"/>
              <a:gd name="T90" fmla="*/ 583545 w 1263650"/>
              <a:gd name="T91" fmla="*/ 55095 h 1069975"/>
              <a:gd name="T92" fmla="*/ 609074 w 1263650"/>
              <a:gd name="T93" fmla="*/ 35132 h 1069975"/>
              <a:gd name="T94" fmla="*/ 637792 w 1263650"/>
              <a:gd name="T95" fmla="*/ 19162 h 1069975"/>
              <a:gd name="T96" fmla="*/ 670498 w 1263650"/>
              <a:gd name="T97" fmla="*/ 7585 h 1069975"/>
              <a:gd name="T98" fmla="*/ 706795 w 1263650"/>
              <a:gd name="T99" fmla="*/ 1197 h 10699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63650" h="1069975">
                <a:moveTo>
                  <a:pt x="49213" y="582612"/>
                </a:moveTo>
                <a:lnTo>
                  <a:pt x="195296" y="582612"/>
                </a:lnTo>
                <a:lnTo>
                  <a:pt x="195296" y="728795"/>
                </a:lnTo>
                <a:lnTo>
                  <a:pt x="389544" y="728795"/>
                </a:lnTo>
                <a:lnTo>
                  <a:pt x="389544" y="582612"/>
                </a:lnTo>
                <a:lnTo>
                  <a:pt x="875694" y="582612"/>
                </a:lnTo>
                <a:lnTo>
                  <a:pt x="875694" y="728795"/>
                </a:lnTo>
                <a:lnTo>
                  <a:pt x="1070208" y="728795"/>
                </a:lnTo>
                <a:lnTo>
                  <a:pt x="1070208" y="582612"/>
                </a:lnTo>
                <a:lnTo>
                  <a:pt x="1216026" y="582612"/>
                </a:lnTo>
                <a:lnTo>
                  <a:pt x="1216026" y="1069975"/>
                </a:lnTo>
                <a:lnTo>
                  <a:pt x="49213" y="1069975"/>
                </a:lnTo>
                <a:lnTo>
                  <a:pt x="49213" y="582612"/>
                </a:lnTo>
                <a:close/>
                <a:moveTo>
                  <a:pt x="923925" y="485775"/>
                </a:moveTo>
                <a:lnTo>
                  <a:pt x="1020763" y="485775"/>
                </a:lnTo>
                <a:lnTo>
                  <a:pt x="1020763" y="681038"/>
                </a:lnTo>
                <a:lnTo>
                  <a:pt x="923925" y="681038"/>
                </a:lnTo>
                <a:lnTo>
                  <a:pt x="923925" y="485775"/>
                </a:lnTo>
                <a:close/>
                <a:moveTo>
                  <a:pt x="244475" y="485775"/>
                </a:moveTo>
                <a:lnTo>
                  <a:pt x="341313" y="485775"/>
                </a:lnTo>
                <a:lnTo>
                  <a:pt x="341313" y="681038"/>
                </a:lnTo>
                <a:lnTo>
                  <a:pt x="244475" y="681038"/>
                </a:lnTo>
                <a:lnTo>
                  <a:pt x="244475" y="485775"/>
                </a:lnTo>
                <a:close/>
                <a:moveTo>
                  <a:pt x="481277" y="97198"/>
                </a:moveTo>
                <a:lnTo>
                  <a:pt x="477308" y="97728"/>
                </a:lnTo>
                <a:lnTo>
                  <a:pt x="473604" y="98258"/>
                </a:lnTo>
                <a:lnTo>
                  <a:pt x="469900" y="99317"/>
                </a:lnTo>
                <a:lnTo>
                  <a:pt x="466460" y="100376"/>
                </a:lnTo>
                <a:lnTo>
                  <a:pt x="463285" y="101701"/>
                </a:lnTo>
                <a:lnTo>
                  <a:pt x="460375" y="103025"/>
                </a:lnTo>
                <a:lnTo>
                  <a:pt x="457729" y="104614"/>
                </a:lnTo>
                <a:lnTo>
                  <a:pt x="455348" y="106468"/>
                </a:lnTo>
                <a:lnTo>
                  <a:pt x="453231" y="108322"/>
                </a:lnTo>
                <a:lnTo>
                  <a:pt x="451114" y="110440"/>
                </a:lnTo>
                <a:lnTo>
                  <a:pt x="448998" y="112559"/>
                </a:lnTo>
                <a:lnTo>
                  <a:pt x="447410" y="114678"/>
                </a:lnTo>
                <a:lnTo>
                  <a:pt x="445823" y="117062"/>
                </a:lnTo>
                <a:lnTo>
                  <a:pt x="443441" y="121299"/>
                </a:lnTo>
                <a:lnTo>
                  <a:pt x="441325" y="125802"/>
                </a:lnTo>
                <a:lnTo>
                  <a:pt x="439737" y="130569"/>
                </a:lnTo>
                <a:lnTo>
                  <a:pt x="438679" y="134541"/>
                </a:lnTo>
                <a:lnTo>
                  <a:pt x="438150" y="138249"/>
                </a:lnTo>
                <a:lnTo>
                  <a:pt x="437356" y="143546"/>
                </a:lnTo>
                <a:lnTo>
                  <a:pt x="437356" y="145665"/>
                </a:lnTo>
                <a:lnTo>
                  <a:pt x="437356" y="194396"/>
                </a:lnTo>
                <a:lnTo>
                  <a:pt x="826294" y="194396"/>
                </a:lnTo>
                <a:lnTo>
                  <a:pt x="826294" y="145665"/>
                </a:lnTo>
                <a:lnTo>
                  <a:pt x="826029" y="141427"/>
                </a:lnTo>
                <a:lnTo>
                  <a:pt x="825764" y="137190"/>
                </a:lnTo>
                <a:lnTo>
                  <a:pt x="824706" y="133482"/>
                </a:lnTo>
                <a:lnTo>
                  <a:pt x="823912" y="129774"/>
                </a:lnTo>
                <a:lnTo>
                  <a:pt x="822854" y="126331"/>
                </a:lnTo>
                <a:lnTo>
                  <a:pt x="821531" y="123153"/>
                </a:lnTo>
                <a:lnTo>
                  <a:pt x="820208" y="120240"/>
                </a:lnTo>
                <a:lnTo>
                  <a:pt x="818621" y="117591"/>
                </a:lnTo>
                <a:lnTo>
                  <a:pt x="816769" y="115208"/>
                </a:lnTo>
                <a:lnTo>
                  <a:pt x="814916" y="113089"/>
                </a:lnTo>
                <a:lnTo>
                  <a:pt x="812800" y="110970"/>
                </a:lnTo>
                <a:lnTo>
                  <a:pt x="810948" y="108851"/>
                </a:lnTo>
                <a:lnTo>
                  <a:pt x="808831" y="107262"/>
                </a:lnTo>
                <a:lnTo>
                  <a:pt x="806450" y="105673"/>
                </a:lnTo>
                <a:lnTo>
                  <a:pt x="801687" y="103290"/>
                </a:lnTo>
                <a:lnTo>
                  <a:pt x="797189" y="101171"/>
                </a:lnTo>
                <a:lnTo>
                  <a:pt x="792956" y="99582"/>
                </a:lnTo>
                <a:lnTo>
                  <a:pt x="788987" y="98522"/>
                </a:lnTo>
                <a:lnTo>
                  <a:pt x="785019" y="97993"/>
                </a:lnTo>
                <a:lnTo>
                  <a:pt x="779727" y="97198"/>
                </a:lnTo>
                <a:lnTo>
                  <a:pt x="777610" y="97198"/>
                </a:lnTo>
                <a:lnTo>
                  <a:pt x="485775" y="97198"/>
                </a:lnTo>
                <a:lnTo>
                  <a:pt x="481277" y="97198"/>
                </a:lnTo>
                <a:close/>
                <a:moveTo>
                  <a:pt x="485775" y="0"/>
                </a:moveTo>
                <a:lnTo>
                  <a:pt x="777610" y="0"/>
                </a:lnTo>
                <a:lnTo>
                  <a:pt x="784225" y="0"/>
                </a:lnTo>
                <a:lnTo>
                  <a:pt x="790839" y="530"/>
                </a:lnTo>
                <a:lnTo>
                  <a:pt x="797454" y="1324"/>
                </a:lnTo>
                <a:lnTo>
                  <a:pt x="804069" y="2383"/>
                </a:lnTo>
                <a:lnTo>
                  <a:pt x="810683" y="3708"/>
                </a:lnTo>
                <a:lnTo>
                  <a:pt x="817298" y="5297"/>
                </a:lnTo>
                <a:lnTo>
                  <a:pt x="823648" y="7151"/>
                </a:lnTo>
                <a:lnTo>
                  <a:pt x="830262" y="9269"/>
                </a:lnTo>
                <a:lnTo>
                  <a:pt x="836348" y="11653"/>
                </a:lnTo>
                <a:lnTo>
                  <a:pt x="842433" y="14566"/>
                </a:lnTo>
                <a:lnTo>
                  <a:pt x="848783" y="17745"/>
                </a:lnTo>
                <a:lnTo>
                  <a:pt x="854604" y="21188"/>
                </a:lnTo>
                <a:lnTo>
                  <a:pt x="860425" y="24631"/>
                </a:lnTo>
                <a:lnTo>
                  <a:pt x="866246" y="28603"/>
                </a:lnTo>
                <a:lnTo>
                  <a:pt x="871537" y="32576"/>
                </a:lnTo>
                <a:lnTo>
                  <a:pt x="876829" y="37343"/>
                </a:lnTo>
                <a:lnTo>
                  <a:pt x="882121" y="42110"/>
                </a:lnTo>
                <a:lnTo>
                  <a:pt x="886883" y="46878"/>
                </a:lnTo>
                <a:lnTo>
                  <a:pt x="891381" y="52174"/>
                </a:lnTo>
                <a:lnTo>
                  <a:pt x="895879" y="58001"/>
                </a:lnTo>
                <a:lnTo>
                  <a:pt x="900112" y="63828"/>
                </a:lnTo>
                <a:lnTo>
                  <a:pt x="903816" y="69919"/>
                </a:lnTo>
                <a:lnTo>
                  <a:pt x="907256" y="76275"/>
                </a:lnTo>
                <a:lnTo>
                  <a:pt x="910431" y="82897"/>
                </a:lnTo>
                <a:lnTo>
                  <a:pt x="913341" y="89783"/>
                </a:lnTo>
                <a:lnTo>
                  <a:pt x="915987" y="97198"/>
                </a:lnTo>
                <a:lnTo>
                  <a:pt x="918104" y="104614"/>
                </a:lnTo>
                <a:lnTo>
                  <a:pt x="920221" y="112294"/>
                </a:lnTo>
                <a:lnTo>
                  <a:pt x="921544" y="120240"/>
                </a:lnTo>
                <a:lnTo>
                  <a:pt x="922602" y="128715"/>
                </a:lnTo>
                <a:lnTo>
                  <a:pt x="923131" y="136925"/>
                </a:lnTo>
                <a:lnTo>
                  <a:pt x="923396" y="145665"/>
                </a:lnTo>
                <a:lnTo>
                  <a:pt x="923396" y="188305"/>
                </a:lnTo>
                <a:lnTo>
                  <a:pt x="923396" y="194396"/>
                </a:lnTo>
                <a:lnTo>
                  <a:pt x="1263650" y="194396"/>
                </a:lnTo>
                <a:lnTo>
                  <a:pt x="1263650" y="534988"/>
                </a:lnTo>
                <a:lnTo>
                  <a:pt x="1069181" y="534988"/>
                </a:lnTo>
                <a:lnTo>
                  <a:pt x="1069181" y="437789"/>
                </a:lnTo>
                <a:lnTo>
                  <a:pt x="874712" y="437789"/>
                </a:lnTo>
                <a:lnTo>
                  <a:pt x="874712" y="534988"/>
                </a:lnTo>
                <a:lnTo>
                  <a:pt x="388673" y="534988"/>
                </a:lnTo>
                <a:lnTo>
                  <a:pt x="388673" y="437789"/>
                </a:lnTo>
                <a:lnTo>
                  <a:pt x="194469" y="437789"/>
                </a:lnTo>
                <a:lnTo>
                  <a:pt x="194469" y="534988"/>
                </a:lnTo>
                <a:lnTo>
                  <a:pt x="0" y="534988"/>
                </a:lnTo>
                <a:lnTo>
                  <a:pt x="0" y="194396"/>
                </a:lnTo>
                <a:lnTo>
                  <a:pt x="340254" y="194396"/>
                </a:lnTo>
                <a:lnTo>
                  <a:pt x="340254" y="145665"/>
                </a:lnTo>
                <a:lnTo>
                  <a:pt x="340254" y="139044"/>
                </a:lnTo>
                <a:lnTo>
                  <a:pt x="340783" y="132687"/>
                </a:lnTo>
                <a:lnTo>
                  <a:pt x="341577" y="125802"/>
                </a:lnTo>
                <a:lnTo>
                  <a:pt x="342635" y="119180"/>
                </a:lnTo>
                <a:lnTo>
                  <a:pt x="343958" y="112559"/>
                </a:lnTo>
                <a:lnTo>
                  <a:pt x="345546" y="105938"/>
                </a:lnTo>
                <a:lnTo>
                  <a:pt x="347398" y="99582"/>
                </a:lnTo>
                <a:lnTo>
                  <a:pt x="349514" y="93226"/>
                </a:lnTo>
                <a:lnTo>
                  <a:pt x="351896" y="86604"/>
                </a:lnTo>
                <a:lnTo>
                  <a:pt x="354806" y="80513"/>
                </a:lnTo>
                <a:lnTo>
                  <a:pt x="357981" y="74686"/>
                </a:lnTo>
                <a:lnTo>
                  <a:pt x="361421" y="68330"/>
                </a:lnTo>
                <a:lnTo>
                  <a:pt x="364860" y="62768"/>
                </a:lnTo>
                <a:lnTo>
                  <a:pt x="368829" y="57207"/>
                </a:lnTo>
                <a:lnTo>
                  <a:pt x="372798" y="51380"/>
                </a:lnTo>
                <a:lnTo>
                  <a:pt x="377560" y="46348"/>
                </a:lnTo>
                <a:lnTo>
                  <a:pt x="382323" y="41316"/>
                </a:lnTo>
                <a:lnTo>
                  <a:pt x="387085" y="36549"/>
                </a:lnTo>
                <a:lnTo>
                  <a:pt x="392377" y="31516"/>
                </a:lnTo>
                <a:lnTo>
                  <a:pt x="398198" y="27279"/>
                </a:lnTo>
                <a:lnTo>
                  <a:pt x="404019" y="23306"/>
                </a:lnTo>
                <a:lnTo>
                  <a:pt x="410104" y="19598"/>
                </a:lnTo>
                <a:lnTo>
                  <a:pt x="416454" y="16155"/>
                </a:lnTo>
                <a:lnTo>
                  <a:pt x="423069" y="12712"/>
                </a:lnTo>
                <a:lnTo>
                  <a:pt x="429948" y="9799"/>
                </a:lnTo>
                <a:lnTo>
                  <a:pt x="437356" y="7151"/>
                </a:lnTo>
                <a:lnTo>
                  <a:pt x="444764" y="5032"/>
                </a:lnTo>
                <a:lnTo>
                  <a:pt x="452437" y="3178"/>
                </a:lnTo>
                <a:lnTo>
                  <a:pt x="460375" y="1854"/>
                </a:lnTo>
                <a:lnTo>
                  <a:pt x="468841" y="794"/>
                </a:lnTo>
                <a:lnTo>
                  <a:pt x="477044" y="265"/>
                </a:lnTo>
                <a:lnTo>
                  <a:pt x="4857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C51D74B-4371-55F0-3332-D53C8AF28C3B}"/>
              </a:ext>
            </a:extLst>
          </p:cNvPr>
          <p:cNvGrpSpPr/>
          <p:nvPr/>
        </p:nvGrpSpPr>
        <p:grpSpPr>
          <a:xfrm>
            <a:off x="1312491" y="1622081"/>
            <a:ext cx="2235567" cy="1310943"/>
            <a:chOff x="162390" y="1906534"/>
            <a:chExt cx="2235567" cy="131094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0B6CFC4-646C-48CA-CB55-007473107EA2}"/>
                </a:ext>
              </a:extLst>
            </p:cNvPr>
            <p:cNvSpPr txBox="1"/>
            <p:nvPr/>
          </p:nvSpPr>
          <p:spPr>
            <a:xfrm>
              <a:off x="463474" y="2223359"/>
              <a:ext cx="156663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0529542-973B-B66D-0DB8-6BF2C440353C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8D8069C-B3CE-2BCF-86FB-A70780F3450D}"/>
              </a:ext>
            </a:extLst>
          </p:cNvPr>
          <p:cNvGrpSpPr/>
          <p:nvPr/>
        </p:nvGrpSpPr>
        <p:grpSpPr>
          <a:xfrm>
            <a:off x="6200125" y="1622081"/>
            <a:ext cx="2235567" cy="1310943"/>
            <a:chOff x="162390" y="1906534"/>
            <a:chExt cx="2235567" cy="131094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76423BF-6E44-9A48-1E66-9CD6D8525E5B}"/>
                </a:ext>
              </a:extLst>
            </p:cNvPr>
            <p:cNvSpPr txBox="1"/>
            <p:nvPr/>
          </p:nvSpPr>
          <p:spPr>
            <a:xfrm>
              <a:off x="463474" y="2223359"/>
              <a:ext cx="156663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D12DF69-01BD-9148-53F6-1AB4E4DC4DBA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AD99277-ABA5-6FFA-E903-A86148632336}"/>
              </a:ext>
            </a:extLst>
          </p:cNvPr>
          <p:cNvGrpSpPr/>
          <p:nvPr/>
        </p:nvGrpSpPr>
        <p:grpSpPr>
          <a:xfrm>
            <a:off x="3756308" y="3868847"/>
            <a:ext cx="2235567" cy="1310943"/>
            <a:chOff x="162390" y="1906534"/>
            <a:chExt cx="2235567" cy="131094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3A1682C-EBC1-A1BB-A7F7-31D4871F75A2}"/>
                </a:ext>
              </a:extLst>
            </p:cNvPr>
            <p:cNvSpPr txBox="1"/>
            <p:nvPr/>
          </p:nvSpPr>
          <p:spPr>
            <a:xfrm>
              <a:off x="463474" y="2223359"/>
              <a:ext cx="156663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540F591-3B70-F142-1230-65A707F1AF06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A475342-A7F2-4DAB-E266-89FD25E33001}"/>
              </a:ext>
            </a:extLst>
          </p:cNvPr>
          <p:cNvGrpSpPr/>
          <p:nvPr/>
        </p:nvGrpSpPr>
        <p:grpSpPr>
          <a:xfrm>
            <a:off x="8643942" y="3868847"/>
            <a:ext cx="2235567" cy="1310943"/>
            <a:chOff x="162390" y="1906534"/>
            <a:chExt cx="2235567" cy="131094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F7419A5-4998-D3E0-BEE0-C9A9B79F2EEE}"/>
                </a:ext>
              </a:extLst>
            </p:cNvPr>
            <p:cNvSpPr txBox="1"/>
            <p:nvPr/>
          </p:nvSpPr>
          <p:spPr>
            <a:xfrm>
              <a:off x="463474" y="2223359"/>
              <a:ext cx="156663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DECB159-97F1-C493-6AA0-BC73E60D5969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713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2444F3A-B58D-468A-08B4-A40B7F7F2E03}"/>
              </a:ext>
            </a:extLst>
          </p:cNvPr>
          <p:cNvGrpSpPr/>
          <p:nvPr/>
        </p:nvGrpSpPr>
        <p:grpSpPr>
          <a:xfrm>
            <a:off x="4223742" y="2190993"/>
            <a:ext cx="3744515" cy="740223"/>
            <a:chOff x="1952527" y="2060364"/>
            <a:chExt cx="3744515" cy="740223"/>
          </a:xfrm>
        </p:grpSpPr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id="{20112367-D989-934E-B21D-0CB2B65D275D}"/>
                </a:ext>
              </a:extLst>
            </p:cNvPr>
            <p:cNvSpPr/>
            <p:nvPr/>
          </p:nvSpPr>
          <p:spPr>
            <a:xfrm>
              <a:off x="2694349" y="2072585"/>
              <a:ext cx="3002693" cy="728002"/>
            </a:xfrm>
            <a:prstGeom prst="plaque">
              <a:avLst>
                <a:gd name="adj" fmla="val 6978"/>
              </a:avLst>
            </a:prstGeom>
            <a:solidFill>
              <a:schemeClr val="bg1"/>
            </a:solidFill>
            <a:ln w="25400">
              <a:solidFill>
                <a:srgbClr val="3447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缺角矩形 523">
              <a:extLst>
                <a:ext uri="{FF2B5EF4-FFF2-40B4-BE49-F238E27FC236}">
                  <a16:creationId xmlns:a16="http://schemas.microsoft.com/office/drawing/2014/main" id="{C977BE32-C38D-3C91-F1CC-9FDC8EC2B4CD}"/>
                </a:ext>
              </a:extLst>
            </p:cNvPr>
            <p:cNvSpPr/>
            <p:nvPr/>
          </p:nvSpPr>
          <p:spPr>
            <a:xfrm>
              <a:off x="1952527" y="2072585"/>
              <a:ext cx="1055906" cy="728002"/>
            </a:xfrm>
            <a:prstGeom prst="plaque">
              <a:avLst>
                <a:gd name="adj" fmla="val 22648"/>
              </a:avLst>
            </a:prstGeom>
            <a:solidFill>
              <a:srgbClr val="E4554F"/>
            </a:solidFill>
            <a:ln w="25400">
              <a:solidFill>
                <a:srgbClr val="E455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7470F9B-595F-3D6E-4B26-DF0678D1495D}"/>
                </a:ext>
              </a:extLst>
            </p:cNvPr>
            <p:cNvSpPr txBox="1"/>
            <p:nvPr/>
          </p:nvSpPr>
          <p:spPr>
            <a:xfrm>
              <a:off x="2149760" y="2060364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肆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A8CBDE0-0B35-01D5-F973-24EADCCBF406}"/>
                </a:ext>
              </a:extLst>
            </p:cNvPr>
            <p:cNvSpPr txBox="1"/>
            <p:nvPr/>
          </p:nvSpPr>
          <p:spPr>
            <a:xfrm>
              <a:off x="3315336" y="2244883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论文总结与展望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8A0CFEC-9DCC-F6A8-FAFB-38733108993C}"/>
              </a:ext>
            </a:extLst>
          </p:cNvPr>
          <p:cNvSpPr txBox="1"/>
          <p:nvPr/>
        </p:nvSpPr>
        <p:spPr>
          <a:xfrm>
            <a:off x="2387599" y="3429000"/>
            <a:ext cx="741680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85259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论文总结与展望</a:t>
            </a:r>
          </a:p>
        </p:txBody>
      </p:sp>
      <p:sp>
        <p:nvSpPr>
          <p:cNvPr id="22" name="AutoShape 4"/>
          <p:cNvSpPr>
            <a:spLocks noChangeAspect="1" noChangeArrowheads="1" noTextEdit="1"/>
          </p:cNvSpPr>
          <p:nvPr/>
        </p:nvSpPr>
        <p:spPr bwMode="auto">
          <a:xfrm>
            <a:off x="2187373" y="2834931"/>
            <a:ext cx="766998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Freeform 6"/>
          <p:cNvSpPr/>
          <p:nvPr/>
        </p:nvSpPr>
        <p:spPr bwMode="auto">
          <a:xfrm>
            <a:off x="4077102" y="3417546"/>
            <a:ext cx="1034511" cy="415925"/>
          </a:xfrm>
          <a:custGeom>
            <a:avLst/>
            <a:gdLst>
              <a:gd name="T0" fmla="*/ 768 w 1520"/>
              <a:gd name="T1" fmla="*/ 447 h 612"/>
              <a:gd name="T2" fmla="*/ 1207 w 1520"/>
              <a:gd name="T3" fmla="*/ 601 h 612"/>
              <a:gd name="T4" fmla="*/ 1520 w 1520"/>
              <a:gd name="T5" fmla="*/ 280 h 612"/>
              <a:gd name="T6" fmla="*/ 768 w 1520"/>
              <a:gd name="T7" fmla="*/ 0 h 612"/>
              <a:gd name="T8" fmla="*/ 0 w 1520"/>
              <a:gd name="T9" fmla="*/ 295 h 612"/>
              <a:gd name="T10" fmla="*/ 314 w 1520"/>
              <a:gd name="T11" fmla="*/ 612 h 612"/>
              <a:gd name="T12" fmla="*/ 768 w 1520"/>
              <a:gd name="T13" fmla="*/ 447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0" h="612">
                <a:moveTo>
                  <a:pt x="768" y="447"/>
                </a:moveTo>
                <a:cubicBezTo>
                  <a:pt x="933" y="447"/>
                  <a:pt x="1086" y="505"/>
                  <a:pt x="1207" y="601"/>
                </a:cubicBezTo>
                <a:lnTo>
                  <a:pt x="1520" y="280"/>
                </a:lnTo>
                <a:cubicBezTo>
                  <a:pt x="1318" y="104"/>
                  <a:pt x="1056" y="0"/>
                  <a:pt x="768" y="0"/>
                </a:cubicBezTo>
                <a:cubicBezTo>
                  <a:pt x="473" y="0"/>
                  <a:pt x="204" y="112"/>
                  <a:pt x="0" y="295"/>
                </a:cubicBezTo>
                <a:lnTo>
                  <a:pt x="314" y="612"/>
                </a:lnTo>
                <a:cubicBezTo>
                  <a:pt x="437" y="509"/>
                  <a:pt x="595" y="447"/>
                  <a:pt x="768" y="44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E4554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7"/>
          <p:cNvSpPr/>
          <p:nvPr/>
        </p:nvSpPr>
        <p:spPr bwMode="auto">
          <a:xfrm>
            <a:off x="3662979" y="2834931"/>
            <a:ext cx="1864342" cy="749300"/>
          </a:xfrm>
          <a:custGeom>
            <a:avLst/>
            <a:gdLst>
              <a:gd name="T0" fmla="*/ 1379 w 2739"/>
              <a:gd name="T1" fmla="*/ 802 h 1100"/>
              <a:gd name="T2" fmla="*/ 2176 w 2739"/>
              <a:gd name="T3" fmla="*/ 1086 h 1100"/>
              <a:gd name="T4" fmla="*/ 2739 w 2739"/>
              <a:gd name="T5" fmla="*/ 513 h 1100"/>
              <a:gd name="T6" fmla="*/ 1379 w 2739"/>
              <a:gd name="T7" fmla="*/ 0 h 1100"/>
              <a:gd name="T8" fmla="*/ 0 w 2739"/>
              <a:gd name="T9" fmla="*/ 530 h 1100"/>
              <a:gd name="T10" fmla="*/ 567 w 2739"/>
              <a:gd name="T11" fmla="*/ 1100 h 1100"/>
              <a:gd name="T12" fmla="*/ 1379 w 2739"/>
              <a:gd name="T13" fmla="*/ 802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9" h="1100">
                <a:moveTo>
                  <a:pt x="1379" y="802"/>
                </a:moveTo>
                <a:cubicBezTo>
                  <a:pt x="1676" y="802"/>
                  <a:pt x="1958" y="909"/>
                  <a:pt x="2176" y="1086"/>
                </a:cubicBezTo>
                <a:lnTo>
                  <a:pt x="2739" y="513"/>
                </a:lnTo>
                <a:cubicBezTo>
                  <a:pt x="2376" y="196"/>
                  <a:pt x="1896" y="0"/>
                  <a:pt x="1379" y="0"/>
                </a:cubicBezTo>
                <a:cubicBezTo>
                  <a:pt x="849" y="0"/>
                  <a:pt x="366" y="200"/>
                  <a:pt x="0" y="530"/>
                </a:cubicBezTo>
                <a:lnTo>
                  <a:pt x="567" y="1100"/>
                </a:lnTo>
                <a:cubicBezTo>
                  <a:pt x="787" y="915"/>
                  <a:pt x="1069" y="802"/>
                  <a:pt x="1379" y="802"/>
                </a:cubicBezTo>
                <a:close/>
              </a:path>
            </a:pathLst>
          </a:custGeom>
          <a:solidFill>
            <a:srgbClr val="E4554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8"/>
          <p:cNvSpPr/>
          <p:nvPr/>
        </p:nvSpPr>
        <p:spPr bwMode="auto">
          <a:xfrm>
            <a:off x="7033073" y="3415956"/>
            <a:ext cx="1036098" cy="419100"/>
          </a:xfrm>
          <a:custGeom>
            <a:avLst/>
            <a:gdLst>
              <a:gd name="T0" fmla="*/ 772 w 1523"/>
              <a:gd name="T1" fmla="*/ 447 h 615"/>
              <a:gd name="T2" fmla="*/ 1211 w 1523"/>
              <a:gd name="T3" fmla="*/ 600 h 615"/>
              <a:gd name="T4" fmla="*/ 1523 w 1523"/>
              <a:gd name="T5" fmla="*/ 281 h 615"/>
              <a:gd name="T6" fmla="*/ 772 w 1523"/>
              <a:gd name="T7" fmla="*/ 0 h 615"/>
              <a:gd name="T8" fmla="*/ 0 w 1523"/>
              <a:gd name="T9" fmla="*/ 299 h 615"/>
              <a:gd name="T10" fmla="*/ 314 w 1523"/>
              <a:gd name="T11" fmla="*/ 615 h 615"/>
              <a:gd name="T12" fmla="*/ 772 w 1523"/>
              <a:gd name="T13" fmla="*/ 447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3" h="615">
                <a:moveTo>
                  <a:pt x="772" y="447"/>
                </a:moveTo>
                <a:cubicBezTo>
                  <a:pt x="938" y="447"/>
                  <a:pt x="1090" y="504"/>
                  <a:pt x="1211" y="600"/>
                </a:cubicBezTo>
                <a:lnTo>
                  <a:pt x="1523" y="281"/>
                </a:lnTo>
                <a:cubicBezTo>
                  <a:pt x="1321" y="105"/>
                  <a:pt x="1060" y="0"/>
                  <a:pt x="772" y="0"/>
                </a:cubicBezTo>
                <a:cubicBezTo>
                  <a:pt x="477" y="0"/>
                  <a:pt x="204" y="115"/>
                  <a:pt x="0" y="299"/>
                </a:cubicBezTo>
                <a:lnTo>
                  <a:pt x="314" y="615"/>
                </a:lnTo>
                <a:cubicBezTo>
                  <a:pt x="437" y="512"/>
                  <a:pt x="599" y="447"/>
                  <a:pt x="772" y="44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E4554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Freeform 9"/>
          <p:cNvSpPr/>
          <p:nvPr/>
        </p:nvSpPr>
        <p:spPr bwMode="auto">
          <a:xfrm>
            <a:off x="6618953" y="2839694"/>
            <a:ext cx="1859581" cy="749300"/>
          </a:xfrm>
          <a:custGeom>
            <a:avLst/>
            <a:gdLst>
              <a:gd name="T0" fmla="*/ 1379 w 2733"/>
              <a:gd name="T1" fmla="*/ 802 h 1099"/>
              <a:gd name="T2" fmla="*/ 2171 w 2733"/>
              <a:gd name="T3" fmla="*/ 1082 h 1099"/>
              <a:gd name="T4" fmla="*/ 2733 w 2733"/>
              <a:gd name="T5" fmla="*/ 508 h 1099"/>
              <a:gd name="T6" fmla="*/ 1379 w 2733"/>
              <a:gd name="T7" fmla="*/ 0 h 1099"/>
              <a:gd name="T8" fmla="*/ 0 w 2733"/>
              <a:gd name="T9" fmla="*/ 530 h 1099"/>
              <a:gd name="T10" fmla="*/ 565 w 2733"/>
              <a:gd name="T11" fmla="*/ 1099 h 1099"/>
              <a:gd name="T12" fmla="*/ 1379 w 2733"/>
              <a:gd name="T13" fmla="*/ 802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3" h="1099">
                <a:moveTo>
                  <a:pt x="1379" y="802"/>
                </a:moveTo>
                <a:cubicBezTo>
                  <a:pt x="1676" y="802"/>
                  <a:pt x="1954" y="909"/>
                  <a:pt x="2171" y="1082"/>
                </a:cubicBezTo>
                <a:lnTo>
                  <a:pt x="2733" y="508"/>
                </a:lnTo>
                <a:cubicBezTo>
                  <a:pt x="2370" y="191"/>
                  <a:pt x="1897" y="0"/>
                  <a:pt x="1379" y="0"/>
                </a:cubicBezTo>
                <a:cubicBezTo>
                  <a:pt x="849" y="0"/>
                  <a:pt x="366" y="200"/>
                  <a:pt x="0" y="530"/>
                </a:cubicBezTo>
                <a:lnTo>
                  <a:pt x="565" y="1099"/>
                </a:lnTo>
                <a:cubicBezTo>
                  <a:pt x="786" y="913"/>
                  <a:pt x="1069" y="802"/>
                  <a:pt x="1379" y="802"/>
                </a:cubicBezTo>
                <a:close/>
              </a:path>
            </a:pathLst>
          </a:custGeom>
          <a:solidFill>
            <a:srgbClr val="E4554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10"/>
          <p:cNvSpPr/>
          <p:nvPr/>
        </p:nvSpPr>
        <p:spPr bwMode="auto">
          <a:xfrm>
            <a:off x="2603081" y="2931771"/>
            <a:ext cx="1036098" cy="417513"/>
          </a:xfrm>
          <a:custGeom>
            <a:avLst/>
            <a:gdLst>
              <a:gd name="T0" fmla="*/ 767 w 1522"/>
              <a:gd name="T1" fmla="*/ 165 h 612"/>
              <a:gd name="T2" fmla="*/ 1207 w 1522"/>
              <a:gd name="T3" fmla="*/ 11 h 612"/>
              <a:gd name="T4" fmla="*/ 1522 w 1522"/>
              <a:gd name="T5" fmla="*/ 329 h 612"/>
              <a:gd name="T6" fmla="*/ 767 w 1522"/>
              <a:gd name="T7" fmla="*/ 612 h 612"/>
              <a:gd name="T8" fmla="*/ 0 w 1522"/>
              <a:gd name="T9" fmla="*/ 317 h 612"/>
              <a:gd name="T10" fmla="*/ 314 w 1522"/>
              <a:gd name="T11" fmla="*/ 0 h 612"/>
              <a:gd name="T12" fmla="*/ 767 w 1522"/>
              <a:gd name="T13" fmla="*/ 165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2" h="612">
                <a:moveTo>
                  <a:pt x="767" y="165"/>
                </a:moveTo>
                <a:cubicBezTo>
                  <a:pt x="933" y="165"/>
                  <a:pt x="1086" y="107"/>
                  <a:pt x="1207" y="11"/>
                </a:cubicBezTo>
                <a:lnTo>
                  <a:pt x="1522" y="329"/>
                </a:lnTo>
                <a:cubicBezTo>
                  <a:pt x="1320" y="505"/>
                  <a:pt x="1056" y="612"/>
                  <a:pt x="767" y="612"/>
                </a:cubicBezTo>
                <a:cubicBezTo>
                  <a:pt x="472" y="612"/>
                  <a:pt x="204" y="501"/>
                  <a:pt x="0" y="317"/>
                </a:cubicBezTo>
                <a:lnTo>
                  <a:pt x="314" y="0"/>
                </a:lnTo>
                <a:cubicBezTo>
                  <a:pt x="437" y="103"/>
                  <a:pt x="595" y="165"/>
                  <a:pt x="767" y="165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34474E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11"/>
          <p:cNvSpPr/>
          <p:nvPr/>
        </p:nvSpPr>
        <p:spPr bwMode="auto">
          <a:xfrm>
            <a:off x="2187374" y="3181006"/>
            <a:ext cx="1859581" cy="749300"/>
          </a:xfrm>
          <a:custGeom>
            <a:avLst/>
            <a:gdLst>
              <a:gd name="T0" fmla="*/ 1378 w 2733"/>
              <a:gd name="T1" fmla="*/ 297 h 1099"/>
              <a:gd name="T2" fmla="*/ 2166 w 2733"/>
              <a:gd name="T3" fmla="*/ 22 h 1099"/>
              <a:gd name="T4" fmla="*/ 2733 w 2733"/>
              <a:gd name="T5" fmla="*/ 591 h 1099"/>
              <a:gd name="T6" fmla="*/ 1378 w 2733"/>
              <a:gd name="T7" fmla="*/ 1099 h 1099"/>
              <a:gd name="T8" fmla="*/ 0 w 2733"/>
              <a:gd name="T9" fmla="*/ 570 h 1099"/>
              <a:gd name="T10" fmla="*/ 563 w 2733"/>
              <a:gd name="T11" fmla="*/ 0 h 1099"/>
              <a:gd name="T12" fmla="*/ 1378 w 2733"/>
              <a:gd name="T13" fmla="*/ 297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3" h="1099">
                <a:moveTo>
                  <a:pt x="1378" y="297"/>
                </a:moveTo>
                <a:cubicBezTo>
                  <a:pt x="1676" y="297"/>
                  <a:pt x="1950" y="194"/>
                  <a:pt x="2166" y="22"/>
                </a:cubicBezTo>
                <a:lnTo>
                  <a:pt x="2733" y="591"/>
                </a:lnTo>
                <a:cubicBezTo>
                  <a:pt x="2370" y="908"/>
                  <a:pt x="1896" y="1099"/>
                  <a:pt x="1378" y="1099"/>
                </a:cubicBezTo>
                <a:cubicBezTo>
                  <a:pt x="849" y="1099"/>
                  <a:pt x="366" y="899"/>
                  <a:pt x="0" y="570"/>
                </a:cubicBezTo>
                <a:lnTo>
                  <a:pt x="563" y="0"/>
                </a:lnTo>
                <a:cubicBezTo>
                  <a:pt x="783" y="185"/>
                  <a:pt x="1069" y="297"/>
                  <a:pt x="1378" y="297"/>
                </a:cubicBezTo>
                <a:close/>
              </a:path>
            </a:pathLst>
          </a:custGeom>
          <a:solidFill>
            <a:srgbClr val="34474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12"/>
          <p:cNvSpPr/>
          <p:nvPr/>
        </p:nvSpPr>
        <p:spPr bwMode="auto">
          <a:xfrm>
            <a:off x="5562228" y="2934946"/>
            <a:ext cx="1036098" cy="417513"/>
          </a:xfrm>
          <a:custGeom>
            <a:avLst/>
            <a:gdLst>
              <a:gd name="T0" fmla="*/ 768 w 1523"/>
              <a:gd name="T1" fmla="*/ 166 h 613"/>
              <a:gd name="T2" fmla="*/ 1208 w 1523"/>
              <a:gd name="T3" fmla="*/ 12 h 613"/>
              <a:gd name="T4" fmla="*/ 1523 w 1523"/>
              <a:gd name="T5" fmla="*/ 330 h 613"/>
              <a:gd name="T6" fmla="*/ 768 w 1523"/>
              <a:gd name="T7" fmla="*/ 613 h 613"/>
              <a:gd name="T8" fmla="*/ 0 w 1523"/>
              <a:gd name="T9" fmla="*/ 317 h 613"/>
              <a:gd name="T10" fmla="*/ 315 w 1523"/>
              <a:gd name="T11" fmla="*/ 0 h 613"/>
              <a:gd name="T12" fmla="*/ 768 w 1523"/>
              <a:gd name="T13" fmla="*/ 166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3" h="613">
                <a:moveTo>
                  <a:pt x="768" y="166"/>
                </a:moveTo>
                <a:cubicBezTo>
                  <a:pt x="934" y="166"/>
                  <a:pt x="1087" y="108"/>
                  <a:pt x="1208" y="12"/>
                </a:cubicBezTo>
                <a:lnTo>
                  <a:pt x="1523" y="330"/>
                </a:lnTo>
                <a:cubicBezTo>
                  <a:pt x="1321" y="506"/>
                  <a:pt x="1057" y="613"/>
                  <a:pt x="768" y="613"/>
                </a:cubicBezTo>
                <a:cubicBezTo>
                  <a:pt x="473" y="613"/>
                  <a:pt x="204" y="501"/>
                  <a:pt x="0" y="317"/>
                </a:cubicBezTo>
                <a:lnTo>
                  <a:pt x="315" y="0"/>
                </a:lnTo>
                <a:cubicBezTo>
                  <a:pt x="438" y="104"/>
                  <a:pt x="596" y="166"/>
                  <a:pt x="768" y="16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34474E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13"/>
          <p:cNvSpPr/>
          <p:nvPr/>
        </p:nvSpPr>
        <p:spPr bwMode="auto">
          <a:xfrm>
            <a:off x="5143346" y="3184183"/>
            <a:ext cx="1861169" cy="752475"/>
          </a:xfrm>
          <a:custGeom>
            <a:avLst/>
            <a:gdLst>
              <a:gd name="T0" fmla="*/ 1379 w 2733"/>
              <a:gd name="T1" fmla="*/ 301 h 1103"/>
              <a:gd name="T2" fmla="*/ 2167 w 2733"/>
              <a:gd name="T3" fmla="*/ 25 h 1103"/>
              <a:gd name="T4" fmla="*/ 2733 w 2733"/>
              <a:gd name="T5" fmla="*/ 595 h 1103"/>
              <a:gd name="T6" fmla="*/ 1379 w 2733"/>
              <a:gd name="T7" fmla="*/ 1103 h 1103"/>
              <a:gd name="T8" fmla="*/ 0 w 2733"/>
              <a:gd name="T9" fmla="*/ 573 h 1103"/>
              <a:gd name="T10" fmla="*/ 563 w 2733"/>
              <a:gd name="T11" fmla="*/ 0 h 1103"/>
              <a:gd name="T12" fmla="*/ 1379 w 2733"/>
              <a:gd name="T13" fmla="*/ 301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3" h="1103">
                <a:moveTo>
                  <a:pt x="1379" y="301"/>
                </a:moveTo>
                <a:cubicBezTo>
                  <a:pt x="1677" y="301"/>
                  <a:pt x="1950" y="198"/>
                  <a:pt x="2167" y="25"/>
                </a:cubicBezTo>
                <a:lnTo>
                  <a:pt x="2733" y="595"/>
                </a:lnTo>
                <a:cubicBezTo>
                  <a:pt x="2370" y="912"/>
                  <a:pt x="1897" y="1103"/>
                  <a:pt x="1379" y="1103"/>
                </a:cubicBezTo>
                <a:cubicBezTo>
                  <a:pt x="849" y="1103"/>
                  <a:pt x="366" y="903"/>
                  <a:pt x="0" y="573"/>
                </a:cubicBezTo>
                <a:lnTo>
                  <a:pt x="563" y="0"/>
                </a:lnTo>
                <a:cubicBezTo>
                  <a:pt x="783" y="185"/>
                  <a:pt x="1069" y="301"/>
                  <a:pt x="1379" y="301"/>
                </a:cubicBezTo>
                <a:close/>
              </a:path>
            </a:pathLst>
          </a:custGeom>
          <a:solidFill>
            <a:srgbClr val="34474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14"/>
          <p:cNvSpPr/>
          <p:nvPr/>
        </p:nvSpPr>
        <p:spPr bwMode="auto">
          <a:xfrm>
            <a:off x="8524547" y="2944471"/>
            <a:ext cx="1031338" cy="417513"/>
          </a:xfrm>
          <a:custGeom>
            <a:avLst/>
            <a:gdLst>
              <a:gd name="T0" fmla="*/ 768 w 1516"/>
              <a:gd name="T1" fmla="*/ 165 h 613"/>
              <a:gd name="T2" fmla="*/ 1208 w 1516"/>
              <a:gd name="T3" fmla="*/ 12 h 613"/>
              <a:gd name="T4" fmla="*/ 1516 w 1516"/>
              <a:gd name="T5" fmla="*/ 335 h 613"/>
              <a:gd name="T6" fmla="*/ 768 w 1516"/>
              <a:gd name="T7" fmla="*/ 613 h 613"/>
              <a:gd name="T8" fmla="*/ 0 w 1516"/>
              <a:gd name="T9" fmla="*/ 317 h 613"/>
              <a:gd name="T10" fmla="*/ 314 w 1516"/>
              <a:gd name="T11" fmla="*/ 0 h 613"/>
              <a:gd name="T12" fmla="*/ 768 w 1516"/>
              <a:gd name="T13" fmla="*/ 165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6" h="613">
                <a:moveTo>
                  <a:pt x="768" y="165"/>
                </a:moveTo>
                <a:cubicBezTo>
                  <a:pt x="934" y="165"/>
                  <a:pt x="1087" y="108"/>
                  <a:pt x="1208" y="12"/>
                </a:cubicBezTo>
                <a:lnTo>
                  <a:pt x="1516" y="335"/>
                </a:lnTo>
                <a:cubicBezTo>
                  <a:pt x="1314" y="511"/>
                  <a:pt x="1057" y="613"/>
                  <a:pt x="768" y="613"/>
                </a:cubicBezTo>
                <a:cubicBezTo>
                  <a:pt x="473" y="613"/>
                  <a:pt x="204" y="501"/>
                  <a:pt x="0" y="317"/>
                </a:cubicBezTo>
                <a:lnTo>
                  <a:pt x="314" y="0"/>
                </a:lnTo>
                <a:cubicBezTo>
                  <a:pt x="437" y="103"/>
                  <a:pt x="596" y="165"/>
                  <a:pt x="768" y="165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rgbClr val="34474E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15"/>
          <p:cNvSpPr/>
          <p:nvPr/>
        </p:nvSpPr>
        <p:spPr bwMode="auto">
          <a:xfrm>
            <a:off x="8096146" y="3185769"/>
            <a:ext cx="1857995" cy="749300"/>
          </a:xfrm>
          <a:custGeom>
            <a:avLst/>
            <a:gdLst>
              <a:gd name="T0" fmla="*/ 1376 w 2730"/>
              <a:gd name="T1" fmla="*/ 297 h 1099"/>
              <a:gd name="T2" fmla="*/ 2175 w 2730"/>
              <a:gd name="T3" fmla="*/ 10 h 1099"/>
              <a:gd name="T4" fmla="*/ 2730 w 2730"/>
              <a:gd name="T5" fmla="*/ 591 h 1099"/>
              <a:gd name="T6" fmla="*/ 1376 w 2730"/>
              <a:gd name="T7" fmla="*/ 1099 h 1099"/>
              <a:gd name="T8" fmla="*/ 0 w 2730"/>
              <a:gd name="T9" fmla="*/ 574 h 1099"/>
              <a:gd name="T10" fmla="*/ 562 w 2730"/>
              <a:gd name="T11" fmla="*/ 0 h 1099"/>
              <a:gd name="T12" fmla="*/ 1376 w 2730"/>
              <a:gd name="T13" fmla="*/ 297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0" h="1099">
                <a:moveTo>
                  <a:pt x="1376" y="297"/>
                </a:moveTo>
                <a:cubicBezTo>
                  <a:pt x="1673" y="297"/>
                  <a:pt x="1918" y="224"/>
                  <a:pt x="2175" y="10"/>
                </a:cubicBezTo>
                <a:lnTo>
                  <a:pt x="2730" y="591"/>
                </a:lnTo>
                <a:cubicBezTo>
                  <a:pt x="2367" y="907"/>
                  <a:pt x="1893" y="1099"/>
                  <a:pt x="1376" y="1099"/>
                </a:cubicBezTo>
                <a:cubicBezTo>
                  <a:pt x="846" y="1099"/>
                  <a:pt x="366" y="903"/>
                  <a:pt x="0" y="574"/>
                </a:cubicBezTo>
                <a:lnTo>
                  <a:pt x="562" y="0"/>
                </a:lnTo>
                <a:cubicBezTo>
                  <a:pt x="783" y="185"/>
                  <a:pt x="1066" y="297"/>
                  <a:pt x="1376" y="297"/>
                </a:cubicBezTo>
                <a:close/>
              </a:path>
            </a:pathLst>
          </a:custGeom>
          <a:solidFill>
            <a:srgbClr val="34474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199242" y="2226506"/>
            <a:ext cx="1814531" cy="813453"/>
            <a:chOff x="1993900" y="1247395"/>
            <a:chExt cx="1815476" cy="813453"/>
          </a:xfrm>
        </p:grpSpPr>
        <p:cxnSp>
          <p:nvCxnSpPr>
            <p:cNvPr id="42" name="直接连接符 41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直接连接符 42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6" name="组合 45"/>
          <p:cNvGrpSpPr/>
          <p:nvPr/>
        </p:nvGrpSpPr>
        <p:grpSpPr>
          <a:xfrm flipV="1">
            <a:off x="3718492" y="3721912"/>
            <a:ext cx="1814531" cy="813453"/>
            <a:chOff x="1993900" y="1247395"/>
            <a:chExt cx="1815476" cy="813453"/>
          </a:xfrm>
        </p:grpSpPr>
        <p:cxnSp>
          <p:nvCxnSpPr>
            <p:cNvPr id="47" name="直接连接符 46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直接连接符 47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1" name="组合 50"/>
          <p:cNvGrpSpPr/>
          <p:nvPr/>
        </p:nvGrpSpPr>
        <p:grpSpPr>
          <a:xfrm>
            <a:off x="5178397" y="2226506"/>
            <a:ext cx="1814531" cy="813453"/>
            <a:chOff x="1993900" y="1247395"/>
            <a:chExt cx="1815476" cy="813453"/>
          </a:xfrm>
        </p:grpSpPr>
        <p:cxnSp>
          <p:nvCxnSpPr>
            <p:cNvPr id="52" name="直接连接符 51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直接连接符 52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6" name="组合 55"/>
          <p:cNvGrpSpPr/>
          <p:nvPr/>
        </p:nvGrpSpPr>
        <p:grpSpPr>
          <a:xfrm flipV="1">
            <a:off x="6626432" y="3721912"/>
            <a:ext cx="1814531" cy="813453"/>
            <a:chOff x="1993900" y="1247395"/>
            <a:chExt cx="1815476" cy="813453"/>
          </a:xfrm>
        </p:grpSpPr>
        <p:cxnSp>
          <p:nvCxnSpPr>
            <p:cNvPr id="57" name="直接连接符 56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直接连接符 57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1" name="组合 60"/>
          <p:cNvGrpSpPr/>
          <p:nvPr/>
        </p:nvGrpSpPr>
        <p:grpSpPr>
          <a:xfrm>
            <a:off x="8121945" y="2226506"/>
            <a:ext cx="1814531" cy="813453"/>
            <a:chOff x="1993900" y="1247395"/>
            <a:chExt cx="1815476" cy="813453"/>
          </a:xfrm>
        </p:grpSpPr>
        <p:cxnSp>
          <p:nvCxnSpPr>
            <p:cNvPr id="62" name="直接连接符 61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直接连接符 62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1EE1466-8413-08A0-E3DF-31939B3DB976}"/>
              </a:ext>
            </a:extLst>
          </p:cNvPr>
          <p:cNvGrpSpPr/>
          <p:nvPr/>
        </p:nvGrpSpPr>
        <p:grpSpPr>
          <a:xfrm>
            <a:off x="2067156" y="1108627"/>
            <a:ext cx="2235567" cy="1047355"/>
            <a:chOff x="162390" y="1906534"/>
            <a:chExt cx="2235567" cy="104735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AA55FD6-0E8C-3765-A06E-575F52C7F1B1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EFC6CB2-52B7-D67C-F794-7082A2BCC5E8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F4FBB97-A870-B626-A22D-31DD963C9915}"/>
              </a:ext>
            </a:extLst>
          </p:cNvPr>
          <p:cNvGrpSpPr/>
          <p:nvPr/>
        </p:nvGrpSpPr>
        <p:grpSpPr>
          <a:xfrm>
            <a:off x="4967878" y="1108627"/>
            <a:ext cx="2235567" cy="1047355"/>
            <a:chOff x="162390" y="1906534"/>
            <a:chExt cx="2235567" cy="104735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2D20290-091D-A4E4-1524-6BB126300608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C48567B-375D-59F8-3367-C2FAABB02F65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811AA2A-36C3-5333-58C8-3CD6C8AC3A9B}"/>
              </a:ext>
            </a:extLst>
          </p:cNvPr>
          <p:cNvGrpSpPr/>
          <p:nvPr/>
        </p:nvGrpSpPr>
        <p:grpSpPr>
          <a:xfrm>
            <a:off x="7922432" y="1108627"/>
            <a:ext cx="2235567" cy="1047355"/>
            <a:chOff x="162390" y="1906534"/>
            <a:chExt cx="2235567" cy="10473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A81FAAF-8CF6-DD10-1AB6-E50CB7F856D3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EDFF0E9-1591-ACCC-4349-E5E560044CC2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99E215C-8A9C-0F39-5BA2-7C5BB88EFB86}"/>
              </a:ext>
            </a:extLst>
          </p:cNvPr>
          <p:cNvGrpSpPr/>
          <p:nvPr/>
        </p:nvGrpSpPr>
        <p:grpSpPr>
          <a:xfrm>
            <a:off x="3507973" y="4668283"/>
            <a:ext cx="2235567" cy="1047355"/>
            <a:chOff x="162390" y="1906534"/>
            <a:chExt cx="2235567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7BD65C1-3B35-683D-0938-C260C1B0D3AE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57B126-D508-AB42-F74C-EC9CAED8445F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2D0CF1B-FEF3-08DD-505C-8E997F56723D}"/>
              </a:ext>
            </a:extLst>
          </p:cNvPr>
          <p:cNvGrpSpPr/>
          <p:nvPr/>
        </p:nvGrpSpPr>
        <p:grpSpPr>
          <a:xfrm>
            <a:off x="6430959" y="4668283"/>
            <a:ext cx="2235567" cy="1047355"/>
            <a:chOff x="162390" y="1906534"/>
            <a:chExt cx="2235567" cy="10473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6EBAF98-E554-42DA-329D-1872F4A810CD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BCD35D7-CCFD-53FE-CF5C-F1C454E1BF19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416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文本框 518">
            <a:extLst>
              <a:ext uri="{FF2B5EF4-FFF2-40B4-BE49-F238E27FC236}">
                <a16:creationId xmlns:a16="http://schemas.microsoft.com/office/drawing/2014/main" id="{9D31D648-6C2D-F0EE-F1E6-53DCD607F2DE}"/>
              </a:ext>
            </a:extLst>
          </p:cNvPr>
          <p:cNvSpPr txBox="1"/>
          <p:nvPr/>
        </p:nvSpPr>
        <p:spPr>
          <a:xfrm>
            <a:off x="10137453" y="26025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2444F3A-B58D-468A-08B4-A40B7F7F2E03}"/>
              </a:ext>
            </a:extLst>
          </p:cNvPr>
          <p:cNvGrpSpPr/>
          <p:nvPr/>
        </p:nvGrpSpPr>
        <p:grpSpPr>
          <a:xfrm>
            <a:off x="2018067" y="2060364"/>
            <a:ext cx="3744515" cy="740223"/>
            <a:chOff x="1952527" y="2060364"/>
            <a:chExt cx="3744515" cy="740223"/>
          </a:xfrm>
        </p:grpSpPr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id="{20112367-D989-934E-B21D-0CB2B65D275D}"/>
                </a:ext>
              </a:extLst>
            </p:cNvPr>
            <p:cNvSpPr/>
            <p:nvPr/>
          </p:nvSpPr>
          <p:spPr>
            <a:xfrm>
              <a:off x="2694349" y="2072585"/>
              <a:ext cx="3002693" cy="728002"/>
            </a:xfrm>
            <a:prstGeom prst="plaque">
              <a:avLst>
                <a:gd name="adj" fmla="val 6978"/>
              </a:avLst>
            </a:prstGeom>
            <a:solidFill>
              <a:schemeClr val="bg1"/>
            </a:solidFill>
            <a:ln w="25400">
              <a:solidFill>
                <a:srgbClr val="3447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缺角矩形 523">
              <a:extLst>
                <a:ext uri="{FF2B5EF4-FFF2-40B4-BE49-F238E27FC236}">
                  <a16:creationId xmlns:a16="http://schemas.microsoft.com/office/drawing/2014/main" id="{C977BE32-C38D-3C91-F1CC-9FDC8EC2B4CD}"/>
                </a:ext>
              </a:extLst>
            </p:cNvPr>
            <p:cNvSpPr/>
            <p:nvPr/>
          </p:nvSpPr>
          <p:spPr>
            <a:xfrm>
              <a:off x="1952527" y="2072585"/>
              <a:ext cx="1055906" cy="728002"/>
            </a:xfrm>
            <a:prstGeom prst="plaque">
              <a:avLst>
                <a:gd name="adj" fmla="val 22648"/>
              </a:avLst>
            </a:prstGeom>
            <a:solidFill>
              <a:srgbClr val="E4554F"/>
            </a:solidFill>
            <a:ln w="25400">
              <a:solidFill>
                <a:srgbClr val="E455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7470F9B-595F-3D6E-4B26-DF0678D1495D}"/>
                </a:ext>
              </a:extLst>
            </p:cNvPr>
            <p:cNvSpPr txBox="1"/>
            <p:nvPr/>
          </p:nvSpPr>
          <p:spPr>
            <a:xfrm>
              <a:off x="2149760" y="2060364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A8CBDE0-0B35-01D5-F973-24EADCCBF406}"/>
                </a:ext>
              </a:extLst>
            </p:cNvPr>
            <p:cNvSpPr txBox="1"/>
            <p:nvPr/>
          </p:nvSpPr>
          <p:spPr>
            <a:xfrm>
              <a:off x="3315336" y="2244883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论文背景与意义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2859CD3-6A16-1EDF-B838-217EAD44C84C}"/>
              </a:ext>
            </a:extLst>
          </p:cNvPr>
          <p:cNvGrpSpPr/>
          <p:nvPr/>
        </p:nvGrpSpPr>
        <p:grpSpPr>
          <a:xfrm>
            <a:off x="6457599" y="2060364"/>
            <a:ext cx="3744515" cy="740223"/>
            <a:chOff x="1952527" y="2060364"/>
            <a:chExt cx="3744515" cy="740223"/>
          </a:xfrm>
        </p:grpSpPr>
        <p:sp>
          <p:nvSpPr>
            <p:cNvPr id="8" name="缺角矩形 7">
              <a:extLst>
                <a:ext uri="{FF2B5EF4-FFF2-40B4-BE49-F238E27FC236}">
                  <a16:creationId xmlns:a16="http://schemas.microsoft.com/office/drawing/2014/main" id="{AE2D47D3-7CB6-2A0F-A60A-7CB874F33AD0}"/>
                </a:ext>
              </a:extLst>
            </p:cNvPr>
            <p:cNvSpPr/>
            <p:nvPr/>
          </p:nvSpPr>
          <p:spPr>
            <a:xfrm>
              <a:off x="2694349" y="2072585"/>
              <a:ext cx="3002693" cy="728002"/>
            </a:xfrm>
            <a:prstGeom prst="plaque">
              <a:avLst>
                <a:gd name="adj" fmla="val 6978"/>
              </a:avLst>
            </a:prstGeom>
            <a:solidFill>
              <a:schemeClr val="bg1"/>
            </a:solidFill>
            <a:ln w="25400">
              <a:solidFill>
                <a:srgbClr val="3447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84626C0D-8E4A-A495-DB3F-73CAD0BAEC75}"/>
                </a:ext>
              </a:extLst>
            </p:cNvPr>
            <p:cNvSpPr/>
            <p:nvPr/>
          </p:nvSpPr>
          <p:spPr>
            <a:xfrm>
              <a:off x="1952527" y="2072585"/>
              <a:ext cx="1055906" cy="728002"/>
            </a:xfrm>
            <a:prstGeom prst="plaque">
              <a:avLst>
                <a:gd name="adj" fmla="val 22648"/>
              </a:avLst>
            </a:prstGeom>
            <a:solidFill>
              <a:srgbClr val="E4554F"/>
            </a:solidFill>
            <a:ln w="25400">
              <a:solidFill>
                <a:srgbClr val="E455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5E91987-6FFD-8D33-8B7E-C8486ABF91CE}"/>
                </a:ext>
              </a:extLst>
            </p:cNvPr>
            <p:cNvSpPr txBox="1"/>
            <p:nvPr/>
          </p:nvSpPr>
          <p:spPr>
            <a:xfrm>
              <a:off x="2149760" y="2060364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贰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184105A-016E-A29B-8B9F-493FACC0DC9E}"/>
                </a:ext>
              </a:extLst>
            </p:cNvPr>
            <p:cNvSpPr txBox="1"/>
            <p:nvPr/>
          </p:nvSpPr>
          <p:spPr>
            <a:xfrm>
              <a:off x="3315336" y="2244883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研究思路与方法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471F77D-2E05-1BDA-5A37-19C7B4911924}"/>
              </a:ext>
            </a:extLst>
          </p:cNvPr>
          <p:cNvGrpSpPr/>
          <p:nvPr/>
        </p:nvGrpSpPr>
        <p:grpSpPr>
          <a:xfrm>
            <a:off x="2018067" y="3774913"/>
            <a:ext cx="3744515" cy="740223"/>
            <a:chOff x="1952527" y="2060364"/>
            <a:chExt cx="3744515" cy="740223"/>
          </a:xfrm>
        </p:grpSpPr>
        <p:sp>
          <p:nvSpPr>
            <p:cNvPr id="452" name="缺角矩形 451">
              <a:extLst>
                <a:ext uri="{FF2B5EF4-FFF2-40B4-BE49-F238E27FC236}">
                  <a16:creationId xmlns:a16="http://schemas.microsoft.com/office/drawing/2014/main" id="{97B3A641-EACD-F8D9-F7D3-897C84039DCF}"/>
                </a:ext>
              </a:extLst>
            </p:cNvPr>
            <p:cNvSpPr/>
            <p:nvPr/>
          </p:nvSpPr>
          <p:spPr>
            <a:xfrm>
              <a:off x="2694349" y="2072585"/>
              <a:ext cx="3002693" cy="728002"/>
            </a:xfrm>
            <a:prstGeom prst="plaque">
              <a:avLst>
                <a:gd name="adj" fmla="val 6978"/>
              </a:avLst>
            </a:prstGeom>
            <a:solidFill>
              <a:schemeClr val="bg1"/>
            </a:solidFill>
            <a:ln w="25400">
              <a:solidFill>
                <a:srgbClr val="3447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缺角矩形 452">
              <a:extLst>
                <a:ext uri="{FF2B5EF4-FFF2-40B4-BE49-F238E27FC236}">
                  <a16:creationId xmlns:a16="http://schemas.microsoft.com/office/drawing/2014/main" id="{22B32651-F7F8-6572-68F9-3D23A8BDA891}"/>
                </a:ext>
              </a:extLst>
            </p:cNvPr>
            <p:cNvSpPr/>
            <p:nvPr/>
          </p:nvSpPr>
          <p:spPr>
            <a:xfrm>
              <a:off x="1952527" y="2072585"/>
              <a:ext cx="1055906" cy="728002"/>
            </a:xfrm>
            <a:prstGeom prst="plaque">
              <a:avLst>
                <a:gd name="adj" fmla="val 22648"/>
              </a:avLst>
            </a:prstGeom>
            <a:solidFill>
              <a:srgbClr val="E4554F"/>
            </a:solidFill>
            <a:ln w="25400">
              <a:solidFill>
                <a:srgbClr val="E455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文本框 453">
              <a:extLst>
                <a:ext uri="{FF2B5EF4-FFF2-40B4-BE49-F238E27FC236}">
                  <a16:creationId xmlns:a16="http://schemas.microsoft.com/office/drawing/2014/main" id="{D53A6670-408B-CEF1-EBCA-237C8DBF41D4}"/>
                </a:ext>
              </a:extLst>
            </p:cNvPr>
            <p:cNvSpPr txBox="1"/>
            <p:nvPr/>
          </p:nvSpPr>
          <p:spPr>
            <a:xfrm>
              <a:off x="2149760" y="2060364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叁</a:t>
              </a:r>
            </a:p>
          </p:txBody>
        </p:sp>
        <p:sp>
          <p:nvSpPr>
            <p:cNvPr id="455" name="文本框 454">
              <a:extLst>
                <a:ext uri="{FF2B5EF4-FFF2-40B4-BE49-F238E27FC236}">
                  <a16:creationId xmlns:a16="http://schemas.microsoft.com/office/drawing/2014/main" id="{D1586D63-1F8B-F739-983A-983CF48C4BCB}"/>
                </a:ext>
              </a:extLst>
            </p:cNvPr>
            <p:cNvSpPr txBox="1"/>
            <p:nvPr/>
          </p:nvSpPr>
          <p:spPr>
            <a:xfrm>
              <a:off x="3315336" y="2244883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研究成果及应用</a:t>
              </a:r>
            </a:p>
          </p:txBody>
        </p:sp>
      </p:grpSp>
      <p:grpSp>
        <p:nvGrpSpPr>
          <p:cNvPr id="456" name="组合 455">
            <a:extLst>
              <a:ext uri="{FF2B5EF4-FFF2-40B4-BE49-F238E27FC236}">
                <a16:creationId xmlns:a16="http://schemas.microsoft.com/office/drawing/2014/main" id="{87F7DEA0-22F4-59A0-E1E8-C648522BB518}"/>
              </a:ext>
            </a:extLst>
          </p:cNvPr>
          <p:cNvGrpSpPr/>
          <p:nvPr/>
        </p:nvGrpSpPr>
        <p:grpSpPr>
          <a:xfrm>
            <a:off x="6457599" y="3774913"/>
            <a:ext cx="3744515" cy="740223"/>
            <a:chOff x="1952527" y="2060364"/>
            <a:chExt cx="3744515" cy="740223"/>
          </a:xfrm>
        </p:grpSpPr>
        <p:sp>
          <p:nvSpPr>
            <p:cNvPr id="457" name="缺角矩形 456">
              <a:extLst>
                <a:ext uri="{FF2B5EF4-FFF2-40B4-BE49-F238E27FC236}">
                  <a16:creationId xmlns:a16="http://schemas.microsoft.com/office/drawing/2014/main" id="{41AE726D-4C85-6BA9-E42A-6DD1031F829A}"/>
                </a:ext>
              </a:extLst>
            </p:cNvPr>
            <p:cNvSpPr/>
            <p:nvPr/>
          </p:nvSpPr>
          <p:spPr>
            <a:xfrm>
              <a:off x="2694349" y="2072585"/>
              <a:ext cx="3002693" cy="728002"/>
            </a:xfrm>
            <a:prstGeom prst="plaque">
              <a:avLst>
                <a:gd name="adj" fmla="val 6978"/>
              </a:avLst>
            </a:prstGeom>
            <a:solidFill>
              <a:schemeClr val="bg1"/>
            </a:solidFill>
            <a:ln w="25400">
              <a:solidFill>
                <a:srgbClr val="3447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缺角矩形 457">
              <a:extLst>
                <a:ext uri="{FF2B5EF4-FFF2-40B4-BE49-F238E27FC236}">
                  <a16:creationId xmlns:a16="http://schemas.microsoft.com/office/drawing/2014/main" id="{0EBE70B7-0602-CDD9-3F09-F107B4B3283E}"/>
                </a:ext>
              </a:extLst>
            </p:cNvPr>
            <p:cNvSpPr/>
            <p:nvPr/>
          </p:nvSpPr>
          <p:spPr>
            <a:xfrm>
              <a:off x="1952527" y="2072585"/>
              <a:ext cx="1055906" cy="728002"/>
            </a:xfrm>
            <a:prstGeom prst="plaque">
              <a:avLst>
                <a:gd name="adj" fmla="val 22648"/>
              </a:avLst>
            </a:prstGeom>
            <a:solidFill>
              <a:srgbClr val="E4554F"/>
            </a:solidFill>
            <a:ln w="25400">
              <a:solidFill>
                <a:srgbClr val="E455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文本框 458">
              <a:extLst>
                <a:ext uri="{FF2B5EF4-FFF2-40B4-BE49-F238E27FC236}">
                  <a16:creationId xmlns:a16="http://schemas.microsoft.com/office/drawing/2014/main" id="{E5FA6A12-620C-0D30-4B8D-D13F4AFA7336}"/>
                </a:ext>
              </a:extLst>
            </p:cNvPr>
            <p:cNvSpPr txBox="1"/>
            <p:nvPr/>
          </p:nvSpPr>
          <p:spPr>
            <a:xfrm>
              <a:off x="2149760" y="2060364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肆</a:t>
              </a:r>
            </a:p>
          </p:txBody>
        </p:sp>
        <p:sp>
          <p:nvSpPr>
            <p:cNvPr id="460" name="文本框 459">
              <a:extLst>
                <a:ext uri="{FF2B5EF4-FFF2-40B4-BE49-F238E27FC236}">
                  <a16:creationId xmlns:a16="http://schemas.microsoft.com/office/drawing/2014/main" id="{C4DCA828-F83A-D4AF-AED0-F74A6CF3629D}"/>
                </a:ext>
              </a:extLst>
            </p:cNvPr>
            <p:cNvSpPr txBox="1"/>
            <p:nvPr/>
          </p:nvSpPr>
          <p:spPr>
            <a:xfrm>
              <a:off x="3315336" y="2244883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论文总结与展望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447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论文总结与展望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123574" y="4047099"/>
            <a:ext cx="1714307" cy="1520911"/>
            <a:chOff x="2738853" y="5182144"/>
            <a:chExt cx="1360789" cy="1207190"/>
          </a:xfrm>
          <a:solidFill>
            <a:schemeClr val="accent1"/>
          </a:solidFill>
        </p:grpSpPr>
        <p:sp>
          <p:nvSpPr>
            <p:cNvPr id="5" name="未知"/>
            <p:cNvSpPr>
              <a:spLocks noChangeAspect="1"/>
            </p:cNvSpPr>
            <p:nvPr/>
          </p:nvSpPr>
          <p:spPr bwMode="auto">
            <a:xfrm>
              <a:off x="2738853" y="5182144"/>
              <a:ext cx="1360789" cy="1207190"/>
            </a:xfrm>
            <a:custGeom>
              <a:avLst/>
              <a:gdLst/>
              <a:ahLst/>
              <a:cxnLst>
                <a:cxn ang="0">
                  <a:pos x="0" y="328"/>
                </a:cxn>
                <a:cxn ang="0">
                  <a:pos x="944" y="0"/>
                </a:cxn>
                <a:cxn ang="0">
                  <a:pos x="963" y="691"/>
                </a:cxn>
                <a:cxn ang="0">
                  <a:pos x="3" y="691"/>
                </a:cxn>
                <a:cxn ang="0">
                  <a:pos x="0" y="328"/>
                </a:cxn>
              </a:cxnLst>
              <a:rect l="0" t="0" r="r" b="b"/>
              <a:pathLst>
                <a:path w="963" h="691">
                  <a:moveTo>
                    <a:pt x="0" y="328"/>
                  </a:moveTo>
                  <a:lnTo>
                    <a:pt x="944" y="0"/>
                  </a:lnTo>
                  <a:lnTo>
                    <a:pt x="963" y="691"/>
                  </a:lnTo>
                  <a:lnTo>
                    <a:pt x="3" y="691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rgbClr val="E45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 Box 11"/>
            <p:cNvSpPr txBox="1">
              <a:spLocks noChangeAspect="1" noChangeArrowheads="1"/>
            </p:cNvSpPr>
            <p:nvPr/>
          </p:nvSpPr>
          <p:spPr bwMode="auto">
            <a:xfrm>
              <a:off x="3564536" y="5631173"/>
              <a:ext cx="512404" cy="61072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100000">
                        <a:schemeClr val="tx2"/>
                      </a:gs>
                      <a:gs pos="0">
                        <a:schemeClr val="accent2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sz="4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38074" y="3075418"/>
            <a:ext cx="1707771" cy="2492591"/>
            <a:chOff x="4258552" y="4410892"/>
            <a:chExt cx="1355600" cy="1978441"/>
          </a:xfrm>
        </p:grpSpPr>
        <p:sp>
          <p:nvSpPr>
            <p:cNvPr id="8" name="未知"/>
            <p:cNvSpPr>
              <a:spLocks noChangeAspect="1"/>
            </p:cNvSpPr>
            <p:nvPr/>
          </p:nvSpPr>
          <p:spPr bwMode="auto">
            <a:xfrm>
              <a:off x="4258552" y="4410892"/>
              <a:ext cx="1355600" cy="1978441"/>
            </a:xfrm>
            <a:custGeom>
              <a:avLst/>
              <a:gdLst/>
              <a:ahLst/>
              <a:cxnLst>
                <a:cxn ang="0">
                  <a:pos x="0" y="390"/>
                </a:cxn>
                <a:cxn ang="0">
                  <a:pos x="952" y="0"/>
                </a:cxn>
                <a:cxn ang="0">
                  <a:pos x="960" y="1110"/>
                </a:cxn>
                <a:cxn ang="0">
                  <a:pos x="0" y="1110"/>
                </a:cxn>
                <a:cxn ang="0">
                  <a:pos x="0" y="390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 Box 12"/>
            <p:cNvSpPr txBox="1">
              <a:spLocks noChangeAspect="1" noChangeArrowheads="1"/>
            </p:cNvSpPr>
            <p:nvPr/>
          </p:nvSpPr>
          <p:spPr bwMode="auto">
            <a:xfrm>
              <a:off x="5092019" y="5630357"/>
              <a:ext cx="512404" cy="46415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4000" b="1">
                  <a:gradFill>
                    <a:gsLst>
                      <a:gs pos="100000">
                        <a:schemeClr val="tx2"/>
                      </a:gs>
                      <a:gs pos="0">
                        <a:schemeClr val="accent2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935415" y="2188808"/>
            <a:ext cx="1719210" cy="3379203"/>
            <a:chOff x="5764630" y="3707166"/>
            <a:chExt cx="1364680" cy="2682170"/>
          </a:xfrm>
        </p:grpSpPr>
        <p:sp>
          <p:nvSpPr>
            <p:cNvPr id="11" name="未知"/>
            <p:cNvSpPr>
              <a:spLocks noChangeAspect="1"/>
            </p:cNvSpPr>
            <p:nvPr/>
          </p:nvSpPr>
          <p:spPr bwMode="auto">
            <a:xfrm>
              <a:off x="5764630" y="3707166"/>
              <a:ext cx="1364680" cy="2682170"/>
            </a:xfrm>
            <a:custGeom>
              <a:avLst/>
              <a:gdLst/>
              <a:ahLst/>
              <a:cxnLst>
                <a:cxn ang="0">
                  <a:pos x="0" y="381"/>
                </a:cxn>
                <a:cxn ang="0">
                  <a:pos x="949" y="0"/>
                </a:cxn>
                <a:cxn ang="0">
                  <a:pos x="967" y="1507"/>
                </a:cxn>
                <a:cxn ang="0">
                  <a:pos x="7" y="1507"/>
                </a:cxn>
                <a:cxn ang="0">
                  <a:pos x="0" y="381"/>
                </a:cxn>
              </a:cxnLst>
              <a:rect l="0" t="0" r="r" b="b"/>
              <a:pathLst>
                <a:path w="967" h="1507">
                  <a:moveTo>
                    <a:pt x="0" y="381"/>
                  </a:moveTo>
                  <a:lnTo>
                    <a:pt x="949" y="0"/>
                  </a:lnTo>
                  <a:lnTo>
                    <a:pt x="967" y="1507"/>
                  </a:lnTo>
                  <a:lnTo>
                    <a:pt x="7" y="1507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E45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" name="Text Box 13"/>
            <p:cNvSpPr txBox="1">
              <a:spLocks noChangeAspect="1" noChangeArrowheads="1"/>
            </p:cNvSpPr>
            <p:nvPr/>
          </p:nvSpPr>
          <p:spPr bwMode="auto">
            <a:xfrm>
              <a:off x="6590313" y="5630356"/>
              <a:ext cx="512404" cy="46415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4000" b="1">
                  <a:gradFill>
                    <a:gsLst>
                      <a:gs pos="100000">
                        <a:schemeClr val="tx2"/>
                      </a:gs>
                      <a:gs pos="0">
                        <a:schemeClr val="accent2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54001" y="1197651"/>
            <a:ext cx="1748626" cy="4360272"/>
            <a:chOff x="7287572" y="2920456"/>
            <a:chExt cx="1388030" cy="3460872"/>
          </a:xfrm>
        </p:grpSpPr>
        <p:sp>
          <p:nvSpPr>
            <p:cNvPr id="14" name="未知"/>
            <p:cNvSpPr>
              <a:spLocks noChangeAspect="1"/>
            </p:cNvSpPr>
            <p:nvPr/>
          </p:nvSpPr>
          <p:spPr bwMode="auto">
            <a:xfrm>
              <a:off x="7287572" y="2920456"/>
              <a:ext cx="1388030" cy="3460872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982" y="0"/>
                </a:cxn>
                <a:cxn ang="0">
                  <a:pos x="978" y="1953"/>
                </a:cxn>
                <a:cxn ang="0">
                  <a:pos x="18" y="1953"/>
                </a:cxn>
                <a:cxn ang="0">
                  <a:pos x="0" y="422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Box 14"/>
            <p:cNvSpPr txBox="1">
              <a:spLocks noChangeAspect="1" noChangeArrowheads="1"/>
            </p:cNvSpPr>
            <p:nvPr/>
          </p:nvSpPr>
          <p:spPr bwMode="auto">
            <a:xfrm>
              <a:off x="8146983" y="5630357"/>
              <a:ext cx="512404" cy="46415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4000" b="1">
                  <a:gradFill>
                    <a:gsLst>
                      <a:gs pos="100000">
                        <a:schemeClr val="tx2"/>
                      </a:gs>
                      <a:gs pos="0">
                        <a:schemeClr val="accent2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zh-CN" sz="3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16" name="Line 15"/>
          <p:cNvSpPr>
            <a:spLocks noChangeAspect="1" noChangeShapeType="1"/>
          </p:cNvSpPr>
          <p:nvPr/>
        </p:nvSpPr>
        <p:spPr bwMode="auto">
          <a:xfrm flipH="1">
            <a:off x="1499148" y="4485794"/>
            <a:ext cx="2982470" cy="0"/>
          </a:xfrm>
          <a:prstGeom prst="line">
            <a:avLst/>
          </a:prstGeom>
          <a:noFill/>
          <a:ln w="9525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med" len="med"/>
          </a:ln>
          <a:effectLst/>
        </p:spPr>
        <p:txBody>
          <a:bodyPr lIns="115191" tIns="57596" rIns="115191" bIns="57596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Line 17"/>
          <p:cNvSpPr>
            <a:spLocks noChangeAspect="1" noChangeShapeType="1"/>
          </p:cNvSpPr>
          <p:nvPr/>
        </p:nvSpPr>
        <p:spPr bwMode="auto">
          <a:xfrm flipH="1">
            <a:off x="1499150" y="3494636"/>
            <a:ext cx="4943547" cy="0"/>
          </a:xfrm>
          <a:prstGeom prst="line">
            <a:avLst/>
          </a:prstGeom>
          <a:noFill/>
          <a:ln w="9525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med" len="med"/>
          </a:ln>
          <a:effectLst/>
        </p:spPr>
        <p:txBody>
          <a:bodyPr lIns="115191" tIns="57596" rIns="115191" bIns="57596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Line 19"/>
          <p:cNvSpPr>
            <a:spLocks noChangeAspect="1" noChangeShapeType="1"/>
          </p:cNvSpPr>
          <p:nvPr/>
        </p:nvSpPr>
        <p:spPr bwMode="auto">
          <a:xfrm flipH="1">
            <a:off x="1499148" y="2556778"/>
            <a:ext cx="6865402" cy="0"/>
          </a:xfrm>
          <a:prstGeom prst="line">
            <a:avLst/>
          </a:prstGeom>
          <a:noFill/>
          <a:ln w="9525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med" len="med"/>
          </a:ln>
          <a:effectLst/>
        </p:spPr>
        <p:txBody>
          <a:bodyPr lIns="115191" tIns="57596" rIns="115191" bIns="57596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Line 21"/>
          <p:cNvSpPr>
            <a:spLocks noChangeAspect="1" noChangeShapeType="1"/>
          </p:cNvSpPr>
          <p:nvPr/>
        </p:nvSpPr>
        <p:spPr bwMode="auto">
          <a:xfrm flipH="1">
            <a:off x="1499150" y="1667092"/>
            <a:ext cx="8826479" cy="0"/>
          </a:xfrm>
          <a:prstGeom prst="line">
            <a:avLst/>
          </a:prstGeom>
          <a:noFill/>
          <a:ln w="9525" cap="flat" cmpd="sng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 w="med" len="med"/>
          </a:ln>
          <a:effectLst/>
        </p:spPr>
        <p:txBody>
          <a:bodyPr lIns="115191" tIns="57596" rIns="115191" bIns="57596"/>
          <a:lstStyle/>
          <a:p>
            <a:pPr>
              <a:defRPr/>
            </a:pPr>
            <a:endParaRPr lang="zh-CN" altLang="en-US" kern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4" name="Straight Connector 42"/>
          <p:cNvCxnSpPr/>
          <p:nvPr/>
        </p:nvCxnSpPr>
        <p:spPr>
          <a:xfrm>
            <a:off x="856165" y="5568010"/>
            <a:ext cx="10463800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solid"/>
            <a:headEnd type="oval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C543DE6E-888E-F9F9-9F12-D0FAEA4F96FE}"/>
              </a:ext>
            </a:extLst>
          </p:cNvPr>
          <p:cNvGrpSpPr/>
          <p:nvPr/>
        </p:nvGrpSpPr>
        <p:grpSpPr>
          <a:xfrm>
            <a:off x="1416200" y="1300019"/>
            <a:ext cx="6057352" cy="637962"/>
            <a:chOff x="-236459" y="1862260"/>
            <a:chExt cx="4672924" cy="49215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43C25A6-A062-A8B9-4EF0-DC2A2A43D777}"/>
                </a:ext>
              </a:extLst>
            </p:cNvPr>
            <p:cNvSpPr txBox="1"/>
            <p:nvPr/>
          </p:nvSpPr>
          <p:spPr>
            <a:xfrm>
              <a:off x="-232229" y="2121728"/>
              <a:ext cx="4668694" cy="232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B45CADD-BD07-B1BE-7C6A-8A15E159BE81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E67D75E-CDF8-3F2B-1A3A-D26728FE744B}"/>
              </a:ext>
            </a:extLst>
          </p:cNvPr>
          <p:cNvGrpSpPr/>
          <p:nvPr/>
        </p:nvGrpSpPr>
        <p:grpSpPr>
          <a:xfrm>
            <a:off x="1416200" y="2225097"/>
            <a:ext cx="6057352" cy="637962"/>
            <a:chOff x="-236459" y="1862260"/>
            <a:chExt cx="4672924" cy="49215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67094B3-4F67-4CF8-8984-09CB018A0E2A}"/>
                </a:ext>
              </a:extLst>
            </p:cNvPr>
            <p:cNvSpPr txBox="1"/>
            <p:nvPr/>
          </p:nvSpPr>
          <p:spPr>
            <a:xfrm>
              <a:off x="-232229" y="2121728"/>
              <a:ext cx="4668694" cy="232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8934333-B3E2-C5B0-C0FC-54025858D6F0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6AE497D-6DEE-D086-77A3-22B0E33D027D}"/>
              </a:ext>
            </a:extLst>
          </p:cNvPr>
          <p:cNvGrpSpPr/>
          <p:nvPr/>
        </p:nvGrpSpPr>
        <p:grpSpPr>
          <a:xfrm>
            <a:off x="1416200" y="3138990"/>
            <a:ext cx="3393082" cy="868794"/>
            <a:chOff x="-236459" y="1862260"/>
            <a:chExt cx="2617582" cy="67022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6DFC616-21F5-2699-A1D1-7FF50DD558A3}"/>
                </a:ext>
              </a:extLst>
            </p:cNvPr>
            <p:cNvSpPr txBox="1"/>
            <p:nvPr/>
          </p:nvSpPr>
          <p:spPr>
            <a:xfrm>
              <a:off x="-232228" y="2121728"/>
              <a:ext cx="2613351" cy="410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048FCA3-6F83-B426-6889-115AA3D098CD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977D457-18BF-B357-9F47-2A746B3FE11A}"/>
              </a:ext>
            </a:extLst>
          </p:cNvPr>
          <p:cNvGrpSpPr/>
          <p:nvPr/>
        </p:nvGrpSpPr>
        <p:grpSpPr>
          <a:xfrm>
            <a:off x="1416200" y="4131138"/>
            <a:ext cx="2617551" cy="1330458"/>
            <a:chOff x="-236459" y="1862260"/>
            <a:chExt cx="2019301" cy="102637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B81AFB6-45DA-6BCB-A8E0-FD7C5FF62512}"/>
                </a:ext>
              </a:extLst>
            </p:cNvPr>
            <p:cNvSpPr txBox="1"/>
            <p:nvPr/>
          </p:nvSpPr>
          <p:spPr>
            <a:xfrm>
              <a:off x="-232228" y="2121728"/>
              <a:ext cx="1166674" cy="7669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5900A00-9A3D-1B50-746B-E8BE80B15442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916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论文总结与展望</a:t>
            </a:r>
          </a:p>
        </p:txBody>
      </p:sp>
      <p:sp>
        <p:nvSpPr>
          <p:cNvPr id="2" name="Freeform 19">
            <a:extLst>
              <a:ext uri="{FF2B5EF4-FFF2-40B4-BE49-F238E27FC236}">
                <a16:creationId xmlns:a16="http://schemas.microsoft.com/office/drawing/2014/main" id="{6C6AAFE5-683C-8BED-E05C-43B0083A2984}"/>
              </a:ext>
            </a:extLst>
          </p:cNvPr>
          <p:cNvSpPr>
            <a:spLocks/>
          </p:cNvSpPr>
          <p:nvPr/>
        </p:nvSpPr>
        <p:spPr bwMode="auto">
          <a:xfrm>
            <a:off x="5276059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4474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Freeform 17">
            <a:extLst>
              <a:ext uri="{FF2B5EF4-FFF2-40B4-BE49-F238E27FC236}">
                <a16:creationId xmlns:a16="http://schemas.microsoft.com/office/drawing/2014/main" id="{B4F45B4A-B343-FFFB-6D22-9A341BC2B733}"/>
              </a:ext>
            </a:extLst>
          </p:cNvPr>
          <p:cNvSpPr>
            <a:spLocks/>
          </p:cNvSpPr>
          <p:nvPr/>
        </p:nvSpPr>
        <p:spPr bwMode="auto">
          <a:xfrm>
            <a:off x="1033690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4474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CA12B010-36EC-B7DA-9DCE-B70EC3C2D39A}"/>
              </a:ext>
            </a:extLst>
          </p:cNvPr>
          <p:cNvSpPr>
            <a:spLocks/>
          </p:cNvSpPr>
          <p:nvPr/>
        </p:nvSpPr>
        <p:spPr bwMode="auto">
          <a:xfrm>
            <a:off x="3154137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4554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Freeform 20">
            <a:extLst>
              <a:ext uri="{FF2B5EF4-FFF2-40B4-BE49-F238E27FC236}">
                <a16:creationId xmlns:a16="http://schemas.microsoft.com/office/drawing/2014/main" id="{4B3E2FC2-9E65-BC8F-C00A-63BF00D84719}"/>
              </a:ext>
            </a:extLst>
          </p:cNvPr>
          <p:cNvSpPr>
            <a:spLocks/>
          </p:cNvSpPr>
          <p:nvPr/>
        </p:nvSpPr>
        <p:spPr bwMode="auto">
          <a:xfrm>
            <a:off x="7397982" y="1608160"/>
            <a:ext cx="2431800" cy="2212755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4554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59986C13-4DF3-0DF1-2B14-C8D4297B7AD8}"/>
              </a:ext>
            </a:extLst>
          </p:cNvPr>
          <p:cNvSpPr>
            <a:spLocks/>
          </p:cNvSpPr>
          <p:nvPr/>
        </p:nvSpPr>
        <p:spPr bwMode="auto">
          <a:xfrm>
            <a:off x="9505148" y="1608160"/>
            <a:ext cx="1682192" cy="2212755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22">
            <a:extLst>
              <a:ext uri="{FF2B5EF4-FFF2-40B4-BE49-F238E27FC236}">
                <a16:creationId xmlns:a16="http://schemas.microsoft.com/office/drawing/2014/main" id="{A512E3E4-27EA-3D0F-B394-7162B1C9FF0F}"/>
              </a:ext>
            </a:extLst>
          </p:cNvPr>
          <p:cNvSpPr>
            <a:spLocks/>
          </p:cNvSpPr>
          <p:nvPr/>
        </p:nvSpPr>
        <p:spPr bwMode="auto">
          <a:xfrm>
            <a:off x="10740231" y="2419012"/>
            <a:ext cx="447109" cy="591051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8" name="Group 23">
            <a:extLst>
              <a:ext uri="{FF2B5EF4-FFF2-40B4-BE49-F238E27FC236}">
                <a16:creationId xmlns:a16="http://schemas.microsoft.com/office/drawing/2014/main" id="{64C9DD2D-9BC4-400F-61FA-552D6B025DC3}"/>
              </a:ext>
            </a:extLst>
          </p:cNvPr>
          <p:cNvGrpSpPr>
            <a:grpSpLocks noChangeAspect="1"/>
          </p:cNvGrpSpPr>
          <p:nvPr/>
        </p:nvGrpSpPr>
        <p:grpSpPr>
          <a:xfrm>
            <a:off x="1894751" y="2360903"/>
            <a:ext cx="697871" cy="697872"/>
            <a:chOff x="4570491" y="4810943"/>
            <a:chExt cx="356535" cy="356535"/>
          </a:xfrm>
          <a:solidFill>
            <a:schemeClr val="bg1"/>
          </a:solidFill>
        </p:grpSpPr>
        <p:sp>
          <p:nvSpPr>
            <p:cNvPr id="9" name="Freeform 57">
              <a:extLst>
                <a:ext uri="{FF2B5EF4-FFF2-40B4-BE49-F238E27FC236}">
                  <a16:creationId xmlns:a16="http://schemas.microsoft.com/office/drawing/2014/main" id="{89114861-FD6B-2CF8-1ABC-403A7076E5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0491" y="4810943"/>
              <a:ext cx="111935" cy="356535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58">
              <a:extLst>
                <a:ext uri="{FF2B5EF4-FFF2-40B4-BE49-F238E27FC236}">
                  <a16:creationId xmlns:a16="http://schemas.microsoft.com/office/drawing/2014/main" id="{464FB638-006F-BE4D-1234-63B42C26E2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5091" y="4810943"/>
              <a:ext cx="111935" cy="356535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59">
              <a:extLst>
                <a:ext uri="{FF2B5EF4-FFF2-40B4-BE49-F238E27FC236}">
                  <a16:creationId xmlns:a16="http://schemas.microsoft.com/office/drawing/2014/main" id="{4547583E-5C63-534F-A88C-1641EB3D7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3482" y="4810943"/>
              <a:ext cx="110554" cy="356535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" name="Freeform 113">
            <a:extLst>
              <a:ext uri="{FF2B5EF4-FFF2-40B4-BE49-F238E27FC236}">
                <a16:creationId xmlns:a16="http://schemas.microsoft.com/office/drawing/2014/main" id="{FCE554B7-D43C-D2FD-71D8-9F8CA28A99A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01890" y="2359550"/>
            <a:ext cx="719512" cy="6978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4" name="Group 28" descr="D:\51PPT模板网\51pptmoban.com\图片.jpg">
            <a:extLst>
              <a:ext uri="{FF2B5EF4-FFF2-40B4-BE49-F238E27FC236}">
                <a16:creationId xmlns:a16="http://schemas.microsoft.com/office/drawing/2014/main" id="{B6922825-CAC2-A1D1-8759-B7A8D1DD09C2}"/>
              </a:ext>
            </a:extLst>
          </p:cNvPr>
          <p:cNvGrpSpPr>
            <a:grpSpLocks noChangeAspect="1"/>
          </p:cNvGrpSpPr>
          <p:nvPr/>
        </p:nvGrpSpPr>
        <p:grpSpPr>
          <a:xfrm>
            <a:off x="6040423" y="2254625"/>
            <a:ext cx="834212" cy="837446"/>
            <a:chOff x="5284944" y="1955897"/>
            <a:chExt cx="356535" cy="357917"/>
          </a:xfrm>
          <a:solidFill>
            <a:schemeClr val="bg1"/>
          </a:solidFill>
        </p:grpSpPr>
        <p:sp>
          <p:nvSpPr>
            <p:cNvPr id="15" name="Freeform 129">
              <a:extLst>
                <a:ext uri="{FF2B5EF4-FFF2-40B4-BE49-F238E27FC236}">
                  <a16:creationId xmlns:a16="http://schemas.microsoft.com/office/drawing/2014/main" id="{194A342F-785E-5392-3482-5AC21D7A4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4944" y="1955897"/>
              <a:ext cx="356535" cy="357917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30">
              <a:extLst>
                <a:ext uri="{FF2B5EF4-FFF2-40B4-BE49-F238E27FC236}">
                  <a16:creationId xmlns:a16="http://schemas.microsoft.com/office/drawing/2014/main" id="{9D3EC32E-D6E6-4FBE-6EE8-BD8156F93F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7433" y="2001501"/>
              <a:ext cx="89825" cy="88443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7" name="Group 31" descr="D:\51PPT模板网\51pptmoban.com\图片.jpg">
            <a:extLst>
              <a:ext uri="{FF2B5EF4-FFF2-40B4-BE49-F238E27FC236}">
                <a16:creationId xmlns:a16="http://schemas.microsoft.com/office/drawing/2014/main" id="{1203F35C-5062-2162-C9D9-0F1F2F141A46}"/>
              </a:ext>
            </a:extLst>
          </p:cNvPr>
          <p:cNvGrpSpPr>
            <a:grpSpLocks noChangeAspect="1"/>
          </p:cNvGrpSpPr>
          <p:nvPr/>
        </p:nvGrpSpPr>
        <p:grpSpPr>
          <a:xfrm>
            <a:off x="8206369" y="2289764"/>
            <a:ext cx="669849" cy="767659"/>
            <a:chOff x="3878150" y="1955897"/>
            <a:chExt cx="312314" cy="357917"/>
          </a:xfrm>
          <a:solidFill>
            <a:schemeClr val="bg1"/>
          </a:solidFill>
        </p:grpSpPr>
        <p:sp>
          <p:nvSpPr>
            <p:cNvPr id="18" name="Freeform 132">
              <a:extLst>
                <a:ext uri="{FF2B5EF4-FFF2-40B4-BE49-F238E27FC236}">
                  <a16:creationId xmlns:a16="http://schemas.microsoft.com/office/drawing/2014/main" id="{83C81232-EFA0-8EDB-D0C8-BAF45FCCF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150" y="1955897"/>
              <a:ext cx="312314" cy="357917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133">
              <a:extLst>
                <a:ext uri="{FF2B5EF4-FFF2-40B4-BE49-F238E27FC236}">
                  <a16:creationId xmlns:a16="http://schemas.microsoft.com/office/drawing/2014/main" id="{90B0589A-64CF-B478-932F-9AE281FBE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5864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134">
              <a:extLst>
                <a:ext uri="{FF2B5EF4-FFF2-40B4-BE49-F238E27FC236}">
                  <a16:creationId xmlns:a16="http://schemas.microsoft.com/office/drawing/2014/main" id="{5AF5E2D8-50FB-4D6E-C557-5EFA4CF69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2196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35">
              <a:extLst>
                <a:ext uri="{FF2B5EF4-FFF2-40B4-BE49-F238E27FC236}">
                  <a16:creationId xmlns:a16="http://schemas.microsoft.com/office/drawing/2014/main" id="{7CB94C51-301C-5828-4222-5F05F54B04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9910" y="2100999"/>
              <a:ext cx="44221" cy="167212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452C5BD-56F6-6A54-D39B-BEA2CFD5BF73}"/>
              </a:ext>
            </a:extLst>
          </p:cNvPr>
          <p:cNvGrpSpPr/>
          <p:nvPr/>
        </p:nvGrpSpPr>
        <p:grpSpPr>
          <a:xfrm>
            <a:off x="934911" y="4068295"/>
            <a:ext cx="2151760" cy="1010726"/>
            <a:chOff x="-236459" y="1862260"/>
            <a:chExt cx="1659968" cy="77972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A77D4AA-6700-57F6-EB60-3B0EAF111D3A}"/>
                </a:ext>
              </a:extLst>
            </p:cNvPr>
            <p:cNvSpPr txBox="1"/>
            <p:nvPr/>
          </p:nvSpPr>
          <p:spPr>
            <a:xfrm>
              <a:off x="-232229" y="2053146"/>
              <a:ext cx="1655738" cy="588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F352FB9-8363-5C44-6477-CDD1B0D1A428}"/>
                </a:ext>
              </a:extLst>
            </p:cNvPr>
            <p:cNvSpPr txBox="1"/>
            <p:nvPr/>
          </p:nvSpPr>
          <p:spPr>
            <a:xfrm>
              <a:off x="-236459" y="1862260"/>
              <a:ext cx="1150064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A8F8352-7F16-0C15-CD8B-241A19A2089C}"/>
              </a:ext>
            </a:extLst>
          </p:cNvPr>
          <p:cNvGrpSpPr/>
          <p:nvPr/>
        </p:nvGrpSpPr>
        <p:grpSpPr>
          <a:xfrm>
            <a:off x="3084823" y="4068295"/>
            <a:ext cx="2151760" cy="1010726"/>
            <a:chOff x="-236459" y="1862260"/>
            <a:chExt cx="1659968" cy="77972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0FEB6F3-F030-09BC-5DE3-31B010F3715F}"/>
                </a:ext>
              </a:extLst>
            </p:cNvPr>
            <p:cNvSpPr txBox="1"/>
            <p:nvPr/>
          </p:nvSpPr>
          <p:spPr>
            <a:xfrm>
              <a:off x="-232229" y="2053146"/>
              <a:ext cx="1655738" cy="588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1436DD4-B7C3-3712-CE06-C6426D6702C8}"/>
                </a:ext>
              </a:extLst>
            </p:cNvPr>
            <p:cNvSpPr txBox="1"/>
            <p:nvPr/>
          </p:nvSpPr>
          <p:spPr>
            <a:xfrm>
              <a:off x="-236459" y="1862260"/>
              <a:ext cx="1150064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3EE5B87-4395-B8FE-F1A2-7F3ABAF8959C}"/>
              </a:ext>
            </a:extLst>
          </p:cNvPr>
          <p:cNvGrpSpPr/>
          <p:nvPr/>
        </p:nvGrpSpPr>
        <p:grpSpPr>
          <a:xfrm>
            <a:off x="5234735" y="4068295"/>
            <a:ext cx="2151760" cy="1010726"/>
            <a:chOff x="-236459" y="1862260"/>
            <a:chExt cx="1659968" cy="77972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B673216-BEB7-A22B-72D1-4D705AC6E18F}"/>
                </a:ext>
              </a:extLst>
            </p:cNvPr>
            <p:cNvSpPr txBox="1"/>
            <p:nvPr/>
          </p:nvSpPr>
          <p:spPr>
            <a:xfrm>
              <a:off x="-232229" y="2053146"/>
              <a:ext cx="1655738" cy="588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B4B613C-302E-8D2B-06E7-8352D0B22B37}"/>
                </a:ext>
              </a:extLst>
            </p:cNvPr>
            <p:cNvSpPr txBox="1"/>
            <p:nvPr/>
          </p:nvSpPr>
          <p:spPr>
            <a:xfrm>
              <a:off x="-236459" y="1862260"/>
              <a:ext cx="1150064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EFF6D6F-5CE2-1519-02F9-9D218994BA62}"/>
              </a:ext>
            </a:extLst>
          </p:cNvPr>
          <p:cNvGrpSpPr/>
          <p:nvPr/>
        </p:nvGrpSpPr>
        <p:grpSpPr>
          <a:xfrm>
            <a:off x="7384647" y="4068295"/>
            <a:ext cx="2151760" cy="1010726"/>
            <a:chOff x="-236459" y="1862260"/>
            <a:chExt cx="1659968" cy="77972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D0AD727-59FF-AE57-6A10-B6AA3F86CCE3}"/>
                </a:ext>
              </a:extLst>
            </p:cNvPr>
            <p:cNvSpPr txBox="1"/>
            <p:nvPr/>
          </p:nvSpPr>
          <p:spPr>
            <a:xfrm>
              <a:off x="-232229" y="2053146"/>
              <a:ext cx="1655738" cy="588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rgbClr val="D2DED8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EB66B2F-FEEA-AE7B-F948-AD3A3A4644B9}"/>
                </a:ext>
              </a:extLst>
            </p:cNvPr>
            <p:cNvSpPr txBox="1"/>
            <p:nvPr/>
          </p:nvSpPr>
          <p:spPr>
            <a:xfrm>
              <a:off x="-236459" y="1862260"/>
              <a:ext cx="1150064" cy="261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433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论文总结与展望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78A3CF0-E86C-A351-287C-E5111DD7EFD5}"/>
              </a:ext>
            </a:extLst>
          </p:cNvPr>
          <p:cNvSpPr/>
          <p:nvPr/>
        </p:nvSpPr>
        <p:spPr>
          <a:xfrm>
            <a:off x="959342" y="2407861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 w="38100">
            <a:solidFill>
              <a:srgbClr val="E4554F"/>
            </a:solidFill>
          </a:ln>
          <a:effectLst>
            <a:reflection blurRad="25400" stA="10000" endPos="24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E2B1915-B803-03FD-C239-E8CF4B6E9675}"/>
              </a:ext>
            </a:extLst>
          </p:cNvPr>
          <p:cNvSpPr/>
          <p:nvPr/>
        </p:nvSpPr>
        <p:spPr>
          <a:xfrm>
            <a:off x="3627929" y="2407861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 w="38100">
            <a:solidFill>
              <a:srgbClr val="34474E"/>
            </a:solidFill>
          </a:ln>
          <a:effectLst>
            <a:reflection blurRad="25400" stA="10000" endPos="24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29BB2A-D83E-CEFD-4E70-ED16CFAD6421}"/>
              </a:ext>
            </a:extLst>
          </p:cNvPr>
          <p:cNvSpPr/>
          <p:nvPr/>
        </p:nvSpPr>
        <p:spPr>
          <a:xfrm>
            <a:off x="779955" y="3663573"/>
            <a:ext cx="2921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DA98214-7102-0062-3F51-5E4187B07288}"/>
              </a:ext>
            </a:extLst>
          </p:cNvPr>
          <p:cNvSpPr/>
          <p:nvPr/>
        </p:nvSpPr>
        <p:spPr>
          <a:xfrm>
            <a:off x="3439017" y="3663573"/>
            <a:ext cx="2921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CF3C2BC5-2BE5-224F-C5FC-01DD9B078FD1}"/>
              </a:ext>
            </a:extLst>
          </p:cNvPr>
          <p:cNvSpPr/>
          <p:nvPr/>
        </p:nvSpPr>
        <p:spPr>
          <a:xfrm rot="5400000">
            <a:off x="830028" y="3897661"/>
            <a:ext cx="481013" cy="250962"/>
          </a:xfrm>
          <a:prstGeom prst="triangle">
            <a:avLst>
              <a:gd name="adj" fmla="val 47360"/>
            </a:avLst>
          </a:pr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C659435F-D1B8-9472-75E3-C9FDE2657238}"/>
              </a:ext>
            </a:extLst>
          </p:cNvPr>
          <p:cNvSpPr/>
          <p:nvPr/>
        </p:nvSpPr>
        <p:spPr>
          <a:xfrm rot="5400000">
            <a:off x="3509659" y="3897662"/>
            <a:ext cx="481013" cy="250962"/>
          </a:xfrm>
          <a:prstGeom prst="triangle">
            <a:avLst>
              <a:gd name="adj" fmla="val 47360"/>
            </a:avLst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图形 21">
            <a:extLst>
              <a:ext uri="{FF2B5EF4-FFF2-40B4-BE49-F238E27FC236}">
                <a16:creationId xmlns:a16="http://schemas.microsoft.com/office/drawing/2014/main" id="{E0C42F0C-7C5B-42E3-165A-1D13AC25D64A}"/>
              </a:ext>
            </a:extLst>
          </p:cNvPr>
          <p:cNvSpPr/>
          <p:nvPr/>
        </p:nvSpPr>
        <p:spPr>
          <a:xfrm>
            <a:off x="1905130" y="2800631"/>
            <a:ext cx="399188" cy="398738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E4554F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图形 25">
            <a:extLst>
              <a:ext uri="{FF2B5EF4-FFF2-40B4-BE49-F238E27FC236}">
                <a16:creationId xmlns:a16="http://schemas.microsoft.com/office/drawing/2014/main" id="{BB35A02A-353E-2AE0-0C17-F573593A0C4B}"/>
              </a:ext>
            </a:extLst>
          </p:cNvPr>
          <p:cNvSpPr/>
          <p:nvPr/>
        </p:nvSpPr>
        <p:spPr>
          <a:xfrm>
            <a:off x="4558997" y="2857682"/>
            <a:ext cx="428626" cy="306769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solidFill>
            <a:srgbClr val="34474E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C65F641-C3F5-4720-DC72-80019E3FC7F7}"/>
              </a:ext>
            </a:extLst>
          </p:cNvPr>
          <p:cNvSpPr/>
          <p:nvPr/>
        </p:nvSpPr>
        <p:spPr>
          <a:xfrm>
            <a:off x="6286990" y="2407861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 w="38100">
            <a:solidFill>
              <a:srgbClr val="E4554F"/>
            </a:solidFill>
          </a:ln>
          <a:effectLst>
            <a:reflection blurRad="25400" stA="10000" endPos="24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ECB5885-EB25-E941-A33F-5F223F6C3561}"/>
              </a:ext>
            </a:extLst>
          </p:cNvPr>
          <p:cNvSpPr/>
          <p:nvPr/>
        </p:nvSpPr>
        <p:spPr>
          <a:xfrm>
            <a:off x="8955577" y="2407861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 w="38100">
            <a:solidFill>
              <a:srgbClr val="34474E"/>
            </a:solidFill>
          </a:ln>
          <a:effectLst>
            <a:reflection blurRad="25400" stA="10000" endPos="24000" dist="228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EF41CC9-6804-EC90-9F97-90D9732FCE76}"/>
              </a:ext>
            </a:extLst>
          </p:cNvPr>
          <p:cNvSpPr/>
          <p:nvPr/>
        </p:nvSpPr>
        <p:spPr>
          <a:xfrm>
            <a:off x="6107603" y="3663573"/>
            <a:ext cx="2921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B9C9700-F744-05DF-6C49-577C949B6DF2}"/>
              </a:ext>
            </a:extLst>
          </p:cNvPr>
          <p:cNvSpPr/>
          <p:nvPr/>
        </p:nvSpPr>
        <p:spPr>
          <a:xfrm>
            <a:off x="8766665" y="3663573"/>
            <a:ext cx="2921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C50FFC91-77AB-7B29-46F7-183B3A5E218E}"/>
              </a:ext>
            </a:extLst>
          </p:cNvPr>
          <p:cNvSpPr/>
          <p:nvPr/>
        </p:nvSpPr>
        <p:spPr>
          <a:xfrm rot="5400000">
            <a:off x="6157676" y="3897661"/>
            <a:ext cx="481013" cy="250962"/>
          </a:xfrm>
          <a:prstGeom prst="triangle">
            <a:avLst>
              <a:gd name="adj" fmla="val 47360"/>
            </a:avLst>
          </a:pr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id="{6C1BF08E-6E21-C451-BC01-4C4D5616DC34}"/>
              </a:ext>
            </a:extLst>
          </p:cNvPr>
          <p:cNvSpPr/>
          <p:nvPr/>
        </p:nvSpPr>
        <p:spPr>
          <a:xfrm rot="5400000">
            <a:off x="8837307" y="3897662"/>
            <a:ext cx="481013" cy="250962"/>
          </a:xfrm>
          <a:prstGeom prst="triangle">
            <a:avLst>
              <a:gd name="adj" fmla="val 47360"/>
            </a:avLst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iconfont-1191-801535" descr="D:\51PPT模板网\51pptmoban.com\图片.jpg">
            <a:extLst>
              <a:ext uri="{FF2B5EF4-FFF2-40B4-BE49-F238E27FC236}">
                <a16:creationId xmlns:a16="http://schemas.microsoft.com/office/drawing/2014/main" id="{E051D6CB-C6C0-A77B-0756-DE8A848F7773}"/>
              </a:ext>
            </a:extLst>
          </p:cNvPr>
          <p:cNvSpPr/>
          <p:nvPr/>
        </p:nvSpPr>
        <p:spPr>
          <a:xfrm>
            <a:off x="7233403" y="2789874"/>
            <a:ext cx="417733" cy="442386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6" name="iconfont-1191-801535" descr="D:\51PPT模板网\51pptmoban.com\图片.jpg">
            <a:extLst>
              <a:ext uri="{FF2B5EF4-FFF2-40B4-BE49-F238E27FC236}">
                <a16:creationId xmlns:a16="http://schemas.microsoft.com/office/drawing/2014/main" id="{5FEF1462-5A9E-7877-173A-C37A46467A51}"/>
              </a:ext>
            </a:extLst>
          </p:cNvPr>
          <p:cNvSpPr/>
          <p:nvPr/>
        </p:nvSpPr>
        <p:spPr>
          <a:xfrm>
            <a:off x="9886645" y="2833437"/>
            <a:ext cx="442386" cy="314455"/>
          </a:xfrm>
          <a:custGeom>
            <a:avLst/>
            <a:gdLst>
              <a:gd name="connsiteX0" fmla="*/ 139317 w 597041"/>
              <a:gd name="connsiteY0" fmla="*/ 213573 h 424388"/>
              <a:gd name="connsiteX1" fmla="*/ 394782 w 597041"/>
              <a:gd name="connsiteY1" fmla="*/ 299620 h 424388"/>
              <a:gd name="connsiteX2" fmla="*/ 488070 w 597041"/>
              <a:gd name="connsiteY2" fmla="*/ 216441 h 424388"/>
              <a:gd name="connsiteX3" fmla="*/ 488070 w 597041"/>
              <a:gd name="connsiteY3" fmla="*/ 326868 h 424388"/>
              <a:gd name="connsiteX4" fmla="*/ 434968 w 597041"/>
              <a:gd name="connsiteY4" fmla="*/ 362721 h 424388"/>
              <a:gd name="connsiteX5" fmla="*/ 377560 w 597041"/>
              <a:gd name="connsiteY5" fmla="*/ 424388 h 424388"/>
              <a:gd name="connsiteX6" fmla="*/ 241216 w 597041"/>
              <a:gd name="connsiteY6" fmla="*/ 355550 h 424388"/>
              <a:gd name="connsiteX7" fmla="*/ 139317 w 597041"/>
              <a:gd name="connsiteY7" fmla="*/ 355550 h 424388"/>
              <a:gd name="connsiteX8" fmla="*/ 262641 w 597041"/>
              <a:gd name="connsiteY8" fmla="*/ 0 h 424388"/>
              <a:gd name="connsiteX9" fmla="*/ 597041 w 597041"/>
              <a:gd name="connsiteY9" fmla="*/ 96010 h 424388"/>
              <a:gd name="connsiteX10" fmla="*/ 391808 w 597041"/>
              <a:gd name="connsiteY10" fmla="*/ 279433 h 424388"/>
              <a:gd name="connsiteX11" fmla="*/ 68889 w 597041"/>
              <a:gd name="connsiteY11" fmla="*/ 174825 h 424388"/>
              <a:gd name="connsiteX12" fmla="*/ 68889 w 597041"/>
              <a:gd name="connsiteY12" fmla="*/ 283732 h 424388"/>
              <a:gd name="connsiteX13" fmla="*/ 87547 w 597041"/>
              <a:gd name="connsiteY13" fmla="*/ 283732 h 424388"/>
              <a:gd name="connsiteX14" fmla="*/ 87547 w 597041"/>
              <a:gd name="connsiteY14" fmla="*/ 362546 h 424388"/>
              <a:gd name="connsiteX15" fmla="*/ 22963 w 597041"/>
              <a:gd name="connsiteY15" fmla="*/ 362546 h 424388"/>
              <a:gd name="connsiteX16" fmla="*/ 22963 w 597041"/>
              <a:gd name="connsiteY16" fmla="*/ 283732 h 424388"/>
              <a:gd name="connsiteX17" fmla="*/ 41621 w 597041"/>
              <a:gd name="connsiteY17" fmla="*/ 283732 h 424388"/>
              <a:gd name="connsiteX18" fmla="*/ 41621 w 597041"/>
              <a:gd name="connsiteY18" fmla="*/ 166227 h 424388"/>
              <a:gd name="connsiteX19" fmla="*/ 0 w 597041"/>
              <a:gd name="connsiteY19" fmla="*/ 153330 h 42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97041" h="424388">
                <a:moveTo>
                  <a:pt x="139317" y="213573"/>
                </a:moveTo>
                <a:lnTo>
                  <a:pt x="394782" y="299620"/>
                </a:lnTo>
                <a:lnTo>
                  <a:pt x="488070" y="216441"/>
                </a:lnTo>
                <a:lnTo>
                  <a:pt x="488070" y="326868"/>
                </a:lnTo>
                <a:cubicBezTo>
                  <a:pt x="488070" y="326868"/>
                  <a:pt x="465107" y="342643"/>
                  <a:pt x="434968" y="362721"/>
                </a:cubicBezTo>
                <a:cubicBezTo>
                  <a:pt x="403393" y="381365"/>
                  <a:pt x="377560" y="424388"/>
                  <a:pt x="377560" y="424388"/>
                </a:cubicBezTo>
                <a:cubicBezTo>
                  <a:pt x="377560" y="424388"/>
                  <a:pt x="292883" y="372760"/>
                  <a:pt x="241216" y="355550"/>
                </a:cubicBezTo>
                <a:cubicBezTo>
                  <a:pt x="190984" y="338341"/>
                  <a:pt x="139317" y="355550"/>
                  <a:pt x="139317" y="355550"/>
                </a:cubicBezTo>
                <a:close/>
                <a:moveTo>
                  <a:pt x="262641" y="0"/>
                </a:moveTo>
                <a:lnTo>
                  <a:pt x="597041" y="96010"/>
                </a:lnTo>
                <a:lnTo>
                  <a:pt x="391808" y="279433"/>
                </a:lnTo>
                <a:lnTo>
                  <a:pt x="68889" y="174825"/>
                </a:lnTo>
                <a:lnTo>
                  <a:pt x="68889" y="283732"/>
                </a:lnTo>
                <a:lnTo>
                  <a:pt x="87547" y="283732"/>
                </a:lnTo>
                <a:lnTo>
                  <a:pt x="87547" y="362546"/>
                </a:lnTo>
                <a:lnTo>
                  <a:pt x="22963" y="362546"/>
                </a:lnTo>
                <a:lnTo>
                  <a:pt x="22963" y="283732"/>
                </a:lnTo>
                <a:lnTo>
                  <a:pt x="41621" y="283732"/>
                </a:lnTo>
                <a:lnTo>
                  <a:pt x="41621" y="166227"/>
                </a:lnTo>
                <a:lnTo>
                  <a:pt x="0" y="153330"/>
                </a:lnTo>
                <a:close/>
              </a:path>
            </a:pathLst>
          </a:cu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D771171-2E8F-8064-95A0-07199E8DA1A1}"/>
              </a:ext>
            </a:extLst>
          </p:cNvPr>
          <p:cNvGrpSpPr/>
          <p:nvPr/>
        </p:nvGrpSpPr>
        <p:grpSpPr>
          <a:xfrm>
            <a:off x="1296738" y="3716374"/>
            <a:ext cx="1602692" cy="1332672"/>
            <a:chOff x="474897" y="1906534"/>
            <a:chExt cx="1602692" cy="133267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E704F63-3BE0-72B2-428E-70D6948F6C59}"/>
                </a:ext>
              </a:extLst>
            </p:cNvPr>
            <p:cNvSpPr txBox="1"/>
            <p:nvPr/>
          </p:nvSpPr>
          <p:spPr>
            <a:xfrm>
              <a:off x="474897" y="2245088"/>
              <a:ext cx="160269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6543472-8E9D-FFA6-2230-3AF55A721D13}"/>
                </a:ext>
              </a:extLst>
            </p:cNvPr>
            <p:cNvSpPr txBox="1"/>
            <p:nvPr/>
          </p:nvSpPr>
          <p:spPr>
            <a:xfrm>
              <a:off x="482759" y="1906534"/>
              <a:ext cx="15948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7CF0812-A2FC-7043-53CC-BB0E772AF771}"/>
              </a:ext>
            </a:extLst>
          </p:cNvPr>
          <p:cNvGrpSpPr/>
          <p:nvPr/>
        </p:nvGrpSpPr>
        <p:grpSpPr>
          <a:xfrm>
            <a:off x="3971964" y="3716374"/>
            <a:ext cx="1602692" cy="1332672"/>
            <a:chOff x="474897" y="1906534"/>
            <a:chExt cx="1602692" cy="133267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178BAF4-D4AB-454A-399E-F846CE876833}"/>
                </a:ext>
              </a:extLst>
            </p:cNvPr>
            <p:cNvSpPr txBox="1"/>
            <p:nvPr/>
          </p:nvSpPr>
          <p:spPr>
            <a:xfrm>
              <a:off x="474897" y="2245088"/>
              <a:ext cx="160269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6AC3C87-1150-A539-058D-E060A08F050C}"/>
                </a:ext>
              </a:extLst>
            </p:cNvPr>
            <p:cNvSpPr txBox="1"/>
            <p:nvPr/>
          </p:nvSpPr>
          <p:spPr>
            <a:xfrm>
              <a:off x="482759" y="1906534"/>
              <a:ext cx="15948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7257E6A-2A44-1C97-6EE6-0E5DF614F568}"/>
              </a:ext>
            </a:extLst>
          </p:cNvPr>
          <p:cNvGrpSpPr/>
          <p:nvPr/>
        </p:nvGrpSpPr>
        <p:grpSpPr>
          <a:xfrm>
            <a:off x="6647190" y="3716374"/>
            <a:ext cx="1602692" cy="1332672"/>
            <a:chOff x="474897" y="1906534"/>
            <a:chExt cx="1602692" cy="133267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CDAAB02-06E7-3979-AD20-215BD8F458D8}"/>
                </a:ext>
              </a:extLst>
            </p:cNvPr>
            <p:cNvSpPr txBox="1"/>
            <p:nvPr/>
          </p:nvSpPr>
          <p:spPr>
            <a:xfrm>
              <a:off x="474897" y="2245088"/>
              <a:ext cx="160269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2E30C18-6B88-B136-240D-819E2EB01D92}"/>
                </a:ext>
              </a:extLst>
            </p:cNvPr>
            <p:cNvSpPr txBox="1"/>
            <p:nvPr/>
          </p:nvSpPr>
          <p:spPr>
            <a:xfrm>
              <a:off x="482759" y="1906534"/>
              <a:ext cx="15948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048111E-4EFF-359E-2B9A-B4CA5AFFF793}"/>
              </a:ext>
            </a:extLst>
          </p:cNvPr>
          <p:cNvGrpSpPr/>
          <p:nvPr/>
        </p:nvGrpSpPr>
        <p:grpSpPr>
          <a:xfrm>
            <a:off x="9306492" y="3716374"/>
            <a:ext cx="1602692" cy="1332672"/>
            <a:chOff x="474897" y="1906534"/>
            <a:chExt cx="1602692" cy="133267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531BFB4-CA39-1E1A-5AE1-4377D1C0A482}"/>
                </a:ext>
              </a:extLst>
            </p:cNvPr>
            <p:cNvSpPr txBox="1"/>
            <p:nvPr/>
          </p:nvSpPr>
          <p:spPr>
            <a:xfrm>
              <a:off x="474897" y="2245088"/>
              <a:ext cx="160269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5D6C36F-76CE-3890-94FD-F3A41F61F019}"/>
                </a:ext>
              </a:extLst>
            </p:cNvPr>
            <p:cNvSpPr txBox="1"/>
            <p:nvPr/>
          </p:nvSpPr>
          <p:spPr>
            <a:xfrm>
              <a:off x="482759" y="1906534"/>
              <a:ext cx="15948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74C2D73-5300-B30C-D531-F989320C406B}"/>
              </a:ext>
            </a:extLst>
          </p:cNvPr>
          <p:cNvGrpSpPr/>
          <p:nvPr/>
        </p:nvGrpSpPr>
        <p:grpSpPr>
          <a:xfrm>
            <a:off x="947734" y="1015577"/>
            <a:ext cx="10296530" cy="1082091"/>
            <a:chOff x="-1290960" y="1906534"/>
            <a:chExt cx="10296530" cy="108209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3177D54-F00E-054D-659D-43335436F824}"/>
                </a:ext>
              </a:extLst>
            </p:cNvPr>
            <p:cNvSpPr txBox="1"/>
            <p:nvPr/>
          </p:nvSpPr>
          <p:spPr>
            <a:xfrm>
              <a:off x="-1290960" y="2368199"/>
              <a:ext cx="1029653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3118E69-9E68-7399-52F7-E4746697F2DB}"/>
                </a:ext>
              </a:extLst>
            </p:cNvPr>
            <p:cNvSpPr txBox="1"/>
            <p:nvPr/>
          </p:nvSpPr>
          <p:spPr>
            <a:xfrm>
              <a:off x="2130101" y="1906534"/>
              <a:ext cx="34544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185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缺角矩形 548" descr="D:\51PPT模板网\51pptmoban.com\图片.jpg">
            <a:extLst>
              <a:ext uri="{FF2B5EF4-FFF2-40B4-BE49-F238E27FC236}">
                <a16:creationId xmlns:a16="http://schemas.microsoft.com/office/drawing/2014/main" id="{C977BE32-C38D-3C91-F1CC-9FDC8EC2B4CD}"/>
              </a:ext>
            </a:extLst>
          </p:cNvPr>
          <p:cNvSpPr/>
          <p:nvPr/>
        </p:nvSpPr>
        <p:spPr>
          <a:xfrm>
            <a:off x="2431332" y="1618158"/>
            <a:ext cx="7348754" cy="2162877"/>
          </a:xfrm>
          <a:prstGeom prst="plaque">
            <a:avLst>
              <a:gd name="adj" fmla="val 16667"/>
            </a:avLst>
          </a:prstGeom>
          <a:solidFill>
            <a:schemeClr val="bg1"/>
          </a:solidFill>
          <a:ln w="25400"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0" name="文本框 549">
            <a:extLst>
              <a:ext uri="{FF2B5EF4-FFF2-40B4-BE49-F238E27FC236}">
                <a16:creationId xmlns:a16="http://schemas.microsoft.com/office/drawing/2014/main" id="{9D31D648-6C2D-F0EE-F1E6-53DCD607F2DE}"/>
              </a:ext>
            </a:extLst>
          </p:cNvPr>
          <p:cNvSpPr txBox="1"/>
          <p:nvPr/>
        </p:nvSpPr>
        <p:spPr>
          <a:xfrm>
            <a:off x="3233678" y="1969572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恳请老师指正</a:t>
            </a:r>
          </a:p>
        </p:txBody>
      </p:sp>
      <p:sp>
        <p:nvSpPr>
          <p:cNvPr id="551" name="椭圆 550">
            <a:extLst>
              <a:ext uri="{FF2B5EF4-FFF2-40B4-BE49-F238E27FC236}">
                <a16:creationId xmlns:a16="http://schemas.microsoft.com/office/drawing/2014/main" id="{96C073D3-6735-720D-CB63-2C4961225166}"/>
              </a:ext>
            </a:extLst>
          </p:cNvPr>
          <p:cNvSpPr/>
          <p:nvPr/>
        </p:nvSpPr>
        <p:spPr>
          <a:xfrm>
            <a:off x="0" y="-466725"/>
            <a:ext cx="219075" cy="219075"/>
          </a:xfrm>
          <a:prstGeom prst="ellipse">
            <a:avLst/>
          </a:prstGeom>
          <a:solidFill>
            <a:srgbClr val="34474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2" name="椭圆 551">
            <a:extLst>
              <a:ext uri="{FF2B5EF4-FFF2-40B4-BE49-F238E27FC236}">
                <a16:creationId xmlns:a16="http://schemas.microsoft.com/office/drawing/2014/main" id="{0049C650-A983-E693-15D7-E9A9C3319C5A}"/>
              </a:ext>
            </a:extLst>
          </p:cNvPr>
          <p:cNvSpPr/>
          <p:nvPr/>
        </p:nvSpPr>
        <p:spPr>
          <a:xfrm>
            <a:off x="323850" y="-466725"/>
            <a:ext cx="219075" cy="219075"/>
          </a:xfrm>
          <a:prstGeom prst="ellipse">
            <a:avLst/>
          </a:prstGeom>
          <a:solidFill>
            <a:srgbClr val="E4554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3" name="椭圆 552">
            <a:extLst>
              <a:ext uri="{FF2B5EF4-FFF2-40B4-BE49-F238E27FC236}">
                <a16:creationId xmlns:a16="http://schemas.microsoft.com/office/drawing/2014/main" id="{81C5C8F1-CE2F-F072-F933-4C4494A4AE89}"/>
              </a:ext>
            </a:extLst>
          </p:cNvPr>
          <p:cNvSpPr/>
          <p:nvPr/>
        </p:nvSpPr>
        <p:spPr>
          <a:xfrm>
            <a:off x="647700" y="-466725"/>
            <a:ext cx="219075" cy="219075"/>
          </a:xfrm>
          <a:prstGeom prst="ellipse">
            <a:avLst/>
          </a:prstGeom>
          <a:solidFill>
            <a:srgbClr val="D9D9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4" name="组合 553">
            <a:extLst>
              <a:ext uri="{FF2B5EF4-FFF2-40B4-BE49-F238E27FC236}">
                <a16:creationId xmlns:a16="http://schemas.microsoft.com/office/drawing/2014/main" id="{0A08DEAA-41EC-EEE2-DD6A-FD09A1B5D0ED}"/>
              </a:ext>
            </a:extLst>
          </p:cNvPr>
          <p:cNvGrpSpPr/>
          <p:nvPr/>
        </p:nvGrpSpPr>
        <p:grpSpPr>
          <a:xfrm>
            <a:off x="3086965" y="5221678"/>
            <a:ext cx="6018070" cy="320193"/>
            <a:chOff x="2608890" y="5894793"/>
            <a:chExt cx="6018070" cy="320193"/>
          </a:xfrm>
        </p:grpSpPr>
        <p:grpSp>
          <p:nvGrpSpPr>
            <p:cNvPr id="555" name="组合 554">
              <a:extLst>
                <a:ext uri="{FF2B5EF4-FFF2-40B4-BE49-F238E27FC236}">
                  <a16:creationId xmlns:a16="http://schemas.microsoft.com/office/drawing/2014/main" id="{7BB9C65A-E217-EDFA-3618-17DCADFF02D2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562" name="文本框 561">
                <a:extLst>
                  <a:ext uri="{FF2B5EF4-FFF2-40B4-BE49-F238E27FC236}">
                    <a16:creationId xmlns:a16="http://schemas.microsoft.com/office/drawing/2014/main" id="{903BE560-E3D2-F1EB-AE4E-0099CB55E83D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  <p:sp>
            <p:nvSpPr>
              <p:cNvPr id="563" name="graduate_57239">
                <a:extLst>
                  <a:ext uri="{FF2B5EF4-FFF2-40B4-BE49-F238E27FC236}">
                    <a16:creationId xmlns:a16="http://schemas.microsoft.com/office/drawing/2014/main" id="{F8D9CDC4-D351-2E4F-E866-C4915B59AEAC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34474E"/>
                  </a:solidFill>
                </a:endParaRPr>
              </a:p>
            </p:txBody>
          </p:sp>
        </p:grpSp>
        <p:grpSp>
          <p:nvGrpSpPr>
            <p:cNvPr id="556" name="组合 555">
              <a:extLst>
                <a:ext uri="{FF2B5EF4-FFF2-40B4-BE49-F238E27FC236}">
                  <a16:creationId xmlns:a16="http://schemas.microsoft.com/office/drawing/2014/main" id="{BCD0AC07-93A8-EB5E-FEE8-BE445E561F2A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560" name="university-teacher_65684">
                <a:extLst>
                  <a:ext uri="{FF2B5EF4-FFF2-40B4-BE49-F238E27FC236}">
                    <a16:creationId xmlns:a16="http://schemas.microsoft.com/office/drawing/2014/main" id="{33C2E002-D8EF-8B6A-4E86-8C085AB9D6A6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34474E"/>
                  </a:solidFill>
                </a:endParaRPr>
              </a:p>
            </p:txBody>
          </p:sp>
          <p:sp>
            <p:nvSpPr>
              <p:cNvPr id="561" name="文本框 560">
                <a:extLst>
                  <a:ext uri="{FF2B5EF4-FFF2-40B4-BE49-F238E27FC236}">
                    <a16:creationId xmlns:a16="http://schemas.microsoft.com/office/drawing/2014/main" id="{A372340A-171D-A8F2-3FC7-4354100355E3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</p:grpSp>
        <p:grpSp>
          <p:nvGrpSpPr>
            <p:cNvPr id="557" name="组合 556">
              <a:extLst>
                <a:ext uri="{FF2B5EF4-FFF2-40B4-BE49-F238E27FC236}">
                  <a16:creationId xmlns:a16="http://schemas.microsoft.com/office/drawing/2014/main" id="{CFE37908-BBA2-44F4-A461-936F8FFBC467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558" name="文本框 557">
                <a:extLst>
                  <a:ext uri="{FF2B5EF4-FFF2-40B4-BE49-F238E27FC236}">
                    <a16:creationId xmlns:a16="http://schemas.microsoft.com/office/drawing/2014/main" id="{A6F20D48-647A-D4FC-4405-E887CD80C3AB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4474E"/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34474E"/>
                    </a:solidFill>
                    <a:sym typeface="+mn-lt"/>
                  </a:rPr>
                  <a:t>2024.03.13</a:t>
                </a:r>
                <a:endParaRPr lang="zh-CN" altLang="en-US" sz="1400" dirty="0">
                  <a:solidFill>
                    <a:srgbClr val="34474E"/>
                  </a:solidFill>
                  <a:sym typeface="+mn-lt"/>
                </a:endParaRPr>
              </a:p>
            </p:txBody>
          </p:sp>
          <p:sp>
            <p:nvSpPr>
              <p:cNvPr id="559" name="watch_346578">
                <a:extLst>
                  <a:ext uri="{FF2B5EF4-FFF2-40B4-BE49-F238E27FC236}">
                    <a16:creationId xmlns:a16="http://schemas.microsoft.com/office/drawing/2014/main" id="{18A0B6C8-655B-8DB6-4739-92432BB08641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rgbClr val="34474E"/>
              </a:solidFill>
              <a:ln w="270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rgbClr val="34474E"/>
                  </a:solidFill>
                </a:endParaRPr>
              </a:p>
            </p:txBody>
          </p:sp>
        </p:grpSp>
      </p:grpSp>
      <p:sp>
        <p:nvSpPr>
          <p:cNvPr id="564" name="椭圆 563">
            <a:extLst>
              <a:ext uri="{FF2B5EF4-FFF2-40B4-BE49-F238E27FC236}">
                <a16:creationId xmlns:a16="http://schemas.microsoft.com/office/drawing/2014/main" id="{69A17AF7-0AF3-D06C-E26C-0548E4FF2698}"/>
              </a:ext>
            </a:extLst>
          </p:cNvPr>
          <p:cNvSpPr/>
          <p:nvPr/>
        </p:nvSpPr>
        <p:spPr>
          <a:xfrm>
            <a:off x="976438" y="-466725"/>
            <a:ext cx="219075" cy="219075"/>
          </a:xfrm>
          <a:prstGeom prst="ellipse">
            <a:avLst/>
          </a:prstGeom>
          <a:solidFill>
            <a:srgbClr val="FEFAF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5" name="文本框 564">
            <a:extLst>
              <a:ext uri="{FF2B5EF4-FFF2-40B4-BE49-F238E27FC236}">
                <a16:creationId xmlns:a16="http://schemas.microsoft.com/office/drawing/2014/main" id="{67FF8519-4AE1-786B-EFE0-E8FCB2FED98D}"/>
              </a:ext>
            </a:extLst>
          </p:cNvPr>
          <p:cNvSpPr txBox="1"/>
          <p:nvPr/>
        </p:nvSpPr>
        <p:spPr>
          <a:xfrm>
            <a:off x="2848418" y="4058007"/>
            <a:ext cx="648335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419352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707162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r>
              <a:rPr lang="fr-FR" altLang="zh-CN" sz="1400" dirty="0"/>
              <a:t>HarmonyOS Sans SC Light</a:t>
            </a:r>
            <a:endParaRPr lang="zh-CN" altLang="en-US" sz="1400" dirty="0"/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3524987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阿里妈妈东方大楷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3BB9C1-BDA0-4566-99D0-D7BA34C3C47A}"/>
              </a:ext>
            </a:extLst>
          </p:cNvPr>
          <p:cNvSpPr txBox="1"/>
          <p:nvPr/>
        </p:nvSpPr>
        <p:spPr>
          <a:xfrm>
            <a:off x="3470833" y="18123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阿里妈妈东方大楷" pitchFamily="2" charset="-122"/>
                <a:ea typeface="阿里妈妈东方大楷" pitchFamily="2" charset="-122"/>
                <a:cs typeface="+mn-ea"/>
                <a:sym typeface="+mn-lt"/>
              </a:rPr>
              <a:t>毕业论文答辩</a:t>
            </a:r>
          </a:p>
        </p:txBody>
      </p:sp>
    </p:spTree>
    <p:extLst>
      <p:ext uri="{BB962C8B-B14F-4D97-AF65-F5344CB8AC3E}">
        <p14:creationId xmlns:p14="http://schemas.microsoft.com/office/powerpoint/2010/main" val="3964539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2444F3A-B58D-468A-08B4-A40B7F7F2E03}"/>
              </a:ext>
            </a:extLst>
          </p:cNvPr>
          <p:cNvGrpSpPr/>
          <p:nvPr/>
        </p:nvGrpSpPr>
        <p:grpSpPr>
          <a:xfrm>
            <a:off x="4223742" y="2190993"/>
            <a:ext cx="3744515" cy="740223"/>
            <a:chOff x="1952527" y="2060364"/>
            <a:chExt cx="3744515" cy="740223"/>
          </a:xfrm>
        </p:grpSpPr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id="{20112367-D989-934E-B21D-0CB2B65D275D}"/>
                </a:ext>
              </a:extLst>
            </p:cNvPr>
            <p:cNvSpPr/>
            <p:nvPr/>
          </p:nvSpPr>
          <p:spPr>
            <a:xfrm>
              <a:off x="2694349" y="2072585"/>
              <a:ext cx="3002693" cy="728002"/>
            </a:xfrm>
            <a:prstGeom prst="plaque">
              <a:avLst>
                <a:gd name="adj" fmla="val 6978"/>
              </a:avLst>
            </a:prstGeom>
            <a:solidFill>
              <a:schemeClr val="bg1"/>
            </a:solidFill>
            <a:ln w="25400">
              <a:solidFill>
                <a:srgbClr val="3447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缺角矩形 523">
              <a:extLst>
                <a:ext uri="{FF2B5EF4-FFF2-40B4-BE49-F238E27FC236}">
                  <a16:creationId xmlns:a16="http://schemas.microsoft.com/office/drawing/2014/main" id="{C977BE32-C38D-3C91-F1CC-9FDC8EC2B4CD}"/>
                </a:ext>
              </a:extLst>
            </p:cNvPr>
            <p:cNvSpPr/>
            <p:nvPr/>
          </p:nvSpPr>
          <p:spPr>
            <a:xfrm>
              <a:off x="1952527" y="2072585"/>
              <a:ext cx="1055906" cy="728002"/>
            </a:xfrm>
            <a:prstGeom prst="plaque">
              <a:avLst>
                <a:gd name="adj" fmla="val 22648"/>
              </a:avLst>
            </a:prstGeom>
            <a:solidFill>
              <a:srgbClr val="E4554F"/>
            </a:solidFill>
            <a:ln w="25400">
              <a:solidFill>
                <a:srgbClr val="E455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7470F9B-595F-3D6E-4B26-DF0678D1495D}"/>
                </a:ext>
              </a:extLst>
            </p:cNvPr>
            <p:cNvSpPr txBox="1"/>
            <p:nvPr/>
          </p:nvSpPr>
          <p:spPr>
            <a:xfrm>
              <a:off x="2149760" y="2060364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A8CBDE0-0B35-01D5-F973-24EADCCBF406}"/>
                </a:ext>
              </a:extLst>
            </p:cNvPr>
            <p:cNvSpPr txBox="1"/>
            <p:nvPr/>
          </p:nvSpPr>
          <p:spPr>
            <a:xfrm>
              <a:off x="3315336" y="2244883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论文背景与意义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8A0CFEC-9DCC-F6A8-FAFB-38733108993C}"/>
              </a:ext>
            </a:extLst>
          </p:cNvPr>
          <p:cNvSpPr txBox="1"/>
          <p:nvPr/>
        </p:nvSpPr>
        <p:spPr>
          <a:xfrm>
            <a:off x="2387599" y="3429000"/>
            <a:ext cx="741680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18152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论文背景与意义</a:t>
            </a:r>
          </a:p>
        </p:txBody>
      </p:sp>
      <p:sp>
        <p:nvSpPr>
          <p:cNvPr id="3" name="卷形: 水平 2">
            <a:extLst>
              <a:ext uri="{FF2B5EF4-FFF2-40B4-BE49-F238E27FC236}">
                <a16:creationId xmlns:a16="http://schemas.microsoft.com/office/drawing/2014/main" id="{00C1EF96-9E47-4A5C-3781-F847E6DEE799}"/>
              </a:ext>
            </a:extLst>
          </p:cNvPr>
          <p:cNvSpPr/>
          <p:nvPr/>
        </p:nvSpPr>
        <p:spPr>
          <a:xfrm>
            <a:off x="947738" y="1041400"/>
            <a:ext cx="10296525" cy="2387600"/>
          </a:xfrm>
          <a:prstGeom prst="horizontalScroll">
            <a:avLst>
              <a:gd name="adj" fmla="val 10095"/>
            </a:avLst>
          </a:prstGeom>
          <a:solidFill>
            <a:schemeClr val="bg1"/>
          </a:solidFill>
          <a:ln w="25400">
            <a:solidFill>
              <a:srgbClr val="3447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177F553-BAD9-9FB9-6AF0-5D4C2FCBEA95}"/>
              </a:ext>
            </a:extLst>
          </p:cNvPr>
          <p:cNvGrpSpPr/>
          <p:nvPr/>
        </p:nvGrpSpPr>
        <p:grpSpPr>
          <a:xfrm>
            <a:off x="2522292" y="1555655"/>
            <a:ext cx="7147413" cy="1359090"/>
            <a:chOff x="283598" y="1906534"/>
            <a:chExt cx="7147413" cy="135909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B017573-89A0-EDC8-A558-205F7366F327}"/>
                </a:ext>
              </a:extLst>
            </p:cNvPr>
            <p:cNvSpPr txBox="1"/>
            <p:nvPr/>
          </p:nvSpPr>
          <p:spPr>
            <a:xfrm>
              <a:off x="283598" y="2368199"/>
              <a:ext cx="714741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14F5F0B-4B64-5B05-471E-BD5CA06496AC}"/>
                </a:ext>
              </a:extLst>
            </p:cNvPr>
            <p:cNvSpPr txBox="1"/>
            <p:nvPr/>
          </p:nvSpPr>
          <p:spPr>
            <a:xfrm>
              <a:off x="2739520" y="1906534"/>
              <a:ext cx="22355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F42E91CE-982A-5307-3767-7D8D2AD9115A}"/>
              </a:ext>
            </a:extLst>
          </p:cNvPr>
          <p:cNvSpPr/>
          <p:nvPr/>
        </p:nvSpPr>
        <p:spPr>
          <a:xfrm>
            <a:off x="947738" y="3429000"/>
            <a:ext cx="10296525" cy="2387600"/>
          </a:xfrm>
          <a:prstGeom prst="horizontalScroll">
            <a:avLst>
              <a:gd name="adj" fmla="val 10095"/>
            </a:avLst>
          </a:prstGeom>
          <a:solidFill>
            <a:schemeClr val="bg1"/>
          </a:solidFill>
          <a:ln w="25400">
            <a:solidFill>
              <a:srgbClr val="E4554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633FF12-89A5-E9E6-B29E-6F587321A465}"/>
              </a:ext>
            </a:extLst>
          </p:cNvPr>
          <p:cNvGrpSpPr/>
          <p:nvPr/>
        </p:nvGrpSpPr>
        <p:grpSpPr>
          <a:xfrm>
            <a:off x="2522292" y="3943255"/>
            <a:ext cx="7147413" cy="1359090"/>
            <a:chOff x="283598" y="1906534"/>
            <a:chExt cx="7147413" cy="135909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7D7FC3B-E334-01C5-29DC-E6723A19B6DD}"/>
                </a:ext>
              </a:extLst>
            </p:cNvPr>
            <p:cNvSpPr txBox="1"/>
            <p:nvPr/>
          </p:nvSpPr>
          <p:spPr>
            <a:xfrm>
              <a:off x="283598" y="2368199"/>
              <a:ext cx="714741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4A48162-083B-6C1F-B797-5EE5146AF1FA}"/>
                </a:ext>
              </a:extLst>
            </p:cNvPr>
            <p:cNvSpPr txBox="1"/>
            <p:nvPr/>
          </p:nvSpPr>
          <p:spPr>
            <a:xfrm>
              <a:off x="2739520" y="1906534"/>
              <a:ext cx="22355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267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论文背景与意义</a:t>
            </a:r>
          </a:p>
        </p:txBody>
      </p:sp>
      <p:sp>
        <p:nvSpPr>
          <p:cNvPr id="2" name="Rectangle 187">
            <a:extLst>
              <a:ext uri="{FF2B5EF4-FFF2-40B4-BE49-F238E27FC236}">
                <a16:creationId xmlns:a16="http://schemas.microsoft.com/office/drawing/2014/main" id="{BC7AAFA5-664C-61C9-721B-56AF1D4E2A46}"/>
              </a:ext>
            </a:extLst>
          </p:cNvPr>
          <p:cNvSpPr/>
          <p:nvPr/>
        </p:nvSpPr>
        <p:spPr>
          <a:xfrm>
            <a:off x="5431102" y="3017849"/>
            <a:ext cx="745596" cy="732093"/>
          </a:xfrm>
          <a:prstGeom prst="rect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Rectangle 190">
            <a:extLst>
              <a:ext uri="{FF2B5EF4-FFF2-40B4-BE49-F238E27FC236}">
                <a16:creationId xmlns:a16="http://schemas.microsoft.com/office/drawing/2014/main" id="{ED1FD3D8-7056-AFBE-E021-761B60FA7964}"/>
              </a:ext>
            </a:extLst>
          </p:cNvPr>
          <p:cNvSpPr/>
          <p:nvPr/>
        </p:nvSpPr>
        <p:spPr>
          <a:xfrm>
            <a:off x="8411547" y="3017849"/>
            <a:ext cx="745596" cy="732093"/>
          </a:xfrm>
          <a:prstGeom prst="rect">
            <a:avLst/>
          </a:pr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ectangle 193">
            <a:extLst>
              <a:ext uri="{FF2B5EF4-FFF2-40B4-BE49-F238E27FC236}">
                <a16:creationId xmlns:a16="http://schemas.microsoft.com/office/drawing/2014/main" id="{F91E1FC6-8F12-7417-36D3-6570D1FA429C}"/>
              </a:ext>
            </a:extLst>
          </p:cNvPr>
          <p:cNvSpPr/>
          <p:nvPr/>
        </p:nvSpPr>
        <p:spPr>
          <a:xfrm>
            <a:off x="5431102" y="4643340"/>
            <a:ext cx="745596" cy="732093"/>
          </a:xfrm>
          <a:prstGeom prst="rect">
            <a:avLst/>
          </a:prstGeom>
          <a:solidFill>
            <a:srgbClr val="E45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196">
            <a:extLst>
              <a:ext uri="{FF2B5EF4-FFF2-40B4-BE49-F238E27FC236}">
                <a16:creationId xmlns:a16="http://schemas.microsoft.com/office/drawing/2014/main" id="{3D25A8EA-25DC-666D-F0B3-6268B26F1AD0}"/>
              </a:ext>
            </a:extLst>
          </p:cNvPr>
          <p:cNvSpPr/>
          <p:nvPr/>
        </p:nvSpPr>
        <p:spPr>
          <a:xfrm>
            <a:off x="8411547" y="4643340"/>
            <a:ext cx="745596" cy="732093"/>
          </a:xfrm>
          <a:prstGeom prst="rect">
            <a:avLst/>
          </a:prstGeom>
          <a:solidFill>
            <a:srgbClr val="3447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Group 8" descr="D:\51PPT模板网\51pptmoban.com\图片.jpg">
            <a:extLst>
              <a:ext uri="{FF2B5EF4-FFF2-40B4-BE49-F238E27FC236}">
                <a16:creationId xmlns:a16="http://schemas.microsoft.com/office/drawing/2014/main" id="{0B8B5D2D-B6AA-3037-C1BE-FAEEB78C4539}"/>
              </a:ext>
            </a:extLst>
          </p:cNvPr>
          <p:cNvGrpSpPr/>
          <p:nvPr/>
        </p:nvGrpSpPr>
        <p:grpSpPr>
          <a:xfrm>
            <a:off x="5635115" y="3201113"/>
            <a:ext cx="298034" cy="405799"/>
            <a:chOff x="2767013" y="609600"/>
            <a:chExt cx="561975" cy="765176"/>
          </a:xfrm>
          <a:solidFill>
            <a:schemeClr val="bg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8DBBB8C9-48B5-929E-00EB-1714218B93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7013" y="609600"/>
              <a:ext cx="561975" cy="609600"/>
            </a:xfrm>
            <a:custGeom>
              <a:avLst/>
              <a:gdLst>
                <a:gd name="T0" fmla="*/ 100 w 147"/>
                <a:gd name="T1" fmla="*/ 160 h 160"/>
                <a:gd name="T2" fmla="*/ 143 w 147"/>
                <a:gd name="T3" fmla="*/ 59 h 160"/>
                <a:gd name="T4" fmla="*/ 73 w 147"/>
                <a:gd name="T5" fmla="*/ 0 h 160"/>
                <a:gd name="T6" fmla="*/ 3 w 147"/>
                <a:gd name="T7" fmla="*/ 59 h 160"/>
                <a:gd name="T8" fmla="*/ 46 w 147"/>
                <a:gd name="T9" fmla="*/ 160 h 160"/>
                <a:gd name="T10" fmla="*/ 100 w 147"/>
                <a:gd name="T11" fmla="*/ 160 h 160"/>
                <a:gd name="T12" fmla="*/ 19 w 147"/>
                <a:gd name="T13" fmla="*/ 60 h 160"/>
                <a:gd name="T14" fmla="*/ 73 w 147"/>
                <a:gd name="T15" fmla="*/ 16 h 160"/>
                <a:gd name="T16" fmla="*/ 127 w 147"/>
                <a:gd name="T17" fmla="*/ 60 h 160"/>
                <a:gd name="T18" fmla="*/ 110 w 147"/>
                <a:gd name="T19" fmla="*/ 100 h 160"/>
                <a:gd name="T20" fmla="*/ 86 w 147"/>
                <a:gd name="T21" fmla="*/ 144 h 160"/>
                <a:gd name="T22" fmla="*/ 79 w 147"/>
                <a:gd name="T23" fmla="*/ 144 h 160"/>
                <a:gd name="T24" fmla="*/ 79 w 147"/>
                <a:gd name="T25" fmla="*/ 87 h 160"/>
                <a:gd name="T26" fmla="*/ 88 w 147"/>
                <a:gd name="T27" fmla="*/ 87 h 160"/>
                <a:gd name="T28" fmla="*/ 100 w 147"/>
                <a:gd name="T29" fmla="*/ 75 h 160"/>
                <a:gd name="T30" fmla="*/ 88 w 147"/>
                <a:gd name="T31" fmla="*/ 63 h 160"/>
                <a:gd name="T32" fmla="*/ 76 w 147"/>
                <a:gd name="T33" fmla="*/ 75 h 160"/>
                <a:gd name="T34" fmla="*/ 76 w 147"/>
                <a:gd name="T35" fmla="*/ 75 h 160"/>
                <a:gd name="T36" fmla="*/ 71 w 147"/>
                <a:gd name="T37" fmla="*/ 75 h 160"/>
                <a:gd name="T38" fmla="*/ 71 w 147"/>
                <a:gd name="T39" fmla="*/ 75 h 160"/>
                <a:gd name="T40" fmla="*/ 59 w 147"/>
                <a:gd name="T41" fmla="*/ 63 h 160"/>
                <a:gd name="T42" fmla="*/ 47 w 147"/>
                <a:gd name="T43" fmla="*/ 75 h 160"/>
                <a:gd name="T44" fmla="*/ 59 w 147"/>
                <a:gd name="T45" fmla="*/ 87 h 160"/>
                <a:gd name="T46" fmla="*/ 67 w 147"/>
                <a:gd name="T47" fmla="*/ 87 h 160"/>
                <a:gd name="T48" fmla="*/ 67 w 147"/>
                <a:gd name="T49" fmla="*/ 144 h 160"/>
                <a:gd name="T50" fmla="*/ 60 w 147"/>
                <a:gd name="T51" fmla="*/ 144 h 160"/>
                <a:gd name="T52" fmla="*/ 37 w 147"/>
                <a:gd name="T53" fmla="*/ 100 h 160"/>
                <a:gd name="T54" fmla="*/ 19 w 147"/>
                <a:gd name="T55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60">
                  <a:moveTo>
                    <a:pt x="100" y="160"/>
                  </a:moveTo>
                  <a:cubicBezTo>
                    <a:pt x="100" y="116"/>
                    <a:pt x="147" y="102"/>
                    <a:pt x="143" y="59"/>
                  </a:cubicBezTo>
                  <a:cubicBezTo>
                    <a:pt x="141" y="31"/>
                    <a:pt x="122" y="0"/>
                    <a:pt x="73" y="0"/>
                  </a:cubicBezTo>
                  <a:cubicBezTo>
                    <a:pt x="24" y="0"/>
                    <a:pt x="5" y="31"/>
                    <a:pt x="3" y="59"/>
                  </a:cubicBezTo>
                  <a:cubicBezTo>
                    <a:pt x="0" y="102"/>
                    <a:pt x="46" y="116"/>
                    <a:pt x="46" y="160"/>
                  </a:cubicBezTo>
                  <a:lnTo>
                    <a:pt x="100" y="160"/>
                  </a:lnTo>
                  <a:close/>
                  <a:moveTo>
                    <a:pt x="19" y="60"/>
                  </a:moveTo>
                  <a:cubicBezTo>
                    <a:pt x="20" y="47"/>
                    <a:pt x="28" y="16"/>
                    <a:pt x="73" y="16"/>
                  </a:cubicBezTo>
                  <a:cubicBezTo>
                    <a:pt x="119" y="16"/>
                    <a:pt x="126" y="47"/>
                    <a:pt x="127" y="60"/>
                  </a:cubicBezTo>
                  <a:cubicBezTo>
                    <a:pt x="128" y="75"/>
                    <a:pt x="121" y="85"/>
                    <a:pt x="110" y="100"/>
                  </a:cubicBezTo>
                  <a:cubicBezTo>
                    <a:pt x="100" y="112"/>
                    <a:pt x="90" y="126"/>
                    <a:pt x="86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4" y="87"/>
                    <a:pt x="100" y="82"/>
                    <a:pt x="100" y="75"/>
                  </a:cubicBezTo>
                  <a:cubicBezTo>
                    <a:pt x="100" y="68"/>
                    <a:pt x="94" y="63"/>
                    <a:pt x="88" y="63"/>
                  </a:cubicBezTo>
                  <a:cubicBezTo>
                    <a:pt x="81" y="63"/>
                    <a:pt x="76" y="68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68"/>
                    <a:pt x="65" y="63"/>
                    <a:pt x="59" y="63"/>
                  </a:cubicBezTo>
                  <a:cubicBezTo>
                    <a:pt x="52" y="63"/>
                    <a:pt x="47" y="68"/>
                    <a:pt x="47" y="75"/>
                  </a:cubicBezTo>
                  <a:cubicBezTo>
                    <a:pt x="47" y="82"/>
                    <a:pt x="52" y="87"/>
                    <a:pt x="59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56" y="126"/>
                    <a:pt x="46" y="112"/>
                    <a:pt x="37" y="100"/>
                  </a:cubicBezTo>
                  <a:cubicBezTo>
                    <a:pt x="25" y="85"/>
                    <a:pt x="18" y="75"/>
                    <a:pt x="1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7600BA4F-C991-3BAF-A774-13CC1BFA1C52}"/>
                </a:ext>
              </a:extLst>
            </p:cNvPr>
            <p:cNvSpPr/>
            <p:nvPr/>
          </p:nvSpPr>
          <p:spPr bwMode="auto">
            <a:xfrm>
              <a:off x="2938463" y="1265238"/>
              <a:ext cx="214313" cy="109538"/>
            </a:xfrm>
            <a:custGeom>
              <a:avLst/>
              <a:gdLst>
                <a:gd name="T0" fmla="*/ 0 w 56"/>
                <a:gd name="T1" fmla="*/ 21 h 29"/>
                <a:gd name="T2" fmla="*/ 28 w 56"/>
                <a:gd name="T3" fmla="*/ 29 h 29"/>
                <a:gd name="T4" fmla="*/ 56 w 56"/>
                <a:gd name="T5" fmla="*/ 21 h 29"/>
                <a:gd name="T6" fmla="*/ 56 w 56"/>
                <a:gd name="T7" fmla="*/ 0 h 29"/>
                <a:gd name="T8" fmla="*/ 0 w 56"/>
                <a:gd name="T9" fmla="*/ 0 h 29"/>
                <a:gd name="T10" fmla="*/ 0 w 56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">
                  <a:moveTo>
                    <a:pt x="0" y="21"/>
                  </a:moveTo>
                  <a:cubicBezTo>
                    <a:pt x="8" y="26"/>
                    <a:pt x="17" y="29"/>
                    <a:pt x="28" y="29"/>
                  </a:cubicBezTo>
                  <a:cubicBezTo>
                    <a:pt x="39" y="29"/>
                    <a:pt x="48" y="26"/>
                    <a:pt x="56" y="2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9" name="任意多边形 50">
            <a:extLst>
              <a:ext uri="{FF2B5EF4-FFF2-40B4-BE49-F238E27FC236}">
                <a16:creationId xmlns:a16="http://schemas.microsoft.com/office/drawing/2014/main" id="{E54F2A6E-39AF-CBFF-95D3-0AD05EA32297}"/>
              </a:ext>
            </a:extLst>
          </p:cNvPr>
          <p:cNvSpPr/>
          <p:nvPr/>
        </p:nvSpPr>
        <p:spPr>
          <a:xfrm>
            <a:off x="5627084" y="4833802"/>
            <a:ext cx="353631" cy="334510"/>
          </a:xfrm>
          <a:custGeom>
            <a:avLst/>
            <a:gdLst/>
            <a:ahLst/>
            <a:cxnLst/>
            <a:rect l="l" t="t" r="r" b="b"/>
            <a:pathLst>
              <a:path w="214695" h="203086">
                <a:moveTo>
                  <a:pt x="81643" y="24493"/>
                </a:moveTo>
                <a:cubicBezTo>
                  <a:pt x="74839" y="24493"/>
                  <a:pt x="69056" y="26874"/>
                  <a:pt x="64294" y="31636"/>
                </a:cubicBezTo>
                <a:cubicBezTo>
                  <a:pt x="59531" y="36399"/>
                  <a:pt x="57150" y="42182"/>
                  <a:pt x="57150" y="48986"/>
                </a:cubicBezTo>
                <a:cubicBezTo>
                  <a:pt x="57150" y="52557"/>
                  <a:pt x="57958" y="56087"/>
                  <a:pt x="59574" y="59574"/>
                </a:cubicBezTo>
                <a:cubicBezTo>
                  <a:pt x="56087" y="57958"/>
                  <a:pt x="52558" y="57150"/>
                  <a:pt x="48986" y="57150"/>
                </a:cubicBezTo>
                <a:cubicBezTo>
                  <a:pt x="42182" y="57150"/>
                  <a:pt x="36399" y="59531"/>
                  <a:pt x="31637" y="64294"/>
                </a:cubicBezTo>
                <a:cubicBezTo>
                  <a:pt x="26874" y="69056"/>
                  <a:pt x="24493" y="74839"/>
                  <a:pt x="24493" y="81643"/>
                </a:cubicBezTo>
                <a:cubicBezTo>
                  <a:pt x="24493" y="88446"/>
                  <a:pt x="26874" y="94229"/>
                  <a:pt x="31637" y="98992"/>
                </a:cubicBezTo>
                <a:cubicBezTo>
                  <a:pt x="36399" y="103754"/>
                  <a:pt x="42182" y="106136"/>
                  <a:pt x="48986" y="106136"/>
                </a:cubicBezTo>
                <a:cubicBezTo>
                  <a:pt x="55789" y="106136"/>
                  <a:pt x="61572" y="103754"/>
                  <a:pt x="66335" y="98992"/>
                </a:cubicBezTo>
                <a:cubicBezTo>
                  <a:pt x="71097" y="94229"/>
                  <a:pt x="73479" y="88446"/>
                  <a:pt x="73479" y="81643"/>
                </a:cubicBezTo>
                <a:cubicBezTo>
                  <a:pt x="73479" y="78071"/>
                  <a:pt x="72671" y="74541"/>
                  <a:pt x="71055" y="71055"/>
                </a:cubicBezTo>
                <a:cubicBezTo>
                  <a:pt x="74542" y="72670"/>
                  <a:pt x="78071" y="73478"/>
                  <a:pt x="81643" y="73478"/>
                </a:cubicBezTo>
                <a:cubicBezTo>
                  <a:pt x="88446" y="73478"/>
                  <a:pt x="94229" y="71097"/>
                  <a:pt x="98992" y="66335"/>
                </a:cubicBezTo>
                <a:cubicBezTo>
                  <a:pt x="103754" y="61572"/>
                  <a:pt x="106136" y="55789"/>
                  <a:pt x="106136" y="48986"/>
                </a:cubicBezTo>
                <a:cubicBezTo>
                  <a:pt x="106136" y="42182"/>
                  <a:pt x="103754" y="36399"/>
                  <a:pt x="98992" y="31636"/>
                </a:cubicBezTo>
                <a:cubicBezTo>
                  <a:pt x="94229" y="26874"/>
                  <a:pt x="88446" y="24493"/>
                  <a:pt x="81643" y="24493"/>
                </a:cubicBezTo>
                <a:close/>
                <a:moveTo>
                  <a:pt x="83684" y="0"/>
                </a:moveTo>
                <a:cubicBezTo>
                  <a:pt x="97546" y="0"/>
                  <a:pt x="108836" y="4358"/>
                  <a:pt x="117553" y="13075"/>
                </a:cubicBezTo>
                <a:cubicBezTo>
                  <a:pt x="126270" y="21793"/>
                  <a:pt x="130629" y="33082"/>
                  <a:pt x="130629" y="46944"/>
                </a:cubicBezTo>
                <a:cubicBezTo>
                  <a:pt x="130629" y="63018"/>
                  <a:pt x="125058" y="78539"/>
                  <a:pt x="113917" y="93506"/>
                </a:cubicBezTo>
                <a:lnTo>
                  <a:pt x="159204" y="138793"/>
                </a:lnTo>
                <a:lnTo>
                  <a:pt x="171450" y="126546"/>
                </a:lnTo>
                <a:cubicBezTo>
                  <a:pt x="171195" y="126291"/>
                  <a:pt x="170089" y="125249"/>
                  <a:pt x="168133" y="123421"/>
                </a:cubicBezTo>
                <a:cubicBezTo>
                  <a:pt x="166177" y="121592"/>
                  <a:pt x="164476" y="119955"/>
                  <a:pt x="163031" y="118510"/>
                </a:cubicBezTo>
                <a:cubicBezTo>
                  <a:pt x="161585" y="117064"/>
                  <a:pt x="160182" y="115512"/>
                  <a:pt x="158821" y="113853"/>
                </a:cubicBezTo>
                <a:cubicBezTo>
                  <a:pt x="157460" y="112195"/>
                  <a:pt x="156780" y="110983"/>
                  <a:pt x="156780" y="110218"/>
                </a:cubicBezTo>
                <a:cubicBezTo>
                  <a:pt x="156780" y="108772"/>
                  <a:pt x="158863" y="105965"/>
                  <a:pt x="163031" y="101798"/>
                </a:cubicBezTo>
                <a:cubicBezTo>
                  <a:pt x="167198" y="97631"/>
                  <a:pt x="170004" y="95548"/>
                  <a:pt x="171450" y="95548"/>
                </a:cubicBezTo>
                <a:cubicBezTo>
                  <a:pt x="172556" y="95548"/>
                  <a:pt x="173534" y="95973"/>
                  <a:pt x="174384" y="96823"/>
                </a:cubicBezTo>
                <a:cubicBezTo>
                  <a:pt x="174894" y="97333"/>
                  <a:pt x="176850" y="99226"/>
                  <a:pt x="180252" y="102500"/>
                </a:cubicBezTo>
                <a:cubicBezTo>
                  <a:pt x="183654" y="105774"/>
                  <a:pt x="187141" y="109155"/>
                  <a:pt x="190713" y="112641"/>
                </a:cubicBezTo>
                <a:cubicBezTo>
                  <a:pt x="194285" y="116128"/>
                  <a:pt x="197963" y="119785"/>
                  <a:pt x="201747" y="123612"/>
                </a:cubicBezTo>
                <a:cubicBezTo>
                  <a:pt x="205532" y="127439"/>
                  <a:pt x="208636" y="130756"/>
                  <a:pt x="211060" y="133562"/>
                </a:cubicBezTo>
                <a:cubicBezTo>
                  <a:pt x="213483" y="136369"/>
                  <a:pt x="214695" y="138112"/>
                  <a:pt x="214695" y="138793"/>
                </a:cubicBezTo>
                <a:cubicBezTo>
                  <a:pt x="214695" y="140238"/>
                  <a:pt x="212612" y="143045"/>
                  <a:pt x="208444" y="147212"/>
                </a:cubicBezTo>
                <a:cubicBezTo>
                  <a:pt x="204277" y="151379"/>
                  <a:pt x="201471" y="153463"/>
                  <a:pt x="200025" y="153463"/>
                </a:cubicBezTo>
                <a:cubicBezTo>
                  <a:pt x="199260" y="153463"/>
                  <a:pt x="198048" y="152783"/>
                  <a:pt x="196389" y="151422"/>
                </a:cubicBezTo>
                <a:cubicBezTo>
                  <a:pt x="194731" y="150061"/>
                  <a:pt x="193179" y="148658"/>
                  <a:pt x="191733" y="147212"/>
                </a:cubicBezTo>
                <a:cubicBezTo>
                  <a:pt x="190287" y="145766"/>
                  <a:pt x="188650" y="144065"/>
                  <a:pt x="186822" y="142109"/>
                </a:cubicBezTo>
                <a:cubicBezTo>
                  <a:pt x="184993" y="140153"/>
                  <a:pt x="183952" y="139048"/>
                  <a:pt x="183696" y="138793"/>
                </a:cubicBezTo>
                <a:lnTo>
                  <a:pt x="171450" y="151039"/>
                </a:lnTo>
                <a:lnTo>
                  <a:pt x="199515" y="179104"/>
                </a:lnTo>
                <a:cubicBezTo>
                  <a:pt x="201896" y="181485"/>
                  <a:pt x="203087" y="184377"/>
                  <a:pt x="203087" y="187778"/>
                </a:cubicBezTo>
                <a:cubicBezTo>
                  <a:pt x="203087" y="191350"/>
                  <a:pt x="201428" y="194795"/>
                  <a:pt x="198111" y="198111"/>
                </a:cubicBezTo>
                <a:cubicBezTo>
                  <a:pt x="194795" y="201428"/>
                  <a:pt x="191350" y="203086"/>
                  <a:pt x="187779" y="203086"/>
                </a:cubicBezTo>
                <a:cubicBezTo>
                  <a:pt x="184377" y="203086"/>
                  <a:pt x="181485" y="201896"/>
                  <a:pt x="179104" y="199515"/>
                </a:cubicBezTo>
                <a:lnTo>
                  <a:pt x="93507" y="113917"/>
                </a:lnTo>
                <a:cubicBezTo>
                  <a:pt x="78539" y="125058"/>
                  <a:pt x="63018" y="130628"/>
                  <a:pt x="46945" y="130628"/>
                </a:cubicBezTo>
                <a:cubicBezTo>
                  <a:pt x="33082" y="130628"/>
                  <a:pt x="21793" y="126270"/>
                  <a:pt x="13076" y="117553"/>
                </a:cubicBezTo>
                <a:cubicBezTo>
                  <a:pt x="4359" y="108836"/>
                  <a:pt x="0" y="97546"/>
                  <a:pt x="0" y="83684"/>
                </a:cubicBezTo>
                <a:cubicBezTo>
                  <a:pt x="0" y="70077"/>
                  <a:pt x="4040" y="56767"/>
                  <a:pt x="12119" y="43755"/>
                </a:cubicBezTo>
                <a:cubicBezTo>
                  <a:pt x="20198" y="30743"/>
                  <a:pt x="30744" y="20198"/>
                  <a:pt x="43755" y="12119"/>
                </a:cubicBezTo>
                <a:cubicBezTo>
                  <a:pt x="56767" y="4039"/>
                  <a:pt x="70077" y="0"/>
                  <a:pt x="836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任意多边形 51">
            <a:extLst>
              <a:ext uri="{FF2B5EF4-FFF2-40B4-BE49-F238E27FC236}">
                <a16:creationId xmlns:a16="http://schemas.microsoft.com/office/drawing/2014/main" id="{A5A28521-3183-BEEF-959C-39477C96596B}"/>
              </a:ext>
            </a:extLst>
          </p:cNvPr>
          <p:cNvSpPr/>
          <p:nvPr/>
        </p:nvSpPr>
        <p:spPr>
          <a:xfrm>
            <a:off x="8610405" y="3253556"/>
            <a:ext cx="347879" cy="260677"/>
          </a:xfrm>
          <a:custGeom>
            <a:avLst/>
            <a:gdLst/>
            <a:ahLst/>
            <a:cxnLst/>
            <a:rect l="l" t="t" r="r" b="b"/>
            <a:pathLst>
              <a:path w="239698" h="179614">
                <a:moveTo>
                  <a:pt x="89807" y="97971"/>
                </a:moveTo>
                <a:lnTo>
                  <a:pt x="228600" y="97971"/>
                </a:lnTo>
                <a:cubicBezTo>
                  <a:pt x="231491" y="97971"/>
                  <a:pt x="234064" y="98524"/>
                  <a:pt x="236317" y="99630"/>
                </a:cubicBezTo>
                <a:cubicBezTo>
                  <a:pt x="238571" y="100735"/>
                  <a:pt x="239698" y="102564"/>
                  <a:pt x="239698" y="105115"/>
                </a:cubicBezTo>
                <a:cubicBezTo>
                  <a:pt x="239698" y="107752"/>
                  <a:pt x="238380" y="110558"/>
                  <a:pt x="235743" y="113535"/>
                </a:cubicBezTo>
                <a:lnTo>
                  <a:pt x="192881" y="164051"/>
                </a:lnTo>
                <a:cubicBezTo>
                  <a:pt x="189224" y="168388"/>
                  <a:pt x="184100" y="172067"/>
                  <a:pt x="177509" y="175086"/>
                </a:cubicBezTo>
                <a:cubicBezTo>
                  <a:pt x="170918" y="178105"/>
                  <a:pt x="164816" y="179614"/>
                  <a:pt x="159203" y="179614"/>
                </a:cubicBezTo>
                <a:lnTo>
                  <a:pt x="20410" y="179614"/>
                </a:lnTo>
                <a:cubicBezTo>
                  <a:pt x="17519" y="179614"/>
                  <a:pt x="14946" y="179061"/>
                  <a:pt x="12693" y="177956"/>
                </a:cubicBezTo>
                <a:cubicBezTo>
                  <a:pt x="10439" y="176850"/>
                  <a:pt x="9312" y="175022"/>
                  <a:pt x="9312" y="172470"/>
                </a:cubicBezTo>
                <a:cubicBezTo>
                  <a:pt x="9312" y="169834"/>
                  <a:pt x="10630" y="167028"/>
                  <a:pt x="13267" y="164051"/>
                </a:cubicBezTo>
                <a:lnTo>
                  <a:pt x="56129" y="113535"/>
                </a:lnTo>
                <a:cubicBezTo>
                  <a:pt x="59786" y="109197"/>
                  <a:pt x="64910" y="105519"/>
                  <a:pt x="71501" y="102500"/>
                </a:cubicBezTo>
                <a:cubicBezTo>
                  <a:pt x="78092" y="99481"/>
                  <a:pt x="84194" y="97971"/>
                  <a:pt x="89807" y="97971"/>
                </a:cubicBezTo>
                <a:close/>
                <a:moveTo>
                  <a:pt x="28575" y="0"/>
                </a:moveTo>
                <a:lnTo>
                  <a:pt x="69396" y="0"/>
                </a:lnTo>
                <a:cubicBezTo>
                  <a:pt x="77220" y="0"/>
                  <a:pt x="83939" y="2806"/>
                  <a:pt x="89552" y="8419"/>
                </a:cubicBezTo>
                <a:cubicBezTo>
                  <a:pt x="95165" y="14032"/>
                  <a:pt x="97971" y="20751"/>
                  <a:pt x="97971" y="28575"/>
                </a:cubicBezTo>
                <a:lnTo>
                  <a:pt x="97971" y="32657"/>
                </a:lnTo>
                <a:lnTo>
                  <a:pt x="167367" y="32657"/>
                </a:lnTo>
                <a:cubicBezTo>
                  <a:pt x="175192" y="32657"/>
                  <a:pt x="181910" y="35464"/>
                  <a:pt x="187523" y="41077"/>
                </a:cubicBezTo>
                <a:cubicBezTo>
                  <a:pt x="193136" y="46689"/>
                  <a:pt x="195942" y="53408"/>
                  <a:pt x="195942" y="61232"/>
                </a:cubicBezTo>
                <a:lnTo>
                  <a:pt x="195942" y="81643"/>
                </a:lnTo>
                <a:lnTo>
                  <a:pt x="89807" y="81643"/>
                </a:lnTo>
                <a:cubicBezTo>
                  <a:pt x="81813" y="81643"/>
                  <a:pt x="73436" y="83663"/>
                  <a:pt x="64676" y="87702"/>
                </a:cubicBezTo>
                <a:cubicBezTo>
                  <a:pt x="55916" y="91742"/>
                  <a:pt x="48943" y="96823"/>
                  <a:pt x="43755" y="102946"/>
                </a:cubicBezTo>
                <a:lnTo>
                  <a:pt x="765" y="153463"/>
                </a:lnTo>
                <a:lnTo>
                  <a:pt x="127" y="154228"/>
                </a:lnTo>
                <a:cubicBezTo>
                  <a:pt x="127" y="153888"/>
                  <a:pt x="106" y="153357"/>
                  <a:pt x="63" y="152634"/>
                </a:cubicBezTo>
                <a:cubicBezTo>
                  <a:pt x="21" y="151911"/>
                  <a:pt x="0" y="151379"/>
                  <a:pt x="0" y="151039"/>
                </a:cubicBezTo>
                <a:lnTo>
                  <a:pt x="0" y="28575"/>
                </a:lnTo>
                <a:cubicBezTo>
                  <a:pt x="0" y="20751"/>
                  <a:pt x="2806" y="14032"/>
                  <a:pt x="8419" y="8419"/>
                </a:cubicBezTo>
                <a:cubicBezTo>
                  <a:pt x="14032" y="2806"/>
                  <a:pt x="20751" y="0"/>
                  <a:pt x="28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任意多边形 52" descr="D:\51PPT模板网\51pptmoban.com\图片.jpg">
            <a:extLst>
              <a:ext uri="{FF2B5EF4-FFF2-40B4-BE49-F238E27FC236}">
                <a16:creationId xmlns:a16="http://schemas.microsoft.com/office/drawing/2014/main" id="{79C92137-383B-F513-2032-647E9E518C19}"/>
              </a:ext>
            </a:extLst>
          </p:cNvPr>
          <p:cNvSpPr/>
          <p:nvPr/>
        </p:nvSpPr>
        <p:spPr>
          <a:xfrm>
            <a:off x="8610405" y="4871902"/>
            <a:ext cx="331773" cy="284434"/>
          </a:xfrm>
          <a:custGeom>
            <a:avLst/>
            <a:gdLst/>
            <a:ahLst/>
            <a:cxnLst/>
            <a:rect l="l" t="t" r="r" b="b"/>
            <a:pathLst>
              <a:path w="228600" h="195982">
                <a:moveTo>
                  <a:pt x="114300" y="0"/>
                </a:moveTo>
                <a:cubicBezTo>
                  <a:pt x="135051" y="0"/>
                  <a:pt x="154186" y="3636"/>
                  <a:pt x="171705" y="10907"/>
                </a:cubicBezTo>
                <a:cubicBezTo>
                  <a:pt x="189224" y="18179"/>
                  <a:pt x="203087" y="28086"/>
                  <a:pt x="213292" y="40630"/>
                </a:cubicBezTo>
                <a:cubicBezTo>
                  <a:pt x="223497" y="53175"/>
                  <a:pt x="228600" y="66846"/>
                  <a:pt x="228600" y="81643"/>
                </a:cubicBezTo>
                <a:cubicBezTo>
                  <a:pt x="228600" y="96441"/>
                  <a:pt x="223497" y="110112"/>
                  <a:pt x="213292" y="122656"/>
                </a:cubicBezTo>
                <a:cubicBezTo>
                  <a:pt x="203087" y="135200"/>
                  <a:pt x="189224" y="145108"/>
                  <a:pt x="171705" y="152379"/>
                </a:cubicBezTo>
                <a:cubicBezTo>
                  <a:pt x="154186" y="159650"/>
                  <a:pt x="135051" y="163286"/>
                  <a:pt x="114300" y="163286"/>
                </a:cubicBezTo>
                <a:cubicBezTo>
                  <a:pt x="108347" y="163286"/>
                  <a:pt x="102181" y="162946"/>
                  <a:pt x="95803" y="162266"/>
                </a:cubicBezTo>
                <a:cubicBezTo>
                  <a:pt x="78964" y="177148"/>
                  <a:pt x="59404" y="187439"/>
                  <a:pt x="37122" y="193137"/>
                </a:cubicBezTo>
                <a:cubicBezTo>
                  <a:pt x="32955" y="194327"/>
                  <a:pt x="28107" y="195263"/>
                  <a:pt x="22579" y="195943"/>
                </a:cubicBezTo>
                <a:cubicBezTo>
                  <a:pt x="21134" y="196113"/>
                  <a:pt x="19837" y="195731"/>
                  <a:pt x="18689" y="194795"/>
                </a:cubicBezTo>
                <a:cubicBezTo>
                  <a:pt x="17541" y="193860"/>
                  <a:pt x="16796" y="192627"/>
                  <a:pt x="16456" y="191096"/>
                </a:cubicBezTo>
                <a:lnTo>
                  <a:pt x="16456" y="190968"/>
                </a:lnTo>
                <a:cubicBezTo>
                  <a:pt x="16201" y="190628"/>
                  <a:pt x="16180" y="190118"/>
                  <a:pt x="16392" y="189437"/>
                </a:cubicBezTo>
                <a:cubicBezTo>
                  <a:pt x="16605" y="188757"/>
                  <a:pt x="16690" y="188332"/>
                  <a:pt x="16648" y="188162"/>
                </a:cubicBezTo>
                <a:cubicBezTo>
                  <a:pt x="16605" y="187992"/>
                  <a:pt x="16796" y="187588"/>
                  <a:pt x="17222" y="186950"/>
                </a:cubicBezTo>
                <a:cubicBezTo>
                  <a:pt x="17647" y="186312"/>
                  <a:pt x="17902" y="185929"/>
                  <a:pt x="17987" y="185802"/>
                </a:cubicBezTo>
                <a:cubicBezTo>
                  <a:pt x="18072" y="185674"/>
                  <a:pt x="18370" y="185313"/>
                  <a:pt x="18880" y="184717"/>
                </a:cubicBezTo>
                <a:cubicBezTo>
                  <a:pt x="19390" y="184122"/>
                  <a:pt x="19730" y="183739"/>
                  <a:pt x="19901" y="183569"/>
                </a:cubicBezTo>
                <a:cubicBezTo>
                  <a:pt x="20496" y="182889"/>
                  <a:pt x="21814" y="181422"/>
                  <a:pt x="23855" y="179168"/>
                </a:cubicBezTo>
                <a:cubicBezTo>
                  <a:pt x="25896" y="176915"/>
                  <a:pt x="27363" y="175299"/>
                  <a:pt x="28256" y="174321"/>
                </a:cubicBezTo>
                <a:cubicBezTo>
                  <a:pt x="29149" y="173343"/>
                  <a:pt x="30467" y="171663"/>
                  <a:pt x="32211" y="169282"/>
                </a:cubicBezTo>
                <a:cubicBezTo>
                  <a:pt x="33954" y="166901"/>
                  <a:pt x="35336" y="164732"/>
                  <a:pt x="36357" y="162776"/>
                </a:cubicBezTo>
                <a:cubicBezTo>
                  <a:pt x="37377" y="160820"/>
                  <a:pt x="38525" y="158311"/>
                  <a:pt x="39801" y="155249"/>
                </a:cubicBezTo>
                <a:cubicBezTo>
                  <a:pt x="41077" y="152188"/>
                  <a:pt x="42182" y="148956"/>
                  <a:pt x="43118" y="145554"/>
                </a:cubicBezTo>
                <a:cubicBezTo>
                  <a:pt x="29766" y="137985"/>
                  <a:pt x="19241" y="128630"/>
                  <a:pt x="11545" y="117490"/>
                </a:cubicBezTo>
                <a:cubicBezTo>
                  <a:pt x="3848" y="106349"/>
                  <a:pt x="0" y="94400"/>
                  <a:pt x="0" y="81643"/>
                </a:cubicBezTo>
                <a:cubicBezTo>
                  <a:pt x="0" y="70587"/>
                  <a:pt x="3019" y="60021"/>
                  <a:pt x="9057" y="49943"/>
                </a:cubicBezTo>
                <a:cubicBezTo>
                  <a:pt x="15096" y="39865"/>
                  <a:pt x="23217" y="31169"/>
                  <a:pt x="33423" y="23855"/>
                </a:cubicBezTo>
                <a:cubicBezTo>
                  <a:pt x="43628" y="16542"/>
                  <a:pt x="55789" y="10737"/>
                  <a:pt x="69907" y="6443"/>
                </a:cubicBezTo>
                <a:cubicBezTo>
                  <a:pt x="84024" y="2148"/>
                  <a:pt x="98822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3" name="图片 22" descr="D:\51PPT模板网\51pptmoban.com\图片.jpg">
            <a:extLst>
              <a:ext uri="{FF2B5EF4-FFF2-40B4-BE49-F238E27FC236}">
                <a16:creationId xmlns:a16="http://schemas.microsoft.com/office/drawing/2014/main" id="{EE3CBCA7-0171-4F55-7DA7-36B2E67BC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2" r="19852"/>
          <a:stretch/>
        </p:blipFill>
        <p:spPr>
          <a:xfrm>
            <a:off x="947738" y="1381760"/>
            <a:ext cx="3999865" cy="4308475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14422FCC-B7EA-652C-174B-7389EB41712D}"/>
              </a:ext>
            </a:extLst>
          </p:cNvPr>
          <p:cNvGrpSpPr/>
          <p:nvPr/>
        </p:nvGrpSpPr>
        <p:grpSpPr>
          <a:xfrm>
            <a:off x="5368834" y="1381760"/>
            <a:ext cx="5642011" cy="1266757"/>
            <a:chOff x="283598" y="1998867"/>
            <a:chExt cx="5642011" cy="126675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4B775D6-E954-BD0A-95E8-5AE7EC59702A}"/>
                </a:ext>
              </a:extLst>
            </p:cNvPr>
            <p:cNvSpPr txBox="1"/>
            <p:nvPr/>
          </p:nvSpPr>
          <p:spPr>
            <a:xfrm>
              <a:off x="283599" y="2368199"/>
              <a:ext cx="564201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833D508-14AC-6110-A9E0-5DCD139E9009}"/>
                </a:ext>
              </a:extLst>
            </p:cNvPr>
            <p:cNvSpPr txBox="1"/>
            <p:nvPr/>
          </p:nvSpPr>
          <p:spPr>
            <a:xfrm>
              <a:off x="283598" y="1998867"/>
              <a:ext cx="30427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5E42E88-71AA-963F-EBF8-C3D74BCC8038}"/>
              </a:ext>
            </a:extLst>
          </p:cNvPr>
          <p:cNvGrpSpPr/>
          <p:nvPr/>
        </p:nvGrpSpPr>
        <p:grpSpPr>
          <a:xfrm>
            <a:off x="6219535" y="2937246"/>
            <a:ext cx="2235568" cy="1047355"/>
            <a:chOff x="283598" y="1906534"/>
            <a:chExt cx="2235568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EFC286D-AC69-E476-29D1-8C49FBB74E14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D8DC417-B7EA-F06E-2DDD-5059FB29AA2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625C2BD-AB0E-D5DD-6644-AB87CE34E18E}"/>
              </a:ext>
            </a:extLst>
          </p:cNvPr>
          <p:cNvGrpSpPr/>
          <p:nvPr/>
        </p:nvGrpSpPr>
        <p:grpSpPr>
          <a:xfrm>
            <a:off x="9207942" y="2949946"/>
            <a:ext cx="2235568" cy="1047355"/>
            <a:chOff x="283598" y="1906534"/>
            <a:chExt cx="2235568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24F119A-00E2-0004-1ACE-BFB652DB5822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33E8BB4-05E5-09B2-6201-C97EB6B0161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7D4512A-9F46-5B8C-6E6F-C9E5AC7D3E7C}"/>
              </a:ext>
            </a:extLst>
          </p:cNvPr>
          <p:cNvGrpSpPr/>
          <p:nvPr/>
        </p:nvGrpSpPr>
        <p:grpSpPr>
          <a:xfrm>
            <a:off x="6219535" y="4553980"/>
            <a:ext cx="2235568" cy="1047355"/>
            <a:chOff x="283598" y="1906534"/>
            <a:chExt cx="2235568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0D7D24D-5983-B04F-A072-1BE2151FD88E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9210C5D-35F8-746B-6B5E-CE14E5E78B9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B164102-20AC-F611-0EE6-F8528D0C2292}"/>
              </a:ext>
            </a:extLst>
          </p:cNvPr>
          <p:cNvGrpSpPr/>
          <p:nvPr/>
        </p:nvGrpSpPr>
        <p:grpSpPr>
          <a:xfrm>
            <a:off x="9207942" y="4566680"/>
            <a:ext cx="2235568" cy="1047355"/>
            <a:chOff x="283598" y="1906534"/>
            <a:chExt cx="2235568" cy="10473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014A74D-92A9-484E-C644-6E8C2E1AAB8E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4CE6A90-E8CD-EDAF-42BE-B26F99BC3D5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878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1A7C3A6-3C6A-77C5-83AF-3C1EBCBD8262}"/>
              </a:ext>
            </a:extLst>
          </p:cNvPr>
          <p:cNvSpPr/>
          <p:nvPr/>
        </p:nvSpPr>
        <p:spPr>
          <a:xfrm rot="5400000">
            <a:off x="6380101" y="-2465906"/>
            <a:ext cx="1272709" cy="8455614"/>
          </a:xfrm>
          <a:custGeom>
            <a:avLst/>
            <a:gdLst>
              <a:gd name="connsiteX0" fmla="*/ 0 w 1272709"/>
              <a:gd name="connsiteY0" fmla="*/ 8455614 h 8455614"/>
              <a:gd name="connsiteX1" fmla="*/ 0 w 1272709"/>
              <a:gd name="connsiteY1" fmla="*/ 6485981 h 8455614"/>
              <a:gd name="connsiteX2" fmla="*/ 0 w 1272709"/>
              <a:gd name="connsiteY2" fmla="*/ 6179556 h 8455614"/>
              <a:gd name="connsiteX3" fmla="*/ 0 w 1272709"/>
              <a:gd name="connsiteY3" fmla="*/ 4209923 h 8455614"/>
              <a:gd name="connsiteX4" fmla="*/ 1 w 1272709"/>
              <a:gd name="connsiteY4" fmla="*/ 4209919 h 8455614"/>
              <a:gd name="connsiteX5" fmla="*/ 1 w 1272709"/>
              <a:gd name="connsiteY5" fmla="*/ 3253755 h 8455614"/>
              <a:gd name="connsiteX6" fmla="*/ 2 w 1272709"/>
              <a:gd name="connsiteY6" fmla="*/ 3253751 h 8455614"/>
              <a:gd name="connsiteX7" fmla="*/ 2 w 1272709"/>
              <a:gd name="connsiteY7" fmla="*/ 2297588 h 8455614"/>
              <a:gd name="connsiteX8" fmla="*/ 2 w 1272709"/>
              <a:gd name="connsiteY8" fmla="*/ 2297584 h 8455614"/>
              <a:gd name="connsiteX9" fmla="*/ 2 w 1272709"/>
              <a:gd name="connsiteY9" fmla="*/ 1341421 h 8455614"/>
              <a:gd name="connsiteX10" fmla="*/ 5 w 1272709"/>
              <a:gd name="connsiteY10" fmla="*/ 1341409 h 8455614"/>
              <a:gd name="connsiteX11" fmla="*/ 5 w 1272709"/>
              <a:gd name="connsiteY11" fmla="*/ 135594 h 8455614"/>
              <a:gd name="connsiteX12" fmla="*/ 135599 w 1272709"/>
              <a:gd name="connsiteY12" fmla="*/ 0 h 8455614"/>
              <a:gd name="connsiteX13" fmla="*/ 1137115 w 1272709"/>
              <a:gd name="connsiteY13" fmla="*/ 0 h 8455614"/>
              <a:gd name="connsiteX14" fmla="*/ 1272709 w 1272709"/>
              <a:gd name="connsiteY14" fmla="*/ 135594 h 8455614"/>
              <a:gd name="connsiteX15" fmla="*/ 1272709 w 1272709"/>
              <a:gd name="connsiteY15" fmla="*/ 2105227 h 8455614"/>
              <a:gd name="connsiteX16" fmla="*/ 1272709 w 1272709"/>
              <a:gd name="connsiteY16" fmla="*/ 2411653 h 8455614"/>
              <a:gd name="connsiteX17" fmla="*/ 1272709 w 1272709"/>
              <a:gd name="connsiteY17" fmla="*/ 4381286 h 8455614"/>
              <a:gd name="connsiteX18" fmla="*/ 1272707 w 1272709"/>
              <a:gd name="connsiteY18" fmla="*/ 4381286 h 8455614"/>
              <a:gd name="connsiteX19" fmla="*/ 1272707 w 1272709"/>
              <a:gd name="connsiteY19" fmla="*/ 5587112 h 8455614"/>
              <a:gd name="connsiteX20" fmla="*/ 1272706 w 1272709"/>
              <a:gd name="connsiteY20" fmla="*/ 5587112 h 8455614"/>
              <a:gd name="connsiteX21" fmla="*/ 1272706 w 1272709"/>
              <a:gd name="connsiteY21" fmla="*/ 6543279 h 8455614"/>
              <a:gd name="connsiteX22" fmla="*/ 1272705 w 1272709"/>
              <a:gd name="connsiteY22" fmla="*/ 6543279 h 8455614"/>
              <a:gd name="connsiteX23" fmla="*/ 1272705 w 1272709"/>
              <a:gd name="connsiteY23" fmla="*/ 7499447 h 8455614"/>
              <a:gd name="connsiteX24" fmla="*/ 1272704 w 1272709"/>
              <a:gd name="connsiteY24" fmla="*/ 7499447 h 8455614"/>
              <a:gd name="connsiteX25" fmla="*/ 1272704 w 1272709"/>
              <a:gd name="connsiteY25" fmla="*/ 8455614 h 8455614"/>
              <a:gd name="connsiteX26" fmla="*/ 748001 w 1272709"/>
              <a:gd name="connsiteY26" fmla="*/ 8455614 h 8455614"/>
              <a:gd name="connsiteX27" fmla="*/ 636352 w 1272709"/>
              <a:gd name="connsiteY27" fmla="*/ 8288141 h 8455614"/>
              <a:gd name="connsiteX28" fmla="*/ 524703 w 1272709"/>
              <a:gd name="connsiteY28" fmla="*/ 8455614 h 845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72709" h="8455614">
                <a:moveTo>
                  <a:pt x="0" y="8455614"/>
                </a:moveTo>
                <a:lnTo>
                  <a:pt x="0" y="6485981"/>
                </a:lnTo>
                <a:lnTo>
                  <a:pt x="0" y="6179556"/>
                </a:lnTo>
                <a:lnTo>
                  <a:pt x="0" y="4209923"/>
                </a:lnTo>
                <a:lnTo>
                  <a:pt x="1" y="4209919"/>
                </a:lnTo>
                <a:lnTo>
                  <a:pt x="1" y="3253755"/>
                </a:lnTo>
                <a:lnTo>
                  <a:pt x="2" y="3253751"/>
                </a:lnTo>
                <a:lnTo>
                  <a:pt x="2" y="2297588"/>
                </a:lnTo>
                <a:lnTo>
                  <a:pt x="2" y="2297584"/>
                </a:lnTo>
                <a:lnTo>
                  <a:pt x="2" y="1341421"/>
                </a:lnTo>
                <a:lnTo>
                  <a:pt x="5" y="1341409"/>
                </a:lnTo>
                <a:lnTo>
                  <a:pt x="5" y="135594"/>
                </a:lnTo>
                <a:cubicBezTo>
                  <a:pt x="5" y="60707"/>
                  <a:pt x="60712" y="0"/>
                  <a:pt x="135599" y="0"/>
                </a:cubicBezTo>
                <a:lnTo>
                  <a:pt x="1137115" y="0"/>
                </a:lnTo>
                <a:cubicBezTo>
                  <a:pt x="1212002" y="0"/>
                  <a:pt x="1272709" y="60707"/>
                  <a:pt x="1272709" y="135594"/>
                </a:cubicBezTo>
                <a:lnTo>
                  <a:pt x="1272709" y="2105227"/>
                </a:lnTo>
                <a:lnTo>
                  <a:pt x="1272709" y="2411653"/>
                </a:lnTo>
                <a:lnTo>
                  <a:pt x="1272709" y="4381286"/>
                </a:lnTo>
                <a:lnTo>
                  <a:pt x="1272707" y="4381286"/>
                </a:lnTo>
                <a:lnTo>
                  <a:pt x="1272707" y="5587112"/>
                </a:lnTo>
                <a:lnTo>
                  <a:pt x="1272706" y="5587112"/>
                </a:lnTo>
                <a:lnTo>
                  <a:pt x="1272706" y="6543279"/>
                </a:lnTo>
                <a:lnTo>
                  <a:pt x="1272705" y="6543279"/>
                </a:lnTo>
                <a:lnTo>
                  <a:pt x="1272705" y="7499447"/>
                </a:lnTo>
                <a:lnTo>
                  <a:pt x="1272704" y="7499447"/>
                </a:lnTo>
                <a:lnTo>
                  <a:pt x="1272704" y="8455614"/>
                </a:lnTo>
                <a:lnTo>
                  <a:pt x="748001" y="8455614"/>
                </a:lnTo>
                <a:lnTo>
                  <a:pt x="636352" y="8288141"/>
                </a:lnTo>
                <a:lnTo>
                  <a:pt x="524703" y="8455614"/>
                </a:lnTo>
                <a:close/>
              </a:path>
            </a:pathLst>
          </a:custGeom>
          <a:solidFill>
            <a:srgbClr val="FEFAF9"/>
          </a:solidFill>
          <a:ln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论文背景与意义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21E0C11-2164-A057-D6E7-740DACE691E4}"/>
              </a:ext>
            </a:extLst>
          </p:cNvPr>
          <p:cNvGrpSpPr/>
          <p:nvPr/>
        </p:nvGrpSpPr>
        <p:grpSpPr>
          <a:xfrm>
            <a:off x="947738" y="1125546"/>
            <a:ext cx="1951977" cy="1272707"/>
            <a:chOff x="695327" y="1340768"/>
            <a:chExt cx="2429687" cy="1584178"/>
          </a:xfrm>
          <a:solidFill>
            <a:srgbClr val="34474E"/>
          </a:solidFill>
        </p:grpSpPr>
        <p:sp>
          <p:nvSpPr>
            <p:cNvPr id="9" name="同侧圆角矩形 20">
              <a:extLst>
                <a:ext uri="{FF2B5EF4-FFF2-40B4-BE49-F238E27FC236}">
                  <a16:creationId xmlns:a16="http://schemas.microsoft.com/office/drawing/2014/main" id="{380AD6C2-86D9-F843-4CF2-6A157741303C}"/>
                </a:ext>
              </a:extLst>
            </p:cNvPr>
            <p:cNvSpPr/>
            <p:nvPr/>
          </p:nvSpPr>
          <p:spPr>
            <a:xfrm rot="16200000">
              <a:off x="1019399" y="1016696"/>
              <a:ext cx="1584178" cy="2232321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F9DBD407-9E15-3E61-5D71-2AD27892D554}"/>
                </a:ext>
              </a:extLst>
            </p:cNvPr>
            <p:cNvSpPr/>
            <p:nvPr/>
          </p:nvSpPr>
          <p:spPr>
            <a:xfrm rot="5400000">
              <a:off x="2872986" y="2039358"/>
              <a:ext cx="288032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" name="TextBox 26">
            <a:extLst>
              <a:ext uri="{FF2B5EF4-FFF2-40B4-BE49-F238E27FC236}">
                <a16:creationId xmlns:a16="http://schemas.microsoft.com/office/drawing/2014/main" id="{D349BCA0-A7FD-DC0D-9EF1-8A5FE9EF5325}"/>
              </a:ext>
            </a:extLst>
          </p:cNvPr>
          <p:cNvSpPr txBox="1"/>
          <p:nvPr/>
        </p:nvSpPr>
        <p:spPr>
          <a:xfrm>
            <a:off x="1346010" y="1644758"/>
            <a:ext cx="997934" cy="2225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id="{7951A7C6-E562-E15F-808A-4F77932E0BDE}"/>
              </a:ext>
            </a:extLst>
          </p:cNvPr>
          <p:cNvSpPr txBox="1"/>
          <p:nvPr/>
        </p:nvSpPr>
        <p:spPr>
          <a:xfrm>
            <a:off x="3203956" y="1423661"/>
            <a:ext cx="695394" cy="2472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id="{B8E243F9-9E90-AE63-5E41-2122F0E7E998}"/>
              </a:ext>
            </a:extLst>
          </p:cNvPr>
          <p:cNvSpPr txBox="1"/>
          <p:nvPr/>
        </p:nvSpPr>
        <p:spPr>
          <a:xfrm>
            <a:off x="3218470" y="1479351"/>
            <a:ext cx="7700317" cy="5407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71B1E8D2-F0E9-8F5A-0DA0-29C05CD2808F}"/>
              </a:ext>
            </a:extLst>
          </p:cNvPr>
          <p:cNvSpPr/>
          <p:nvPr/>
        </p:nvSpPr>
        <p:spPr>
          <a:xfrm rot="16200000" flipH="1">
            <a:off x="4539192" y="-895081"/>
            <a:ext cx="1272709" cy="8455614"/>
          </a:xfrm>
          <a:custGeom>
            <a:avLst/>
            <a:gdLst>
              <a:gd name="connsiteX0" fmla="*/ 0 w 1272709"/>
              <a:gd name="connsiteY0" fmla="*/ 8455614 h 8455614"/>
              <a:gd name="connsiteX1" fmla="*/ 0 w 1272709"/>
              <a:gd name="connsiteY1" fmla="*/ 6485981 h 8455614"/>
              <a:gd name="connsiteX2" fmla="*/ 0 w 1272709"/>
              <a:gd name="connsiteY2" fmla="*/ 6179556 h 8455614"/>
              <a:gd name="connsiteX3" fmla="*/ 0 w 1272709"/>
              <a:gd name="connsiteY3" fmla="*/ 4209923 h 8455614"/>
              <a:gd name="connsiteX4" fmla="*/ 1 w 1272709"/>
              <a:gd name="connsiteY4" fmla="*/ 4209919 h 8455614"/>
              <a:gd name="connsiteX5" fmla="*/ 1 w 1272709"/>
              <a:gd name="connsiteY5" fmla="*/ 3253755 h 8455614"/>
              <a:gd name="connsiteX6" fmla="*/ 2 w 1272709"/>
              <a:gd name="connsiteY6" fmla="*/ 3253751 h 8455614"/>
              <a:gd name="connsiteX7" fmla="*/ 2 w 1272709"/>
              <a:gd name="connsiteY7" fmla="*/ 2297588 h 8455614"/>
              <a:gd name="connsiteX8" fmla="*/ 2 w 1272709"/>
              <a:gd name="connsiteY8" fmla="*/ 2297584 h 8455614"/>
              <a:gd name="connsiteX9" fmla="*/ 2 w 1272709"/>
              <a:gd name="connsiteY9" fmla="*/ 1341421 h 8455614"/>
              <a:gd name="connsiteX10" fmla="*/ 5 w 1272709"/>
              <a:gd name="connsiteY10" fmla="*/ 1341409 h 8455614"/>
              <a:gd name="connsiteX11" fmla="*/ 5 w 1272709"/>
              <a:gd name="connsiteY11" fmla="*/ 135594 h 8455614"/>
              <a:gd name="connsiteX12" fmla="*/ 135599 w 1272709"/>
              <a:gd name="connsiteY12" fmla="*/ 0 h 8455614"/>
              <a:gd name="connsiteX13" fmla="*/ 1137115 w 1272709"/>
              <a:gd name="connsiteY13" fmla="*/ 0 h 8455614"/>
              <a:gd name="connsiteX14" fmla="*/ 1272709 w 1272709"/>
              <a:gd name="connsiteY14" fmla="*/ 135594 h 8455614"/>
              <a:gd name="connsiteX15" fmla="*/ 1272709 w 1272709"/>
              <a:gd name="connsiteY15" fmla="*/ 2105227 h 8455614"/>
              <a:gd name="connsiteX16" fmla="*/ 1272709 w 1272709"/>
              <a:gd name="connsiteY16" fmla="*/ 2411653 h 8455614"/>
              <a:gd name="connsiteX17" fmla="*/ 1272709 w 1272709"/>
              <a:gd name="connsiteY17" fmla="*/ 4381286 h 8455614"/>
              <a:gd name="connsiteX18" fmla="*/ 1272707 w 1272709"/>
              <a:gd name="connsiteY18" fmla="*/ 4381286 h 8455614"/>
              <a:gd name="connsiteX19" fmla="*/ 1272707 w 1272709"/>
              <a:gd name="connsiteY19" fmla="*/ 5587112 h 8455614"/>
              <a:gd name="connsiteX20" fmla="*/ 1272706 w 1272709"/>
              <a:gd name="connsiteY20" fmla="*/ 5587112 h 8455614"/>
              <a:gd name="connsiteX21" fmla="*/ 1272706 w 1272709"/>
              <a:gd name="connsiteY21" fmla="*/ 6543279 h 8455614"/>
              <a:gd name="connsiteX22" fmla="*/ 1272705 w 1272709"/>
              <a:gd name="connsiteY22" fmla="*/ 6543279 h 8455614"/>
              <a:gd name="connsiteX23" fmla="*/ 1272705 w 1272709"/>
              <a:gd name="connsiteY23" fmla="*/ 7499447 h 8455614"/>
              <a:gd name="connsiteX24" fmla="*/ 1272704 w 1272709"/>
              <a:gd name="connsiteY24" fmla="*/ 7499447 h 8455614"/>
              <a:gd name="connsiteX25" fmla="*/ 1272704 w 1272709"/>
              <a:gd name="connsiteY25" fmla="*/ 8455614 h 8455614"/>
              <a:gd name="connsiteX26" fmla="*/ 748001 w 1272709"/>
              <a:gd name="connsiteY26" fmla="*/ 8455614 h 8455614"/>
              <a:gd name="connsiteX27" fmla="*/ 636352 w 1272709"/>
              <a:gd name="connsiteY27" fmla="*/ 8288141 h 8455614"/>
              <a:gd name="connsiteX28" fmla="*/ 524703 w 1272709"/>
              <a:gd name="connsiteY28" fmla="*/ 8455614 h 845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72709" h="8455614">
                <a:moveTo>
                  <a:pt x="0" y="8455614"/>
                </a:moveTo>
                <a:lnTo>
                  <a:pt x="0" y="6485981"/>
                </a:lnTo>
                <a:lnTo>
                  <a:pt x="0" y="6179556"/>
                </a:lnTo>
                <a:lnTo>
                  <a:pt x="0" y="4209923"/>
                </a:lnTo>
                <a:lnTo>
                  <a:pt x="1" y="4209919"/>
                </a:lnTo>
                <a:lnTo>
                  <a:pt x="1" y="3253755"/>
                </a:lnTo>
                <a:lnTo>
                  <a:pt x="2" y="3253751"/>
                </a:lnTo>
                <a:lnTo>
                  <a:pt x="2" y="2297588"/>
                </a:lnTo>
                <a:lnTo>
                  <a:pt x="2" y="2297584"/>
                </a:lnTo>
                <a:lnTo>
                  <a:pt x="2" y="1341421"/>
                </a:lnTo>
                <a:lnTo>
                  <a:pt x="5" y="1341409"/>
                </a:lnTo>
                <a:lnTo>
                  <a:pt x="5" y="135594"/>
                </a:lnTo>
                <a:cubicBezTo>
                  <a:pt x="5" y="60707"/>
                  <a:pt x="60712" y="0"/>
                  <a:pt x="135599" y="0"/>
                </a:cubicBezTo>
                <a:lnTo>
                  <a:pt x="1137115" y="0"/>
                </a:lnTo>
                <a:cubicBezTo>
                  <a:pt x="1212002" y="0"/>
                  <a:pt x="1272709" y="60707"/>
                  <a:pt x="1272709" y="135594"/>
                </a:cubicBezTo>
                <a:lnTo>
                  <a:pt x="1272709" y="2105227"/>
                </a:lnTo>
                <a:lnTo>
                  <a:pt x="1272709" y="2411653"/>
                </a:lnTo>
                <a:lnTo>
                  <a:pt x="1272709" y="4381286"/>
                </a:lnTo>
                <a:lnTo>
                  <a:pt x="1272707" y="4381286"/>
                </a:lnTo>
                <a:lnTo>
                  <a:pt x="1272707" y="5587112"/>
                </a:lnTo>
                <a:lnTo>
                  <a:pt x="1272706" y="5587112"/>
                </a:lnTo>
                <a:lnTo>
                  <a:pt x="1272706" y="6543279"/>
                </a:lnTo>
                <a:lnTo>
                  <a:pt x="1272705" y="6543279"/>
                </a:lnTo>
                <a:lnTo>
                  <a:pt x="1272705" y="7499447"/>
                </a:lnTo>
                <a:lnTo>
                  <a:pt x="1272704" y="7499447"/>
                </a:lnTo>
                <a:lnTo>
                  <a:pt x="1272704" y="8455614"/>
                </a:lnTo>
                <a:lnTo>
                  <a:pt x="748001" y="8455614"/>
                </a:lnTo>
                <a:lnTo>
                  <a:pt x="636352" y="8288141"/>
                </a:lnTo>
                <a:lnTo>
                  <a:pt x="524703" y="8455614"/>
                </a:lnTo>
                <a:close/>
              </a:path>
            </a:pathLst>
          </a:custGeom>
          <a:solidFill>
            <a:srgbClr val="FEFAF9"/>
          </a:solidFill>
          <a:ln>
            <a:solidFill>
              <a:srgbClr val="E455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5F7090E-24AD-1949-F67A-9004305399A4}"/>
              </a:ext>
            </a:extLst>
          </p:cNvPr>
          <p:cNvGrpSpPr/>
          <p:nvPr/>
        </p:nvGrpSpPr>
        <p:grpSpPr>
          <a:xfrm flipH="1">
            <a:off x="9292287" y="2696371"/>
            <a:ext cx="1951977" cy="1272707"/>
            <a:chOff x="695327" y="1340768"/>
            <a:chExt cx="2429687" cy="1584178"/>
          </a:xfrm>
          <a:solidFill>
            <a:srgbClr val="E4554F"/>
          </a:solidFill>
        </p:grpSpPr>
        <p:sp>
          <p:nvSpPr>
            <p:cNvPr id="37" name="同侧圆角矩形 20">
              <a:extLst>
                <a:ext uri="{FF2B5EF4-FFF2-40B4-BE49-F238E27FC236}">
                  <a16:creationId xmlns:a16="http://schemas.microsoft.com/office/drawing/2014/main" id="{1E197ADF-4E58-02CA-715F-D1D7B2A8DA6B}"/>
                </a:ext>
              </a:extLst>
            </p:cNvPr>
            <p:cNvSpPr/>
            <p:nvPr/>
          </p:nvSpPr>
          <p:spPr>
            <a:xfrm rot="16200000">
              <a:off x="1019399" y="1016696"/>
              <a:ext cx="1584178" cy="2232321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5D64EF67-FFDB-C3F2-922D-B2D0550A93F1}"/>
                </a:ext>
              </a:extLst>
            </p:cNvPr>
            <p:cNvSpPr/>
            <p:nvPr/>
          </p:nvSpPr>
          <p:spPr>
            <a:xfrm rot="5400000">
              <a:off x="2872986" y="2039358"/>
              <a:ext cx="288032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9" name="TextBox 26">
            <a:extLst>
              <a:ext uri="{FF2B5EF4-FFF2-40B4-BE49-F238E27FC236}">
                <a16:creationId xmlns:a16="http://schemas.microsoft.com/office/drawing/2014/main" id="{9AB9DBDC-EEC8-FAB6-3EE1-0391E19E1B87}"/>
              </a:ext>
            </a:extLst>
          </p:cNvPr>
          <p:cNvSpPr txBox="1"/>
          <p:nvPr/>
        </p:nvSpPr>
        <p:spPr>
          <a:xfrm flipH="1">
            <a:off x="9848058" y="3215583"/>
            <a:ext cx="997934" cy="2225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0" name="TextBox 29">
            <a:extLst>
              <a:ext uri="{FF2B5EF4-FFF2-40B4-BE49-F238E27FC236}">
                <a16:creationId xmlns:a16="http://schemas.microsoft.com/office/drawing/2014/main" id="{4265D906-FBC7-F5BA-F91A-D0091870D6ED}"/>
              </a:ext>
            </a:extLst>
          </p:cNvPr>
          <p:cNvSpPr txBox="1"/>
          <p:nvPr/>
        </p:nvSpPr>
        <p:spPr>
          <a:xfrm flipH="1">
            <a:off x="8292652" y="2994486"/>
            <a:ext cx="695394" cy="2472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29">
            <a:extLst>
              <a:ext uri="{FF2B5EF4-FFF2-40B4-BE49-F238E27FC236}">
                <a16:creationId xmlns:a16="http://schemas.microsoft.com/office/drawing/2014/main" id="{04FF73A9-C26D-513F-CCF2-0DB1306FD810}"/>
              </a:ext>
            </a:extLst>
          </p:cNvPr>
          <p:cNvSpPr txBox="1"/>
          <p:nvPr/>
        </p:nvSpPr>
        <p:spPr>
          <a:xfrm flipH="1">
            <a:off x="1273215" y="3050176"/>
            <a:ext cx="7700317" cy="5407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D80FDD36-50CE-CD96-EE20-5D2AD457782C}"/>
              </a:ext>
            </a:extLst>
          </p:cNvPr>
          <p:cNvSpPr/>
          <p:nvPr/>
        </p:nvSpPr>
        <p:spPr>
          <a:xfrm rot="5400000">
            <a:off x="6380103" y="675744"/>
            <a:ext cx="1272709" cy="8455614"/>
          </a:xfrm>
          <a:custGeom>
            <a:avLst/>
            <a:gdLst>
              <a:gd name="connsiteX0" fmla="*/ 0 w 1272709"/>
              <a:gd name="connsiteY0" fmla="*/ 8455614 h 8455614"/>
              <a:gd name="connsiteX1" fmla="*/ 0 w 1272709"/>
              <a:gd name="connsiteY1" fmla="*/ 6485981 h 8455614"/>
              <a:gd name="connsiteX2" fmla="*/ 0 w 1272709"/>
              <a:gd name="connsiteY2" fmla="*/ 6179556 h 8455614"/>
              <a:gd name="connsiteX3" fmla="*/ 0 w 1272709"/>
              <a:gd name="connsiteY3" fmla="*/ 4209923 h 8455614"/>
              <a:gd name="connsiteX4" fmla="*/ 1 w 1272709"/>
              <a:gd name="connsiteY4" fmla="*/ 4209919 h 8455614"/>
              <a:gd name="connsiteX5" fmla="*/ 1 w 1272709"/>
              <a:gd name="connsiteY5" fmla="*/ 3253755 h 8455614"/>
              <a:gd name="connsiteX6" fmla="*/ 2 w 1272709"/>
              <a:gd name="connsiteY6" fmla="*/ 3253751 h 8455614"/>
              <a:gd name="connsiteX7" fmla="*/ 2 w 1272709"/>
              <a:gd name="connsiteY7" fmla="*/ 2297588 h 8455614"/>
              <a:gd name="connsiteX8" fmla="*/ 2 w 1272709"/>
              <a:gd name="connsiteY8" fmla="*/ 2297584 h 8455614"/>
              <a:gd name="connsiteX9" fmla="*/ 2 w 1272709"/>
              <a:gd name="connsiteY9" fmla="*/ 1341421 h 8455614"/>
              <a:gd name="connsiteX10" fmla="*/ 5 w 1272709"/>
              <a:gd name="connsiteY10" fmla="*/ 1341409 h 8455614"/>
              <a:gd name="connsiteX11" fmla="*/ 5 w 1272709"/>
              <a:gd name="connsiteY11" fmla="*/ 135594 h 8455614"/>
              <a:gd name="connsiteX12" fmla="*/ 135599 w 1272709"/>
              <a:gd name="connsiteY12" fmla="*/ 0 h 8455614"/>
              <a:gd name="connsiteX13" fmla="*/ 1137115 w 1272709"/>
              <a:gd name="connsiteY13" fmla="*/ 0 h 8455614"/>
              <a:gd name="connsiteX14" fmla="*/ 1272709 w 1272709"/>
              <a:gd name="connsiteY14" fmla="*/ 135594 h 8455614"/>
              <a:gd name="connsiteX15" fmla="*/ 1272709 w 1272709"/>
              <a:gd name="connsiteY15" fmla="*/ 2105227 h 8455614"/>
              <a:gd name="connsiteX16" fmla="*/ 1272709 w 1272709"/>
              <a:gd name="connsiteY16" fmla="*/ 2411653 h 8455614"/>
              <a:gd name="connsiteX17" fmla="*/ 1272709 w 1272709"/>
              <a:gd name="connsiteY17" fmla="*/ 4381286 h 8455614"/>
              <a:gd name="connsiteX18" fmla="*/ 1272707 w 1272709"/>
              <a:gd name="connsiteY18" fmla="*/ 4381286 h 8455614"/>
              <a:gd name="connsiteX19" fmla="*/ 1272707 w 1272709"/>
              <a:gd name="connsiteY19" fmla="*/ 5587112 h 8455614"/>
              <a:gd name="connsiteX20" fmla="*/ 1272706 w 1272709"/>
              <a:gd name="connsiteY20" fmla="*/ 5587112 h 8455614"/>
              <a:gd name="connsiteX21" fmla="*/ 1272706 w 1272709"/>
              <a:gd name="connsiteY21" fmla="*/ 6543279 h 8455614"/>
              <a:gd name="connsiteX22" fmla="*/ 1272705 w 1272709"/>
              <a:gd name="connsiteY22" fmla="*/ 6543279 h 8455614"/>
              <a:gd name="connsiteX23" fmla="*/ 1272705 w 1272709"/>
              <a:gd name="connsiteY23" fmla="*/ 7499447 h 8455614"/>
              <a:gd name="connsiteX24" fmla="*/ 1272704 w 1272709"/>
              <a:gd name="connsiteY24" fmla="*/ 7499447 h 8455614"/>
              <a:gd name="connsiteX25" fmla="*/ 1272704 w 1272709"/>
              <a:gd name="connsiteY25" fmla="*/ 8455614 h 8455614"/>
              <a:gd name="connsiteX26" fmla="*/ 748001 w 1272709"/>
              <a:gd name="connsiteY26" fmla="*/ 8455614 h 8455614"/>
              <a:gd name="connsiteX27" fmla="*/ 636352 w 1272709"/>
              <a:gd name="connsiteY27" fmla="*/ 8288141 h 8455614"/>
              <a:gd name="connsiteX28" fmla="*/ 524703 w 1272709"/>
              <a:gd name="connsiteY28" fmla="*/ 8455614 h 845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72709" h="8455614">
                <a:moveTo>
                  <a:pt x="0" y="8455614"/>
                </a:moveTo>
                <a:lnTo>
                  <a:pt x="0" y="6485981"/>
                </a:lnTo>
                <a:lnTo>
                  <a:pt x="0" y="6179556"/>
                </a:lnTo>
                <a:lnTo>
                  <a:pt x="0" y="4209923"/>
                </a:lnTo>
                <a:lnTo>
                  <a:pt x="1" y="4209919"/>
                </a:lnTo>
                <a:lnTo>
                  <a:pt x="1" y="3253755"/>
                </a:lnTo>
                <a:lnTo>
                  <a:pt x="2" y="3253751"/>
                </a:lnTo>
                <a:lnTo>
                  <a:pt x="2" y="2297588"/>
                </a:lnTo>
                <a:lnTo>
                  <a:pt x="2" y="2297584"/>
                </a:lnTo>
                <a:lnTo>
                  <a:pt x="2" y="1341421"/>
                </a:lnTo>
                <a:lnTo>
                  <a:pt x="5" y="1341409"/>
                </a:lnTo>
                <a:lnTo>
                  <a:pt x="5" y="135594"/>
                </a:lnTo>
                <a:cubicBezTo>
                  <a:pt x="5" y="60707"/>
                  <a:pt x="60712" y="0"/>
                  <a:pt x="135599" y="0"/>
                </a:cubicBezTo>
                <a:lnTo>
                  <a:pt x="1137115" y="0"/>
                </a:lnTo>
                <a:cubicBezTo>
                  <a:pt x="1212002" y="0"/>
                  <a:pt x="1272709" y="60707"/>
                  <a:pt x="1272709" y="135594"/>
                </a:cubicBezTo>
                <a:lnTo>
                  <a:pt x="1272709" y="2105227"/>
                </a:lnTo>
                <a:lnTo>
                  <a:pt x="1272709" y="2411653"/>
                </a:lnTo>
                <a:lnTo>
                  <a:pt x="1272709" y="4381286"/>
                </a:lnTo>
                <a:lnTo>
                  <a:pt x="1272707" y="4381286"/>
                </a:lnTo>
                <a:lnTo>
                  <a:pt x="1272707" y="5587112"/>
                </a:lnTo>
                <a:lnTo>
                  <a:pt x="1272706" y="5587112"/>
                </a:lnTo>
                <a:lnTo>
                  <a:pt x="1272706" y="6543279"/>
                </a:lnTo>
                <a:lnTo>
                  <a:pt x="1272705" y="6543279"/>
                </a:lnTo>
                <a:lnTo>
                  <a:pt x="1272705" y="7499447"/>
                </a:lnTo>
                <a:lnTo>
                  <a:pt x="1272704" y="7499447"/>
                </a:lnTo>
                <a:lnTo>
                  <a:pt x="1272704" y="8455614"/>
                </a:lnTo>
                <a:lnTo>
                  <a:pt x="748001" y="8455614"/>
                </a:lnTo>
                <a:lnTo>
                  <a:pt x="636352" y="8288141"/>
                </a:lnTo>
                <a:lnTo>
                  <a:pt x="524703" y="8455614"/>
                </a:lnTo>
                <a:close/>
              </a:path>
            </a:pathLst>
          </a:custGeom>
          <a:solidFill>
            <a:srgbClr val="FEFAF9"/>
          </a:solidFill>
          <a:ln>
            <a:solidFill>
              <a:srgbClr val="3447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33FE942-6BDC-D319-8A00-22240A4244A9}"/>
              </a:ext>
            </a:extLst>
          </p:cNvPr>
          <p:cNvGrpSpPr/>
          <p:nvPr/>
        </p:nvGrpSpPr>
        <p:grpSpPr>
          <a:xfrm>
            <a:off x="947740" y="4267196"/>
            <a:ext cx="1951977" cy="1272707"/>
            <a:chOff x="695327" y="1340768"/>
            <a:chExt cx="2429687" cy="1584178"/>
          </a:xfrm>
          <a:solidFill>
            <a:srgbClr val="34474E"/>
          </a:solidFill>
        </p:grpSpPr>
        <p:sp>
          <p:nvSpPr>
            <p:cNvPr id="44" name="同侧圆角矩形 20">
              <a:extLst>
                <a:ext uri="{FF2B5EF4-FFF2-40B4-BE49-F238E27FC236}">
                  <a16:creationId xmlns:a16="http://schemas.microsoft.com/office/drawing/2014/main" id="{8D0D2461-E675-7DEE-D6CE-08EAF8C6E09B}"/>
                </a:ext>
              </a:extLst>
            </p:cNvPr>
            <p:cNvSpPr/>
            <p:nvPr/>
          </p:nvSpPr>
          <p:spPr>
            <a:xfrm rot="16200000">
              <a:off x="1019399" y="1016696"/>
              <a:ext cx="1584178" cy="2232321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487456C5-9C23-4FF8-1E55-620EBC7A8100}"/>
                </a:ext>
              </a:extLst>
            </p:cNvPr>
            <p:cNvSpPr/>
            <p:nvPr/>
          </p:nvSpPr>
          <p:spPr>
            <a:xfrm rot="5400000">
              <a:off x="2872986" y="2039358"/>
              <a:ext cx="288032" cy="2160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6" name="TextBox 26">
            <a:extLst>
              <a:ext uri="{FF2B5EF4-FFF2-40B4-BE49-F238E27FC236}">
                <a16:creationId xmlns:a16="http://schemas.microsoft.com/office/drawing/2014/main" id="{E09F3C65-8671-0092-3258-8CFB293E73F1}"/>
              </a:ext>
            </a:extLst>
          </p:cNvPr>
          <p:cNvSpPr txBox="1"/>
          <p:nvPr/>
        </p:nvSpPr>
        <p:spPr>
          <a:xfrm>
            <a:off x="1346012" y="4786408"/>
            <a:ext cx="997934" cy="2225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TextBox 29">
            <a:extLst>
              <a:ext uri="{FF2B5EF4-FFF2-40B4-BE49-F238E27FC236}">
                <a16:creationId xmlns:a16="http://schemas.microsoft.com/office/drawing/2014/main" id="{97097DF8-EB08-63E8-0AD5-2FF4B774E02E}"/>
              </a:ext>
            </a:extLst>
          </p:cNvPr>
          <p:cNvSpPr txBox="1"/>
          <p:nvPr/>
        </p:nvSpPr>
        <p:spPr>
          <a:xfrm>
            <a:off x="3203958" y="4565311"/>
            <a:ext cx="695394" cy="2472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29">
            <a:extLst>
              <a:ext uri="{FF2B5EF4-FFF2-40B4-BE49-F238E27FC236}">
                <a16:creationId xmlns:a16="http://schemas.microsoft.com/office/drawing/2014/main" id="{92B53257-AE1A-1FD8-AC5D-CDBE9EF810F3}"/>
              </a:ext>
            </a:extLst>
          </p:cNvPr>
          <p:cNvSpPr txBox="1"/>
          <p:nvPr/>
        </p:nvSpPr>
        <p:spPr>
          <a:xfrm>
            <a:off x="3218472" y="4621001"/>
            <a:ext cx="7700317" cy="5407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376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论文背景与意义</a:t>
            </a:r>
          </a:p>
        </p:txBody>
      </p:sp>
      <p:grpSp>
        <p:nvGrpSpPr>
          <p:cNvPr id="43" name="Group 14"/>
          <p:cNvGrpSpPr/>
          <p:nvPr/>
        </p:nvGrpSpPr>
        <p:grpSpPr>
          <a:xfrm>
            <a:off x="5379237" y="2496241"/>
            <a:ext cx="1414483" cy="1619124"/>
            <a:chOff x="5379142" y="2991066"/>
            <a:chExt cx="1414667" cy="1619124"/>
          </a:xfrm>
        </p:grpSpPr>
        <p:sp>
          <p:nvSpPr>
            <p:cNvPr id="44" name="Shape 1723"/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FEFAF9"/>
            </a:solidFill>
            <a:ln>
              <a:solidFill>
                <a:srgbClr val="3447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5" name="Shape 1726"/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12"/>
          <p:cNvGrpSpPr/>
          <p:nvPr/>
        </p:nvGrpSpPr>
        <p:grpSpPr>
          <a:xfrm>
            <a:off x="3564202" y="2704584"/>
            <a:ext cx="1414483" cy="1619124"/>
            <a:chOff x="3563871" y="3199409"/>
            <a:chExt cx="1414666" cy="1619124"/>
          </a:xfrm>
        </p:grpSpPr>
        <p:sp>
          <p:nvSpPr>
            <p:cNvPr id="47" name="Shape 1722"/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bg1"/>
            </a:solidFill>
            <a:ln w="12700">
              <a:solidFill>
                <a:srgbClr val="E4554F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cs typeface="+mn-ea"/>
                <a:sym typeface="+mn-lt"/>
              </a:endParaRPr>
            </a:p>
          </p:txBody>
        </p:sp>
        <p:sp>
          <p:nvSpPr>
            <p:cNvPr id="48" name="Shape 1729"/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E45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11"/>
          <p:cNvGrpSpPr/>
          <p:nvPr/>
        </p:nvGrpSpPr>
        <p:grpSpPr>
          <a:xfrm>
            <a:off x="1680085" y="2496241"/>
            <a:ext cx="1414483" cy="1619124"/>
            <a:chOff x="1743076" y="2991066"/>
            <a:chExt cx="1414666" cy="1619124"/>
          </a:xfrm>
        </p:grpSpPr>
        <p:sp>
          <p:nvSpPr>
            <p:cNvPr id="50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FEFAF9"/>
            </a:solidFill>
            <a:ln>
              <a:solidFill>
                <a:srgbClr val="3447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1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Group 15"/>
          <p:cNvGrpSpPr/>
          <p:nvPr/>
        </p:nvGrpSpPr>
        <p:grpSpPr>
          <a:xfrm>
            <a:off x="7199795" y="2704585"/>
            <a:ext cx="1414483" cy="1619125"/>
            <a:chOff x="7199937" y="3199409"/>
            <a:chExt cx="1414666" cy="1619125"/>
          </a:xfrm>
        </p:grpSpPr>
        <p:sp>
          <p:nvSpPr>
            <p:cNvPr id="53" name="Shape 1724"/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bg1"/>
            </a:solidFill>
            <a:ln w="12700">
              <a:solidFill>
                <a:srgbClr val="E4554F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</a:pPr>
              <a:endParaRPr sz="2500">
                <a:latin typeface="Aller Light"/>
                <a:cs typeface="+mn-ea"/>
                <a:sym typeface="+mn-lt"/>
              </a:endParaRPr>
            </a:p>
          </p:txBody>
        </p:sp>
        <p:sp>
          <p:nvSpPr>
            <p:cNvPr id="54" name="Shape 1735"/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E45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sz="24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Group 16"/>
          <p:cNvGrpSpPr/>
          <p:nvPr/>
        </p:nvGrpSpPr>
        <p:grpSpPr>
          <a:xfrm>
            <a:off x="9014831" y="2496241"/>
            <a:ext cx="1414483" cy="1619124"/>
            <a:chOff x="9015209" y="2991066"/>
            <a:chExt cx="1414666" cy="1619124"/>
          </a:xfrm>
        </p:grpSpPr>
        <p:sp>
          <p:nvSpPr>
            <p:cNvPr id="56" name="Shape 1725"/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rgbClr val="FEFAF9"/>
            </a:solidFill>
            <a:ln>
              <a:solidFill>
                <a:srgbClr val="3447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7" name="Shape 1738"/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Text Placeholder 4"/>
          <p:cNvSpPr txBox="1"/>
          <p:nvPr/>
        </p:nvSpPr>
        <p:spPr>
          <a:xfrm>
            <a:off x="1781996" y="3274148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9" name="Text Placeholder 4"/>
          <p:cNvSpPr txBox="1"/>
          <p:nvPr/>
        </p:nvSpPr>
        <p:spPr>
          <a:xfrm>
            <a:off x="3663350" y="3274148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0" name="Text Placeholder 4"/>
          <p:cNvSpPr txBox="1"/>
          <p:nvPr/>
        </p:nvSpPr>
        <p:spPr>
          <a:xfrm>
            <a:off x="5480435" y="3274148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1" name="Text Placeholder 4"/>
          <p:cNvSpPr txBox="1"/>
          <p:nvPr/>
        </p:nvSpPr>
        <p:spPr>
          <a:xfrm>
            <a:off x="7298230" y="3274148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2" name="Text Placeholder 4"/>
          <p:cNvSpPr txBox="1"/>
          <p:nvPr/>
        </p:nvSpPr>
        <p:spPr>
          <a:xfrm>
            <a:off x="9116742" y="3274148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3C4130-480C-235F-D4C9-16B128825E0F}"/>
              </a:ext>
            </a:extLst>
          </p:cNvPr>
          <p:cNvGrpSpPr/>
          <p:nvPr/>
        </p:nvGrpSpPr>
        <p:grpSpPr>
          <a:xfrm>
            <a:off x="1357926" y="1193152"/>
            <a:ext cx="2235567" cy="1047355"/>
            <a:chOff x="162390" y="1906534"/>
            <a:chExt cx="2235567" cy="104735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27E6BA6-C266-D84D-A8B2-9CFC160B34E8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7BA2F43-6126-AF1A-D24F-9ADDA49801A8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57FE62A-4CEF-ED13-EF5E-9824604EC884}"/>
              </a:ext>
            </a:extLst>
          </p:cNvPr>
          <p:cNvGrpSpPr/>
          <p:nvPr/>
        </p:nvGrpSpPr>
        <p:grpSpPr>
          <a:xfrm>
            <a:off x="4967981" y="1193152"/>
            <a:ext cx="2235567" cy="1047355"/>
            <a:chOff x="162390" y="1906534"/>
            <a:chExt cx="2235567" cy="104735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035D6AF-EE5B-98BA-0D22-792CE6C20D43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BCD5764-BB23-3DEA-1EA2-47FD8D9C3487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238E99B-AAE0-43CF-79CA-BA3A28513007}"/>
              </a:ext>
            </a:extLst>
          </p:cNvPr>
          <p:cNvGrpSpPr/>
          <p:nvPr/>
        </p:nvGrpSpPr>
        <p:grpSpPr>
          <a:xfrm>
            <a:off x="8477299" y="1193152"/>
            <a:ext cx="2235567" cy="1047355"/>
            <a:chOff x="162390" y="1906534"/>
            <a:chExt cx="2235567" cy="10473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BA2448C-AAF2-7A6B-CED9-E0C7C3876ED0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7FB1DE2-69F4-7BA9-B78A-1DD7BB7769EC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764E226-0B94-DFFC-16D5-8B82640CC541}"/>
              </a:ext>
            </a:extLst>
          </p:cNvPr>
          <p:cNvGrpSpPr/>
          <p:nvPr/>
        </p:nvGrpSpPr>
        <p:grpSpPr>
          <a:xfrm>
            <a:off x="3150896" y="4637238"/>
            <a:ext cx="2235567" cy="1047355"/>
            <a:chOff x="162390" y="1906534"/>
            <a:chExt cx="2235567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D78F35D-9FD7-2108-CE8D-78547C9072D9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2D03FDA-DB3A-FDD2-0614-1537199A65D0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DC4FF49-6B5F-E087-F8EC-A5D3D48622FA}"/>
              </a:ext>
            </a:extLst>
          </p:cNvPr>
          <p:cNvGrpSpPr/>
          <p:nvPr/>
        </p:nvGrpSpPr>
        <p:grpSpPr>
          <a:xfrm>
            <a:off x="6785776" y="4637238"/>
            <a:ext cx="2235567" cy="1047355"/>
            <a:chOff x="162390" y="1906534"/>
            <a:chExt cx="2235567" cy="10473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85DCA09-9D16-DE98-19B9-025A09573BF4}"/>
                </a:ext>
              </a:extLst>
            </p:cNvPr>
            <p:cNvSpPr txBox="1"/>
            <p:nvPr/>
          </p:nvSpPr>
          <p:spPr>
            <a:xfrm>
              <a:off x="283598" y="2190603"/>
              <a:ext cx="199315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E4A8E10-1DF0-21A7-33E0-3EF76A5D71FF}"/>
                </a:ext>
              </a:extLst>
            </p:cNvPr>
            <p:cNvSpPr txBox="1"/>
            <p:nvPr/>
          </p:nvSpPr>
          <p:spPr>
            <a:xfrm>
              <a:off x="16239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962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2444F3A-B58D-468A-08B4-A40B7F7F2E03}"/>
              </a:ext>
            </a:extLst>
          </p:cNvPr>
          <p:cNvGrpSpPr/>
          <p:nvPr/>
        </p:nvGrpSpPr>
        <p:grpSpPr>
          <a:xfrm>
            <a:off x="4223742" y="2190993"/>
            <a:ext cx="3744515" cy="740223"/>
            <a:chOff x="1952527" y="2060364"/>
            <a:chExt cx="3744515" cy="740223"/>
          </a:xfrm>
        </p:grpSpPr>
        <p:sp>
          <p:nvSpPr>
            <p:cNvPr id="4" name="缺角矩形 3">
              <a:extLst>
                <a:ext uri="{FF2B5EF4-FFF2-40B4-BE49-F238E27FC236}">
                  <a16:creationId xmlns:a16="http://schemas.microsoft.com/office/drawing/2014/main" id="{20112367-D989-934E-B21D-0CB2B65D275D}"/>
                </a:ext>
              </a:extLst>
            </p:cNvPr>
            <p:cNvSpPr/>
            <p:nvPr/>
          </p:nvSpPr>
          <p:spPr>
            <a:xfrm>
              <a:off x="2694349" y="2072585"/>
              <a:ext cx="3002693" cy="728002"/>
            </a:xfrm>
            <a:prstGeom prst="plaque">
              <a:avLst>
                <a:gd name="adj" fmla="val 6978"/>
              </a:avLst>
            </a:prstGeom>
            <a:solidFill>
              <a:schemeClr val="bg1"/>
            </a:solidFill>
            <a:ln w="25400">
              <a:solidFill>
                <a:srgbClr val="3447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缺角矩形 523">
              <a:extLst>
                <a:ext uri="{FF2B5EF4-FFF2-40B4-BE49-F238E27FC236}">
                  <a16:creationId xmlns:a16="http://schemas.microsoft.com/office/drawing/2014/main" id="{C977BE32-C38D-3C91-F1CC-9FDC8EC2B4CD}"/>
                </a:ext>
              </a:extLst>
            </p:cNvPr>
            <p:cNvSpPr/>
            <p:nvPr/>
          </p:nvSpPr>
          <p:spPr>
            <a:xfrm>
              <a:off x="1952527" y="2072585"/>
              <a:ext cx="1055906" cy="728002"/>
            </a:xfrm>
            <a:prstGeom prst="plaque">
              <a:avLst>
                <a:gd name="adj" fmla="val 22648"/>
              </a:avLst>
            </a:prstGeom>
            <a:solidFill>
              <a:srgbClr val="E4554F"/>
            </a:solidFill>
            <a:ln w="25400">
              <a:solidFill>
                <a:srgbClr val="E455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7470F9B-595F-3D6E-4B26-DF0678D1495D}"/>
                </a:ext>
              </a:extLst>
            </p:cNvPr>
            <p:cNvSpPr txBox="1"/>
            <p:nvPr/>
          </p:nvSpPr>
          <p:spPr>
            <a:xfrm>
              <a:off x="2149760" y="2060364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阿里妈妈东方大楷" pitchFamily="2" charset="-122"/>
                  <a:ea typeface="阿里妈妈东方大楷" pitchFamily="2" charset="-122"/>
                </a:rPr>
                <a:t>贰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A8CBDE0-0B35-01D5-F973-24EADCCBF406}"/>
                </a:ext>
              </a:extLst>
            </p:cNvPr>
            <p:cNvSpPr txBox="1"/>
            <p:nvPr/>
          </p:nvSpPr>
          <p:spPr>
            <a:xfrm>
              <a:off x="3315336" y="2244883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/>
                <a:t>研究思路与方法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8A0CFEC-9DCC-F6A8-FAFB-38733108993C}"/>
              </a:ext>
            </a:extLst>
          </p:cNvPr>
          <p:cNvSpPr txBox="1"/>
          <p:nvPr/>
        </p:nvSpPr>
        <p:spPr>
          <a:xfrm>
            <a:off x="2387599" y="3429000"/>
            <a:ext cx="741680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8498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1D6E38E-4329-414D-21F4-A8AFF8879F83}"/>
              </a:ext>
            </a:extLst>
          </p:cNvPr>
          <p:cNvSpPr txBox="1"/>
          <p:nvPr/>
        </p:nvSpPr>
        <p:spPr>
          <a:xfrm>
            <a:off x="5122816" y="173025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/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</a:rPr>
              <a:t>研究思路与方法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21424" y="2879272"/>
            <a:ext cx="5330131" cy="2205038"/>
            <a:chOff x="1320800" y="3314700"/>
            <a:chExt cx="5330825" cy="2205038"/>
          </a:xfrm>
        </p:grpSpPr>
        <p:sp>
          <p:nvSpPr>
            <p:cNvPr id="3" name="右箭头 1"/>
            <p:cNvSpPr/>
            <p:nvPr/>
          </p:nvSpPr>
          <p:spPr>
            <a:xfrm flipH="1">
              <a:off x="1320800" y="3314700"/>
              <a:ext cx="4270375" cy="2205038"/>
            </a:xfrm>
            <a:prstGeom prst="rightArrow">
              <a:avLst/>
            </a:prstGeom>
            <a:solidFill>
              <a:srgbClr val="3447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" name="直角三角形 3"/>
            <p:cNvSpPr/>
            <p:nvPr/>
          </p:nvSpPr>
          <p:spPr>
            <a:xfrm flipV="1">
              <a:off x="5591175" y="3859213"/>
              <a:ext cx="1060450" cy="1106487"/>
            </a:xfrm>
            <a:prstGeom prst="rtTriangle">
              <a:avLst/>
            </a:prstGeom>
            <a:solidFill>
              <a:schemeClr val="tx1">
                <a:lumMod val="75000"/>
                <a:lumOff val="2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91243" y="1775962"/>
            <a:ext cx="5331719" cy="2205037"/>
            <a:chOff x="5591175" y="2211388"/>
            <a:chExt cx="5332413" cy="2205037"/>
          </a:xfrm>
        </p:grpSpPr>
        <p:sp>
          <p:nvSpPr>
            <p:cNvPr id="5" name="右箭头 3"/>
            <p:cNvSpPr/>
            <p:nvPr/>
          </p:nvSpPr>
          <p:spPr>
            <a:xfrm>
              <a:off x="6651625" y="2211388"/>
              <a:ext cx="4271963" cy="2205037"/>
            </a:xfrm>
            <a:prstGeom prst="rightArrow">
              <a:avLst/>
            </a:prstGeom>
            <a:solidFill>
              <a:srgbClr val="E45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5591175" y="2760663"/>
              <a:ext cx="1060450" cy="1106487"/>
            </a:xfrm>
            <a:prstGeom prst="rtTriangle">
              <a:avLst/>
            </a:prstGeom>
            <a:solidFill>
              <a:srgbClr val="D9D9D9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 descr="D:\51PPT模板网\51pptmoban.com\图片.jpg">
            <a:extLst>
              <a:ext uri="{FF2B5EF4-FFF2-40B4-BE49-F238E27FC236}">
                <a16:creationId xmlns:a16="http://schemas.microsoft.com/office/drawing/2014/main" id="{966AC231-98AE-2279-D198-1117DE40D0C6}"/>
              </a:ext>
            </a:extLst>
          </p:cNvPr>
          <p:cNvGrpSpPr/>
          <p:nvPr/>
        </p:nvGrpSpPr>
        <p:grpSpPr>
          <a:xfrm>
            <a:off x="1878433" y="3689227"/>
            <a:ext cx="823531" cy="575601"/>
            <a:chOff x="9472613" y="5848350"/>
            <a:chExt cx="2409825" cy="1684337"/>
          </a:xfrm>
          <a:solidFill>
            <a:schemeClr val="bg1"/>
          </a:solidFill>
        </p:grpSpPr>
        <p:sp>
          <p:nvSpPr>
            <p:cNvPr id="8" name="Freeform 61">
              <a:extLst>
                <a:ext uri="{FF2B5EF4-FFF2-40B4-BE49-F238E27FC236}">
                  <a16:creationId xmlns:a16="http://schemas.microsoft.com/office/drawing/2014/main" id="{1B4C39FB-C6FD-3D1E-A786-944438941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2613" y="5848350"/>
              <a:ext cx="2409825" cy="785812"/>
            </a:xfrm>
            <a:custGeom>
              <a:avLst/>
              <a:gdLst>
                <a:gd name="T0" fmla="*/ 0 w 757"/>
                <a:gd name="T1" fmla="*/ 176 h 246"/>
                <a:gd name="T2" fmla="*/ 399 w 757"/>
                <a:gd name="T3" fmla="*/ 0 h 246"/>
                <a:gd name="T4" fmla="*/ 757 w 757"/>
                <a:gd name="T5" fmla="*/ 176 h 246"/>
                <a:gd name="T6" fmla="*/ 588 w 757"/>
                <a:gd name="T7" fmla="*/ 246 h 246"/>
                <a:gd name="T8" fmla="*/ 168 w 757"/>
                <a:gd name="T9" fmla="*/ 246 h 246"/>
                <a:gd name="T10" fmla="*/ 0 w 757"/>
                <a:gd name="T11" fmla="*/ 17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7" h="246">
                  <a:moveTo>
                    <a:pt x="0" y="176"/>
                  </a:moveTo>
                  <a:cubicBezTo>
                    <a:pt x="6" y="174"/>
                    <a:pt x="399" y="0"/>
                    <a:pt x="399" y="0"/>
                  </a:cubicBezTo>
                  <a:cubicBezTo>
                    <a:pt x="757" y="176"/>
                    <a:pt x="757" y="176"/>
                    <a:pt x="757" y="17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588" y="246"/>
                    <a:pt x="432" y="58"/>
                    <a:pt x="168" y="246"/>
                  </a:cubicBez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9" name="Freeform 62">
              <a:extLst>
                <a:ext uri="{FF2B5EF4-FFF2-40B4-BE49-F238E27FC236}">
                  <a16:creationId xmlns:a16="http://schemas.microsoft.com/office/drawing/2014/main" id="{35EED04E-1E15-6B12-F73E-504FED8EC7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6825" y="6280150"/>
              <a:ext cx="1117600" cy="1252537"/>
            </a:xfrm>
            <a:custGeom>
              <a:avLst/>
              <a:gdLst>
                <a:gd name="T0" fmla="*/ 0 w 351"/>
                <a:gd name="T1" fmla="*/ 132 h 392"/>
                <a:gd name="T2" fmla="*/ 0 w 351"/>
                <a:gd name="T3" fmla="*/ 274 h 392"/>
                <a:gd name="T4" fmla="*/ 351 w 351"/>
                <a:gd name="T5" fmla="*/ 274 h 392"/>
                <a:gd name="T6" fmla="*/ 351 w 351"/>
                <a:gd name="T7" fmla="*/ 132 h 392"/>
                <a:gd name="T8" fmla="*/ 0 w 351"/>
                <a:gd name="T9" fmla="*/ 132 h 392"/>
                <a:gd name="T10" fmla="*/ 171 w 351"/>
                <a:gd name="T11" fmla="*/ 291 h 392"/>
                <a:gd name="T12" fmla="*/ 24 w 351"/>
                <a:gd name="T13" fmla="*/ 261 h 392"/>
                <a:gd name="T14" fmla="*/ 172 w 351"/>
                <a:gd name="T15" fmla="*/ 233 h 392"/>
                <a:gd name="T16" fmla="*/ 319 w 351"/>
                <a:gd name="T17" fmla="*/ 264 h 392"/>
                <a:gd name="T18" fmla="*/ 171 w 351"/>
                <a:gd name="T19" fmla="*/ 2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1" h="392">
                  <a:moveTo>
                    <a:pt x="0" y="132"/>
                  </a:moveTo>
                  <a:cubicBezTo>
                    <a:pt x="0" y="274"/>
                    <a:pt x="0" y="274"/>
                    <a:pt x="0" y="274"/>
                  </a:cubicBezTo>
                  <a:cubicBezTo>
                    <a:pt x="194" y="392"/>
                    <a:pt x="351" y="274"/>
                    <a:pt x="351" y="274"/>
                  </a:cubicBezTo>
                  <a:cubicBezTo>
                    <a:pt x="351" y="132"/>
                    <a:pt x="351" y="132"/>
                    <a:pt x="351" y="132"/>
                  </a:cubicBezTo>
                  <a:cubicBezTo>
                    <a:pt x="160" y="0"/>
                    <a:pt x="0" y="132"/>
                    <a:pt x="0" y="132"/>
                  </a:cubicBezTo>
                  <a:close/>
                  <a:moveTo>
                    <a:pt x="171" y="291"/>
                  </a:moveTo>
                  <a:cubicBezTo>
                    <a:pt x="89" y="290"/>
                    <a:pt x="23" y="276"/>
                    <a:pt x="24" y="261"/>
                  </a:cubicBezTo>
                  <a:cubicBezTo>
                    <a:pt x="24" y="245"/>
                    <a:pt x="90" y="233"/>
                    <a:pt x="172" y="233"/>
                  </a:cubicBezTo>
                  <a:cubicBezTo>
                    <a:pt x="253" y="234"/>
                    <a:pt x="319" y="248"/>
                    <a:pt x="319" y="264"/>
                  </a:cubicBezTo>
                  <a:cubicBezTo>
                    <a:pt x="319" y="280"/>
                    <a:pt x="252" y="292"/>
                    <a:pt x="171" y="2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10" name="Freeform 63">
              <a:extLst>
                <a:ext uri="{FF2B5EF4-FFF2-40B4-BE49-F238E27FC236}">
                  <a16:creationId xmlns:a16="http://schemas.microsoft.com/office/drawing/2014/main" id="{50057A0A-AF52-E9EE-41DA-988C955CA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6450" y="6526213"/>
              <a:ext cx="180975" cy="673100"/>
            </a:xfrm>
            <a:custGeom>
              <a:avLst/>
              <a:gdLst>
                <a:gd name="T0" fmla="*/ 70 w 114"/>
                <a:gd name="T1" fmla="*/ 16 h 424"/>
                <a:gd name="T2" fmla="*/ 76 w 114"/>
                <a:gd name="T3" fmla="*/ 273 h 424"/>
                <a:gd name="T4" fmla="*/ 114 w 114"/>
                <a:gd name="T5" fmla="*/ 424 h 424"/>
                <a:gd name="T6" fmla="*/ 0 w 114"/>
                <a:gd name="T7" fmla="*/ 424 h 424"/>
                <a:gd name="T8" fmla="*/ 40 w 114"/>
                <a:gd name="T9" fmla="*/ 273 h 424"/>
                <a:gd name="T10" fmla="*/ 38 w 114"/>
                <a:gd name="T11" fmla="*/ 0 h 424"/>
                <a:gd name="T12" fmla="*/ 70 w 114"/>
                <a:gd name="T13" fmla="*/ 1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424">
                  <a:moveTo>
                    <a:pt x="70" y="16"/>
                  </a:moveTo>
                  <a:lnTo>
                    <a:pt x="76" y="273"/>
                  </a:lnTo>
                  <a:lnTo>
                    <a:pt x="114" y="424"/>
                  </a:lnTo>
                  <a:lnTo>
                    <a:pt x="0" y="424"/>
                  </a:lnTo>
                  <a:lnTo>
                    <a:pt x="40" y="273"/>
                  </a:lnTo>
                  <a:lnTo>
                    <a:pt x="38" y="0"/>
                  </a:lnTo>
                  <a:lnTo>
                    <a:pt x="7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11" name="Oval 64">
              <a:extLst>
                <a:ext uri="{FF2B5EF4-FFF2-40B4-BE49-F238E27FC236}">
                  <a16:creationId xmlns:a16="http://schemas.microsoft.com/office/drawing/2014/main" id="{2D1703DC-7F9B-BCB8-645D-5371DF5B7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8675" y="6800850"/>
              <a:ext cx="136525" cy="1397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</p:grpSp>
      <p:sp>
        <p:nvSpPr>
          <p:cNvPr id="14" name="Freeform 76" descr="D:\51PPT模板网\51pptmoban.com\图片.jpg">
            <a:extLst>
              <a:ext uri="{FF2B5EF4-FFF2-40B4-BE49-F238E27FC236}">
                <a16:creationId xmlns:a16="http://schemas.microsoft.com/office/drawing/2014/main" id="{69090D41-ED34-F7D4-CDA4-CA0EC4765DEB}"/>
              </a:ext>
            </a:extLst>
          </p:cNvPr>
          <p:cNvSpPr>
            <a:spLocks noEditPoints="1"/>
          </p:cNvSpPr>
          <p:nvPr/>
        </p:nvSpPr>
        <p:spPr bwMode="auto">
          <a:xfrm>
            <a:off x="9669665" y="2611918"/>
            <a:ext cx="512104" cy="533123"/>
          </a:xfrm>
          <a:custGeom>
            <a:avLst/>
            <a:gdLst>
              <a:gd name="T0" fmla="*/ 257 w 401"/>
              <a:gd name="T1" fmla="*/ 287 h 418"/>
              <a:gd name="T2" fmla="*/ 395 w 401"/>
              <a:gd name="T3" fmla="*/ 82 h 418"/>
              <a:gd name="T4" fmla="*/ 395 w 401"/>
              <a:gd name="T5" fmla="*/ 65 h 418"/>
              <a:gd name="T6" fmla="*/ 364 w 401"/>
              <a:gd name="T7" fmla="*/ 33 h 418"/>
              <a:gd name="T8" fmla="*/ 347 w 401"/>
              <a:gd name="T9" fmla="*/ 33 h 418"/>
              <a:gd name="T10" fmla="*/ 331 w 401"/>
              <a:gd name="T11" fmla="*/ 49 h 418"/>
              <a:gd name="T12" fmla="*/ 314 w 401"/>
              <a:gd name="T13" fmla="*/ 49 h 418"/>
              <a:gd name="T14" fmla="*/ 314 w 401"/>
              <a:gd name="T15" fmla="*/ 1 h 418"/>
              <a:gd name="T16" fmla="*/ 85 w 401"/>
              <a:gd name="T17" fmla="*/ 0 h 418"/>
              <a:gd name="T18" fmla="*/ 84 w 401"/>
              <a:gd name="T19" fmla="*/ 49 h 418"/>
              <a:gd name="T20" fmla="*/ 69 w 401"/>
              <a:gd name="T21" fmla="*/ 49 h 418"/>
              <a:gd name="T22" fmla="*/ 53 w 401"/>
              <a:gd name="T23" fmla="*/ 33 h 418"/>
              <a:gd name="T24" fmla="*/ 36 w 401"/>
              <a:gd name="T25" fmla="*/ 33 h 418"/>
              <a:gd name="T26" fmla="*/ 2 w 401"/>
              <a:gd name="T27" fmla="*/ 65 h 418"/>
              <a:gd name="T28" fmla="*/ 2 w 401"/>
              <a:gd name="T29" fmla="*/ 82 h 418"/>
              <a:gd name="T30" fmla="*/ 144 w 401"/>
              <a:gd name="T31" fmla="*/ 287 h 418"/>
              <a:gd name="T32" fmla="*/ 183 w 401"/>
              <a:gd name="T33" fmla="*/ 304 h 418"/>
              <a:gd name="T34" fmla="*/ 183 w 401"/>
              <a:gd name="T35" fmla="*/ 321 h 418"/>
              <a:gd name="T36" fmla="*/ 167 w 401"/>
              <a:gd name="T37" fmla="*/ 328 h 418"/>
              <a:gd name="T38" fmla="*/ 183 w 401"/>
              <a:gd name="T39" fmla="*/ 336 h 418"/>
              <a:gd name="T40" fmla="*/ 183 w 401"/>
              <a:gd name="T41" fmla="*/ 355 h 418"/>
              <a:gd name="T42" fmla="*/ 168 w 401"/>
              <a:gd name="T43" fmla="*/ 369 h 418"/>
              <a:gd name="T44" fmla="*/ 151 w 401"/>
              <a:gd name="T45" fmla="*/ 386 h 418"/>
              <a:gd name="T46" fmla="*/ 134 w 401"/>
              <a:gd name="T47" fmla="*/ 402 h 418"/>
              <a:gd name="T48" fmla="*/ 151 w 401"/>
              <a:gd name="T49" fmla="*/ 418 h 418"/>
              <a:gd name="T50" fmla="*/ 248 w 401"/>
              <a:gd name="T51" fmla="*/ 418 h 418"/>
              <a:gd name="T52" fmla="*/ 265 w 401"/>
              <a:gd name="T53" fmla="*/ 402 h 418"/>
              <a:gd name="T54" fmla="*/ 248 w 401"/>
              <a:gd name="T55" fmla="*/ 386 h 418"/>
              <a:gd name="T56" fmla="*/ 231 w 401"/>
              <a:gd name="T57" fmla="*/ 369 h 418"/>
              <a:gd name="T58" fmla="*/ 216 w 401"/>
              <a:gd name="T59" fmla="*/ 354 h 418"/>
              <a:gd name="T60" fmla="*/ 216 w 401"/>
              <a:gd name="T61" fmla="*/ 336 h 418"/>
              <a:gd name="T62" fmla="*/ 232 w 401"/>
              <a:gd name="T63" fmla="*/ 328 h 418"/>
              <a:gd name="T64" fmla="*/ 216 w 401"/>
              <a:gd name="T65" fmla="*/ 321 h 418"/>
              <a:gd name="T66" fmla="*/ 216 w 401"/>
              <a:gd name="T67" fmla="*/ 304 h 418"/>
              <a:gd name="T68" fmla="*/ 257 w 401"/>
              <a:gd name="T69" fmla="*/ 287 h 418"/>
              <a:gd name="T70" fmla="*/ 314 w 401"/>
              <a:gd name="T71" fmla="*/ 66 h 418"/>
              <a:gd name="T72" fmla="*/ 331 w 401"/>
              <a:gd name="T73" fmla="*/ 66 h 418"/>
              <a:gd name="T74" fmla="*/ 348 w 401"/>
              <a:gd name="T75" fmla="*/ 49 h 418"/>
              <a:gd name="T76" fmla="*/ 364 w 401"/>
              <a:gd name="T77" fmla="*/ 66 h 418"/>
              <a:gd name="T78" fmla="*/ 364 w 401"/>
              <a:gd name="T79" fmla="*/ 82 h 418"/>
              <a:gd name="T80" fmla="*/ 282 w 401"/>
              <a:gd name="T81" fmla="*/ 220 h 418"/>
              <a:gd name="T82" fmla="*/ 314 w 401"/>
              <a:gd name="T83" fmla="*/ 66 h 418"/>
              <a:gd name="T84" fmla="*/ 113 w 401"/>
              <a:gd name="T85" fmla="*/ 223 h 418"/>
              <a:gd name="T86" fmla="*/ 31 w 401"/>
              <a:gd name="T87" fmla="*/ 85 h 418"/>
              <a:gd name="T88" fmla="*/ 31 w 401"/>
              <a:gd name="T89" fmla="*/ 69 h 418"/>
              <a:gd name="T90" fmla="*/ 47 w 401"/>
              <a:gd name="T91" fmla="*/ 52 h 418"/>
              <a:gd name="T92" fmla="*/ 63 w 401"/>
              <a:gd name="T93" fmla="*/ 69 h 418"/>
              <a:gd name="T94" fmla="*/ 81 w 401"/>
              <a:gd name="T95" fmla="*/ 69 h 418"/>
              <a:gd name="T96" fmla="*/ 113 w 401"/>
              <a:gd name="T97" fmla="*/ 22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418">
                <a:moveTo>
                  <a:pt x="257" y="287"/>
                </a:moveTo>
                <a:cubicBezTo>
                  <a:pt x="401" y="195"/>
                  <a:pt x="395" y="82"/>
                  <a:pt x="395" y="82"/>
                </a:cubicBezTo>
                <a:cubicBezTo>
                  <a:pt x="395" y="65"/>
                  <a:pt x="395" y="65"/>
                  <a:pt x="395" y="65"/>
                </a:cubicBezTo>
                <a:cubicBezTo>
                  <a:pt x="395" y="65"/>
                  <a:pt x="396" y="33"/>
                  <a:pt x="364" y="33"/>
                </a:cubicBezTo>
                <a:cubicBezTo>
                  <a:pt x="355" y="33"/>
                  <a:pt x="347" y="33"/>
                  <a:pt x="347" y="33"/>
                </a:cubicBezTo>
                <a:cubicBezTo>
                  <a:pt x="332" y="33"/>
                  <a:pt x="331" y="49"/>
                  <a:pt x="331" y="49"/>
                </a:cubicBezTo>
                <a:cubicBezTo>
                  <a:pt x="331" y="49"/>
                  <a:pt x="325" y="49"/>
                  <a:pt x="314" y="49"/>
                </a:cubicBezTo>
                <a:cubicBezTo>
                  <a:pt x="313" y="39"/>
                  <a:pt x="314" y="1"/>
                  <a:pt x="314" y="1"/>
                </a:cubicBezTo>
                <a:cubicBezTo>
                  <a:pt x="173" y="21"/>
                  <a:pt x="85" y="0"/>
                  <a:pt x="85" y="0"/>
                </a:cubicBezTo>
                <a:cubicBezTo>
                  <a:pt x="84" y="49"/>
                  <a:pt x="84" y="49"/>
                  <a:pt x="84" y="49"/>
                </a:cubicBezTo>
                <a:cubicBezTo>
                  <a:pt x="73" y="49"/>
                  <a:pt x="69" y="49"/>
                  <a:pt x="69" y="49"/>
                </a:cubicBezTo>
                <a:cubicBezTo>
                  <a:pt x="69" y="49"/>
                  <a:pt x="69" y="33"/>
                  <a:pt x="53" y="33"/>
                </a:cubicBezTo>
                <a:cubicBezTo>
                  <a:pt x="53" y="33"/>
                  <a:pt x="46" y="33"/>
                  <a:pt x="36" y="33"/>
                </a:cubicBezTo>
                <a:cubicBezTo>
                  <a:pt x="4" y="33"/>
                  <a:pt x="2" y="65"/>
                  <a:pt x="2" y="65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2"/>
                  <a:pt x="0" y="195"/>
                  <a:pt x="144" y="287"/>
                </a:cubicBezTo>
                <a:cubicBezTo>
                  <a:pt x="144" y="287"/>
                  <a:pt x="160" y="304"/>
                  <a:pt x="183" y="304"/>
                </a:cubicBezTo>
                <a:cubicBezTo>
                  <a:pt x="183" y="321"/>
                  <a:pt x="183" y="321"/>
                  <a:pt x="183" y="321"/>
                </a:cubicBezTo>
                <a:cubicBezTo>
                  <a:pt x="183" y="321"/>
                  <a:pt x="167" y="319"/>
                  <a:pt x="167" y="328"/>
                </a:cubicBezTo>
                <a:cubicBezTo>
                  <a:pt x="167" y="338"/>
                  <a:pt x="183" y="336"/>
                  <a:pt x="183" y="336"/>
                </a:cubicBezTo>
                <a:cubicBezTo>
                  <a:pt x="183" y="355"/>
                  <a:pt x="183" y="355"/>
                  <a:pt x="183" y="355"/>
                </a:cubicBezTo>
                <a:cubicBezTo>
                  <a:pt x="183" y="355"/>
                  <a:pt x="180" y="369"/>
                  <a:pt x="168" y="369"/>
                </a:cubicBezTo>
                <a:cubicBezTo>
                  <a:pt x="168" y="385"/>
                  <a:pt x="151" y="386"/>
                  <a:pt x="151" y="386"/>
                </a:cubicBezTo>
                <a:cubicBezTo>
                  <a:pt x="151" y="386"/>
                  <a:pt x="134" y="389"/>
                  <a:pt x="134" y="402"/>
                </a:cubicBezTo>
                <a:cubicBezTo>
                  <a:pt x="134" y="402"/>
                  <a:pt x="132" y="418"/>
                  <a:pt x="151" y="418"/>
                </a:cubicBezTo>
                <a:cubicBezTo>
                  <a:pt x="175" y="418"/>
                  <a:pt x="248" y="418"/>
                  <a:pt x="248" y="418"/>
                </a:cubicBezTo>
                <a:cubicBezTo>
                  <a:pt x="263" y="418"/>
                  <a:pt x="265" y="402"/>
                  <a:pt x="265" y="402"/>
                </a:cubicBezTo>
                <a:cubicBezTo>
                  <a:pt x="265" y="402"/>
                  <a:pt x="265" y="386"/>
                  <a:pt x="248" y="386"/>
                </a:cubicBezTo>
                <a:cubicBezTo>
                  <a:pt x="232" y="386"/>
                  <a:pt x="231" y="369"/>
                  <a:pt x="231" y="369"/>
                </a:cubicBezTo>
                <a:cubicBezTo>
                  <a:pt x="231" y="369"/>
                  <a:pt x="216" y="370"/>
                  <a:pt x="216" y="354"/>
                </a:cubicBezTo>
                <a:cubicBezTo>
                  <a:pt x="216" y="336"/>
                  <a:pt x="216" y="336"/>
                  <a:pt x="216" y="336"/>
                </a:cubicBezTo>
                <a:cubicBezTo>
                  <a:pt x="216" y="336"/>
                  <a:pt x="232" y="340"/>
                  <a:pt x="232" y="328"/>
                </a:cubicBezTo>
                <a:cubicBezTo>
                  <a:pt x="232" y="319"/>
                  <a:pt x="216" y="321"/>
                  <a:pt x="216" y="321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32" y="304"/>
                  <a:pt x="245" y="297"/>
                  <a:pt x="257" y="287"/>
                </a:cubicBezTo>
                <a:close/>
                <a:moveTo>
                  <a:pt x="314" y="66"/>
                </a:moveTo>
                <a:cubicBezTo>
                  <a:pt x="319" y="65"/>
                  <a:pt x="331" y="66"/>
                  <a:pt x="331" y="66"/>
                </a:cubicBezTo>
                <a:cubicBezTo>
                  <a:pt x="348" y="66"/>
                  <a:pt x="348" y="49"/>
                  <a:pt x="348" y="49"/>
                </a:cubicBezTo>
                <a:cubicBezTo>
                  <a:pt x="364" y="49"/>
                  <a:pt x="364" y="66"/>
                  <a:pt x="364" y="66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4" y="82"/>
                  <a:pt x="360" y="146"/>
                  <a:pt x="282" y="220"/>
                </a:cubicBezTo>
                <a:cubicBezTo>
                  <a:pt x="300" y="190"/>
                  <a:pt x="315" y="119"/>
                  <a:pt x="314" y="66"/>
                </a:cubicBezTo>
                <a:close/>
                <a:moveTo>
                  <a:pt x="113" y="223"/>
                </a:moveTo>
                <a:cubicBezTo>
                  <a:pt x="34" y="149"/>
                  <a:pt x="31" y="85"/>
                  <a:pt x="31" y="85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0" y="52"/>
                  <a:pt x="47" y="52"/>
                </a:cubicBezTo>
                <a:cubicBezTo>
                  <a:pt x="47" y="52"/>
                  <a:pt x="47" y="69"/>
                  <a:pt x="63" y="69"/>
                </a:cubicBezTo>
                <a:cubicBezTo>
                  <a:pt x="63" y="69"/>
                  <a:pt x="76" y="68"/>
                  <a:pt x="81" y="69"/>
                </a:cubicBezTo>
                <a:cubicBezTo>
                  <a:pt x="80" y="121"/>
                  <a:pt x="95" y="193"/>
                  <a:pt x="113" y="2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27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D09E7C6-9CCC-3CE4-9266-246A94BA3EB9}"/>
              </a:ext>
            </a:extLst>
          </p:cNvPr>
          <p:cNvGrpSpPr/>
          <p:nvPr/>
        </p:nvGrpSpPr>
        <p:grpSpPr>
          <a:xfrm>
            <a:off x="2771556" y="3541645"/>
            <a:ext cx="2732603" cy="816522"/>
            <a:chOff x="283598" y="1906534"/>
            <a:chExt cx="2732603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74D93B8-9C46-F2C8-CD77-73DB0432E116}"/>
                </a:ext>
              </a:extLst>
            </p:cNvPr>
            <p:cNvSpPr txBox="1"/>
            <p:nvPr/>
          </p:nvSpPr>
          <p:spPr>
            <a:xfrm>
              <a:off x="283598" y="2190603"/>
              <a:ext cx="273260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CCD1464-A5F3-8C21-DCE2-95B0DA2382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93670C5-4024-DC55-7C21-AACAC9FF5148}"/>
              </a:ext>
            </a:extLst>
          </p:cNvPr>
          <p:cNvGrpSpPr/>
          <p:nvPr/>
        </p:nvGrpSpPr>
        <p:grpSpPr>
          <a:xfrm>
            <a:off x="6676575" y="2455704"/>
            <a:ext cx="2816650" cy="816522"/>
            <a:chOff x="451487" y="1906534"/>
            <a:chExt cx="2816650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BA990BB-700A-3B6C-84AF-7035DD4F5D6B}"/>
                </a:ext>
              </a:extLst>
            </p:cNvPr>
            <p:cNvSpPr txBox="1"/>
            <p:nvPr/>
          </p:nvSpPr>
          <p:spPr>
            <a:xfrm>
              <a:off x="451487" y="2190603"/>
              <a:ext cx="27985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D048328-6331-CA1D-6051-E57223F13BC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297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gqvwpem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4474E"/>
        </a:solidFill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2600</Words>
  <Application>Microsoft Office PowerPoint</Application>
  <PresentationFormat>宽屏</PresentationFormat>
  <Paragraphs>233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Aller Light</vt:lpstr>
      <vt:lpstr>HarmonyOS Sans SC Light</vt:lpstr>
      <vt:lpstr>阿里妈妈东方大楷</vt:lpstr>
      <vt:lpstr>等线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矢量叶子插画流体几何风毕业论文答辩PPT模板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115</cp:revision>
  <dcterms:created xsi:type="dcterms:W3CDTF">2024-03-12T00:43:43Z</dcterms:created>
  <dcterms:modified xsi:type="dcterms:W3CDTF">2024-03-12T15:41:26Z</dcterms:modified>
  <cp:contentStatus>矢量叶子插画流体几何风毕业论文答辩PPT模板，www.51pptmoban.com</cp:contentStatus>
  <cp:version>51pptmoban.com（V51PPT-031202版）</cp:version>
</cp:coreProperties>
</file>