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4" r:id="rId2"/>
    <p:sldId id="296" r:id="rId3"/>
    <p:sldId id="297" r:id="rId4"/>
    <p:sldId id="302" r:id="rId5"/>
    <p:sldId id="303" r:id="rId6"/>
    <p:sldId id="304" r:id="rId7"/>
    <p:sldId id="305" r:id="rId8"/>
    <p:sldId id="307" r:id="rId9"/>
    <p:sldId id="306" r:id="rId10"/>
    <p:sldId id="308" r:id="rId11"/>
    <p:sldId id="309" r:id="rId12"/>
    <p:sldId id="310" r:id="rId13"/>
    <p:sldId id="312" r:id="rId14"/>
    <p:sldId id="311" r:id="rId15"/>
    <p:sldId id="313" r:id="rId16"/>
    <p:sldId id="314" r:id="rId17"/>
    <p:sldId id="315" r:id="rId18"/>
    <p:sldId id="317" r:id="rId19"/>
    <p:sldId id="316" r:id="rId20"/>
    <p:sldId id="318" r:id="rId21"/>
    <p:sldId id="319" r:id="rId22"/>
    <p:sldId id="320" r:id="rId23"/>
    <p:sldId id="321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7033" autoAdjust="0"/>
  </p:normalViewPr>
  <p:slideViewPr>
    <p:cSldViewPr snapToGrid="0" showGuides="1">
      <p:cViewPr>
        <p:scale>
          <a:sx n="75" d="100"/>
          <a:sy n="75" d="100"/>
        </p:scale>
        <p:origin x="1122" y="1518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13T13:19:00.740"/>
    </inkml:context>
    <inkml:brush xml:id="br0">
      <inkml:brushProperty name="width" value="0.35" units="cm"/>
      <inkml:brushProperty name="height" value="0.35" units="cm"/>
      <inkml:brushProperty name="color" value="#D60312"/>
    </inkml:brush>
  </inkml:definitions>
  <inkml:trace contextRef="#ctx0" brushRef="#br0">0 7372 2812 0 0,'46'38'1872'0'0,"0"-2"0"0"0,2-3 0 0 0,87 46 0 0 0,168 59 684 0 0,-185-93-1719 0 0,1-6 1 0 0,142 27 0 0 0,252 24 689 0 0,-412-74-1317 0 0,378 48 725 0 0,745 4-1 0 0,-666-80-478 0 0,592-89 0 0 0,422-217 335 0 0,-41-173-308 0 0,-851 220-622 0 0,785-437 0 0 0,551-526-1401 0 0,-1281 708-859 0 0,1216-1136 0 0 0,-959 635-2224 0 0,-100-86-1109 0 0,-611 694 3625 0 0,-155 218 1140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13T13:19:04.957"/>
    </inkml:context>
    <inkml:brush xml:id="br0">
      <inkml:brushProperty name="width" value="0.35" units="cm"/>
      <inkml:brushProperty name="height" value="0.35" units="cm"/>
      <inkml:brushProperty name="color" value="#D60312"/>
    </inkml:brush>
  </inkml:definitions>
  <inkml:trace contextRef="#ctx0" brushRef="#br0">216 525 4300 0 0,'-27'5'3035'0'0,"-45"5"-1"0"0,64-9-2568 0 0,1-1 0 0 0,-1 0 0 0 0,0 0 0 0 0,1-1 0 0 0,-1 0 0 0 0,1 0 1 0 0,-1 0-1 0 0,1-1 0 0 0,-1 0 0 0 0,-12-6 0 0 0,6-4 1314 0 0,13 11-1602 0 0,0-1 0 0 0,0 1 1 0 0,0-1-1 0 0,0 0 0 0 0,-1-3 0 0 0,2 5-111 0 0,0-1 0 0 0,0 0 1 0 0,0 0-1 0 0,0 0 0 0 0,1 0 1 0 0,-1 1-1 0 0,0-1 0 0 0,0 0 1 0 0,1 0-1 0 0,-1 1 0 0 0,1-1 1 0 0,-1 0-1 0 0,0 0 1 0 0,1 1-1 0 0,-1-1 0 0 0,1 1 1 0 0,-1-1-1 0 0,1 0 0 0 0,0 1 1 0 0,-1-1-1 0 0,1 1 0 0 0,0-1 1 0 0,-1 1-1 0 0,1 0 0 0 0,0-1 1 0 0,0 1-1 0 0,-1-1 0 0 0,1 1 1 0 0,0 0-1 0 0,0 0 0 0 0,-1 0 1 0 0,1-1-1 0 0,0 1 1 0 0,0 0-1 0 0,0 0 0 0 0,0 0 1 0 0,0 0-1 0 0,274-68 71 0 0,-244 59-273 0 0,334-103-3254 0 0,-227 68 1622 0 0,123-58-2048 0 0,-219 84 3169 0 0,63-31-1195 0 0,63-24-2282 0 0,-164 71 3900 0 0,1 1 0 0 0,-1 0 0 0 0,0 1 1 0 0,1-1-1 0 0,0 1 0 0 0,-1 0 0 0 0,1 0 1 0 0,-1 0-1 0 0,8 2 0 0 0,8 0-1934 0 0,-20 6 1476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13T13:19:05.302"/>
    </inkml:context>
    <inkml:brush xml:id="br0">
      <inkml:brushProperty name="width" value="0.35" units="cm"/>
      <inkml:brushProperty name="height" value="0.35" units="cm"/>
      <inkml:brushProperty name="color" value="#D60312"/>
    </inkml:brush>
  </inkml:definitions>
  <inkml:trace contextRef="#ctx0" brushRef="#br0">0 1 1428 0 0,'0'0'392'0'0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13T13:19:12.163"/>
    </inkml:context>
    <inkml:brush xml:id="br0">
      <inkml:brushProperty name="width" value="0.35" units="cm"/>
      <inkml:brushProperty name="height" value="0.35" units="cm"/>
      <inkml:brushProperty name="color" value="#D60312"/>
    </inkml:brush>
  </inkml:definitions>
  <inkml:trace contextRef="#ctx0" brushRef="#br0">50 1373 5853 0 0,'0'-21'1349'0'0,"0"-15"1251"0"0,-1-1 1 0 0,-7-42-1 0 0,4 58-2157 0 0,-10-60-318 0 0,-8-161 0 0 0,29 86-4257 0 0,30-173 0 0 0,-2 36-716 0 0,-30 216 3688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A08BC-7FCA-4E76-B958-2203D09969E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5C883-BF70-47EF-9174-1830CAEE3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023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4911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570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044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6415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108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6451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157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08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823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18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746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37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37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3048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904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608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887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977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346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517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084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157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85C883-BF70-47EF-9174-1830CAEE331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72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6B3493-97CC-F20A-78E9-587B5D48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4BF9-4126-4F6A-AA06-BA069090C550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888CFE-9F39-E516-62BF-9CC35EAC6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CF0EC0-49CB-09D0-22E8-635FDB974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124D-5C0F-4D23-B3B9-AD8F1D0BF85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D6F3A6C-C793-E911-562F-90EB46172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48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6B3493-97CC-F20A-78E9-587B5D48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4BF9-4126-4F6A-AA06-BA069090C550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888CFE-9F39-E516-62BF-9CC35EAC6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CF0EC0-49CB-09D0-22E8-635FDB974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124D-5C0F-4D23-B3B9-AD8F1D0BF85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319692F-9D20-1004-FF64-E2FE33860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图形 4">
            <a:extLst>
              <a:ext uri="{FF2B5EF4-FFF2-40B4-BE49-F238E27FC236}">
                <a16:creationId xmlns:a16="http://schemas.microsoft.com/office/drawing/2014/main" id="{98EF8404-275E-1870-159A-13AB1CB7B2BA}"/>
              </a:ext>
            </a:extLst>
          </p:cNvPr>
          <p:cNvSpPr/>
          <p:nvPr userDrawn="1"/>
        </p:nvSpPr>
        <p:spPr>
          <a:xfrm>
            <a:off x="4848621" y="5349902"/>
            <a:ext cx="6571233" cy="99129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rgbClr val="F3B3B7">
                  <a:alpha val="0"/>
                </a:srgbClr>
              </a:gs>
              <a:gs pos="11000">
                <a:srgbClr val="D60312">
                  <a:alpha val="2000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E01B0BE0-C22E-0C7C-69E7-715BD9BDEC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-5419" y="5095502"/>
            <a:ext cx="6879771" cy="175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37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34DAD2-6EC4-2979-959D-C9128D3BE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181C30-48B9-5855-DCB5-05370CAEA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A936B-FCAB-31D6-A508-2D5AC7676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4BF9-4126-4F6A-AA06-BA069090C550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2688B5-CBFF-8CEA-6F6C-17AFABDD3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AD3101-1195-1430-763F-403062F14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124D-5C0F-4D23-B3B9-AD8F1D0BF8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1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3133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CFE5762-B4C4-0A8B-5921-28D0ABBB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F0ED66-FFF9-A7F9-8701-B3D4AEFEE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0B1883-85AE-3F00-7182-9CEA48EE8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64BF9-4126-4F6A-AA06-BA069090C550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1CF97C-1F80-BF3A-09D9-3B1FACEFE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2A5B74-1E41-42A6-23B2-49E5D1C6D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C124D-5C0F-4D23-B3B9-AD8F1D0BF8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30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customXml" Target="../ink/ink2.xml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customXml" Target="../ink/ink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6A5F275-B0B5-C84E-BF53-7737FB9B87AD}"/>
              </a:ext>
            </a:extLst>
          </p:cNvPr>
          <p:cNvGrpSpPr/>
          <p:nvPr/>
        </p:nvGrpSpPr>
        <p:grpSpPr>
          <a:xfrm>
            <a:off x="2809295" y="930057"/>
            <a:ext cx="6481966" cy="1908148"/>
            <a:chOff x="2291986" y="3850780"/>
            <a:chExt cx="6037273" cy="1777240"/>
          </a:xfrm>
          <a:solidFill>
            <a:schemeClr val="bg1"/>
          </a:solidFill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B8E4D11-BDD5-EF07-ECDB-8DE4D3093B2B}"/>
                </a:ext>
              </a:extLst>
            </p:cNvPr>
            <p:cNvGrpSpPr/>
            <p:nvPr/>
          </p:nvGrpSpPr>
          <p:grpSpPr>
            <a:xfrm>
              <a:off x="6752897" y="3850780"/>
              <a:ext cx="1576362" cy="1606719"/>
              <a:chOff x="8262965" y="3559818"/>
              <a:chExt cx="1576362" cy="1606719"/>
            </a:xfrm>
            <a:grpFill/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D06350C-B2AE-BFF2-5678-E84260AE34EE}"/>
                  </a:ext>
                </a:extLst>
              </p:cNvPr>
              <p:cNvSpPr/>
              <p:nvPr/>
            </p:nvSpPr>
            <p:spPr>
              <a:xfrm>
                <a:off x="9031600" y="3559818"/>
                <a:ext cx="312658" cy="330029"/>
              </a:xfrm>
              <a:custGeom>
                <a:avLst/>
                <a:gdLst>
                  <a:gd name="connsiteX0" fmla="*/ 138936 w 312658"/>
                  <a:gd name="connsiteY0" fmla="*/ 0 h 330029"/>
                  <a:gd name="connsiteX1" fmla="*/ 312658 w 312658"/>
                  <a:gd name="connsiteY1" fmla="*/ 199736 h 330029"/>
                  <a:gd name="connsiteX2" fmla="*/ 312658 w 312658"/>
                  <a:gd name="connsiteY2" fmla="*/ 212766 h 330029"/>
                  <a:gd name="connsiteX3" fmla="*/ 269229 w 312658"/>
                  <a:gd name="connsiteY3" fmla="*/ 217108 h 330029"/>
                  <a:gd name="connsiteX4" fmla="*/ 138936 w 312658"/>
                  <a:gd name="connsiteY4" fmla="*/ 269226 h 330029"/>
                  <a:gd name="connsiteX5" fmla="*/ 47776 w 312658"/>
                  <a:gd name="connsiteY5" fmla="*/ 330029 h 330029"/>
                  <a:gd name="connsiteX6" fmla="*/ 21717 w 312658"/>
                  <a:gd name="connsiteY6" fmla="*/ 303970 h 330029"/>
                  <a:gd name="connsiteX7" fmla="*/ 0 w 312658"/>
                  <a:gd name="connsiteY7" fmla="*/ 108576 h 330029"/>
                  <a:gd name="connsiteX8" fmla="*/ 138936 w 312658"/>
                  <a:gd name="connsiteY8" fmla="*/ 0 h 330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2658" h="330029">
                    <a:moveTo>
                      <a:pt x="138936" y="0"/>
                    </a:moveTo>
                    <a:lnTo>
                      <a:pt x="312658" y="199736"/>
                    </a:lnTo>
                    <a:lnTo>
                      <a:pt x="312658" y="212766"/>
                    </a:lnTo>
                    <a:cubicBezTo>
                      <a:pt x="299630" y="217108"/>
                      <a:pt x="277914" y="212766"/>
                      <a:pt x="269229" y="217108"/>
                    </a:cubicBezTo>
                    <a:cubicBezTo>
                      <a:pt x="221454" y="234480"/>
                      <a:pt x="178024" y="251854"/>
                      <a:pt x="138936" y="269226"/>
                    </a:cubicBezTo>
                    <a:cubicBezTo>
                      <a:pt x="104234" y="282256"/>
                      <a:pt x="56461" y="330029"/>
                      <a:pt x="47776" y="330029"/>
                    </a:cubicBezTo>
                    <a:cubicBezTo>
                      <a:pt x="34746" y="330029"/>
                      <a:pt x="21717" y="312657"/>
                      <a:pt x="21717" y="303970"/>
                    </a:cubicBezTo>
                    <a:cubicBezTo>
                      <a:pt x="13030" y="238825"/>
                      <a:pt x="0" y="121606"/>
                      <a:pt x="0" y="108576"/>
                    </a:cubicBezTo>
                    <a:cubicBezTo>
                      <a:pt x="0" y="39086"/>
                      <a:pt x="73833" y="17372"/>
                      <a:pt x="138936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6833859E-3655-66FD-491C-3F498ECA8C2A}"/>
                  </a:ext>
                </a:extLst>
              </p:cNvPr>
              <p:cNvSpPr/>
              <p:nvPr/>
            </p:nvSpPr>
            <p:spPr>
              <a:xfrm>
                <a:off x="8262965" y="3863788"/>
                <a:ext cx="1576362" cy="1302749"/>
              </a:xfrm>
              <a:custGeom>
                <a:avLst/>
                <a:gdLst>
                  <a:gd name="connsiteX0" fmla="*/ 1281032 w 1576362"/>
                  <a:gd name="connsiteY0" fmla="*/ 0 h 1302749"/>
                  <a:gd name="connsiteX1" fmla="*/ 1380923 w 1576362"/>
                  <a:gd name="connsiteY1" fmla="*/ 130293 h 1302749"/>
                  <a:gd name="connsiteX2" fmla="*/ 1532931 w 1576362"/>
                  <a:gd name="connsiteY2" fmla="*/ 490725 h 1302749"/>
                  <a:gd name="connsiteX3" fmla="*/ 1576362 w 1576362"/>
                  <a:gd name="connsiteY3" fmla="*/ 812067 h 1302749"/>
                  <a:gd name="connsiteX4" fmla="*/ 1307091 w 1576362"/>
                  <a:gd name="connsiteY4" fmla="*/ 1302749 h 1302749"/>
                  <a:gd name="connsiteX5" fmla="*/ 1133411 w 1576362"/>
                  <a:gd name="connsiteY5" fmla="*/ 1246289 h 1302749"/>
                  <a:gd name="connsiteX6" fmla="*/ 807724 w 1576362"/>
                  <a:gd name="connsiteY6" fmla="*/ 964032 h 1302749"/>
                  <a:gd name="connsiteX7" fmla="*/ 625315 w 1576362"/>
                  <a:gd name="connsiteY7" fmla="*/ 694806 h 1302749"/>
                  <a:gd name="connsiteX8" fmla="*/ 221453 w 1576362"/>
                  <a:gd name="connsiteY8" fmla="*/ 1024835 h 1302749"/>
                  <a:gd name="connsiteX9" fmla="*/ 208423 w 1576362"/>
                  <a:gd name="connsiteY9" fmla="*/ 1020493 h 1302749"/>
                  <a:gd name="connsiteX10" fmla="*/ 104232 w 1576362"/>
                  <a:gd name="connsiteY10" fmla="*/ 825097 h 1302749"/>
                  <a:gd name="connsiteX11" fmla="*/ 182409 w 1576362"/>
                  <a:gd name="connsiteY11" fmla="*/ 725207 h 1302749"/>
                  <a:gd name="connsiteX12" fmla="*/ 138977 w 1576362"/>
                  <a:gd name="connsiteY12" fmla="*/ 725207 h 1302749"/>
                  <a:gd name="connsiteX13" fmla="*/ 78175 w 1576362"/>
                  <a:gd name="connsiteY13" fmla="*/ 738237 h 1302749"/>
                  <a:gd name="connsiteX14" fmla="*/ 0 w 1576362"/>
                  <a:gd name="connsiteY14" fmla="*/ 577542 h 1302749"/>
                  <a:gd name="connsiteX15" fmla="*/ 99889 w 1576362"/>
                  <a:gd name="connsiteY15" fmla="*/ 503754 h 1302749"/>
                  <a:gd name="connsiteX16" fmla="*/ 134633 w 1576362"/>
                  <a:gd name="connsiteY16" fmla="*/ 499410 h 1302749"/>
                  <a:gd name="connsiteX17" fmla="*/ 243167 w 1576362"/>
                  <a:gd name="connsiteY17" fmla="*/ 508097 h 1302749"/>
                  <a:gd name="connsiteX18" fmla="*/ 273569 w 1576362"/>
                  <a:gd name="connsiteY18" fmla="*/ 560170 h 1302749"/>
                  <a:gd name="connsiteX19" fmla="*/ 186751 w 1576362"/>
                  <a:gd name="connsiteY19" fmla="*/ 638345 h 1302749"/>
                  <a:gd name="connsiteX20" fmla="*/ 234482 w 1576362"/>
                  <a:gd name="connsiteY20" fmla="*/ 686119 h 1302749"/>
                  <a:gd name="connsiteX21" fmla="*/ 351744 w 1576362"/>
                  <a:gd name="connsiteY21" fmla="*/ 599257 h 1302749"/>
                  <a:gd name="connsiteX22" fmla="*/ 525468 w 1576362"/>
                  <a:gd name="connsiteY22" fmla="*/ 490725 h 1302749"/>
                  <a:gd name="connsiteX23" fmla="*/ 538497 w 1576362"/>
                  <a:gd name="connsiteY23" fmla="*/ 473353 h 1302749"/>
                  <a:gd name="connsiteX24" fmla="*/ 499409 w 1576362"/>
                  <a:gd name="connsiteY24" fmla="*/ 269227 h 1302749"/>
                  <a:gd name="connsiteX25" fmla="*/ 525468 w 1576362"/>
                  <a:gd name="connsiteY25" fmla="*/ 217111 h 1302749"/>
                  <a:gd name="connsiteX26" fmla="*/ 599256 w 1576362"/>
                  <a:gd name="connsiteY26" fmla="*/ 243168 h 1302749"/>
                  <a:gd name="connsiteX27" fmla="*/ 825096 w 1576362"/>
                  <a:gd name="connsiteY27" fmla="*/ 377804 h 1302749"/>
                  <a:gd name="connsiteX28" fmla="*/ 911913 w 1576362"/>
                  <a:gd name="connsiteY28" fmla="*/ 499410 h 1302749"/>
                  <a:gd name="connsiteX29" fmla="*/ 668746 w 1576362"/>
                  <a:gd name="connsiteY29" fmla="*/ 668747 h 1302749"/>
                  <a:gd name="connsiteX30" fmla="*/ 681775 w 1576362"/>
                  <a:gd name="connsiteY30" fmla="*/ 707835 h 1302749"/>
                  <a:gd name="connsiteX31" fmla="*/ 1107352 w 1576362"/>
                  <a:gd name="connsiteY31" fmla="*/ 1089981 h 1302749"/>
                  <a:gd name="connsiteX32" fmla="*/ 1315777 w 1576362"/>
                  <a:gd name="connsiteY32" fmla="*/ 686119 h 1302749"/>
                  <a:gd name="connsiteX33" fmla="*/ 1367894 w 1576362"/>
                  <a:gd name="connsiteY33" fmla="*/ 390833 h 1302749"/>
                  <a:gd name="connsiteX34" fmla="*/ 1385266 w 1576362"/>
                  <a:gd name="connsiteY34" fmla="*/ 199782 h 1302749"/>
                  <a:gd name="connsiteX35" fmla="*/ 1281032 w 1576362"/>
                  <a:gd name="connsiteY35" fmla="*/ 0 h 1302749"/>
                  <a:gd name="connsiteX36" fmla="*/ 620973 w 1576362"/>
                  <a:gd name="connsiteY36" fmla="*/ 299629 h 1302749"/>
                  <a:gd name="connsiteX37" fmla="*/ 581884 w 1576362"/>
                  <a:gd name="connsiteY37" fmla="*/ 303971 h 1302749"/>
                  <a:gd name="connsiteX38" fmla="*/ 581884 w 1576362"/>
                  <a:gd name="connsiteY38" fmla="*/ 338717 h 1302749"/>
                  <a:gd name="connsiteX39" fmla="*/ 607943 w 1576362"/>
                  <a:gd name="connsiteY39" fmla="*/ 442951 h 1302749"/>
                  <a:gd name="connsiteX40" fmla="*/ 733891 w 1576362"/>
                  <a:gd name="connsiteY40" fmla="*/ 334373 h 1302749"/>
                  <a:gd name="connsiteX41" fmla="*/ 620973 w 1576362"/>
                  <a:gd name="connsiteY41" fmla="*/ 299629 h 130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76362" h="1302749">
                    <a:moveTo>
                      <a:pt x="1281032" y="0"/>
                    </a:moveTo>
                    <a:cubicBezTo>
                      <a:pt x="1320120" y="43431"/>
                      <a:pt x="1354865" y="82518"/>
                      <a:pt x="1380923" y="130293"/>
                    </a:cubicBezTo>
                    <a:cubicBezTo>
                      <a:pt x="1441727" y="238826"/>
                      <a:pt x="1498187" y="369119"/>
                      <a:pt x="1532931" y="490725"/>
                    </a:cubicBezTo>
                    <a:cubicBezTo>
                      <a:pt x="1572017" y="625316"/>
                      <a:pt x="1576362" y="694806"/>
                      <a:pt x="1576362" y="812067"/>
                    </a:cubicBezTo>
                    <a:cubicBezTo>
                      <a:pt x="1576362" y="990091"/>
                      <a:pt x="1506872" y="1302749"/>
                      <a:pt x="1307091" y="1302749"/>
                    </a:cubicBezTo>
                    <a:cubicBezTo>
                      <a:pt x="1254973" y="1302749"/>
                      <a:pt x="1185527" y="1276690"/>
                      <a:pt x="1133411" y="1246289"/>
                    </a:cubicBezTo>
                    <a:cubicBezTo>
                      <a:pt x="1029177" y="1189872"/>
                      <a:pt x="890241" y="1076952"/>
                      <a:pt x="807724" y="964032"/>
                    </a:cubicBezTo>
                    <a:cubicBezTo>
                      <a:pt x="742579" y="877215"/>
                      <a:pt x="681775" y="786010"/>
                      <a:pt x="625315" y="694806"/>
                    </a:cubicBezTo>
                    <a:cubicBezTo>
                      <a:pt x="495067" y="759951"/>
                      <a:pt x="321343" y="859843"/>
                      <a:pt x="221453" y="1024835"/>
                    </a:cubicBezTo>
                    <a:cubicBezTo>
                      <a:pt x="217110" y="1024835"/>
                      <a:pt x="212766" y="1024835"/>
                      <a:pt x="208423" y="1020493"/>
                    </a:cubicBezTo>
                    <a:cubicBezTo>
                      <a:pt x="195437" y="994434"/>
                      <a:pt x="104232" y="842469"/>
                      <a:pt x="104232" y="825097"/>
                    </a:cubicBezTo>
                    <a:cubicBezTo>
                      <a:pt x="104232" y="790353"/>
                      <a:pt x="147663" y="768638"/>
                      <a:pt x="182409" y="725207"/>
                    </a:cubicBezTo>
                    <a:lnTo>
                      <a:pt x="138977" y="725207"/>
                    </a:lnTo>
                    <a:cubicBezTo>
                      <a:pt x="121606" y="729550"/>
                      <a:pt x="86860" y="738237"/>
                      <a:pt x="78175" y="738237"/>
                    </a:cubicBezTo>
                    <a:cubicBezTo>
                      <a:pt x="69488" y="738237"/>
                      <a:pt x="0" y="581885"/>
                      <a:pt x="0" y="577542"/>
                    </a:cubicBezTo>
                    <a:cubicBezTo>
                      <a:pt x="0" y="564513"/>
                      <a:pt x="78175" y="508097"/>
                      <a:pt x="99889" y="503754"/>
                    </a:cubicBezTo>
                    <a:cubicBezTo>
                      <a:pt x="104232" y="499410"/>
                      <a:pt x="121606" y="499410"/>
                      <a:pt x="134633" y="499410"/>
                    </a:cubicBezTo>
                    <a:cubicBezTo>
                      <a:pt x="143320" y="499410"/>
                      <a:pt x="208423" y="503754"/>
                      <a:pt x="243167" y="508097"/>
                    </a:cubicBezTo>
                    <a:cubicBezTo>
                      <a:pt x="256197" y="508097"/>
                      <a:pt x="273569" y="555828"/>
                      <a:pt x="273569" y="560170"/>
                    </a:cubicBezTo>
                    <a:cubicBezTo>
                      <a:pt x="273569" y="577542"/>
                      <a:pt x="195437" y="625316"/>
                      <a:pt x="186751" y="638345"/>
                    </a:cubicBezTo>
                    <a:cubicBezTo>
                      <a:pt x="204123" y="655717"/>
                      <a:pt x="225795" y="686119"/>
                      <a:pt x="234482" y="686119"/>
                    </a:cubicBezTo>
                    <a:cubicBezTo>
                      <a:pt x="247511" y="686119"/>
                      <a:pt x="308315" y="625316"/>
                      <a:pt x="351744" y="599257"/>
                    </a:cubicBezTo>
                    <a:cubicBezTo>
                      <a:pt x="403862" y="560170"/>
                      <a:pt x="469007" y="525469"/>
                      <a:pt x="525468" y="490725"/>
                    </a:cubicBezTo>
                    <a:cubicBezTo>
                      <a:pt x="525468" y="490725"/>
                      <a:pt x="538497" y="486380"/>
                      <a:pt x="538497" y="473353"/>
                    </a:cubicBezTo>
                    <a:cubicBezTo>
                      <a:pt x="538497" y="473353"/>
                      <a:pt x="499409" y="295286"/>
                      <a:pt x="499409" y="269227"/>
                    </a:cubicBezTo>
                    <a:cubicBezTo>
                      <a:pt x="499409" y="256198"/>
                      <a:pt x="495067" y="217111"/>
                      <a:pt x="525468" y="217111"/>
                    </a:cubicBezTo>
                    <a:cubicBezTo>
                      <a:pt x="534153" y="217111"/>
                      <a:pt x="573199" y="234483"/>
                      <a:pt x="599256" y="243168"/>
                    </a:cubicBezTo>
                    <a:cubicBezTo>
                      <a:pt x="664403" y="273570"/>
                      <a:pt x="755608" y="286599"/>
                      <a:pt x="825096" y="377804"/>
                    </a:cubicBezTo>
                    <a:cubicBezTo>
                      <a:pt x="846813" y="412550"/>
                      <a:pt x="911913" y="464666"/>
                      <a:pt x="911913" y="499410"/>
                    </a:cubicBezTo>
                    <a:cubicBezTo>
                      <a:pt x="911913" y="560170"/>
                      <a:pt x="707833" y="638345"/>
                      <a:pt x="668746" y="668747"/>
                    </a:cubicBezTo>
                    <a:cubicBezTo>
                      <a:pt x="673089" y="681776"/>
                      <a:pt x="681775" y="690461"/>
                      <a:pt x="681775" y="707835"/>
                    </a:cubicBezTo>
                    <a:cubicBezTo>
                      <a:pt x="712177" y="868528"/>
                      <a:pt x="959687" y="1089981"/>
                      <a:pt x="1107352" y="1089981"/>
                    </a:cubicBezTo>
                    <a:cubicBezTo>
                      <a:pt x="1289719" y="1089981"/>
                      <a:pt x="1294061" y="725207"/>
                      <a:pt x="1315777" y="686119"/>
                    </a:cubicBezTo>
                    <a:cubicBezTo>
                      <a:pt x="1341835" y="590572"/>
                      <a:pt x="1354865" y="486380"/>
                      <a:pt x="1367894" y="390833"/>
                    </a:cubicBezTo>
                    <a:cubicBezTo>
                      <a:pt x="1372237" y="330030"/>
                      <a:pt x="1385266" y="212767"/>
                      <a:pt x="1385266" y="199782"/>
                    </a:cubicBezTo>
                    <a:cubicBezTo>
                      <a:pt x="1385266" y="121606"/>
                      <a:pt x="1337493" y="86862"/>
                      <a:pt x="1281032" y="0"/>
                    </a:cubicBezTo>
                    <a:close/>
                    <a:moveTo>
                      <a:pt x="620973" y="299629"/>
                    </a:moveTo>
                    <a:cubicBezTo>
                      <a:pt x="612285" y="299629"/>
                      <a:pt x="594913" y="303971"/>
                      <a:pt x="581884" y="303971"/>
                    </a:cubicBezTo>
                    <a:lnTo>
                      <a:pt x="581884" y="338717"/>
                    </a:lnTo>
                    <a:cubicBezTo>
                      <a:pt x="581884" y="347402"/>
                      <a:pt x="599256" y="408205"/>
                      <a:pt x="607943" y="442951"/>
                    </a:cubicBezTo>
                    <a:cubicBezTo>
                      <a:pt x="634002" y="416892"/>
                      <a:pt x="733891" y="395176"/>
                      <a:pt x="733891" y="334373"/>
                    </a:cubicBezTo>
                    <a:cubicBezTo>
                      <a:pt x="733891" y="317001"/>
                      <a:pt x="629657" y="299629"/>
                      <a:pt x="620973" y="299629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7965BAE-A89A-EF0B-6F34-30B0F299DE6D}"/>
                </a:ext>
              </a:extLst>
            </p:cNvPr>
            <p:cNvSpPr/>
            <p:nvPr/>
          </p:nvSpPr>
          <p:spPr>
            <a:xfrm>
              <a:off x="3208279" y="4142863"/>
              <a:ext cx="1020492" cy="1485157"/>
            </a:xfrm>
            <a:custGeom>
              <a:avLst/>
              <a:gdLst>
                <a:gd name="connsiteX0" fmla="*/ 851112 w 1020492"/>
                <a:gd name="connsiteY0" fmla="*/ 0 h 1485157"/>
                <a:gd name="connsiteX1" fmla="*/ 946659 w 1020492"/>
                <a:gd name="connsiteY1" fmla="*/ 108578 h 1485157"/>
                <a:gd name="connsiteX2" fmla="*/ 951004 w 1020492"/>
                <a:gd name="connsiteY2" fmla="*/ 130292 h 1485157"/>
                <a:gd name="connsiteX3" fmla="*/ 946659 w 1020492"/>
                <a:gd name="connsiteY3" fmla="*/ 156307 h 1485157"/>
                <a:gd name="connsiteX4" fmla="*/ 894543 w 1020492"/>
                <a:gd name="connsiteY4" fmla="*/ 204081 h 1485157"/>
                <a:gd name="connsiteX5" fmla="*/ 855455 w 1020492"/>
                <a:gd name="connsiteY5" fmla="*/ 234482 h 1485157"/>
                <a:gd name="connsiteX6" fmla="*/ 842425 w 1020492"/>
                <a:gd name="connsiteY6" fmla="*/ 325687 h 1485157"/>
                <a:gd name="connsiteX7" fmla="*/ 851112 w 1020492"/>
                <a:gd name="connsiteY7" fmla="*/ 334374 h 1485157"/>
                <a:gd name="connsiteX8" fmla="*/ 890201 w 1020492"/>
                <a:gd name="connsiteY8" fmla="*/ 317002 h 1485157"/>
                <a:gd name="connsiteX9" fmla="*/ 924945 w 1020492"/>
                <a:gd name="connsiteY9" fmla="*/ 364775 h 1485157"/>
                <a:gd name="connsiteX10" fmla="*/ 820711 w 1020492"/>
                <a:gd name="connsiteY10" fmla="*/ 551484 h 1485157"/>
                <a:gd name="connsiteX11" fmla="*/ 825053 w 1020492"/>
                <a:gd name="connsiteY11" fmla="*/ 573199 h 1485157"/>
                <a:gd name="connsiteX12" fmla="*/ 907573 w 1020492"/>
                <a:gd name="connsiteY12" fmla="*/ 538455 h 1485157"/>
                <a:gd name="connsiteX13" fmla="*/ 998777 w 1020492"/>
                <a:gd name="connsiteY13" fmla="*/ 625317 h 1485157"/>
                <a:gd name="connsiteX14" fmla="*/ 1011807 w 1020492"/>
                <a:gd name="connsiteY14" fmla="*/ 660061 h 1485157"/>
                <a:gd name="connsiteX15" fmla="*/ 1020492 w 1020492"/>
                <a:gd name="connsiteY15" fmla="*/ 712177 h 1485157"/>
                <a:gd name="connsiteX16" fmla="*/ 985748 w 1020492"/>
                <a:gd name="connsiteY16" fmla="*/ 855455 h 1485157"/>
                <a:gd name="connsiteX17" fmla="*/ 382105 w 1020492"/>
                <a:gd name="connsiteY17" fmla="*/ 1485157 h 1485157"/>
                <a:gd name="connsiteX18" fmla="*/ 191051 w 1020492"/>
                <a:gd name="connsiteY18" fmla="*/ 1420012 h 1485157"/>
                <a:gd name="connsiteX19" fmla="*/ 82475 w 1020492"/>
                <a:gd name="connsiteY19" fmla="*/ 1380923 h 1485157"/>
                <a:gd name="connsiteX20" fmla="*/ 0 w 1020492"/>
                <a:gd name="connsiteY20" fmla="*/ 1315778 h 1485157"/>
                <a:gd name="connsiteX21" fmla="*/ 95504 w 1020492"/>
                <a:gd name="connsiteY21" fmla="*/ 1376581 h 1485157"/>
                <a:gd name="connsiteX22" fmla="*/ 143278 w 1020492"/>
                <a:gd name="connsiteY22" fmla="*/ 1337492 h 1485157"/>
                <a:gd name="connsiteX23" fmla="*/ 208425 w 1020492"/>
                <a:gd name="connsiteY23" fmla="*/ 1294063 h 1485157"/>
                <a:gd name="connsiteX24" fmla="*/ 638344 w 1020492"/>
                <a:gd name="connsiteY24" fmla="*/ 1033521 h 1485157"/>
                <a:gd name="connsiteX25" fmla="*/ 429878 w 1020492"/>
                <a:gd name="connsiteY25" fmla="*/ 846770 h 1485157"/>
                <a:gd name="connsiteX26" fmla="*/ 416849 w 1020492"/>
                <a:gd name="connsiteY26" fmla="*/ 803381 h 1485157"/>
                <a:gd name="connsiteX27" fmla="*/ 425534 w 1020492"/>
                <a:gd name="connsiteY27" fmla="*/ 803381 h 1485157"/>
                <a:gd name="connsiteX28" fmla="*/ 660061 w 1020492"/>
                <a:gd name="connsiteY28" fmla="*/ 1003120 h 1485157"/>
                <a:gd name="connsiteX29" fmla="*/ 864142 w 1020492"/>
                <a:gd name="connsiteY29" fmla="*/ 620972 h 1485157"/>
                <a:gd name="connsiteX30" fmla="*/ 864142 w 1020492"/>
                <a:gd name="connsiteY30" fmla="*/ 603600 h 1485157"/>
                <a:gd name="connsiteX31" fmla="*/ 664403 w 1020492"/>
                <a:gd name="connsiteY31" fmla="*/ 759950 h 1485157"/>
                <a:gd name="connsiteX32" fmla="*/ 586228 w 1020492"/>
                <a:gd name="connsiteY32" fmla="*/ 599258 h 1485157"/>
                <a:gd name="connsiteX33" fmla="*/ 603600 w 1020492"/>
                <a:gd name="connsiteY33" fmla="*/ 560169 h 1485157"/>
                <a:gd name="connsiteX34" fmla="*/ 525425 w 1020492"/>
                <a:gd name="connsiteY34" fmla="*/ 421236 h 1485157"/>
                <a:gd name="connsiteX35" fmla="*/ 594915 w 1020492"/>
                <a:gd name="connsiteY35" fmla="*/ 330031 h 1485157"/>
                <a:gd name="connsiteX36" fmla="*/ 577541 w 1020492"/>
                <a:gd name="connsiteY36" fmla="*/ 317002 h 1485157"/>
                <a:gd name="connsiteX37" fmla="*/ 447250 w 1020492"/>
                <a:gd name="connsiteY37" fmla="*/ 442950 h 1485157"/>
                <a:gd name="connsiteX38" fmla="*/ 442908 w 1020492"/>
                <a:gd name="connsiteY38" fmla="*/ 460322 h 1485157"/>
                <a:gd name="connsiteX39" fmla="*/ 451593 w 1020492"/>
                <a:gd name="connsiteY39" fmla="*/ 525425 h 1485157"/>
                <a:gd name="connsiteX40" fmla="*/ 442908 w 1020492"/>
                <a:gd name="connsiteY40" fmla="*/ 599258 h 1485157"/>
                <a:gd name="connsiteX41" fmla="*/ 425534 w 1020492"/>
                <a:gd name="connsiteY41" fmla="*/ 634002 h 1485157"/>
                <a:gd name="connsiteX42" fmla="*/ 429878 w 1020492"/>
                <a:gd name="connsiteY42" fmla="*/ 668746 h 1485157"/>
                <a:gd name="connsiteX43" fmla="*/ 338716 w 1020492"/>
                <a:gd name="connsiteY43" fmla="*/ 534112 h 1485157"/>
                <a:gd name="connsiteX44" fmla="*/ 217110 w 1020492"/>
                <a:gd name="connsiteY44" fmla="*/ 629659 h 1485157"/>
                <a:gd name="connsiteX45" fmla="*/ 151965 w 1020492"/>
                <a:gd name="connsiteY45" fmla="*/ 538455 h 1485157"/>
                <a:gd name="connsiteX46" fmla="*/ 290943 w 1020492"/>
                <a:gd name="connsiteY46" fmla="*/ 390834 h 1485157"/>
                <a:gd name="connsiteX47" fmla="*/ 347403 w 1020492"/>
                <a:gd name="connsiteY47" fmla="*/ 382147 h 1485157"/>
                <a:gd name="connsiteX48" fmla="*/ 343061 w 1020492"/>
                <a:gd name="connsiteY48" fmla="*/ 351746 h 1485157"/>
                <a:gd name="connsiteX49" fmla="*/ 143278 w 1020492"/>
                <a:gd name="connsiteY49" fmla="*/ 429921 h 1485157"/>
                <a:gd name="connsiteX50" fmla="*/ 73789 w 1020492"/>
                <a:gd name="connsiteY50" fmla="*/ 347403 h 1485157"/>
                <a:gd name="connsiteX51" fmla="*/ 95504 w 1020492"/>
                <a:gd name="connsiteY51" fmla="*/ 286600 h 1485157"/>
                <a:gd name="connsiteX52" fmla="*/ 234482 w 1020492"/>
                <a:gd name="connsiteY52" fmla="*/ 230140 h 1485157"/>
                <a:gd name="connsiteX53" fmla="*/ 312659 w 1020492"/>
                <a:gd name="connsiteY53" fmla="*/ 204081 h 1485157"/>
                <a:gd name="connsiteX54" fmla="*/ 377760 w 1020492"/>
                <a:gd name="connsiteY54" fmla="*/ 173679 h 1485157"/>
                <a:gd name="connsiteX55" fmla="*/ 425534 w 1020492"/>
                <a:gd name="connsiteY55" fmla="*/ 69489 h 1485157"/>
                <a:gd name="connsiteX56" fmla="*/ 468965 w 1020492"/>
                <a:gd name="connsiteY56" fmla="*/ 56460 h 1485157"/>
                <a:gd name="connsiteX57" fmla="*/ 551484 w 1020492"/>
                <a:gd name="connsiteY57" fmla="*/ 78176 h 1485157"/>
                <a:gd name="connsiteX58" fmla="*/ 620972 w 1020492"/>
                <a:gd name="connsiteY58" fmla="*/ 164994 h 1485157"/>
                <a:gd name="connsiteX59" fmla="*/ 473309 w 1020492"/>
                <a:gd name="connsiteY59" fmla="*/ 290943 h 1485157"/>
                <a:gd name="connsiteX60" fmla="*/ 460280 w 1020492"/>
                <a:gd name="connsiteY60" fmla="*/ 364775 h 1485157"/>
                <a:gd name="connsiteX61" fmla="*/ 464622 w 1020492"/>
                <a:gd name="connsiteY61" fmla="*/ 386490 h 1485157"/>
                <a:gd name="connsiteX62" fmla="*/ 581886 w 1020492"/>
                <a:gd name="connsiteY62" fmla="*/ 290943 h 1485157"/>
                <a:gd name="connsiteX63" fmla="*/ 616630 w 1020492"/>
                <a:gd name="connsiteY63" fmla="*/ 234482 h 1485157"/>
                <a:gd name="connsiteX64" fmla="*/ 759908 w 1020492"/>
                <a:gd name="connsiteY64" fmla="*/ 156307 h 1485157"/>
                <a:gd name="connsiteX65" fmla="*/ 768595 w 1020492"/>
                <a:gd name="connsiteY65" fmla="*/ 125950 h 1485157"/>
                <a:gd name="connsiteX66" fmla="*/ 851112 w 1020492"/>
                <a:gd name="connsiteY66" fmla="*/ 0 h 1485157"/>
                <a:gd name="connsiteX67" fmla="*/ 877171 w 1020492"/>
                <a:gd name="connsiteY67" fmla="*/ 43431 h 1485157"/>
                <a:gd name="connsiteX68" fmla="*/ 877171 w 1020492"/>
                <a:gd name="connsiteY68" fmla="*/ 104234 h 1485157"/>
                <a:gd name="connsiteX69" fmla="*/ 907573 w 1020492"/>
                <a:gd name="connsiteY69" fmla="*/ 78176 h 1485157"/>
                <a:gd name="connsiteX70" fmla="*/ 877171 w 1020492"/>
                <a:gd name="connsiteY70" fmla="*/ 43431 h 1485157"/>
                <a:gd name="connsiteX71" fmla="*/ 742536 w 1020492"/>
                <a:gd name="connsiteY71" fmla="*/ 290943 h 1485157"/>
                <a:gd name="connsiteX72" fmla="*/ 703492 w 1020492"/>
                <a:gd name="connsiteY72" fmla="*/ 308315 h 1485157"/>
                <a:gd name="connsiteX73" fmla="*/ 742536 w 1020492"/>
                <a:gd name="connsiteY73" fmla="*/ 312657 h 1485157"/>
                <a:gd name="connsiteX74" fmla="*/ 742536 w 1020492"/>
                <a:gd name="connsiteY74" fmla="*/ 290943 h 1485157"/>
                <a:gd name="connsiteX75" fmla="*/ 508053 w 1020492"/>
                <a:gd name="connsiteY75" fmla="*/ 117263 h 1485157"/>
                <a:gd name="connsiteX76" fmla="*/ 525425 w 1020492"/>
                <a:gd name="connsiteY76" fmla="*/ 117263 h 1485157"/>
                <a:gd name="connsiteX77" fmla="*/ 508053 w 1020492"/>
                <a:gd name="connsiteY77" fmla="*/ 117263 h 1485157"/>
                <a:gd name="connsiteX78" fmla="*/ 334374 w 1020492"/>
                <a:gd name="connsiteY78" fmla="*/ 460322 h 1485157"/>
                <a:gd name="connsiteX79" fmla="*/ 269228 w 1020492"/>
                <a:gd name="connsiteY79" fmla="*/ 529768 h 1485157"/>
                <a:gd name="connsiteX80" fmla="*/ 334374 w 1020492"/>
                <a:gd name="connsiteY80" fmla="*/ 460322 h 1485157"/>
                <a:gd name="connsiteX81" fmla="*/ 720819 w 1020492"/>
                <a:gd name="connsiteY81" fmla="*/ 412549 h 1485157"/>
                <a:gd name="connsiteX82" fmla="*/ 673090 w 1020492"/>
                <a:gd name="connsiteY82" fmla="*/ 447293 h 1485157"/>
                <a:gd name="connsiteX83" fmla="*/ 686120 w 1020492"/>
                <a:gd name="connsiteY83" fmla="*/ 447293 h 1485157"/>
                <a:gd name="connsiteX84" fmla="*/ 720819 w 1020492"/>
                <a:gd name="connsiteY84" fmla="*/ 412549 h 148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020492" h="1485157">
                  <a:moveTo>
                    <a:pt x="851112" y="0"/>
                  </a:moveTo>
                  <a:cubicBezTo>
                    <a:pt x="877171" y="0"/>
                    <a:pt x="942317" y="95548"/>
                    <a:pt x="946659" y="108578"/>
                  </a:cubicBezTo>
                  <a:cubicBezTo>
                    <a:pt x="951004" y="112920"/>
                    <a:pt x="951004" y="121606"/>
                    <a:pt x="951004" y="130292"/>
                  </a:cubicBezTo>
                  <a:cubicBezTo>
                    <a:pt x="951004" y="143322"/>
                    <a:pt x="951004" y="147665"/>
                    <a:pt x="946659" y="156307"/>
                  </a:cubicBezTo>
                  <a:cubicBezTo>
                    <a:pt x="937974" y="173679"/>
                    <a:pt x="916258" y="191051"/>
                    <a:pt x="894543" y="204081"/>
                  </a:cubicBezTo>
                  <a:cubicBezTo>
                    <a:pt x="881514" y="212768"/>
                    <a:pt x="859799" y="217110"/>
                    <a:pt x="855455" y="234482"/>
                  </a:cubicBezTo>
                  <a:cubicBezTo>
                    <a:pt x="842425" y="260541"/>
                    <a:pt x="846770" y="295285"/>
                    <a:pt x="842425" y="325687"/>
                  </a:cubicBezTo>
                  <a:cubicBezTo>
                    <a:pt x="846770" y="330031"/>
                    <a:pt x="842425" y="334374"/>
                    <a:pt x="851112" y="334374"/>
                  </a:cubicBezTo>
                  <a:cubicBezTo>
                    <a:pt x="864142" y="334374"/>
                    <a:pt x="877171" y="317002"/>
                    <a:pt x="890201" y="317002"/>
                  </a:cubicBezTo>
                  <a:cubicBezTo>
                    <a:pt x="911915" y="317002"/>
                    <a:pt x="924945" y="356088"/>
                    <a:pt x="924945" y="364775"/>
                  </a:cubicBezTo>
                  <a:cubicBezTo>
                    <a:pt x="924945" y="416891"/>
                    <a:pt x="825053" y="495066"/>
                    <a:pt x="820711" y="551484"/>
                  </a:cubicBezTo>
                  <a:lnTo>
                    <a:pt x="825053" y="573199"/>
                  </a:lnTo>
                  <a:cubicBezTo>
                    <a:pt x="851112" y="560169"/>
                    <a:pt x="894543" y="538455"/>
                    <a:pt x="907573" y="538455"/>
                  </a:cubicBezTo>
                  <a:cubicBezTo>
                    <a:pt x="929287" y="538455"/>
                    <a:pt x="977061" y="599258"/>
                    <a:pt x="998777" y="625317"/>
                  </a:cubicBezTo>
                  <a:cubicBezTo>
                    <a:pt x="1007462" y="629659"/>
                    <a:pt x="1011807" y="647031"/>
                    <a:pt x="1011807" y="660061"/>
                  </a:cubicBezTo>
                  <a:cubicBezTo>
                    <a:pt x="1016149" y="677433"/>
                    <a:pt x="1020492" y="703492"/>
                    <a:pt x="1020492" y="712177"/>
                  </a:cubicBezTo>
                  <a:cubicBezTo>
                    <a:pt x="1020492" y="742578"/>
                    <a:pt x="990090" y="833783"/>
                    <a:pt x="985748" y="855455"/>
                  </a:cubicBezTo>
                  <a:cubicBezTo>
                    <a:pt x="942317" y="1059580"/>
                    <a:pt x="634002" y="1485157"/>
                    <a:pt x="382105" y="1485157"/>
                  </a:cubicBezTo>
                  <a:cubicBezTo>
                    <a:pt x="334374" y="1485157"/>
                    <a:pt x="225797" y="1433041"/>
                    <a:pt x="191051" y="1420012"/>
                  </a:cubicBezTo>
                  <a:cubicBezTo>
                    <a:pt x="160650" y="1406982"/>
                    <a:pt x="108534" y="1402640"/>
                    <a:pt x="82475" y="1380923"/>
                  </a:cubicBezTo>
                  <a:cubicBezTo>
                    <a:pt x="56417" y="1363551"/>
                    <a:pt x="26016" y="1337492"/>
                    <a:pt x="0" y="1315778"/>
                  </a:cubicBezTo>
                  <a:cubicBezTo>
                    <a:pt x="30359" y="1337492"/>
                    <a:pt x="82475" y="1376581"/>
                    <a:pt x="95504" y="1376581"/>
                  </a:cubicBezTo>
                  <a:cubicBezTo>
                    <a:pt x="108534" y="1376581"/>
                    <a:pt x="130248" y="1350522"/>
                    <a:pt x="143278" y="1337492"/>
                  </a:cubicBezTo>
                  <a:cubicBezTo>
                    <a:pt x="160650" y="1315778"/>
                    <a:pt x="182366" y="1298406"/>
                    <a:pt x="208425" y="1294063"/>
                  </a:cubicBezTo>
                  <a:cubicBezTo>
                    <a:pt x="347403" y="1254975"/>
                    <a:pt x="495024" y="1189872"/>
                    <a:pt x="638344" y="1033521"/>
                  </a:cubicBezTo>
                  <a:cubicBezTo>
                    <a:pt x="577541" y="951002"/>
                    <a:pt x="486337" y="898886"/>
                    <a:pt x="429878" y="846770"/>
                  </a:cubicBezTo>
                  <a:cubicBezTo>
                    <a:pt x="416849" y="833783"/>
                    <a:pt x="421191" y="816411"/>
                    <a:pt x="416849" y="803381"/>
                  </a:cubicBezTo>
                  <a:lnTo>
                    <a:pt x="425534" y="803381"/>
                  </a:lnTo>
                  <a:cubicBezTo>
                    <a:pt x="499366" y="846770"/>
                    <a:pt x="581886" y="929287"/>
                    <a:pt x="660061" y="1003120"/>
                  </a:cubicBezTo>
                  <a:cubicBezTo>
                    <a:pt x="764250" y="881514"/>
                    <a:pt x="816368" y="738236"/>
                    <a:pt x="864142" y="620972"/>
                  </a:cubicBezTo>
                  <a:cubicBezTo>
                    <a:pt x="868484" y="616630"/>
                    <a:pt x="868484" y="612287"/>
                    <a:pt x="864142" y="603600"/>
                  </a:cubicBezTo>
                  <a:cubicBezTo>
                    <a:pt x="798996" y="638344"/>
                    <a:pt x="725164" y="686120"/>
                    <a:pt x="664403" y="759950"/>
                  </a:cubicBezTo>
                  <a:cubicBezTo>
                    <a:pt x="660061" y="755608"/>
                    <a:pt x="586228" y="616630"/>
                    <a:pt x="586228" y="599258"/>
                  </a:cubicBezTo>
                  <a:cubicBezTo>
                    <a:pt x="586228" y="590571"/>
                    <a:pt x="594915" y="573199"/>
                    <a:pt x="603600" y="560169"/>
                  </a:cubicBezTo>
                  <a:cubicBezTo>
                    <a:pt x="581886" y="542797"/>
                    <a:pt x="525425" y="434263"/>
                    <a:pt x="525425" y="421236"/>
                  </a:cubicBezTo>
                  <a:cubicBezTo>
                    <a:pt x="525425" y="395177"/>
                    <a:pt x="568856" y="351746"/>
                    <a:pt x="594915" y="330031"/>
                  </a:cubicBezTo>
                  <a:cubicBezTo>
                    <a:pt x="590571" y="325687"/>
                    <a:pt x="586228" y="317002"/>
                    <a:pt x="577541" y="317002"/>
                  </a:cubicBezTo>
                  <a:cubicBezTo>
                    <a:pt x="564514" y="317002"/>
                    <a:pt x="495024" y="403862"/>
                    <a:pt x="447250" y="442950"/>
                  </a:cubicBezTo>
                  <a:cubicBezTo>
                    <a:pt x="447250" y="447293"/>
                    <a:pt x="442908" y="447293"/>
                    <a:pt x="442908" y="460322"/>
                  </a:cubicBezTo>
                  <a:cubicBezTo>
                    <a:pt x="442908" y="469009"/>
                    <a:pt x="451593" y="516738"/>
                    <a:pt x="451593" y="525425"/>
                  </a:cubicBezTo>
                  <a:cubicBezTo>
                    <a:pt x="451593" y="538455"/>
                    <a:pt x="447250" y="577541"/>
                    <a:pt x="442908" y="599258"/>
                  </a:cubicBezTo>
                  <a:cubicBezTo>
                    <a:pt x="442908" y="607943"/>
                    <a:pt x="429878" y="616630"/>
                    <a:pt x="425534" y="634002"/>
                  </a:cubicBezTo>
                  <a:cubicBezTo>
                    <a:pt x="421191" y="638344"/>
                    <a:pt x="425534" y="655718"/>
                    <a:pt x="429878" y="668746"/>
                  </a:cubicBezTo>
                  <a:cubicBezTo>
                    <a:pt x="382105" y="634002"/>
                    <a:pt x="356088" y="577541"/>
                    <a:pt x="338716" y="534112"/>
                  </a:cubicBezTo>
                  <a:cubicBezTo>
                    <a:pt x="299630" y="564514"/>
                    <a:pt x="230140" y="629659"/>
                    <a:pt x="217110" y="629659"/>
                  </a:cubicBezTo>
                  <a:cubicBezTo>
                    <a:pt x="199738" y="629659"/>
                    <a:pt x="151965" y="542797"/>
                    <a:pt x="151965" y="538455"/>
                  </a:cubicBezTo>
                  <a:cubicBezTo>
                    <a:pt x="151965" y="503711"/>
                    <a:pt x="264884" y="399519"/>
                    <a:pt x="290943" y="390834"/>
                  </a:cubicBezTo>
                  <a:cubicBezTo>
                    <a:pt x="303972" y="382147"/>
                    <a:pt x="325687" y="382147"/>
                    <a:pt x="347403" y="382147"/>
                  </a:cubicBezTo>
                  <a:cubicBezTo>
                    <a:pt x="347403" y="373460"/>
                    <a:pt x="356088" y="351746"/>
                    <a:pt x="343061" y="351746"/>
                  </a:cubicBezTo>
                  <a:cubicBezTo>
                    <a:pt x="334374" y="351746"/>
                    <a:pt x="151965" y="429921"/>
                    <a:pt x="143278" y="429921"/>
                  </a:cubicBezTo>
                  <a:cubicBezTo>
                    <a:pt x="121563" y="429921"/>
                    <a:pt x="73789" y="360433"/>
                    <a:pt x="73789" y="347403"/>
                  </a:cubicBezTo>
                  <a:cubicBezTo>
                    <a:pt x="73789" y="338716"/>
                    <a:pt x="78132" y="303972"/>
                    <a:pt x="95504" y="286600"/>
                  </a:cubicBezTo>
                  <a:cubicBezTo>
                    <a:pt x="125906" y="247512"/>
                    <a:pt x="186709" y="247512"/>
                    <a:pt x="234482" y="230140"/>
                  </a:cubicBezTo>
                  <a:cubicBezTo>
                    <a:pt x="256199" y="221453"/>
                    <a:pt x="286600" y="217110"/>
                    <a:pt x="312659" y="204081"/>
                  </a:cubicBezTo>
                  <a:cubicBezTo>
                    <a:pt x="325687" y="195396"/>
                    <a:pt x="369118" y="195396"/>
                    <a:pt x="377760" y="173679"/>
                  </a:cubicBezTo>
                  <a:cubicBezTo>
                    <a:pt x="390790" y="138979"/>
                    <a:pt x="390790" y="95548"/>
                    <a:pt x="425534" y="69489"/>
                  </a:cubicBezTo>
                  <a:cubicBezTo>
                    <a:pt x="434221" y="60803"/>
                    <a:pt x="455935" y="56460"/>
                    <a:pt x="468965" y="56460"/>
                  </a:cubicBezTo>
                  <a:cubicBezTo>
                    <a:pt x="477652" y="56460"/>
                    <a:pt x="525425" y="65147"/>
                    <a:pt x="551484" y="78176"/>
                  </a:cubicBezTo>
                  <a:cubicBezTo>
                    <a:pt x="577541" y="91204"/>
                    <a:pt x="620972" y="134635"/>
                    <a:pt x="620972" y="164994"/>
                  </a:cubicBezTo>
                  <a:cubicBezTo>
                    <a:pt x="620972" y="217110"/>
                    <a:pt x="481994" y="264884"/>
                    <a:pt x="473309" y="290943"/>
                  </a:cubicBezTo>
                  <a:cubicBezTo>
                    <a:pt x="464622" y="312657"/>
                    <a:pt x="460280" y="356088"/>
                    <a:pt x="460280" y="364775"/>
                  </a:cubicBezTo>
                  <a:cubicBezTo>
                    <a:pt x="460280" y="377805"/>
                    <a:pt x="460280" y="382147"/>
                    <a:pt x="464622" y="386490"/>
                  </a:cubicBezTo>
                  <a:cubicBezTo>
                    <a:pt x="503711" y="356088"/>
                    <a:pt x="551484" y="325687"/>
                    <a:pt x="581886" y="290943"/>
                  </a:cubicBezTo>
                  <a:cubicBezTo>
                    <a:pt x="594915" y="277913"/>
                    <a:pt x="599258" y="247512"/>
                    <a:pt x="616630" y="234482"/>
                  </a:cubicBezTo>
                  <a:cubicBezTo>
                    <a:pt x="660061" y="199738"/>
                    <a:pt x="712177" y="182366"/>
                    <a:pt x="759908" y="156307"/>
                  </a:cubicBezTo>
                  <a:cubicBezTo>
                    <a:pt x="764250" y="151965"/>
                    <a:pt x="768595" y="138979"/>
                    <a:pt x="768595" y="125950"/>
                  </a:cubicBezTo>
                  <a:cubicBezTo>
                    <a:pt x="768595" y="108578"/>
                    <a:pt x="798996" y="0"/>
                    <a:pt x="851112" y="0"/>
                  </a:cubicBezTo>
                  <a:close/>
                  <a:moveTo>
                    <a:pt x="877171" y="43431"/>
                  </a:moveTo>
                  <a:lnTo>
                    <a:pt x="877171" y="104234"/>
                  </a:lnTo>
                  <a:cubicBezTo>
                    <a:pt x="890201" y="99891"/>
                    <a:pt x="907573" y="91204"/>
                    <a:pt x="907573" y="78176"/>
                  </a:cubicBezTo>
                  <a:cubicBezTo>
                    <a:pt x="907573" y="65147"/>
                    <a:pt x="890201" y="52117"/>
                    <a:pt x="877171" y="43431"/>
                  </a:cubicBezTo>
                  <a:close/>
                  <a:moveTo>
                    <a:pt x="742536" y="290943"/>
                  </a:moveTo>
                  <a:cubicBezTo>
                    <a:pt x="729506" y="295285"/>
                    <a:pt x="716521" y="299630"/>
                    <a:pt x="703492" y="308315"/>
                  </a:cubicBezTo>
                  <a:cubicBezTo>
                    <a:pt x="716521" y="308315"/>
                    <a:pt x="729506" y="308315"/>
                    <a:pt x="742536" y="312657"/>
                  </a:cubicBezTo>
                  <a:lnTo>
                    <a:pt x="742536" y="290943"/>
                  </a:lnTo>
                  <a:close/>
                  <a:moveTo>
                    <a:pt x="508053" y="117263"/>
                  </a:moveTo>
                  <a:cubicBezTo>
                    <a:pt x="512396" y="121606"/>
                    <a:pt x="521083" y="117263"/>
                    <a:pt x="525425" y="117263"/>
                  </a:cubicBezTo>
                  <a:lnTo>
                    <a:pt x="508053" y="117263"/>
                  </a:lnTo>
                  <a:close/>
                  <a:moveTo>
                    <a:pt x="334374" y="460322"/>
                  </a:moveTo>
                  <a:cubicBezTo>
                    <a:pt x="308315" y="482039"/>
                    <a:pt x="286600" y="508053"/>
                    <a:pt x="269228" y="529768"/>
                  </a:cubicBezTo>
                  <a:cubicBezTo>
                    <a:pt x="290943" y="508053"/>
                    <a:pt x="351746" y="490724"/>
                    <a:pt x="334374" y="460322"/>
                  </a:cubicBezTo>
                  <a:close/>
                  <a:moveTo>
                    <a:pt x="720819" y="412549"/>
                  </a:moveTo>
                  <a:cubicBezTo>
                    <a:pt x="703492" y="421236"/>
                    <a:pt x="686120" y="438608"/>
                    <a:pt x="673090" y="447293"/>
                  </a:cubicBezTo>
                  <a:lnTo>
                    <a:pt x="686120" y="447293"/>
                  </a:lnTo>
                  <a:lnTo>
                    <a:pt x="720819" y="412549"/>
                  </a:lnTo>
                  <a:close/>
                </a:path>
              </a:pathLst>
            </a:custGeom>
            <a:grpFill/>
            <a:ln w="244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D00A2F7-01DC-E42B-6BBB-36366DBDE5C8}"/>
                </a:ext>
              </a:extLst>
            </p:cNvPr>
            <p:cNvGrpSpPr/>
            <p:nvPr/>
          </p:nvGrpSpPr>
          <p:grpSpPr>
            <a:xfrm>
              <a:off x="4312855" y="4121064"/>
              <a:ext cx="1241988" cy="1317963"/>
              <a:chOff x="4967007" y="3963679"/>
              <a:chExt cx="1419967" cy="1506829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01CC849-CE27-A221-B322-2A8B0F3214E8}"/>
                  </a:ext>
                </a:extLst>
              </p:cNvPr>
              <p:cNvSpPr/>
              <p:nvPr/>
            </p:nvSpPr>
            <p:spPr>
              <a:xfrm>
                <a:off x="4967007" y="3963679"/>
                <a:ext cx="625315" cy="1263874"/>
              </a:xfrm>
              <a:custGeom>
                <a:avLst/>
                <a:gdLst>
                  <a:gd name="connsiteX0" fmla="*/ 390788 w 625315"/>
                  <a:gd name="connsiteY0" fmla="*/ 0 h 1263874"/>
                  <a:gd name="connsiteX1" fmla="*/ 512394 w 625315"/>
                  <a:gd name="connsiteY1" fmla="*/ 169335 h 1263874"/>
                  <a:gd name="connsiteX2" fmla="*/ 447248 w 625315"/>
                  <a:gd name="connsiteY2" fmla="*/ 234481 h 1263874"/>
                  <a:gd name="connsiteX3" fmla="*/ 512394 w 625315"/>
                  <a:gd name="connsiteY3" fmla="*/ 312658 h 1263874"/>
                  <a:gd name="connsiteX4" fmla="*/ 416847 w 625315"/>
                  <a:gd name="connsiteY4" fmla="*/ 421234 h 1263874"/>
                  <a:gd name="connsiteX5" fmla="*/ 468965 w 625315"/>
                  <a:gd name="connsiteY5" fmla="*/ 495022 h 1263874"/>
                  <a:gd name="connsiteX6" fmla="*/ 321342 w 625315"/>
                  <a:gd name="connsiteY6" fmla="*/ 655717 h 1263874"/>
                  <a:gd name="connsiteX7" fmla="*/ 330029 w 625315"/>
                  <a:gd name="connsiteY7" fmla="*/ 660059 h 1263874"/>
                  <a:gd name="connsiteX8" fmla="*/ 386445 w 625315"/>
                  <a:gd name="connsiteY8" fmla="*/ 634000 h 1263874"/>
                  <a:gd name="connsiteX9" fmla="*/ 416847 w 625315"/>
                  <a:gd name="connsiteY9" fmla="*/ 586227 h 1263874"/>
                  <a:gd name="connsiteX10" fmla="*/ 560169 w 625315"/>
                  <a:gd name="connsiteY10" fmla="*/ 716520 h 1263874"/>
                  <a:gd name="connsiteX11" fmla="*/ 486337 w 625315"/>
                  <a:gd name="connsiteY11" fmla="*/ 764293 h 1263874"/>
                  <a:gd name="connsiteX12" fmla="*/ 486337 w 625315"/>
                  <a:gd name="connsiteY12" fmla="*/ 798995 h 1263874"/>
                  <a:gd name="connsiteX13" fmla="*/ 499366 w 625315"/>
                  <a:gd name="connsiteY13" fmla="*/ 803337 h 1263874"/>
                  <a:gd name="connsiteX14" fmla="*/ 625315 w 625315"/>
                  <a:gd name="connsiteY14" fmla="*/ 729549 h 1263874"/>
                  <a:gd name="connsiteX15" fmla="*/ 490679 w 625315"/>
                  <a:gd name="connsiteY15" fmla="*/ 851111 h 1263874"/>
                  <a:gd name="connsiteX16" fmla="*/ 308313 w 625315"/>
                  <a:gd name="connsiteY16" fmla="*/ 1263660 h 1263874"/>
                  <a:gd name="connsiteX17" fmla="*/ 221453 w 625315"/>
                  <a:gd name="connsiteY17" fmla="*/ 1237601 h 1263874"/>
                  <a:gd name="connsiteX18" fmla="*/ 130248 w 625315"/>
                  <a:gd name="connsiteY18" fmla="*/ 1037863 h 1263874"/>
                  <a:gd name="connsiteX19" fmla="*/ 390788 w 625315"/>
                  <a:gd name="connsiteY19" fmla="*/ 838081 h 1263874"/>
                  <a:gd name="connsiteX20" fmla="*/ 390788 w 625315"/>
                  <a:gd name="connsiteY20" fmla="*/ 812023 h 1263874"/>
                  <a:gd name="connsiteX21" fmla="*/ 86817 w 625315"/>
                  <a:gd name="connsiteY21" fmla="*/ 955345 h 1263874"/>
                  <a:gd name="connsiteX22" fmla="*/ 0 w 625315"/>
                  <a:gd name="connsiteY22" fmla="*/ 803337 h 1263874"/>
                  <a:gd name="connsiteX23" fmla="*/ 99847 w 625315"/>
                  <a:gd name="connsiteY23" fmla="*/ 716520 h 1263874"/>
                  <a:gd name="connsiteX24" fmla="*/ 317000 w 625315"/>
                  <a:gd name="connsiteY24" fmla="*/ 573197 h 1263874"/>
                  <a:gd name="connsiteX25" fmla="*/ 317000 w 625315"/>
                  <a:gd name="connsiteY25" fmla="*/ 560168 h 1263874"/>
                  <a:gd name="connsiteX26" fmla="*/ 282256 w 625315"/>
                  <a:gd name="connsiteY26" fmla="*/ 573197 h 1263874"/>
                  <a:gd name="connsiteX27" fmla="*/ 230138 w 625315"/>
                  <a:gd name="connsiteY27" fmla="*/ 490680 h 1263874"/>
                  <a:gd name="connsiteX28" fmla="*/ 230138 w 625315"/>
                  <a:gd name="connsiteY28" fmla="*/ 481993 h 1263874"/>
                  <a:gd name="connsiteX29" fmla="*/ 429876 w 625315"/>
                  <a:gd name="connsiteY29" fmla="*/ 338715 h 1263874"/>
                  <a:gd name="connsiteX30" fmla="*/ 421189 w 625315"/>
                  <a:gd name="connsiteY30" fmla="*/ 334372 h 1263874"/>
                  <a:gd name="connsiteX31" fmla="*/ 264882 w 625315"/>
                  <a:gd name="connsiteY31" fmla="*/ 412547 h 1263874"/>
                  <a:gd name="connsiteX32" fmla="*/ 204079 w 625315"/>
                  <a:gd name="connsiteY32" fmla="*/ 334372 h 1263874"/>
                  <a:gd name="connsiteX33" fmla="*/ 212766 w 625315"/>
                  <a:gd name="connsiteY33" fmla="*/ 282256 h 1263874"/>
                  <a:gd name="connsiteX34" fmla="*/ 364773 w 625315"/>
                  <a:gd name="connsiteY34" fmla="*/ 195394 h 1263874"/>
                  <a:gd name="connsiteX35" fmla="*/ 399475 w 625315"/>
                  <a:gd name="connsiteY35" fmla="*/ 121562 h 1263874"/>
                  <a:gd name="connsiteX36" fmla="*/ 338714 w 625315"/>
                  <a:gd name="connsiteY36" fmla="*/ 69488 h 1263874"/>
                  <a:gd name="connsiteX37" fmla="*/ 390788 w 625315"/>
                  <a:gd name="connsiteY37" fmla="*/ 0 h 1263874"/>
                  <a:gd name="connsiteX38" fmla="*/ 382103 w 625315"/>
                  <a:gd name="connsiteY38" fmla="*/ 951002 h 1263874"/>
                  <a:gd name="connsiteX39" fmla="*/ 212766 w 625315"/>
                  <a:gd name="connsiteY39" fmla="*/ 1155084 h 1263874"/>
                  <a:gd name="connsiteX40" fmla="*/ 256197 w 625315"/>
                  <a:gd name="connsiteY40" fmla="*/ 1168111 h 1263874"/>
                  <a:gd name="connsiteX41" fmla="*/ 382103 w 625315"/>
                  <a:gd name="connsiteY41" fmla="*/ 951002 h 126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25315" h="1263874">
                    <a:moveTo>
                      <a:pt x="390788" y="0"/>
                    </a:moveTo>
                    <a:cubicBezTo>
                      <a:pt x="425534" y="0"/>
                      <a:pt x="512394" y="160650"/>
                      <a:pt x="512394" y="169335"/>
                    </a:cubicBezTo>
                    <a:cubicBezTo>
                      <a:pt x="512394" y="208424"/>
                      <a:pt x="473307" y="208424"/>
                      <a:pt x="447248" y="234481"/>
                    </a:cubicBezTo>
                    <a:cubicBezTo>
                      <a:pt x="473307" y="260540"/>
                      <a:pt x="495022" y="286599"/>
                      <a:pt x="512394" y="312658"/>
                    </a:cubicBezTo>
                    <a:cubicBezTo>
                      <a:pt x="486337" y="325685"/>
                      <a:pt x="455935" y="395175"/>
                      <a:pt x="416847" y="421234"/>
                    </a:cubicBezTo>
                    <a:cubicBezTo>
                      <a:pt x="434219" y="442949"/>
                      <a:pt x="468965" y="481993"/>
                      <a:pt x="468965" y="495022"/>
                    </a:cubicBezTo>
                    <a:cubicBezTo>
                      <a:pt x="468965" y="512394"/>
                      <a:pt x="334372" y="638345"/>
                      <a:pt x="321342" y="655717"/>
                    </a:cubicBezTo>
                    <a:cubicBezTo>
                      <a:pt x="321342" y="655717"/>
                      <a:pt x="317000" y="660059"/>
                      <a:pt x="330029" y="660059"/>
                    </a:cubicBezTo>
                    <a:cubicBezTo>
                      <a:pt x="338714" y="660059"/>
                      <a:pt x="369116" y="642687"/>
                      <a:pt x="386445" y="634000"/>
                    </a:cubicBezTo>
                    <a:cubicBezTo>
                      <a:pt x="390788" y="620971"/>
                      <a:pt x="390788" y="586227"/>
                      <a:pt x="416847" y="586227"/>
                    </a:cubicBezTo>
                    <a:cubicBezTo>
                      <a:pt x="434219" y="586227"/>
                      <a:pt x="560169" y="712175"/>
                      <a:pt x="560169" y="716520"/>
                    </a:cubicBezTo>
                    <a:cubicBezTo>
                      <a:pt x="560169" y="738234"/>
                      <a:pt x="495022" y="751264"/>
                      <a:pt x="486337" y="764293"/>
                    </a:cubicBezTo>
                    <a:lnTo>
                      <a:pt x="486337" y="798995"/>
                    </a:lnTo>
                    <a:cubicBezTo>
                      <a:pt x="490679" y="798995"/>
                      <a:pt x="486337" y="803337"/>
                      <a:pt x="499366" y="803337"/>
                    </a:cubicBezTo>
                    <a:cubicBezTo>
                      <a:pt x="508051" y="803337"/>
                      <a:pt x="581884" y="755606"/>
                      <a:pt x="625315" y="729549"/>
                    </a:cubicBezTo>
                    <a:cubicBezTo>
                      <a:pt x="581884" y="768636"/>
                      <a:pt x="538453" y="816367"/>
                      <a:pt x="490679" y="851111"/>
                    </a:cubicBezTo>
                    <a:cubicBezTo>
                      <a:pt x="464620" y="998776"/>
                      <a:pt x="503709" y="1263660"/>
                      <a:pt x="308313" y="1263660"/>
                    </a:cubicBezTo>
                    <a:cubicBezTo>
                      <a:pt x="273569" y="1263660"/>
                      <a:pt x="260539" y="1268003"/>
                      <a:pt x="221453" y="1237601"/>
                    </a:cubicBezTo>
                    <a:cubicBezTo>
                      <a:pt x="186707" y="1215887"/>
                      <a:pt x="130248" y="1089980"/>
                      <a:pt x="130248" y="1037863"/>
                    </a:cubicBezTo>
                    <a:cubicBezTo>
                      <a:pt x="130248" y="916257"/>
                      <a:pt x="338714" y="859798"/>
                      <a:pt x="390788" y="838081"/>
                    </a:cubicBezTo>
                    <a:lnTo>
                      <a:pt x="390788" y="812023"/>
                    </a:lnTo>
                    <a:cubicBezTo>
                      <a:pt x="373460" y="816367"/>
                      <a:pt x="125904" y="955345"/>
                      <a:pt x="86817" y="955345"/>
                    </a:cubicBezTo>
                    <a:cubicBezTo>
                      <a:pt x="56416" y="955345"/>
                      <a:pt x="0" y="820709"/>
                      <a:pt x="0" y="803337"/>
                    </a:cubicBezTo>
                    <a:cubicBezTo>
                      <a:pt x="0" y="772978"/>
                      <a:pt x="99847" y="716520"/>
                      <a:pt x="99847" y="716520"/>
                    </a:cubicBezTo>
                    <a:cubicBezTo>
                      <a:pt x="164992" y="677431"/>
                      <a:pt x="243167" y="625315"/>
                      <a:pt x="317000" y="573197"/>
                    </a:cubicBezTo>
                    <a:cubicBezTo>
                      <a:pt x="317000" y="573197"/>
                      <a:pt x="321342" y="568855"/>
                      <a:pt x="317000" y="560168"/>
                    </a:cubicBezTo>
                    <a:cubicBezTo>
                      <a:pt x="308313" y="564512"/>
                      <a:pt x="290941" y="573197"/>
                      <a:pt x="282256" y="573197"/>
                    </a:cubicBezTo>
                    <a:cubicBezTo>
                      <a:pt x="260539" y="573197"/>
                      <a:pt x="230138" y="495022"/>
                      <a:pt x="230138" y="490680"/>
                    </a:cubicBezTo>
                    <a:lnTo>
                      <a:pt x="230138" y="481993"/>
                    </a:lnTo>
                    <a:cubicBezTo>
                      <a:pt x="286598" y="451591"/>
                      <a:pt x="369116" y="395175"/>
                      <a:pt x="429876" y="338715"/>
                    </a:cubicBezTo>
                    <a:cubicBezTo>
                      <a:pt x="429876" y="338715"/>
                      <a:pt x="429876" y="334372"/>
                      <a:pt x="421189" y="334372"/>
                    </a:cubicBezTo>
                    <a:cubicBezTo>
                      <a:pt x="369116" y="334372"/>
                      <a:pt x="277911" y="412547"/>
                      <a:pt x="264882" y="412547"/>
                    </a:cubicBezTo>
                    <a:cubicBezTo>
                      <a:pt x="234480" y="412547"/>
                      <a:pt x="204079" y="343059"/>
                      <a:pt x="204079" y="334372"/>
                    </a:cubicBezTo>
                    <a:cubicBezTo>
                      <a:pt x="204079" y="321343"/>
                      <a:pt x="212766" y="299628"/>
                      <a:pt x="212766" y="282256"/>
                    </a:cubicBezTo>
                    <a:cubicBezTo>
                      <a:pt x="217108" y="204079"/>
                      <a:pt x="312657" y="204079"/>
                      <a:pt x="364773" y="195394"/>
                    </a:cubicBezTo>
                    <a:cubicBezTo>
                      <a:pt x="377760" y="173678"/>
                      <a:pt x="390788" y="147621"/>
                      <a:pt x="399475" y="121562"/>
                    </a:cubicBezTo>
                    <a:cubicBezTo>
                      <a:pt x="382103" y="108532"/>
                      <a:pt x="360431" y="86860"/>
                      <a:pt x="338714" y="69488"/>
                    </a:cubicBezTo>
                    <a:cubicBezTo>
                      <a:pt x="347401" y="52116"/>
                      <a:pt x="360431" y="0"/>
                      <a:pt x="390788" y="0"/>
                    </a:cubicBezTo>
                    <a:close/>
                    <a:moveTo>
                      <a:pt x="382103" y="951002"/>
                    </a:moveTo>
                    <a:cubicBezTo>
                      <a:pt x="325685" y="1016148"/>
                      <a:pt x="230138" y="1089980"/>
                      <a:pt x="212766" y="1155084"/>
                    </a:cubicBezTo>
                    <a:cubicBezTo>
                      <a:pt x="225795" y="1163769"/>
                      <a:pt x="243167" y="1168111"/>
                      <a:pt x="256197" y="1168111"/>
                    </a:cubicBezTo>
                    <a:cubicBezTo>
                      <a:pt x="369116" y="1168111"/>
                      <a:pt x="377760" y="1007461"/>
                      <a:pt x="382103" y="951002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583AF35-472F-2653-06C8-96AEDC0F01A8}"/>
                  </a:ext>
                </a:extLst>
              </p:cNvPr>
              <p:cNvSpPr/>
              <p:nvPr/>
            </p:nvSpPr>
            <p:spPr>
              <a:xfrm>
                <a:off x="5075539" y="4202505"/>
                <a:ext cx="1311435" cy="1268003"/>
              </a:xfrm>
              <a:custGeom>
                <a:avLst/>
                <a:gdLst>
                  <a:gd name="connsiteX0" fmla="*/ 799039 w 1311435"/>
                  <a:gd name="connsiteY0" fmla="*/ 0 h 1268003"/>
                  <a:gd name="connsiteX1" fmla="*/ 916303 w 1311435"/>
                  <a:gd name="connsiteY1" fmla="*/ 34744 h 1268003"/>
                  <a:gd name="connsiteX2" fmla="*/ 985748 w 1311435"/>
                  <a:gd name="connsiteY2" fmla="*/ 95547 h 1268003"/>
                  <a:gd name="connsiteX3" fmla="*/ 868529 w 1311435"/>
                  <a:gd name="connsiteY3" fmla="*/ 160693 h 1268003"/>
                  <a:gd name="connsiteX4" fmla="*/ 816411 w 1311435"/>
                  <a:gd name="connsiteY4" fmla="*/ 186752 h 1268003"/>
                  <a:gd name="connsiteX5" fmla="*/ 781667 w 1311435"/>
                  <a:gd name="connsiteY5" fmla="*/ 364774 h 1268003"/>
                  <a:gd name="connsiteX6" fmla="*/ 786010 w 1311435"/>
                  <a:gd name="connsiteY6" fmla="*/ 377803 h 1268003"/>
                  <a:gd name="connsiteX7" fmla="*/ 1037864 w 1311435"/>
                  <a:gd name="connsiteY7" fmla="*/ 317000 h 1268003"/>
                  <a:gd name="connsiteX8" fmla="*/ 1276734 w 1311435"/>
                  <a:gd name="connsiteY8" fmla="*/ 508096 h 1268003"/>
                  <a:gd name="connsiteX9" fmla="*/ 1311435 w 1311435"/>
                  <a:gd name="connsiteY9" fmla="*/ 638345 h 1268003"/>
                  <a:gd name="connsiteX10" fmla="*/ 1063923 w 1311435"/>
                  <a:gd name="connsiteY10" fmla="*/ 1207244 h 1268003"/>
                  <a:gd name="connsiteX11" fmla="*/ 838127 w 1311435"/>
                  <a:gd name="connsiteY11" fmla="*/ 1268003 h 1268003"/>
                  <a:gd name="connsiteX12" fmla="*/ 438608 w 1311435"/>
                  <a:gd name="connsiteY12" fmla="*/ 1220274 h 1268003"/>
                  <a:gd name="connsiteX13" fmla="*/ 264928 w 1311435"/>
                  <a:gd name="connsiteY13" fmla="*/ 1233301 h 1268003"/>
                  <a:gd name="connsiteX14" fmla="*/ 0 w 1311435"/>
                  <a:gd name="connsiteY14" fmla="*/ 1224616 h 1268003"/>
                  <a:gd name="connsiteX15" fmla="*/ 290943 w 1311435"/>
                  <a:gd name="connsiteY15" fmla="*/ 1194215 h 1268003"/>
                  <a:gd name="connsiteX16" fmla="*/ 512440 w 1311435"/>
                  <a:gd name="connsiteY16" fmla="*/ 1050892 h 1268003"/>
                  <a:gd name="connsiteX17" fmla="*/ 686120 w 1311435"/>
                  <a:gd name="connsiteY17" fmla="*/ 985747 h 1268003"/>
                  <a:gd name="connsiteX18" fmla="*/ 851155 w 1311435"/>
                  <a:gd name="connsiteY18" fmla="*/ 959688 h 1268003"/>
                  <a:gd name="connsiteX19" fmla="*/ 924988 w 1311435"/>
                  <a:gd name="connsiteY19" fmla="*/ 929286 h 1268003"/>
                  <a:gd name="connsiteX20" fmla="*/ 1155128 w 1311435"/>
                  <a:gd name="connsiteY20" fmla="*/ 495067 h 1268003"/>
                  <a:gd name="connsiteX21" fmla="*/ 1155128 w 1311435"/>
                  <a:gd name="connsiteY21" fmla="*/ 451636 h 1268003"/>
                  <a:gd name="connsiteX22" fmla="*/ 1142098 w 1311435"/>
                  <a:gd name="connsiteY22" fmla="*/ 447293 h 1268003"/>
                  <a:gd name="connsiteX23" fmla="*/ 759951 w 1311435"/>
                  <a:gd name="connsiteY23" fmla="*/ 564512 h 1268003"/>
                  <a:gd name="connsiteX24" fmla="*/ 655718 w 1311435"/>
                  <a:gd name="connsiteY24" fmla="*/ 403862 h 1268003"/>
                  <a:gd name="connsiteX25" fmla="*/ 655718 w 1311435"/>
                  <a:gd name="connsiteY25" fmla="*/ 386490 h 1268003"/>
                  <a:gd name="connsiteX26" fmla="*/ 694805 w 1311435"/>
                  <a:gd name="connsiteY26" fmla="*/ 230138 h 1268003"/>
                  <a:gd name="connsiteX27" fmla="*/ 690462 w 1311435"/>
                  <a:gd name="connsiteY27" fmla="*/ 221453 h 1268003"/>
                  <a:gd name="connsiteX28" fmla="*/ 560214 w 1311435"/>
                  <a:gd name="connsiteY28" fmla="*/ 264884 h 1268003"/>
                  <a:gd name="connsiteX29" fmla="*/ 516783 w 1311435"/>
                  <a:gd name="connsiteY29" fmla="*/ 243168 h 1268003"/>
                  <a:gd name="connsiteX30" fmla="*/ 603645 w 1311435"/>
                  <a:gd name="connsiteY30" fmla="*/ 130291 h 1268003"/>
                  <a:gd name="connsiteX31" fmla="*/ 725207 w 1311435"/>
                  <a:gd name="connsiteY31" fmla="*/ 78175 h 1268003"/>
                  <a:gd name="connsiteX32" fmla="*/ 746923 w 1311435"/>
                  <a:gd name="connsiteY32" fmla="*/ 26057 h 1268003"/>
                  <a:gd name="connsiteX33" fmla="*/ 799039 w 1311435"/>
                  <a:gd name="connsiteY33" fmla="*/ 0 h 126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11435" h="1268003">
                    <a:moveTo>
                      <a:pt x="799039" y="0"/>
                    </a:moveTo>
                    <a:cubicBezTo>
                      <a:pt x="812069" y="0"/>
                      <a:pt x="877214" y="17372"/>
                      <a:pt x="916303" y="34744"/>
                    </a:cubicBezTo>
                    <a:cubicBezTo>
                      <a:pt x="942360" y="47774"/>
                      <a:pt x="985748" y="86860"/>
                      <a:pt x="985748" y="95547"/>
                    </a:cubicBezTo>
                    <a:cubicBezTo>
                      <a:pt x="985748" y="112919"/>
                      <a:pt x="885901" y="152008"/>
                      <a:pt x="868529" y="160693"/>
                    </a:cubicBezTo>
                    <a:cubicBezTo>
                      <a:pt x="851155" y="169380"/>
                      <a:pt x="833783" y="173722"/>
                      <a:pt x="816411" y="186752"/>
                    </a:cubicBezTo>
                    <a:cubicBezTo>
                      <a:pt x="807726" y="247512"/>
                      <a:pt x="781667" y="356089"/>
                      <a:pt x="781667" y="364774"/>
                    </a:cubicBezTo>
                    <a:cubicBezTo>
                      <a:pt x="781667" y="377803"/>
                      <a:pt x="781667" y="373461"/>
                      <a:pt x="786010" y="377803"/>
                    </a:cubicBezTo>
                    <a:cubicBezTo>
                      <a:pt x="864185" y="343059"/>
                      <a:pt x="955389" y="317000"/>
                      <a:pt x="1037864" y="317000"/>
                    </a:cubicBezTo>
                    <a:cubicBezTo>
                      <a:pt x="1146441" y="317000"/>
                      <a:pt x="1172500" y="382146"/>
                      <a:pt x="1276734" y="508096"/>
                    </a:cubicBezTo>
                    <a:cubicBezTo>
                      <a:pt x="1307135" y="542840"/>
                      <a:pt x="1311435" y="594914"/>
                      <a:pt x="1311435" y="638345"/>
                    </a:cubicBezTo>
                    <a:cubicBezTo>
                      <a:pt x="1311435" y="768636"/>
                      <a:pt x="1185529" y="1133412"/>
                      <a:pt x="1063923" y="1207244"/>
                    </a:cubicBezTo>
                    <a:cubicBezTo>
                      <a:pt x="1020492" y="1233301"/>
                      <a:pt x="890244" y="1268003"/>
                      <a:pt x="838127" y="1268003"/>
                    </a:cubicBezTo>
                    <a:cubicBezTo>
                      <a:pt x="655718" y="1268003"/>
                      <a:pt x="594958" y="1220274"/>
                      <a:pt x="438608" y="1220274"/>
                    </a:cubicBezTo>
                    <a:lnTo>
                      <a:pt x="264928" y="1233301"/>
                    </a:lnTo>
                    <a:cubicBezTo>
                      <a:pt x="178066" y="1228959"/>
                      <a:pt x="86862" y="1224616"/>
                      <a:pt x="0" y="1224616"/>
                    </a:cubicBezTo>
                    <a:cubicBezTo>
                      <a:pt x="91204" y="1211587"/>
                      <a:pt x="199781" y="1220274"/>
                      <a:pt x="290943" y="1194215"/>
                    </a:cubicBezTo>
                    <a:cubicBezTo>
                      <a:pt x="364775" y="1176843"/>
                      <a:pt x="438608" y="1098668"/>
                      <a:pt x="512440" y="1050892"/>
                    </a:cubicBezTo>
                    <a:cubicBezTo>
                      <a:pt x="560214" y="1016148"/>
                      <a:pt x="634002" y="994434"/>
                      <a:pt x="686120" y="985747"/>
                    </a:cubicBezTo>
                    <a:cubicBezTo>
                      <a:pt x="733893" y="972717"/>
                      <a:pt x="794696" y="972717"/>
                      <a:pt x="851155" y="959688"/>
                    </a:cubicBezTo>
                    <a:cubicBezTo>
                      <a:pt x="872872" y="955345"/>
                      <a:pt x="898930" y="951003"/>
                      <a:pt x="924988" y="929286"/>
                    </a:cubicBezTo>
                    <a:cubicBezTo>
                      <a:pt x="1072608" y="799038"/>
                      <a:pt x="1111697" y="638345"/>
                      <a:pt x="1155128" y="495067"/>
                    </a:cubicBezTo>
                    <a:lnTo>
                      <a:pt x="1155128" y="451636"/>
                    </a:lnTo>
                    <a:cubicBezTo>
                      <a:pt x="1150785" y="447293"/>
                      <a:pt x="1155128" y="447293"/>
                      <a:pt x="1142098" y="447293"/>
                    </a:cubicBezTo>
                    <a:cubicBezTo>
                      <a:pt x="1011805" y="447293"/>
                      <a:pt x="794696" y="564512"/>
                      <a:pt x="759951" y="564512"/>
                    </a:cubicBezTo>
                    <a:cubicBezTo>
                      <a:pt x="729549" y="564512"/>
                      <a:pt x="668746" y="425577"/>
                      <a:pt x="655718" y="403862"/>
                    </a:cubicBezTo>
                    <a:lnTo>
                      <a:pt x="655718" y="386490"/>
                    </a:lnTo>
                    <a:cubicBezTo>
                      <a:pt x="655718" y="373461"/>
                      <a:pt x="694805" y="238825"/>
                      <a:pt x="694805" y="230138"/>
                    </a:cubicBezTo>
                    <a:cubicBezTo>
                      <a:pt x="694805" y="217111"/>
                      <a:pt x="694805" y="225796"/>
                      <a:pt x="690462" y="221453"/>
                    </a:cubicBezTo>
                    <a:cubicBezTo>
                      <a:pt x="668746" y="225796"/>
                      <a:pt x="568899" y="264884"/>
                      <a:pt x="560214" y="264884"/>
                    </a:cubicBezTo>
                    <a:cubicBezTo>
                      <a:pt x="551527" y="264884"/>
                      <a:pt x="529812" y="251855"/>
                      <a:pt x="516783" y="243168"/>
                    </a:cubicBezTo>
                    <a:cubicBezTo>
                      <a:pt x="542842" y="208466"/>
                      <a:pt x="560214" y="160693"/>
                      <a:pt x="603645" y="130291"/>
                    </a:cubicBezTo>
                    <a:cubicBezTo>
                      <a:pt x="634002" y="104234"/>
                      <a:pt x="690462" y="104234"/>
                      <a:pt x="725207" y="78175"/>
                    </a:cubicBezTo>
                    <a:cubicBezTo>
                      <a:pt x="738236" y="65146"/>
                      <a:pt x="738236" y="39087"/>
                      <a:pt x="746923" y="26057"/>
                    </a:cubicBezTo>
                    <a:cubicBezTo>
                      <a:pt x="755608" y="4343"/>
                      <a:pt x="790352" y="0"/>
                      <a:pt x="799039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40098E12-04C9-BD14-9BCA-0D0C6522CAFB}"/>
                </a:ext>
              </a:extLst>
            </p:cNvPr>
            <p:cNvGrpSpPr/>
            <p:nvPr/>
          </p:nvGrpSpPr>
          <p:grpSpPr>
            <a:xfrm>
              <a:off x="5632482" y="4142863"/>
              <a:ext cx="1127953" cy="1372956"/>
              <a:chOff x="6743063" y="3981052"/>
              <a:chExt cx="1359250" cy="1654493"/>
            </a:xfrm>
            <a:grpFill/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3F87CA1-33FF-DD48-769A-71C9747EC6E0}"/>
                  </a:ext>
                </a:extLst>
              </p:cNvPr>
              <p:cNvSpPr/>
              <p:nvPr/>
            </p:nvSpPr>
            <p:spPr>
              <a:xfrm>
                <a:off x="6860325" y="3981052"/>
                <a:ext cx="1241988" cy="1654493"/>
              </a:xfrm>
              <a:custGeom>
                <a:avLst/>
                <a:gdLst>
                  <a:gd name="connsiteX0" fmla="*/ 872872 w 1241988"/>
                  <a:gd name="connsiteY0" fmla="*/ 0 h 1654493"/>
                  <a:gd name="connsiteX1" fmla="*/ 916258 w 1241988"/>
                  <a:gd name="connsiteY1" fmla="*/ 17372 h 1654493"/>
                  <a:gd name="connsiteX2" fmla="*/ 968374 w 1241988"/>
                  <a:gd name="connsiteY2" fmla="*/ 26057 h 1654493"/>
                  <a:gd name="connsiteX3" fmla="*/ 1050894 w 1241988"/>
                  <a:gd name="connsiteY3" fmla="*/ 17372 h 1654493"/>
                  <a:gd name="connsiteX4" fmla="*/ 1089980 w 1241988"/>
                  <a:gd name="connsiteY4" fmla="*/ 26057 h 1654493"/>
                  <a:gd name="connsiteX5" fmla="*/ 1129069 w 1241988"/>
                  <a:gd name="connsiteY5" fmla="*/ 60803 h 1654493"/>
                  <a:gd name="connsiteX6" fmla="*/ 1241988 w 1241988"/>
                  <a:gd name="connsiteY6" fmla="*/ 160650 h 1654493"/>
                  <a:gd name="connsiteX7" fmla="*/ 990091 w 1241988"/>
                  <a:gd name="connsiteY7" fmla="*/ 334372 h 1654493"/>
                  <a:gd name="connsiteX8" fmla="*/ 968374 w 1241988"/>
                  <a:gd name="connsiteY8" fmla="*/ 351744 h 1654493"/>
                  <a:gd name="connsiteX9" fmla="*/ 977061 w 1241988"/>
                  <a:gd name="connsiteY9" fmla="*/ 416892 h 1654493"/>
                  <a:gd name="connsiteX10" fmla="*/ 1072608 w 1241988"/>
                  <a:gd name="connsiteY10" fmla="*/ 985747 h 1654493"/>
                  <a:gd name="connsiteX11" fmla="*/ 1124726 w 1241988"/>
                  <a:gd name="connsiteY11" fmla="*/ 1354865 h 1654493"/>
                  <a:gd name="connsiteX12" fmla="*/ 937973 w 1241988"/>
                  <a:gd name="connsiteY12" fmla="*/ 1571975 h 1654493"/>
                  <a:gd name="connsiteX13" fmla="*/ 881557 w 1241988"/>
                  <a:gd name="connsiteY13" fmla="*/ 1580660 h 1654493"/>
                  <a:gd name="connsiteX14" fmla="*/ 668746 w 1241988"/>
                  <a:gd name="connsiteY14" fmla="*/ 1580660 h 1654493"/>
                  <a:gd name="connsiteX15" fmla="*/ 534155 w 1241988"/>
                  <a:gd name="connsiteY15" fmla="*/ 1571975 h 1654493"/>
                  <a:gd name="connsiteX16" fmla="*/ 269226 w 1241988"/>
                  <a:gd name="connsiteY16" fmla="*/ 1606719 h 1654493"/>
                  <a:gd name="connsiteX17" fmla="*/ 0 w 1241988"/>
                  <a:gd name="connsiteY17" fmla="*/ 1654493 h 1654493"/>
                  <a:gd name="connsiteX18" fmla="*/ 286600 w 1241988"/>
                  <a:gd name="connsiteY18" fmla="*/ 1567631 h 1654493"/>
                  <a:gd name="connsiteX19" fmla="*/ 482039 w 1241988"/>
                  <a:gd name="connsiteY19" fmla="*/ 1420010 h 1654493"/>
                  <a:gd name="connsiteX20" fmla="*/ 664404 w 1241988"/>
                  <a:gd name="connsiteY20" fmla="*/ 1337493 h 1654493"/>
                  <a:gd name="connsiteX21" fmla="*/ 859842 w 1241988"/>
                  <a:gd name="connsiteY21" fmla="*/ 1285375 h 1654493"/>
                  <a:gd name="connsiteX22" fmla="*/ 951002 w 1241988"/>
                  <a:gd name="connsiteY22" fmla="*/ 1137712 h 1654493"/>
                  <a:gd name="connsiteX23" fmla="*/ 951002 w 1241988"/>
                  <a:gd name="connsiteY23" fmla="*/ 1003119 h 1654493"/>
                  <a:gd name="connsiteX24" fmla="*/ 859842 w 1241988"/>
                  <a:gd name="connsiteY24" fmla="*/ 395175 h 1654493"/>
                  <a:gd name="connsiteX25" fmla="*/ 851155 w 1241988"/>
                  <a:gd name="connsiteY25" fmla="*/ 390833 h 1654493"/>
                  <a:gd name="connsiteX26" fmla="*/ 755608 w 1241988"/>
                  <a:gd name="connsiteY26" fmla="*/ 416892 h 1654493"/>
                  <a:gd name="connsiteX27" fmla="*/ 486381 w 1241988"/>
                  <a:gd name="connsiteY27" fmla="*/ 499367 h 1654493"/>
                  <a:gd name="connsiteX28" fmla="*/ 534155 w 1241988"/>
                  <a:gd name="connsiteY28" fmla="*/ 599256 h 1654493"/>
                  <a:gd name="connsiteX29" fmla="*/ 399519 w 1241988"/>
                  <a:gd name="connsiteY29" fmla="*/ 764293 h 1654493"/>
                  <a:gd name="connsiteX30" fmla="*/ 356088 w 1241988"/>
                  <a:gd name="connsiteY30" fmla="*/ 746921 h 1654493"/>
                  <a:gd name="connsiteX31" fmla="*/ 243169 w 1241988"/>
                  <a:gd name="connsiteY31" fmla="*/ 568855 h 1654493"/>
                  <a:gd name="connsiteX32" fmla="*/ 312657 w 1241988"/>
                  <a:gd name="connsiteY32" fmla="*/ 521081 h 1654493"/>
                  <a:gd name="connsiteX33" fmla="*/ 290943 w 1241988"/>
                  <a:gd name="connsiteY33" fmla="*/ 490680 h 1654493"/>
                  <a:gd name="connsiteX34" fmla="*/ 325687 w 1241988"/>
                  <a:gd name="connsiteY34" fmla="*/ 408205 h 1654493"/>
                  <a:gd name="connsiteX35" fmla="*/ 442950 w 1241988"/>
                  <a:gd name="connsiteY35" fmla="*/ 451591 h 1654493"/>
                  <a:gd name="connsiteX36" fmla="*/ 842470 w 1241988"/>
                  <a:gd name="connsiteY36" fmla="*/ 243168 h 1654493"/>
                  <a:gd name="connsiteX37" fmla="*/ 829441 w 1241988"/>
                  <a:gd name="connsiteY37" fmla="*/ 73832 h 1654493"/>
                  <a:gd name="connsiteX38" fmla="*/ 872872 w 1241988"/>
                  <a:gd name="connsiteY38" fmla="*/ 0 h 1654493"/>
                  <a:gd name="connsiteX39" fmla="*/ 933630 w 1241988"/>
                  <a:gd name="connsiteY39" fmla="*/ 91160 h 1654493"/>
                  <a:gd name="connsiteX40" fmla="*/ 955347 w 1241988"/>
                  <a:gd name="connsiteY40" fmla="*/ 178022 h 1654493"/>
                  <a:gd name="connsiteX41" fmla="*/ 1033522 w 1241988"/>
                  <a:gd name="connsiteY41" fmla="*/ 117219 h 1654493"/>
                  <a:gd name="connsiteX42" fmla="*/ 933630 w 1241988"/>
                  <a:gd name="connsiteY42" fmla="*/ 91160 h 1654493"/>
                  <a:gd name="connsiteX43" fmla="*/ 451637 w 1241988"/>
                  <a:gd name="connsiteY43" fmla="*/ 512394 h 1654493"/>
                  <a:gd name="connsiteX44" fmla="*/ 317002 w 1241988"/>
                  <a:gd name="connsiteY44" fmla="*/ 616628 h 1654493"/>
                  <a:gd name="connsiteX45" fmla="*/ 321344 w 1241988"/>
                  <a:gd name="connsiteY45" fmla="*/ 629658 h 1654493"/>
                  <a:gd name="connsiteX46" fmla="*/ 364775 w 1241988"/>
                  <a:gd name="connsiteY46" fmla="*/ 629658 h 1654493"/>
                  <a:gd name="connsiteX47" fmla="*/ 451637 w 1241988"/>
                  <a:gd name="connsiteY47" fmla="*/ 525424 h 1654493"/>
                  <a:gd name="connsiteX48" fmla="*/ 451637 w 1241988"/>
                  <a:gd name="connsiteY48" fmla="*/ 512394 h 165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241988" h="1654493">
                    <a:moveTo>
                      <a:pt x="872872" y="0"/>
                    </a:moveTo>
                    <a:cubicBezTo>
                      <a:pt x="885901" y="0"/>
                      <a:pt x="898929" y="13029"/>
                      <a:pt x="916258" y="17372"/>
                    </a:cubicBezTo>
                    <a:cubicBezTo>
                      <a:pt x="929288" y="26057"/>
                      <a:pt x="955347" y="26057"/>
                      <a:pt x="968374" y="26057"/>
                    </a:cubicBezTo>
                    <a:cubicBezTo>
                      <a:pt x="977061" y="26057"/>
                      <a:pt x="1042207" y="17372"/>
                      <a:pt x="1050894" y="17372"/>
                    </a:cubicBezTo>
                    <a:cubicBezTo>
                      <a:pt x="1063923" y="17372"/>
                      <a:pt x="1076953" y="17372"/>
                      <a:pt x="1089980" y="26057"/>
                    </a:cubicBezTo>
                    <a:cubicBezTo>
                      <a:pt x="1103010" y="34744"/>
                      <a:pt x="1116039" y="52116"/>
                      <a:pt x="1129069" y="60803"/>
                    </a:cubicBezTo>
                    <a:cubicBezTo>
                      <a:pt x="1133411" y="65145"/>
                      <a:pt x="1241988" y="147621"/>
                      <a:pt x="1241988" y="160650"/>
                    </a:cubicBezTo>
                    <a:cubicBezTo>
                      <a:pt x="1241988" y="212766"/>
                      <a:pt x="1055236" y="303971"/>
                      <a:pt x="990091" y="334372"/>
                    </a:cubicBezTo>
                    <a:cubicBezTo>
                      <a:pt x="981404" y="338715"/>
                      <a:pt x="968374" y="338715"/>
                      <a:pt x="968374" y="351744"/>
                    </a:cubicBezTo>
                    <a:cubicBezTo>
                      <a:pt x="968374" y="360431"/>
                      <a:pt x="977061" y="395175"/>
                      <a:pt x="977061" y="416892"/>
                    </a:cubicBezTo>
                    <a:cubicBezTo>
                      <a:pt x="1003120" y="599256"/>
                      <a:pt x="1037864" y="794651"/>
                      <a:pt x="1072608" y="985747"/>
                    </a:cubicBezTo>
                    <a:cubicBezTo>
                      <a:pt x="1089980" y="1098666"/>
                      <a:pt x="1124726" y="1233259"/>
                      <a:pt x="1124726" y="1354865"/>
                    </a:cubicBezTo>
                    <a:cubicBezTo>
                      <a:pt x="1124726" y="1450412"/>
                      <a:pt x="1081295" y="1567631"/>
                      <a:pt x="937973" y="1571975"/>
                    </a:cubicBezTo>
                    <a:cubicBezTo>
                      <a:pt x="920601" y="1571975"/>
                      <a:pt x="894586" y="1580660"/>
                      <a:pt x="881557" y="1580660"/>
                    </a:cubicBezTo>
                    <a:lnTo>
                      <a:pt x="668746" y="1580660"/>
                    </a:lnTo>
                    <a:cubicBezTo>
                      <a:pt x="625315" y="1576318"/>
                      <a:pt x="542842" y="1571975"/>
                      <a:pt x="534155" y="1571975"/>
                    </a:cubicBezTo>
                    <a:cubicBezTo>
                      <a:pt x="442950" y="1571975"/>
                      <a:pt x="364775" y="1589347"/>
                      <a:pt x="269226" y="1606719"/>
                    </a:cubicBezTo>
                    <a:cubicBezTo>
                      <a:pt x="182409" y="1624091"/>
                      <a:pt x="91204" y="1637121"/>
                      <a:pt x="0" y="1654493"/>
                    </a:cubicBezTo>
                    <a:cubicBezTo>
                      <a:pt x="95549" y="1628434"/>
                      <a:pt x="191096" y="1606719"/>
                      <a:pt x="286600" y="1567631"/>
                    </a:cubicBezTo>
                    <a:cubicBezTo>
                      <a:pt x="351746" y="1541574"/>
                      <a:pt x="412549" y="1467784"/>
                      <a:pt x="482039" y="1420010"/>
                    </a:cubicBezTo>
                    <a:cubicBezTo>
                      <a:pt x="538497" y="1376579"/>
                      <a:pt x="603601" y="1354865"/>
                      <a:pt x="664404" y="1337493"/>
                    </a:cubicBezTo>
                    <a:cubicBezTo>
                      <a:pt x="725207" y="1320121"/>
                      <a:pt x="794696" y="1302747"/>
                      <a:pt x="859842" y="1285375"/>
                    </a:cubicBezTo>
                    <a:cubicBezTo>
                      <a:pt x="933630" y="1268003"/>
                      <a:pt x="946660" y="1185485"/>
                      <a:pt x="951002" y="1137712"/>
                    </a:cubicBezTo>
                    <a:lnTo>
                      <a:pt x="951002" y="1003119"/>
                    </a:lnTo>
                    <a:lnTo>
                      <a:pt x="859842" y="395175"/>
                    </a:lnTo>
                    <a:cubicBezTo>
                      <a:pt x="859842" y="395175"/>
                      <a:pt x="859842" y="390833"/>
                      <a:pt x="851155" y="390833"/>
                    </a:cubicBezTo>
                    <a:cubicBezTo>
                      <a:pt x="838126" y="390833"/>
                      <a:pt x="781667" y="412547"/>
                      <a:pt x="755608" y="416892"/>
                    </a:cubicBezTo>
                    <a:cubicBezTo>
                      <a:pt x="668746" y="438564"/>
                      <a:pt x="573199" y="455936"/>
                      <a:pt x="486381" y="499367"/>
                    </a:cubicBezTo>
                    <a:cubicBezTo>
                      <a:pt x="508096" y="512394"/>
                      <a:pt x="534155" y="568855"/>
                      <a:pt x="534155" y="599256"/>
                    </a:cubicBezTo>
                    <a:cubicBezTo>
                      <a:pt x="534155" y="668746"/>
                      <a:pt x="486381" y="764293"/>
                      <a:pt x="399519" y="764293"/>
                    </a:cubicBezTo>
                    <a:cubicBezTo>
                      <a:pt x="386490" y="764293"/>
                      <a:pt x="364775" y="755606"/>
                      <a:pt x="356088" y="746921"/>
                    </a:cubicBezTo>
                    <a:cubicBezTo>
                      <a:pt x="338716" y="733892"/>
                      <a:pt x="243169" y="586227"/>
                      <a:pt x="243169" y="568855"/>
                    </a:cubicBezTo>
                    <a:cubicBezTo>
                      <a:pt x="243169" y="538453"/>
                      <a:pt x="303972" y="521081"/>
                      <a:pt x="312657" y="521081"/>
                    </a:cubicBezTo>
                    <a:cubicBezTo>
                      <a:pt x="295285" y="508052"/>
                      <a:pt x="290943" y="499367"/>
                      <a:pt x="290943" y="490680"/>
                    </a:cubicBezTo>
                    <a:cubicBezTo>
                      <a:pt x="290943" y="473308"/>
                      <a:pt x="308315" y="412547"/>
                      <a:pt x="325687" y="408205"/>
                    </a:cubicBezTo>
                    <a:cubicBezTo>
                      <a:pt x="364775" y="399518"/>
                      <a:pt x="403862" y="412547"/>
                      <a:pt x="442950" y="451591"/>
                    </a:cubicBezTo>
                    <a:lnTo>
                      <a:pt x="842470" y="243168"/>
                    </a:lnTo>
                    <a:cubicBezTo>
                      <a:pt x="838126" y="186707"/>
                      <a:pt x="829441" y="82518"/>
                      <a:pt x="829441" y="73832"/>
                    </a:cubicBezTo>
                    <a:cubicBezTo>
                      <a:pt x="829441" y="43431"/>
                      <a:pt x="825098" y="0"/>
                      <a:pt x="872872" y="0"/>
                    </a:cubicBezTo>
                    <a:close/>
                    <a:moveTo>
                      <a:pt x="933630" y="91160"/>
                    </a:moveTo>
                    <a:cubicBezTo>
                      <a:pt x="937973" y="117219"/>
                      <a:pt x="937973" y="151963"/>
                      <a:pt x="955347" y="178022"/>
                    </a:cubicBezTo>
                    <a:cubicBezTo>
                      <a:pt x="981404" y="160650"/>
                      <a:pt x="1011805" y="138934"/>
                      <a:pt x="1033522" y="117219"/>
                    </a:cubicBezTo>
                    <a:cubicBezTo>
                      <a:pt x="998776" y="108532"/>
                      <a:pt x="964032" y="99847"/>
                      <a:pt x="933630" y="91160"/>
                    </a:cubicBezTo>
                    <a:close/>
                    <a:moveTo>
                      <a:pt x="451637" y="512394"/>
                    </a:moveTo>
                    <a:cubicBezTo>
                      <a:pt x="429921" y="525424"/>
                      <a:pt x="317002" y="560170"/>
                      <a:pt x="317002" y="616628"/>
                    </a:cubicBezTo>
                    <a:cubicBezTo>
                      <a:pt x="317002" y="629658"/>
                      <a:pt x="317002" y="625315"/>
                      <a:pt x="321344" y="629658"/>
                    </a:cubicBezTo>
                    <a:lnTo>
                      <a:pt x="364775" y="629658"/>
                    </a:lnTo>
                    <a:cubicBezTo>
                      <a:pt x="395177" y="629658"/>
                      <a:pt x="455980" y="568855"/>
                      <a:pt x="451637" y="525424"/>
                    </a:cubicBezTo>
                    <a:lnTo>
                      <a:pt x="451637" y="512394"/>
                    </a:ln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580570C-D688-6F1E-2505-B13E3D07F224}"/>
                  </a:ext>
                </a:extLst>
              </p:cNvPr>
              <p:cNvSpPr/>
              <p:nvPr/>
            </p:nvSpPr>
            <p:spPr>
              <a:xfrm>
                <a:off x="6743063" y="4367541"/>
                <a:ext cx="204124" cy="573198"/>
              </a:xfrm>
              <a:custGeom>
                <a:avLst/>
                <a:gdLst>
                  <a:gd name="connsiteX0" fmla="*/ 47774 w 204124"/>
                  <a:gd name="connsiteY0" fmla="*/ 0 h 573198"/>
                  <a:gd name="connsiteX1" fmla="*/ 108577 w 204124"/>
                  <a:gd name="connsiteY1" fmla="*/ 65101 h 573198"/>
                  <a:gd name="connsiteX2" fmla="*/ 147663 w 204124"/>
                  <a:gd name="connsiteY2" fmla="*/ 290941 h 573198"/>
                  <a:gd name="connsiteX3" fmla="*/ 204124 w 204124"/>
                  <a:gd name="connsiteY3" fmla="*/ 573198 h 573198"/>
                  <a:gd name="connsiteX4" fmla="*/ 47774 w 204124"/>
                  <a:gd name="connsiteY4" fmla="*/ 351744 h 573198"/>
                  <a:gd name="connsiteX5" fmla="*/ 0 w 204124"/>
                  <a:gd name="connsiteY5" fmla="*/ 34744 h 573198"/>
                  <a:gd name="connsiteX6" fmla="*/ 47774 w 204124"/>
                  <a:gd name="connsiteY6" fmla="*/ 0 h 57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124" h="573198">
                    <a:moveTo>
                      <a:pt x="47774" y="0"/>
                    </a:moveTo>
                    <a:cubicBezTo>
                      <a:pt x="69488" y="0"/>
                      <a:pt x="99890" y="39087"/>
                      <a:pt x="108577" y="65101"/>
                    </a:cubicBezTo>
                    <a:cubicBezTo>
                      <a:pt x="134634" y="130249"/>
                      <a:pt x="134634" y="221453"/>
                      <a:pt x="147663" y="290941"/>
                    </a:cubicBezTo>
                    <a:cubicBezTo>
                      <a:pt x="160693" y="382146"/>
                      <a:pt x="182409" y="473308"/>
                      <a:pt x="204124" y="573198"/>
                    </a:cubicBezTo>
                    <a:cubicBezTo>
                      <a:pt x="143321" y="512395"/>
                      <a:pt x="78175" y="429877"/>
                      <a:pt x="47774" y="351744"/>
                    </a:cubicBezTo>
                    <a:cubicBezTo>
                      <a:pt x="8685" y="251855"/>
                      <a:pt x="0" y="43429"/>
                      <a:pt x="0" y="34744"/>
                    </a:cubicBezTo>
                    <a:cubicBezTo>
                      <a:pt x="0" y="0"/>
                      <a:pt x="4343" y="0"/>
                      <a:pt x="47774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4472C61-C2A1-2103-B494-3347AD596AF7}"/>
                  </a:ext>
                </a:extLst>
              </p:cNvPr>
              <p:cNvSpPr/>
              <p:nvPr/>
            </p:nvSpPr>
            <p:spPr>
              <a:xfrm>
                <a:off x="7403167" y="4636768"/>
                <a:ext cx="282256" cy="353324"/>
              </a:xfrm>
              <a:custGeom>
                <a:avLst/>
                <a:gdLst>
                  <a:gd name="connsiteX0" fmla="*/ 78131 w 282256"/>
                  <a:gd name="connsiteY0" fmla="*/ 0 h 353324"/>
                  <a:gd name="connsiteX1" fmla="*/ 269227 w 282256"/>
                  <a:gd name="connsiteY1" fmla="*/ 147620 h 353324"/>
                  <a:gd name="connsiteX2" fmla="*/ 282256 w 282256"/>
                  <a:gd name="connsiteY2" fmla="*/ 178022 h 353324"/>
                  <a:gd name="connsiteX3" fmla="*/ 143276 w 282256"/>
                  <a:gd name="connsiteY3" fmla="*/ 351744 h 353324"/>
                  <a:gd name="connsiteX4" fmla="*/ 0 w 282256"/>
                  <a:gd name="connsiteY4" fmla="*/ 95547 h 353324"/>
                  <a:gd name="connsiteX5" fmla="*/ 47729 w 282256"/>
                  <a:gd name="connsiteY5" fmla="*/ 91204 h 353324"/>
                  <a:gd name="connsiteX6" fmla="*/ 26014 w 282256"/>
                  <a:gd name="connsiteY6" fmla="*/ 52116 h 353324"/>
                  <a:gd name="connsiteX7" fmla="*/ 78131 w 282256"/>
                  <a:gd name="connsiteY7" fmla="*/ 0 h 353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2256" h="353324">
                    <a:moveTo>
                      <a:pt x="78131" y="0"/>
                    </a:moveTo>
                    <a:cubicBezTo>
                      <a:pt x="95503" y="0"/>
                      <a:pt x="251854" y="125906"/>
                      <a:pt x="269227" y="147620"/>
                    </a:cubicBezTo>
                    <a:cubicBezTo>
                      <a:pt x="277912" y="151963"/>
                      <a:pt x="282256" y="164992"/>
                      <a:pt x="282256" y="178022"/>
                    </a:cubicBezTo>
                    <a:cubicBezTo>
                      <a:pt x="282256" y="238825"/>
                      <a:pt x="199737" y="369118"/>
                      <a:pt x="143276" y="351744"/>
                    </a:cubicBezTo>
                    <a:cubicBezTo>
                      <a:pt x="95503" y="269227"/>
                      <a:pt x="52072" y="182365"/>
                      <a:pt x="0" y="95547"/>
                    </a:cubicBezTo>
                    <a:cubicBezTo>
                      <a:pt x="8685" y="95547"/>
                      <a:pt x="47729" y="104234"/>
                      <a:pt x="47729" y="91204"/>
                    </a:cubicBezTo>
                    <a:cubicBezTo>
                      <a:pt x="47729" y="82517"/>
                      <a:pt x="26014" y="65145"/>
                      <a:pt x="26014" y="52116"/>
                    </a:cubicBezTo>
                    <a:cubicBezTo>
                      <a:pt x="26014" y="17372"/>
                      <a:pt x="43386" y="0"/>
                      <a:pt x="78131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190FD3A-F2A7-9F12-7D88-19D70DB11A1F}"/>
                </a:ext>
              </a:extLst>
            </p:cNvPr>
            <p:cNvGrpSpPr/>
            <p:nvPr/>
          </p:nvGrpSpPr>
          <p:grpSpPr>
            <a:xfrm>
              <a:off x="2291986" y="4006414"/>
              <a:ext cx="1202902" cy="1207896"/>
              <a:chOff x="2339750" y="4006414"/>
              <a:chExt cx="1202902" cy="1207896"/>
            </a:xfrm>
            <a:grpFill/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0F79EDF-D85A-0368-2709-5215AF136BBA}"/>
                  </a:ext>
                </a:extLst>
              </p:cNvPr>
              <p:cNvSpPr/>
              <p:nvPr/>
            </p:nvSpPr>
            <p:spPr>
              <a:xfrm>
                <a:off x="2608977" y="4006414"/>
                <a:ext cx="330032" cy="982099"/>
              </a:xfrm>
              <a:custGeom>
                <a:avLst/>
                <a:gdLst>
                  <a:gd name="connsiteX0" fmla="*/ 181867 w 330032"/>
                  <a:gd name="connsiteY0" fmla="*/ 153 h 982099"/>
                  <a:gd name="connsiteX1" fmla="*/ 204126 w 330032"/>
                  <a:gd name="connsiteY1" fmla="*/ 695 h 982099"/>
                  <a:gd name="connsiteX2" fmla="*/ 256242 w 330032"/>
                  <a:gd name="connsiteY2" fmla="*/ 9382 h 982099"/>
                  <a:gd name="connsiteX3" fmla="*/ 330032 w 330032"/>
                  <a:gd name="connsiteY3" fmla="*/ 113572 h 982099"/>
                  <a:gd name="connsiteX4" fmla="*/ 152008 w 330032"/>
                  <a:gd name="connsiteY4" fmla="*/ 282951 h 982099"/>
                  <a:gd name="connsiteX5" fmla="*/ 182409 w 330032"/>
                  <a:gd name="connsiteY5" fmla="*/ 317697 h 982099"/>
                  <a:gd name="connsiteX6" fmla="*/ 238870 w 330032"/>
                  <a:gd name="connsiteY6" fmla="*/ 426229 h 982099"/>
                  <a:gd name="connsiteX7" fmla="*/ 277958 w 330032"/>
                  <a:gd name="connsiteY7" fmla="*/ 712872 h 982099"/>
                  <a:gd name="connsiteX8" fmla="*/ 277958 w 330032"/>
                  <a:gd name="connsiteY8" fmla="*/ 834436 h 982099"/>
                  <a:gd name="connsiteX9" fmla="*/ 299673 w 330032"/>
                  <a:gd name="connsiteY9" fmla="*/ 951698 h 982099"/>
                  <a:gd name="connsiteX10" fmla="*/ 299673 w 330032"/>
                  <a:gd name="connsiteY10" fmla="*/ 982099 h 982099"/>
                  <a:gd name="connsiteX11" fmla="*/ 178067 w 330032"/>
                  <a:gd name="connsiteY11" fmla="*/ 821406 h 982099"/>
                  <a:gd name="connsiteX12" fmla="*/ 186753 w 330032"/>
                  <a:gd name="connsiteY12" fmla="*/ 812720 h 982099"/>
                  <a:gd name="connsiteX13" fmla="*/ 191096 w 330032"/>
                  <a:gd name="connsiteY13" fmla="*/ 795347 h 982099"/>
                  <a:gd name="connsiteX14" fmla="*/ 182409 w 330032"/>
                  <a:gd name="connsiteY14" fmla="*/ 560865 h 982099"/>
                  <a:gd name="connsiteX15" fmla="*/ 134636 w 330032"/>
                  <a:gd name="connsiteY15" fmla="*/ 313353 h 982099"/>
                  <a:gd name="connsiteX16" fmla="*/ 82519 w 330032"/>
                  <a:gd name="connsiteY16" fmla="*/ 348099 h 982099"/>
                  <a:gd name="connsiteX17" fmla="*/ 0 w 330032"/>
                  <a:gd name="connsiteY17" fmla="*/ 165690 h 982099"/>
                  <a:gd name="connsiteX18" fmla="*/ 156352 w 330032"/>
                  <a:gd name="connsiteY18" fmla="*/ 9382 h 982099"/>
                  <a:gd name="connsiteX19" fmla="*/ 181867 w 330032"/>
                  <a:gd name="connsiteY19" fmla="*/ 153 h 98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0032" h="982099">
                    <a:moveTo>
                      <a:pt x="181867" y="153"/>
                    </a:moveTo>
                    <a:cubicBezTo>
                      <a:pt x="191096" y="-390"/>
                      <a:pt x="199783" y="695"/>
                      <a:pt x="204126" y="695"/>
                    </a:cubicBezTo>
                    <a:cubicBezTo>
                      <a:pt x="217155" y="695"/>
                      <a:pt x="238870" y="-3647"/>
                      <a:pt x="256242" y="9382"/>
                    </a:cubicBezTo>
                    <a:cubicBezTo>
                      <a:pt x="277958" y="31097"/>
                      <a:pt x="330032" y="87514"/>
                      <a:pt x="330032" y="113572"/>
                    </a:cubicBezTo>
                    <a:cubicBezTo>
                      <a:pt x="330032" y="126601"/>
                      <a:pt x="208468" y="226493"/>
                      <a:pt x="152008" y="282951"/>
                    </a:cubicBezTo>
                    <a:cubicBezTo>
                      <a:pt x="160695" y="291638"/>
                      <a:pt x="169380" y="304668"/>
                      <a:pt x="182409" y="317697"/>
                    </a:cubicBezTo>
                    <a:cubicBezTo>
                      <a:pt x="212811" y="348099"/>
                      <a:pt x="230183" y="395872"/>
                      <a:pt x="238870" y="426229"/>
                    </a:cubicBezTo>
                    <a:cubicBezTo>
                      <a:pt x="243212" y="430574"/>
                      <a:pt x="277958" y="660756"/>
                      <a:pt x="277958" y="712872"/>
                    </a:cubicBezTo>
                    <a:lnTo>
                      <a:pt x="277958" y="834436"/>
                    </a:lnTo>
                    <a:cubicBezTo>
                      <a:pt x="277958" y="843121"/>
                      <a:pt x="299673" y="938670"/>
                      <a:pt x="299673" y="951698"/>
                    </a:cubicBezTo>
                    <a:lnTo>
                      <a:pt x="299673" y="982099"/>
                    </a:lnTo>
                    <a:cubicBezTo>
                      <a:pt x="273614" y="969071"/>
                      <a:pt x="178067" y="838778"/>
                      <a:pt x="178067" y="821406"/>
                    </a:cubicBezTo>
                    <a:cubicBezTo>
                      <a:pt x="178067" y="812720"/>
                      <a:pt x="186753" y="817064"/>
                      <a:pt x="186753" y="812720"/>
                    </a:cubicBezTo>
                    <a:cubicBezTo>
                      <a:pt x="191096" y="808377"/>
                      <a:pt x="191096" y="804034"/>
                      <a:pt x="191096" y="795347"/>
                    </a:cubicBezTo>
                    <a:lnTo>
                      <a:pt x="182409" y="560865"/>
                    </a:lnTo>
                    <a:cubicBezTo>
                      <a:pt x="173724" y="495719"/>
                      <a:pt x="165037" y="313353"/>
                      <a:pt x="134636" y="313353"/>
                    </a:cubicBezTo>
                    <a:cubicBezTo>
                      <a:pt x="121606" y="313353"/>
                      <a:pt x="99892" y="335069"/>
                      <a:pt x="82519" y="348099"/>
                    </a:cubicBezTo>
                    <a:cubicBezTo>
                      <a:pt x="52118" y="313353"/>
                      <a:pt x="0" y="170032"/>
                      <a:pt x="0" y="165690"/>
                    </a:cubicBezTo>
                    <a:cubicBezTo>
                      <a:pt x="0" y="157003"/>
                      <a:pt x="95549" y="57156"/>
                      <a:pt x="156352" y="9382"/>
                    </a:cubicBezTo>
                    <a:cubicBezTo>
                      <a:pt x="162866" y="2868"/>
                      <a:pt x="172638" y="696"/>
                      <a:pt x="181867" y="153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6106EB8B-2423-7AE2-4D99-D6B6C661A061}"/>
                  </a:ext>
                </a:extLst>
              </p:cNvPr>
              <p:cNvSpPr/>
              <p:nvPr/>
            </p:nvSpPr>
            <p:spPr>
              <a:xfrm>
                <a:off x="2891278" y="4306042"/>
                <a:ext cx="308315" cy="400214"/>
              </a:xfrm>
              <a:custGeom>
                <a:avLst/>
                <a:gdLst>
                  <a:gd name="connsiteX0" fmla="*/ 186166 w 308315"/>
                  <a:gd name="connsiteY0" fmla="*/ 153 h 400214"/>
                  <a:gd name="connsiteX1" fmla="*/ 221453 w 308315"/>
                  <a:gd name="connsiteY1" fmla="*/ 9381 h 400214"/>
                  <a:gd name="connsiteX2" fmla="*/ 308315 w 308315"/>
                  <a:gd name="connsiteY2" fmla="*/ 104928 h 400214"/>
                  <a:gd name="connsiteX3" fmla="*/ 295285 w 308315"/>
                  <a:gd name="connsiteY3" fmla="*/ 135287 h 400214"/>
                  <a:gd name="connsiteX4" fmla="*/ 191051 w 308315"/>
                  <a:gd name="connsiteY4" fmla="*/ 239521 h 400214"/>
                  <a:gd name="connsiteX5" fmla="*/ 217110 w 308315"/>
                  <a:gd name="connsiteY5" fmla="*/ 261236 h 400214"/>
                  <a:gd name="connsiteX6" fmla="*/ 130248 w 308315"/>
                  <a:gd name="connsiteY6" fmla="*/ 335068 h 400214"/>
                  <a:gd name="connsiteX7" fmla="*/ 78132 w 308315"/>
                  <a:gd name="connsiteY7" fmla="*/ 387186 h 400214"/>
                  <a:gd name="connsiteX8" fmla="*/ 56416 w 308315"/>
                  <a:gd name="connsiteY8" fmla="*/ 400214 h 400214"/>
                  <a:gd name="connsiteX9" fmla="*/ 13029 w 308315"/>
                  <a:gd name="connsiteY9" fmla="*/ 352440 h 400214"/>
                  <a:gd name="connsiteX10" fmla="*/ 21672 w 308315"/>
                  <a:gd name="connsiteY10" fmla="*/ 339411 h 400214"/>
                  <a:gd name="connsiteX11" fmla="*/ 86817 w 308315"/>
                  <a:gd name="connsiteY11" fmla="*/ 261236 h 400214"/>
                  <a:gd name="connsiteX12" fmla="*/ 134591 w 308315"/>
                  <a:gd name="connsiteY12" fmla="*/ 239521 h 400214"/>
                  <a:gd name="connsiteX13" fmla="*/ 212766 w 308315"/>
                  <a:gd name="connsiteY13" fmla="*/ 74527 h 400214"/>
                  <a:gd name="connsiteX14" fmla="*/ 199738 w 308315"/>
                  <a:gd name="connsiteY14" fmla="*/ 70184 h 400214"/>
                  <a:gd name="connsiteX15" fmla="*/ 65103 w 308315"/>
                  <a:gd name="connsiteY15" fmla="*/ 130945 h 400214"/>
                  <a:gd name="connsiteX16" fmla="*/ 4342 w 308315"/>
                  <a:gd name="connsiteY16" fmla="*/ 148317 h 400214"/>
                  <a:gd name="connsiteX17" fmla="*/ 0 w 308315"/>
                  <a:gd name="connsiteY17" fmla="*/ 139630 h 400214"/>
                  <a:gd name="connsiteX18" fmla="*/ 91160 w 308315"/>
                  <a:gd name="connsiteY18" fmla="*/ 13724 h 400214"/>
                  <a:gd name="connsiteX19" fmla="*/ 160650 w 308315"/>
                  <a:gd name="connsiteY19" fmla="*/ 696 h 400214"/>
                  <a:gd name="connsiteX20" fmla="*/ 186166 w 308315"/>
                  <a:gd name="connsiteY20" fmla="*/ 153 h 40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8315" h="400214">
                    <a:moveTo>
                      <a:pt x="186166" y="153"/>
                    </a:moveTo>
                    <a:cubicBezTo>
                      <a:pt x="197567" y="695"/>
                      <a:pt x="210596" y="2867"/>
                      <a:pt x="221453" y="9381"/>
                    </a:cubicBezTo>
                    <a:cubicBezTo>
                      <a:pt x="243167" y="22411"/>
                      <a:pt x="308315" y="70184"/>
                      <a:pt x="308315" y="104928"/>
                    </a:cubicBezTo>
                    <a:cubicBezTo>
                      <a:pt x="308315" y="113573"/>
                      <a:pt x="303970" y="126600"/>
                      <a:pt x="295285" y="135287"/>
                    </a:cubicBezTo>
                    <a:cubicBezTo>
                      <a:pt x="264884" y="170031"/>
                      <a:pt x="225795" y="200433"/>
                      <a:pt x="191051" y="239521"/>
                    </a:cubicBezTo>
                    <a:cubicBezTo>
                      <a:pt x="199738" y="243864"/>
                      <a:pt x="217110" y="248206"/>
                      <a:pt x="217110" y="261236"/>
                    </a:cubicBezTo>
                    <a:cubicBezTo>
                      <a:pt x="217110" y="278608"/>
                      <a:pt x="134591" y="330726"/>
                      <a:pt x="130248" y="335068"/>
                    </a:cubicBezTo>
                    <a:cubicBezTo>
                      <a:pt x="112876" y="348098"/>
                      <a:pt x="99847" y="369812"/>
                      <a:pt x="78132" y="387186"/>
                    </a:cubicBezTo>
                    <a:cubicBezTo>
                      <a:pt x="73788" y="391529"/>
                      <a:pt x="69445" y="400214"/>
                      <a:pt x="56416" y="400214"/>
                    </a:cubicBezTo>
                    <a:cubicBezTo>
                      <a:pt x="47731" y="400214"/>
                      <a:pt x="13029" y="361127"/>
                      <a:pt x="13029" y="352440"/>
                    </a:cubicBezTo>
                    <a:cubicBezTo>
                      <a:pt x="13029" y="339411"/>
                      <a:pt x="21672" y="343755"/>
                      <a:pt x="21672" y="339411"/>
                    </a:cubicBezTo>
                    <a:cubicBezTo>
                      <a:pt x="26014" y="317696"/>
                      <a:pt x="52073" y="274265"/>
                      <a:pt x="86817" y="261236"/>
                    </a:cubicBezTo>
                    <a:cubicBezTo>
                      <a:pt x="99847" y="256893"/>
                      <a:pt x="117219" y="252551"/>
                      <a:pt x="134591" y="239521"/>
                    </a:cubicBezTo>
                    <a:cubicBezTo>
                      <a:pt x="199738" y="191748"/>
                      <a:pt x="191051" y="126600"/>
                      <a:pt x="212766" y="74527"/>
                    </a:cubicBezTo>
                    <a:cubicBezTo>
                      <a:pt x="208423" y="70184"/>
                      <a:pt x="208423" y="70184"/>
                      <a:pt x="199738" y="70184"/>
                    </a:cubicBezTo>
                    <a:cubicBezTo>
                      <a:pt x="160650" y="70184"/>
                      <a:pt x="104189" y="113573"/>
                      <a:pt x="65103" y="130945"/>
                    </a:cubicBezTo>
                    <a:cubicBezTo>
                      <a:pt x="47731" y="139630"/>
                      <a:pt x="26014" y="143974"/>
                      <a:pt x="4342" y="148317"/>
                    </a:cubicBezTo>
                    <a:cubicBezTo>
                      <a:pt x="4342" y="148317"/>
                      <a:pt x="0" y="148317"/>
                      <a:pt x="0" y="139630"/>
                    </a:cubicBezTo>
                    <a:cubicBezTo>
                      <a:pt x="0" y="109228"/>
                      <a:pt x="78132" y="18068"/>
                      <a:pt x="91160" y="13724"/>
                    </a:cubicBezTo>
                    <a:cubicBezTo>
                      <a:pt x="108534" y="5039"/>
                      <a:pt x="147620" y="696"/>
                      <a:pt x="160650" y="696"/>
                    </a:cubicBezTo>
                    <a:cubicBezTo>
                      <a:pt x="164994" y="696"/>
                      <a:pt x="174766" y="-390"/>
                      <a:pt x="186166" y="153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CD17E5E-72B6-29B0-7CD5-6E2DF56FF0E0}"/>
                  </a:ext>
                </a:extLst>
              </p:cNvPr>
              <p:cNvSpPr/>
              <p:nvPr/>
            </p:nvSpPr>
            <p:spPr>
              <a:xfrm>
                <a:off x="2582920" y="4654140"/>
                <a:ext cx="82518" cy="73832"/>
              </a:xfrm>
              <a:custGeom>
                <a:avLst/>
                <a:gdLst>
                  <a:gd name="connsiteX0" fmla="*/ 34744 w 82518"/>
                  <a:gd name="connsiteY0" fmla="*/ 0 h 73832"/>
                  <a:gd name="connsiteX1" fmla="*/ 82518 w 82518"/>
                  <a:gd name="connsiteY1" fmla="*/ 43431 h 73832"/>
                  <a:gd name="connsiteX2" fmla="*/ 82518 w 82518"/>
                  <a:gd name="connsiteY2" fmla="*/ 69490 h 73832"/>
                  <a:gd name="connsiteX3" fmla="*/ 65145 w 82518"/>
                  <a:gd name="connsiteY3" fmla="*/ 73832 h 73832"/>
                  <a:gd name="connsiteX4" fmla="*/ 0 w 82518"/>
                  <a:gd name="connsiteY4" fmla="*/ 43431 h 73832"/>
                  <a:gd name="connsiteX5" fmla="*/ 0 w 82518"/>
                  <a:gd name="connsiteY5" fmla="*/ 30401 h 73832"/>
                  <a:gd name="connsiteX6" fmla="*/ 34744 w 82518"/>
                  <a:gd name="connsiteY6" fmla="*/ 0 h 73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518" h="73832">
                    <a:moveTo>
                      <a:pt x="34744" y="0"/>
                    </a:moveTo>
                    <a:cubicBezTo>
                      <a:pt x="43429" y="0"/>
                      <a:pt x="82518" y="17372"/>
                      <a:pt x="82518" y="43431"/>
                    </a:cubicBezTo>
                    <a:lnTo>
                      <a:pt x="82518" y="69490"/>
                    </a:lnTo>
                    <a:cubicBezTo>
                      <a:pt x="78175" y="73832"/>
                      <a:pt x="73831" y="73832"/>
                      <a:pt x="65145" y="73832"/>
                    </a:cubicBezTo>
                    <a:cubicBezTo>
                      <a:pt x="52116" y="73832"/>
                      <a:pt x="21715" y="52116"/>
                      <a:pt x="0" y="43431"/>
                    </a:cubicBezTo>
                    <a:lnTo>
                      <a:pt x="0" y="30401"/>
                    </a:lnTo>
                    <a:cubicBezTo>
                      <a:pt x="4342" y="4342"/>
                      <a:pt x="21715" y="0"/>
                      <a:pt x="34744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233EBE1-404E-42A9-B80F-B798521E3B64}"/>
                  </a:ext>
                </a:extLst>
              </p:cNvPr>
              <p:cNvSpPr/>
              <p:nvPr/>
            </p:nvSpPr>
            <p:spPr>
              <a:xfrm>
                <a:off x="2912950" y="4683456"/>
                <a:ext cx="230182" cy="305056"/>
              </a:xfrm>
              <a:custGeom>
                <a:avLst/>
                <a:gdLst>
                  <a:gd name="connsiteX0" fmla="*/ 99890 w 230182"/>
                  <a:gd name="connsiteY0" fmla="*/ 0 h 305056"/>
                  <a:gd name="connsiteX1" fmla="*/ 117263 w 230182"/>
                  <a:gd name="connsiteY1" fmla="*/ 1085 h 305056"/>
                  <a:gd name="connsiteX2" fmla="*/ 230182 w 230182"/>
                  <a:gd name="connsiteY2" fmla="*/ 96590 h 305056"/>
                  <a:gd name="connsiteX3" fmla="*/ 204123 w 230182"/>
                  <a:gd name="connsiteY3" fmla="*/ 144363 h 305056"/>
                  <a:gd name="connsiteX4" fmla="*/ 208468 w 230182"/>
                  <a:gd name="connsiteY4" fmla="*/ 153049 h 305056"/>
                  <a:gd name="connsiteX5" fmla="*/ 82517 w 230182"/>
                  <a:gd name="connsiteY5" fmla="*/ 300714 h 305056"/>
                  <a:gd name="connsiteX6" fmla="*/ 65145 w 230182"/>
                  <a:gd name="connsiteY6" fmla="*/ 305056 h 305056"/>
                  <a:gd name="connsiteX7" fmla="*/ 47773 w 230182"/>
                  <a:gd name="connsiteY7" fmla="*/ 300714 h 305056"/>
                  <a:gd name="connsiteX8" fmla="*/ 0 w 230182"/>
                  <a:gd name="connsiteY8" fmla="*/ 213852 h 305056"/>
                  <a:gd name="connsiteX9" fmla="*/ 108576 w 230182"/>
                  <a:gd name="connsiteY9" fmla="*/ 96590 h 305056"/>
                  <a:gd name="connsiteX10" fmla="*/ 95547 w 230182"/>
                  <a:gd name="connsiteY10" fmla="*/ 92246 h 305056"/>
                  <a:gd name="connsiteX11" fmla="*/ 39086 w 230182"/>
                  <a:gd name="connsiteY11" fmla="*/ 140021 h 305056"/>
                  <a:gd name="connsiteX12" fmla="*/ 8685 w 230182"/>
                  <a:gd name="connsiteY12" fmla="*/ 113962 h 305056"/>
                  <a:gd name="connsiteX13" fmla="*/ 82517 w 230182"/>
                  <a:gd name="connsiteY13" fmla="*/ 5428 h 305056"/>
                  <a:gd name="connsiteX14" fmla="*/ 99890 w 230182"/>
                  <a:gd name="connsiteY14" fmla="*/ 0 h 30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0182" h="305056">
                    <a:moveTo>
                      <a:pt x="99890" y="0"/>
                    </a:moveTo>
                    <a:cubicBezTo>
                      <a:pt x="106405" y="0"/>
                      <a:pt x="112920" y="1085"/>
                      <a:pt x="117263" y="1085"/>
                    </a:cubicBezTo>
                    <a:cubicBezTo>
                      <a:pt x="160692" y="1085"/>
                      <a:pt x="230182" y="61888"/>
                      <a:pt x="230182" y="96590"/>
                    </a:cubicBezTo>
                    <a:cubicBezTo>
                      <a:pt x="230182" y="105275"/>
                      <a:pt x="217153" y="126991"/>
                      <a:pt x="204123" y="144363"/>
                    </a:cubicBezTo>
                    <a:cubicBezTo>
                      <a:pt x="204123" y="144363"/>
                      <a:pt x="208468" y="140021"/>
                      <a:pt x="208468" y="153049"/>
                    </a:cubicBezTo>
                    <a:cubicBezTo>
                      <a:pt x="208468" y="161735"/>
                      <a:pt x="125948" y="252940"/>
                      <a:pt x="82517" y="300714"/>
                    </a:cubicBezTo>
                    <a:cubicBezTo>
                      <a:pt x="78175" y="305056"/>
                      <a:pt x="73832" y="305056"/>
                      <a:pt x="65145" y="305056"/>
                    </a:cubicBezTo>
                    <a:cubicBezTo>
                      <a:pt x="52116" y="305056"/>
                      <a:pt x="52116" y="305056"/>
                      <a:pt x="47773" y="300714"/>
                    </a:cubicBezTo>
                    <a:cubicBezTo>
                      <a:pt x="26059" y="274655"/>
                      <a:pt x="0" y="222539"/>
                      <a:pt x="0" y="213852"/>
                    </a:cubicBezTo>
                    <a:cubicBezTo>
                      <a:pt x="0" y="209509"/>
                      <a:pt x="86862" y="122647"/>
                      <a:pt x="108576" y="96590"/>
                    </a:cubicBezTo>
                    <a:cubicBezTo>
                      <a:pt x="104234" y="92246"/>
                      <a:pt x="104234" y="92246"/>
                      <a:pt x="95547" y="92246"/>
                    </a:cubicBezTo>
                    <a:cubicBezTo>
                      <a:pt x="73832" y="92246"/>
                      <a:pt x="60803" y="140021"/>
                      <a:pt x="39086" y="140021"/>
                    </a:cubicBezTo>
                    <a:cubicBezTo>
                      <a:pt x="21714" y="140021"/>
                      <a:pt x="8685" y="122647"/>
                      <a:pt x="8685" y="113962"/>
                    </a:cubicBezTo>
                    <a:cubicBezTo>
                      <a:pt x="8685" y="66231"/>
                      <a:pt x="65145" y="18457"/>
                      <a:pt x="82517" y="5428"/>
                    </a:cubicBezTo>
                    <a:cubicBezTo>
                      <a:pt x="86861" y="1086"/>
                      <a:pt x="93375" y="0"/>
                      <a:pt x="99890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087BB6D-0616-912F-F0C7-09AB58C9AD43}"/>
                  </a:ext>
                </a:extLst>
              </p:cNvPr>
              <p:cNvSpPr/>
              <p:nvPr/>
            </p:nvSpPr>
            <p:spPr>
              <a:xfrm>
                <a:off x="2339750" y="4780046"/>
                <a:ext cx="1202902" cy="434264"/>
              </a:xfrm>
              <a:custGeom>
                <a:avLst/>
                <a:gdLst>
                  <a:gd name="connsiteX0" fmla="*/ 251855 w 1202902"/>
                  <a:gd name="connsiteY0" fmla="*/ 0 h 434264"/>
                  <a:gd name="connsiteX1" fmla="*/ 356089 w 1202902"/>
                  <a:gd name="connsiteY1" fmla="*/ 82518 h 434264"/>
                  <a:gd name="connsiteX2" fmla="*/ 373461 w 1202902"/>
                  <a:gd name="connsiteY2" fmla="*/ 121606 h 434264"/>
                  <a:gd name="connsiteX3" fmla="*/ 277914 w 1202902"/>
                  <a:gd name="connsiteY3" fmla="*/ 256241 h 434264"/>
                  <a:gd name="connsiteX4" fmla="*/ 447294 w 1202902"/>
                  <a:gd name="connsiteY4" fmla="*/ 273613 h 434264"/>
                  <a:gd name="connsiteX5" fmla="*/ 851156 w 1202902"/>
                  <a:gd name="connsiteY5" fmla="*/ 204124 h 434264"/>
                  <a:gd name="connsiteX6" fmla="*/ 1059579 w 1202902"/>
                  <a:gd name="connsiteY6" fmla="*/ 208466 h 434264"/>
                  <a:gd name="connsiteX7" fmla="*/ 1133412 w 1202902"/>
                  <a:gd name="connsiteY7" fmla="*/ 191094 h 434264"/>
                  <a:gd name="connsiteX8" fmla="*/ 1116040 w 1202902"/>
                  <a:gd name="connsiteY8" fmla="*/ 221496 h 434264"/>
                  <a:gd name="connsiteX9" fmla="*/ 1202902 w 1202902"/>
                  <a:gd name="connsiteY9" fmla="*/ 147663 h 434264"/>
                  <a:gd name="connsiteX10" fmla="*/ 1016149 w 1202902"/>
                  <a:gd name="connsiteY10" fmla="*/ 356089 h 434264"/>
                  <a:gd name="connsiteX11" fmla="*/ 955345 w 1202902"/>
                  <a:gd name="connsiteY11" fmla="*/ 390833 h 434264"/>
                  <a:gd name="connsiteX12" fmla="*/ 677434 w 1202902"/>
                  <a:gd name="connsiteY12" fmla="*/ 434264 h 434264"/>
                  <a:gd name="connsiteX13" fmla="*/ 195439 w 1202902"/>
                  <a:gd name="connsiteY13" fmla="*/ 351744 h 434264"/>
                  <a:gd name="connsiteX14" fmla="*/ 86862 w 1202902"/>
                  <a:gd name="connsiteY14" fmla="*/ 369118 h 434264"/>
                  <a:gd name="connsiteX15" fmla="*/ 0 w 1202902"/>
                  <a:gd name="connsiteY15" fmla="*/ 208466 h 434264"/>
                  <a:gd name="connsiteX16" fmla="*/ 0 w 1202902"/>
                  <a:gd name="connsiteY16" fmla="*/ 195438 h 434264"/>
                  <a:gd name="connsiteX17" fmla="*/ 21717 w 1202902"/>
                  <a:gd name="connsiteY17" fmla="*/ 199781 h 434264"/>
                  <a:gd name="connsiteX18" fmla="*/ 234483 w 1202902"/>
                  <a:gd name="connsiteY18" fmla="*/ 82518 h 434264"/>
                  <a:gd name="connsiteX19" fmla="*/ 212811 w 1202902"/>
                  <a:gd name="connsiteY19" fmla="*/ 56459 h 434264"/>
                  <a:gd name="connsiteX20" fmla="*/ 251855 w 1202902"/>
                  <a:gd name="connsiteY20" fmla="*/ 0 h 43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02902" h="434264">
                    <a:moveTo>
                      <a:pt x="251855" y="0"/>
                    </a:moveTo>
                    <a:cubicBezTo>
                      <a:pt x="290943" y="0"/>
                      <a:pt x="334374" y="52116"/>
                      <a:pt x="356089" y="82518"/>
                    </a:cubicBezTo>
                    <a:cubicBezTo>
                      <a:pt x="364776" y="91204"/>
                      <a:pt x="373461" y="112919"/>
                      <a:pt x="373461" y="121606"/>
                    </a:cubicBezTo>
                    <a:cubicBezTo>
                      <a:pt x="373461" y="169379"/>
                      <a:pt x="308315" y="212810"/>
                      <a:pt x="277914" y="256241"/>
                    </a:cubicBezTo>
                    <a:cubicBezTo>
                      <a:pt x="334374" y="264927"/>
                      <a:pt x="438607" y="273613"/>
                      <a:pt x="447294" y="273613"/>
                    </a:cubicBezTo>
                    <a:cubicBezTo>
                      <a:pt x="590572" y="273613"/>
                      <a:pt x="725207" y="221496"/>
                      <a:pt x="851156" y="204124"/>
                    </a:cubicBezTo>
                    <a:lnTo>
                      <a:pt x="1059579" y="208466"/>
                    </a:lnTo>
                    <a:cubicBezTo>
                      <a:pt x="1081296" y="204124"/>
                      <a:pt x="1107353" y="199781"/>
                      <a:pt x="1133412" y="191094"/>
                    </a:cubicBezTo>
                    <a:cubicBezTo>
                      <a:pt x="1129069" y="199781"/>
                      <a:pt x="1120383" y="208466"/>
                      <a:pt x="1116040" y="221496"/>
                    </a:cubicBezTo>
                    <a:cubicBezTo>
                      <a:pt x="1146441" y="199781"/>
                      <a:pt x="1176843" y="173722"/>
                      <a:pt x="1202902" y="147663"/>
                    </a:cubicBezTo>
                    <a:cubicBezTo>
                      <a:pt x="1159471" y="208466"/>
                      <a:pt x="1098668" y="325730"/>
                      <a:pt x="1016149" y="356089"/>
                    </a:cubicBezTo>
                    <a:cubicBezTo>
                      <a:pt x="994434" y="360431"/>
                      <a:pt x="977062" y="382146"/>
                      <a:pt x="955345" y="390833"/>
                    </a:cubicBezTo>
                    <a:cubicBezTo>
                      <a:pt x="868528" y="425577"/>
                      <a:pt x="759951" y="434264"/>
                      <a:pt x="677434" y="434264"/>
                    </a:cubicBezTo>
                    <a:cubicBezTo>
                      <a:pt x="412549" y="434264"/>
                      <a:pt x="347402" y="351744"/>
                      <a:pt x="195439" y="351744"/>
                    </a:cubicBezTo>
                    <a:cubicBezTo>
                      <a:pt x="186752" y="351744"/>
                      <a:pt x="121606" y="360431"/>
                      <a:pt x="86862" y="369118"/>
                    </a:cubicBezTo>
                    <a:cubicBezTo>
                      <a:pt x="56461" y="317044"/>
                      <a:pt x="26059" y="260584"/>
                      <a:pt x="0" y="208466"/>
                    </a:cubicBezTo>
                    <a:lnTo>
                      <a:pt x="0" y="195438"/>
                    </a:lnTo>
                    <a:cubicBezTo>
                      <a:pt x="8687" y="195438"/>
                      <a:pt x="13030" y="199781"/>
                      <a:pt x="21717" y="199781"/>
                    </a:cubicBezTo>
                    <a:cubicBezTo>
                      <a:pt x="56461" y="199781"/>
                      <a:pt x="225796" y="86860"/>
                      <a:pt x="234483" y="82518"/>
                    </a:cubicBezTo>
                    <a:cubicBezTo>
                      <a:pt x="225796" y="73832"/>
                      <a:pt x="212811" y="69488"/>
                      <a:pt x="212811" y="56459"/>
                    </a:cubicBezTo>
                    <a:cubicBezTo>
                      <a:pt x="212811" y="34744"/>
                      <a:pt x="234483" y="0"/>
                      <a:pt x="251855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 descr="D:\51PPT模板网\51pptmoban.com\图片.jpg">
            <a:extLst>
              <a:ext uri="{FF2B5EF4-FFF2-40B4-BE49-F238E27FC236}">
                <a16:creationId xmlns:a16="http://schemas.microsoft.com/office/drawing/2014/main" id="{2CE5E086-5188-50E9-FCF5-3A5AFADAFFC7}"/>
              </a:ext>
            </a:extLst>
          </p:cNvPr>
          <p:cNvGrpSpPr/>
          <p:nvPr/>
        </p:nvGrpSpPr>
        <p:grpSpPr>
          <a:xfrm>
            <a:off x="2855016" y="965926"/>
            <a:ext cx="6481966" cy="1908148"/>
            <a:chOff x="2291986" y="3850780"/>
            <a:chExt cx="6037273" cy="1777240"/>
          </a:xfr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rgbClr val="D60312"/>
              </a:gs>
            </a:gsLst>
            <a:lin ang="5400000" scaled="1"/>
            <a:tileRect/>
          </a:gradFill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62AF168-B01D-9748-8276-99BB1ACD30D9}"/>
                </a:ext>
              </a:extLst>
            </p:cNvPr>
            <p:cNvGrpSpPr/>
            <p:nvPr/>
          </p:nvGrpSpPr>
          <p:grpSpPr>
            <a:xfrm>
              <a:off x="6752897" y="3850780"/>
              <a:ext cx="1576362" cy="1606719"/>
              <a:chOff x="8262965" y="3559818"/>
              <a:chExt cx="1576362" cy="1606719"/>
            </a:xfrm>
            <a:grpFill/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7313957C-A232-8B58-4203-6EA4E17995CA}"/>
                  </a:ext>
                </a:extLst>
              </p:cNvPr>
              <p:cNvSpPr/>
              <p:nvPr/>
            </p:nvSpPr>
            <p:spPr>
              <a:xfrm>
                <a:off x="9031600" y="3559818"/>
                <a:ext cx="312658" cy="330029"/>
              </a:xfrm>
              <a:custGeom>
                <a:avLst/>
                <a:gdLst>
                  <a:gd name="connsiteX0" fmla="*/ 138936 w 312658"/>
                  <a:gd name="connsiteY0" fmla="*/ 0 h 330029"/>
                  <a:gd name="connsiteX1" fmla="*/ 312658 w 312658"/>
                  <a:gd name="connsiteY1" fmla="*/ 199736 h 330029"/>
                  <a:gd name="connsiteX2" fmla="*/ 312658 w 312658"/>
                  <a:gd name="connsiteY2" fmla="*/ 212766 h 330029"/>
                  <a:gd name="connsiteX3" fmla="*/ 269229 w 312658"/>
                  <a:gd name="connsiteY3" fmla="*/ 217108 h 330029"/>
                  <a:gd name="connsiteX4" fmla="*/ 138936 w 312658"/>
                  <a:gd name="connsiteY4" fmla="*/ 269226 h 330029"/>
                  <a:gd name="connsiteX5" fmla="*/ 47776 w 312658"/>
                  <a:gd name="connsiteY5" fmla="*/ 330029 h 330029"/>
                  <a:gd name="connsiteX6" fmla="*/ 21717 w 312658"/>
                  <a:gd name="connsiteY6" fmla="*/ 303970 h 330029"/>
                  <a:gd name="connsiteX7" fmla="*/ 0 w 312658"/>
                  <a:gd name="connsiteY7" fmla="*/ 108576 h 330029"/>
                  <a:gd name="connsiteX8" fmla="*/ 138936 w 312658"/>
                  <a:gd name="connsiteY8" fmla="*/ 0 h 330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2658" h="330029">
                    <a:moveTo>
                      <a:pt x="138936" y="0"/>
                    </a:moveTo>
                    <a:lnTo>
                      <a:pt x="312658" y="199736"/>
                    </a:lnTo>
                    <a:lnTo>
                      <a:pt x="312658" y="212766"/>
                    </a:lnTo>
                    <a:cubicBezTo>
                      <a:pt x="299630" y="217108"/>
                      <a:pt x="277914" y="212766"/>
                      <a:pt x="269229" y="217108"/>
                    </a:cubicBezTo>
                    <a:cubicBezTo>
                      <a:pt x="221454" y="234480"/>
                      <a:pt x="178024" y="251854"/>
                      <a:pt x="138936" y="269226"/>
                    </a:cubicBezTo>
                    <a:cubicBezTo>
                      <a:pt x="104234" y="282256"/>
                      <a:pt x="56461" y="330029"/>
                      <a:pt x="47776" y="330029"/>
                    </a:cubicBezTo>
                    <a:cubicBezTo>
                      <a:pt x="34746" y="330029"/>
                      <a:pt x="21717" y="312657"/>
                      <a:pt x="21717" y="303970"/>
                    </a:cubicBezTo>
                    <a:cubicBezTo>
                      <a:pt x="13030" y="238825"/>
                      <a:pt x="0" y="121606"/>
                      <a:pt x="0" y="108576"/>
                    </a:cubicBezTo>
                    <a:cubicBezTo>
                      <a:pt x="0" y="39086"/>
                      <a:pt x="73833" y="17372"/>
                      <a:pt x="138936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13E2C5C5-7E5D-B7DC-22AD-AE812C92E522}"/>
                  </a:ext>
                </a:extLst>
              </p:cNvPr>
              <p:cNvSpPr/>
              <p:nvPr/>
            </p:nvSpPr>
            <p:spPr>
              <a:xfrm>
                <a:off x="8262965" y="3863788"/>
                <a:ext cx="1576362" cy="1302749"/>
              </a:xfrm>
              <a:custGeom>
                <a:avLst/>
                <a:gdLst>
                  <a:gd name="connsiteX0" fmla="*/ 1281032 w 1576362"/>
                  <a:gd name="connsiteY0" fmla="*/ 0 h 1302749"/>
                  <a:gd name="connsiteX1" fmla="*/ 1380923 w 1576362"/>
                  <a:gd name="connsiteY1" fmla="*/ 130293 h 1302749"/>
                  <a:gd name="connsiteX2" fmla="*/ 1532931 w 1576362"/>
                  <a:gd name="connsiteY2" fmla="*/ 490725 h 1302749"/>
                  <a:gd name="connsiteX3" fmla="*/ 1576362 w 1576362"/>
                  <a:gd name="connsiteY3" fmla="*/ 812067 h 1302749"/>
                  <a:gd name="connsiteX4" fmla="*/ 1307091 w 1576362"/>
                  <a:gd name="connsiteY4" fmla="*/ 1302749 h 1302749"/>
                  <a:gd name="connsiteX5" fmla="*/ 1133411 w 1576362"/>
                  <a:gd name="connsiteY5" fmla="*/ 1246289 h 1302749"/>
                  <a:gd name="connsiteX6" fmla="*/ 807724 w 1576362"/>
                  <a:gd name="connsiteY6" fmla="*/ 964032 h 1302749"/>
                  <a:gd name="connsiteX7" fmla="*/ 625315 w 1576362"/>
                  <a:gd name="connsiteY7" fmla="*/ 694806 h 1302749"/>
                  <a:gd name="connsiteX8" fmla="*/ 221453 w 1576362"/>
                  <a:gd name="connsiteY8" fmla="*/ 1024835 h 1302749"/>
                  <a:gd name="connsiteX9" fmla="*/ 208423 w 1576362"/>
                  <a:gd name="connsiteY9" fmla="*/ 1020493 h 1302749"/>
                  <a:gd name="connsiteX10" fmla="*/ 104232 w 1576362"/>
                  <a:gd name="connsiteY10" fmla="*/ 825097 h 1302749"/>
                  <a:gd name="connsiteX11" fmla="*/ 182409 w 1576362"/>
                  <a:gd name="connsiteY11" fmla="*/ 725207 h 1302749"/>
                  <a:gd name="connsiteX12" fmla="*/ 138977 w 1576362"/>
                  <a:gd name="connsiteY12" fmla="*/ 725207 h 1302749"/>
                  <a:gd name="connsiteX13" fmla="*/ 78175 w 1576362"/>
                  <a:gd name="connsiteY13" fmla="*/ 738237 h 1302749"/>
                  <a:gd name="connsiteX14" fmla="*/ 0 w 1576362"/>
                  <a:gd name="connsiteY14" fmla="*/ 577542 h 1302749"/>
                  <a:gd name="connsiteX15" fmla="*/ 99889 w 1576362"/>
                  <a:gd name="connsiteY15" fmla="*/ 503754 h 1302749"/>
                  <a:gd name="connsiteX16" fmla="*/ 134633 w 1576362"/>
                  <a:gd name="connsiteY16" fmla="*/ 499410 h 1302749"/>
                  <a:gd name="connsiteX17" fmla="*/ 243167 w 1576362"/>
                  <a:gd name="connsiteY17" fmla="*/ 508097 h 1302749"/>
                  <a:gd name="connsiteX18" fmla="*/ 273569 w 1576362"/>
                  <a:gd name="connsiteY18" fmla="*/ 560170 h 1302749"/>
                  <a:gd name="connsiteX19" fmla="*/ 186751 w 1576362"/>
                  <a:gd name="connsiteY19" fmla="*/ 638345 h 1302749"/>
                  <a:gd name="connsiteX20" fmla="*/ 234482 w 1576362"/>
                  <a:gd name="connsiteY20" fmla="*/ 686119 h 1302749"/>
                  <a:gd name="connsiteX21" fmla="*/ 351744 w 1576362"/>
                  <a:gd name="connsiteY21" fmla="*/ 599257 h 1302749"/>
                  <a:gd name="connsiteX22" fmla="*/ 525468 w 1576362"/>
                  <a:gd name="connsiteY22" fmla="*/ 490725 h 1302749"/>
                  <a:gd name="connsiteX23" fmla="*/ 538497 w 1576362"/>
                  <a:gd name="connsiteY23" fmla="*/ 473353 h 1302749"/>
                  <a:gd name="connsiteX24" fmla="*/ 499409 w 1576362"/>
                  <a:gd name="connsiteY24" fmla="*/ 269227 h 1302749"/>
                  <a:gd name="connsiteX25" fmla="*/ 525468 w 1576362"/>
                  <a:gd name="connsiteY25" fmla="*/ 217111 h 1302749"/>
                  <a:gd name="connsiteX26" fmla="*/ 599256 w 1576362"/>
                  <a:gd name="connsiteY26" fmla="*/ 243168 h 1302749"/>
                  <a:gd name="connsiteX27" fmla="*/ 825096 w 1576362"/>
                  <a:gd name="connsiteY27" fmla="*/ 377804 h 1302749"/>
                  <a:gd name="connsiteX28" fmla="*/ 911913 w 1576362"/>
                  <a:gd name="connsiteY28" fmla="*/ 499410 h 1302749"/>
                  <a:gd name="connsiteX29" fmla="*/ 668746 w 1576362"/>
                  <a:gd name="connsiteY29" fmla="*/ 668747 h 1302749"/>
                  <a:gd name="connsiteX30" fmla="*/ 681775 w 1576362"/>
                  <a:gd name="connsiteY30" fmla="*/ 707835 h 1302749"/>
                  <a:gd name="connsiteX31" fmla="*/ 1107352 w 1576362"/>
                  <a:gd name="connsiteY31" fmla="*/ 1089981 h 1302749"/>
                  <a:gd name="connsiteX32" fmla="*/ 1315777 w 1576362"/>
                  <a:gd name="connsiteY32" fmla="*/ 686119 h 1302749"/>
                  <a:gd name="connsiteX33" fmla="*/ 1367894 w 1576362"/>
                  <a:gd name="connsiteY33" fmla="*/ 390833 h 1302749"/>
                  <a:gd name="connsiteX34" fmla="*/ 1385266 w 1576362"/>
                  <a:gd name="connsiteY34" fmla="*/ 199782 h 1302749"/>
                  <a:gd name="connsiteX35" fmla="*/ 1281032 w 1576362"/>
                  <a:gd name="connsiteY35" fmla="*/ 0 h 1302749"/>
                  <a:gd name="connsiteX36" fmla="*/ 620973 w 1576362"/>
                  <a:gd name="connsiteY36" fmla="*/ 299629 h 1302749"/>
                  <a:gd name="connsiteX37" fmla="*/ 581884 w 1576362"/>
                  <a:gd name="connsiteY37" fmla="*/ 303971 h 1302749"/>
                  <a:gd name="connsiteX38" fmla="*/ 581884 w 1576362"/>
                  <a:gd name="connsiteY38" fmla="*/ 338717 h 1302749"/>
                  <a:gd name="connsiteX39" fmla="*/ 607943 w 1576362"/>
                  <a:gd name="connsiteY39" fmla="*/ 442951 h 1302749"/>
                  <a:gd name="connsiteX40" fmla="*/ 733891 w 1576362"/>
                  <a:gd name="connsiteY40" fmla="*/ 334373 h 1302749"/>
                  <a:gd name="connsiteX41" fmla="*/ 620973 w 1576362"/>
                  <a:gd name="connsiteY41" fmla="*/ 299629 h 130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76362" h="1302749">
                    <a:moveTo>
                      <a:pt x="1281032" y="0"/>
                    </a:moveTo>
                    <a:cubicBezTo>
                      <a:pt x="1320120" y="43431"/>
                      <a:pt x="1354865" y="82518"/>
                      <a:pt x="1380923" y="130293"/>
                    </a:cubicBezTo>
                    <a:cubicBezTo>
                      <a:pt x="1441727" y="238826"/>
                      <a:pt x="1498187" y="369119"/>
                      <a:pt x="1532931" y="490725"/>
                    </a:cubicBezTo>
                    <a:cubicBezTo>
                      <a:pt x="1572017" y="625316"/>
                      <a:pt x="1576362" y="694806"/>
                      <a:pt x="1576362" y="812067"/>
                    </a:cubicBezTo>
                    <a:cubicBezTo>
                      <a:pt x="1576362" y="990091"/>
                      <a:pt x="1506872" y="1302749"/>
                      <a:pt x="1307091" y="1302749"/>
                    </a:cubicBezTo>
                    <a:cubicBezTo>
                      <a:pt x="1254973" y="1302749"/>
                      <a:pt x="1185527" y="1276690"/>
                      <a:pt x="1133411" y="1246289"/>
                    </a:cubicBezTo>
                    <a:cubicBezTo>
                      <a:pt x="1029177" y="1189872"/>
                      <a:pt x="890241" y="1076952"/>
                      <a:pt x="807724" y="964032"/>
                    </a:cubicBezTo>
                    <a:cubicBezTo>
                      <a:pt x="742579" y="877215"/>
                      <a:pt x="681775" y="786010"/>
                      <a:pt x="625315" y="694806"/>
                    </a:cubicBezTo>
                    <a:cubicBezTo>
                      <a:pt x="495067" y="759951"/>
                      <a:pt x="321343" y="859843"/>
                      <a:pt x="221453" y="1024835"/>
                    </a:cubicBezTo>
                    <a:cubicBezTo>
                      <a:pt x="217110" y="1024835"/>
                      <a:pt x="212766" y="1024835"/>
                      <a:pt x="208423" y="1020493"/>
                    </a:cubicBezTo>
                    <a:cubicBezTo>
                      <a:pt x="195437" y="994434"/>
                      <a:pt x="104232" y="842469"/>
                      <a:pt x="104232" y="825097"/>
                    </a:cubicBezTo>
                    <a:cubicBezTo>
                      <a:pt x="104232" y="790353"/>
                      <a:pt x="147663" y="768638"/>
                      <a:pt x="182409" y="725207"/>
                    </a:cubicBezTo>
                    <a:lnTo>
                      <a:pt x="138977" y="725207"/>
                    </a:lnTo>
                    <a:cubicBezTo>
                      <a:pt x="121606" y="729550"/>
                      <a:pt x="86860" y="738237"/>
                      <a:pt x="78175" y="738237"/>
                    </a:cubicBezTo>
                    <a:cubicBezTo>
                      <a:pt x="69488" y="738237"/>
                      <a:pt x="0" y="581885"/>
                      <a:pt x="0" y="577542"/>
                    </a:cubicBezTo>
                    <a:cubicBezTo>
                      <a:pt x="0" y="564513"/>
                      <a:pt x="78175" y="508097"/>
                      <a:pt x="99889" y="503754"/>
                    </a:cubicBezTo>
                    <a:cubicBezTo>
                      <a:pt x="104232" y="499410"/>
                      <a:pt x="121606" y="499410"/>
                      <a:pt x="134633" y="499410"/>
                    </a:cubicBezTo>
                    <a:cubicBezTo>
                      <a:pt x="143320" y="499410"/>
                      <a:pt x="208423" y="503754"/>
                      <a:pt x="243167" y="508097"/>
                    </a:cubicBezTo>
                    <a:cubicBezTo>
                      <a:pt x="256197" y="508097"/>
                      <a:pt x="273569" y="555828"/>
                      <a:pt x="273569" y="560170"/>
                    </a:cubicBezTo>
                    <a:cubicBezTo>
                      <a:pt x="273569" y="577542"/>
                      <a:pt x="195437" y="625316"/>
                      <a:pt x="186751" y="638345"/>
                    </a:cubicBezTo>
                    <a:cubicBezTo>
                      <a:pt x="204123" y="655717"/>
                      <a:pt x="225795" y="686119"/>
                      <a:pt x="234482" y="686119"/>
                    </a:cubicBezTo>
                    <a:cubicBezTo>
                      <a:pt x="247511" y="686119"/>
                      <a:pt x="308315" y="625316"/>
                      <a:pt x="351744" y="599257"/>
                    </a:cubicBezTo>
                    <a:cubicBezTo>
                      <a:pt x="403862" y="560170"/>
                      <a:pt x="469007" y="525469"/>
                      <a:pt x="525468" y="490725"/>
                    </a:cubicBezTo>
                    <a:cubicBezTo>
                      <a:pt x="525468" y="490725"/>
                      <a:pt x="538497" y="486380"/>
                      <a:pt x="538497" y="473353"/>
                    </a:cubicBezTo>
                    <a:cubicBezTo>
                      <a:pt x="538497" y="473353"/>
                      <a:pt x="499409" y="295286"/>
                      <a:pt x="499409" y="269227"/>
                    </a:cubicBezTo>
                    <a:cubicBezTo>
                      <a:pt x="499409" y="256198"/>
                      <a:pt x="495067" y="217111"/>
                      <a:pt x="525468" y="217111"/>
                    </a:cubicBezTo>
                    <a:cubicBezTo>
                      <a:pt x="534153" y="217111"/>
                      <a:pt x="573199" y="234483"/>
                      <a:pt x="599256" y="243168"/>
                    </a:cubicBezTo>
                    <a:cubicBezTo>
                      <a:pt x="664403" y="273570"/>
                      <a:pt x="755608" y="286599"/>
                      <a:pt x="825096" y="377804"/>
                    </a:cubicBezTo>
                    <a:cubicBezTo>
                      <a:pt x="846813" y="412550"/>
                      <a:pt x="911913" y="464666"/>
                      <a:pt x="911913" y="499410"/>
                    </a:cubicBezTo>
                    <a:cubicBezTo>
                      <a:pt x="911913" y="560170"/>
                      <a:pt x="707833" y="638345"/>
                      <a:pt x="668746" y="668747"/>
                    </a:cubicBezTo>
                    <a:cubicBezTo>
                      <a:pt x="673089" y="681776"/>
                      <a:pt x="681775" y="690461"/>
                      <a:pt x="681775" y="707835"/>
                    </a:cubicBezTo>
                    <a:cubicBezTo>
                      <a:pt x="712177" y="868528"/>
                      <a:pt x="959687" y="1089981"/>
                      <a:pt x="1107352" y="1089981"/>
                    </a:cubicBezTo>
                    <a:cubicBezTo>
                      <a:pt x="1289719" y="1089981"/>
                      <a:pt x="1294061" y="725207"/>
                      <a:pt x="1315777" y="686119"/>
                    </a:cubicBezTo>
                    <a:cubicBezTo>
                      <a:pt x="1341835" y="590572"/>
                      <a:pt x="1354865" y="486380"/>
                      <a:pt x="1367894" y="390833"/>
                    </a:cubicBezTo>
                    <a:cubicBezTo>
                      <a:pt x="1372237" y="330030"/>
                      <a:pt x="1385266" y="212767"/>
                      <a:pt x="1385266" y="199782"/>
                    </a:cubicBezTo>
                    <a:cubicBezTo>
                      <a:pt x="1385266" y="121606"/>
                      <a:pt x="1337493" y="86862"/>
                      <a:pt x="1281032" y="0"/>
                    </a:cubicBezTo>
                    <a:close/>
                    <a:moveTo>
                      <a:pt x="620973" y="299629"/>
                    </a:moveTo>
                    <a:cubicBezTo>
                      <a:pt x="612285" y="299629"/>
                      <a:pt x="594913" y="303971"/>
                      <a:pt x="581884" y="303971"/>
                    </a:cubicBezTo>
                    <a:lnTo>
                      <a:pt x="581884" y="338717"/>
                    </a:lnTo>
                    <a:cubicBezTo>
                      <a:pt x="581884" y="347402"/>
                      <a:pt x="599256" y="408205"/>
                      <a:pt x="607943" y="442951"/>
                    </a:cubicBezTo>
                    <a:cubicBezTo>
                      <a:pt x="634002" y="416892"/>
                      <a:pt x="733891" y="395176"/>
                      <a:pt x="733891" y="334373"/>
                    </a:cubicBezTo>
                    <a:cubicBezTo>
                      <a:pt x="733891" y="317001"/>
                      <a:pt x="629657" y="299629"/>
                      <a:pt x="620973" y="299629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6249778-1D93-B0C0-2340-19BA7B6E98B9}"/>
                </a:ext>
              </a:extLst>
            </p:cNvPr>
            <p:cNvSpPr/>
            <p:nvPr/>
          </p:nvSpPr>
          <p:spPr>
            <a:xfrm>
              <a:off x="3208279" y="4142863"/>
              <a:ext cx="1020492" cy="1485157"/>
            </a:xfrm>
            <a:custGeom>
              <a:avLst/>
              <a:gdLst>
                <a:gd name="connsiteX0" fmla="*/ 851112 w 1020492"/>
                <a:gd name="connsiteY0" fmla="*/ 0 h 1485157"/>
                <a:gd name="connsiteX1" fmla="*/ 946659 w 1020492"/>
                <a:gd name="connsiteY1" fmla="*/ 108578 h 1485157"/>
                <a:gd name="connsiteX2" fmla="*/ 951004 w 1020492"/>
                <a:gd name="connsiteY2" fmla="*/ 130292 h 1485157"/>
                <a:gd name="connsiteX3" fmla="*/ 946659 w 1020492"/>
                <a:gd name="connsiteY3" fmla="*/ 156307 h 1485157"/>
                <a:gd name="connsiteX4" fmla="*/ 894543 w 1020492"/>
                <a:gd name="connsiteY4" fmla="*/ 204081 h 1485157"/>
                <a:gd name="connsiteX5" fmla="*/ 855455 w 1020492"/>
                <a:gd name="connsiteY5" fmla="*/ 234482 h 1485157"/>
                <a:gd name="connsiteX6" fmla="*/ 842425 w 1020492"/>
                <a:gd name="connsiteY6" fmla="*/ 325687 h 1485157"/>
                <a:gd name="connsiteX7" fmla="*/ 851112 w 1020492"/>
                <a:gd name="connsiteY7" fmla="*/ 334374 h 1485157"/>
                <a:gd name="connsiteX8" fmla="*/ 890201 w 1020492"/>
                <a:gd name="connsiteY8" fmla="*/ 317002 h 1485157"/>
                <a:gd name="connsiteX9" fmla="*/ 924945 w 1020492"/>
                <a:gd name="connsiteY9" fmla="*/ 364775 h 1485157"/>
                <a:gd name="connsiteX10" fmla="*/ 820711 w 1020492"/>
                <a:gd name="connsiteY10" fmla="*/ 551484 h 1485157"/>
                <a:gd name="connsiteX11" fmla="*/ 825053 w 1020492"/>
                <a:gd name="connsiteY11" fmla="*/ 573199 h 1485157"/>
                <a:gd name="connsiteX12" fmla="*/ 907573 w 1020492"/>
                <a:gd name="connsiteY12" fmla="*/ 538455 h 1485157"/>
                <a:gd name="connsiteX13" fmla="*/ 998777 w 1020492"/>
                <a:gd name="connsiteY13" fmla="*/ 625317 h 1485157"/>
                <a:gd name="connsiteX14" fmla="*/ 1011807 w 1020492"/>
                <a:gd name="connsiteY14" fmla="*/ 660061 h 1485157"/>
                <a:gd name="connsiteX15" fmla="*/ 1020492 w 1020492"/>
                <a:gd name="connsiteY15" fmla="*/ 712177 h 1485157"/>
                <a:gd name="connsiteX16" fmla="*/ 985748 w 1020492"/>
                <a:gd name="connsiteY16" fmla="*/ 855455 h 1485157"/>
                <a:gd name="connsiteX17" fmla="*/ 382105 w 1020492"/>
                <a:gd name="connsiteY17" fmla="*/ 1485157 h 1485157"/>
                <a:gd name="connsiteX18" fmla="*/ 191051 w 1020492"/>
                <a:gd name="connsiteY18" fmla="*/ 1420012 h 1485157"/>
                <a:gd name="connsiteX19" fmla="*/ 82475 w 1020492"/>
                <a:gd name="connsiteY19" fmla="*/ 1380923 h 1485157"/>
                <a:gd name="connsiteX20" fmla="*/ 0 w 1020492"/>
                <a:gd name="connsiteY20" fmla="*/ 1315778 h 1485157"/>
                <a:gd name="connsiteX21" fmla="*/ 95504 w 1020492"/>
                <a:gd name="connsiteY21" fmla="*/ 1376581 h 1485157"/>
                <a:gd name="connsiteX22" fmla="*/ 143278 w 1020492"/>
                <a:gd name="connsiteY22" fmla="*/ 1337492 h 1485157"/>
                <a:gd name="connsiteX23" fmla="*/ 208425 w 1020492"/>
                <a:gd name="connsiteY23" fmla="*/ 1294063 h 1485157"/>
                <a:gd name="connsiteX24" fmla="*/ 638344 w 1020492"/>
                <a:gd name="connsiteY24" fmla="*/ 1033521 h 1485157"/>
                <a:gd name="connsiteX25" fmla="*/ 429878 w 1020492"/>
                <a:gd name="connsiteY25" fmla="*/ 846770 h 1485157"/>
                <a:gd name="connsiteX26" fmla="*/ 416849 w 1020492"/>
                <a:gd name="connsiteY26" fmla="*/ 803381 h 1485157"/>
                <a:gd name="connsiteX27" fmla="*/ 425534 w 1020492"/>
                <a:gd name="connsiteY27" fmla="*/ 803381 h 1485157"/>
                <a:gd name="connsiteX28" fmla="*/ 660061 w 1020492"/>
                <a:gd name="connsiteY28" fmla="*/ 1003120 h 1485157"/>
                <a:gd name="connsiteX29" fmla="*/ 864142 w 1020492"/>
                <a:gd name="connsiteY29" fmla="*/ 620972 h 1485157"/>
                <a:gd name="connsiteX30" fmla="*/ 864142 w 1020492"/>
                <a:gd name="connsiteY30" fmla="*/ 603600 h 1485157"/>
                <a:gd name="connsiteX31" fmla="*/ 664403 w 1020492"/>
                <a:gd name="connsiteY31" fmla="*/ 759950 h 1485157"/>
                <a:gd name="connsiteX32" fmla="*/ 586228 w 1020492"/>
                <a:gd name="connsiteY32" fmla="*/ 599258 h 1485157"/>
                <a:gd name="connsiteX33" fmla="*/ 603600 w 1020492"/>
                <a:gd name="connsiteY33" fmla="*/ 560169 h 1485157"/>
                <a:gd name="connsiteX34" fmla="*/ 525425 w 1020492"/>
                <a:gd name="connsiteY34" fmla="*/ 421236 h 1485157"/>
                <a:gd name="connsiteX35" fmla="*/ 594915 w 1020492"/>
                <a:gd name="connsiteY35" fmla="*/ 330031 h 1485157"/>
                <a:gd name="connsiteX36" fmla="*/ 577541 w 1020492"/>
                <a:gd name="connsiteY36" fmla="*/ 317002 h 1485157"/>
                <a:gd name="connsiteX37" fmla="*/ 447250 w 1020492"/>
                <a:gd name="connsiteY37" fmla="*/ 442950 h 1485157"/>
                <a:gd name="connsiteX38" fmla="*/ 442908 w 1020492"/>
                <a:gd name="connsiteY38" fmla="*/ 460322 h 1485157"/>
                <a:gd name="connsiteX39" fmla="*/ 451593 w 1020492"/>
                <a:gd name="connsiteY39" fmla="*/ 525425 h 1485157"/>
                <a:gd name="connsiteX40" fmla="*/ 442908 w 1020492"/>
                <a:gd name="connsiteY40" fmla="*/ 599258 h 1485157"/>
                <a:gd name="connsiteX41" fmla="*/ 425534 w 1020492"/>
                <a:gd name="connsiteY41" fmla="*/ 634002 h 1485157"/>
                <a:gd name="connsiteX42" fmla="*/ 429878 w 1020492"/>
                <a:gd name="connsiteY42" fmla="*/ 668746 h 1485157"/>
                <a:gd name="connsiteX43" fmla="*/ 338716 w 1020492"/>
                <a:gd name="connsiteY43" fmla="*/ 534112 h 1485157"/>
                <a:gd name="connsiteX44" fmla="*/ 217110 w 1020492"/>
                <a:gd name="connsiteY44" fmla="*/ 629659 h 1485157"/>
                <a:gd name="connsiteX45" fmla="*/ 151965 w 1020492"/>
                <a:gd name="connsiteY45" fmla="*/ 538455 h 1485157"/>
                <a:gd name="connsiteX46" fmla="*/ 290943 w 1020492"/>
                <a:gd name="connsiteY46" fmla="*/ 390834 h 1485157"/>
                <a:gd name="connsiteX47" fmla="*/ 347403 w 1020492"/>
                <a:gd name="connsiteY47" fmla="*/ 382147 h 1485157"/>
                <a:gd name="connsiteX48" fmla="*/ 343061 w 1020492"/>
                <a:gd name="connsiteY48" fmla="*/ 351746 h 1485157"/>
                <a:gd name="connsiteX49" fmla="*/ 143278 w 1020492"/>
                <a:gd name="connsiteY49" fmla="*/ 429921 h 1485157"/>
                <a:gd name="connsiteX50" fmla="*/ 73789 w 1020492"/>
                <a:gd name="connsiteY50" fmla="*/ 347403 h 1485157"/>
                <a:gd name="connsiteX51" fmla="*/ 95504 w 1020492"/>
                <a:gd name="connsiteY51" fmla="*/ 286600 h 1485157"/>
                <a:gd name="connsiteX52" fmla="*/ 234482 w 1020492"/>
                <a:gd name="connsiteY52" fmla="*/ 230140 h 1485157"/>
                <a:gd name="connsiteX53" fmla="*/ 312659 w 1020492"/>
                <a:gd name="connsiteY53" fmla="*/ 204081 h 1485157"/>
                <a:gd name="connsiteX54" fmla="*/ 377760 w 1020492"/>
                <a:gd name="connsiteY54" fmla="*/ 173679 h 1485157"/>
                <a:gd name="connsiteX55" fmla="*/ 425534 w 1020492"/>
                <a:gd name="connsiteY55" fmla="*/ 69489 h 1485157"/>
                <a:gd name="connsiteX56" fmla="*/ 468965 w 1020492"/>
                <a:gd name="connsiteY56" fmla="*/ 56460 h 1485157"/>
                <a:gd name="connsiteX57" fmla="*/ 551484 w 1020492"/>
                <a:gd name="connsiteY57" fmla="*/ 78176 h 1485157"/>
                <a:gd name="connsiteX58" fmla="*/ 620972 w 1020492"/>
                <a:gd name="connsiteY58" fmla="*/ 164994 h 1485157"/>
                <a:gd name="connsiteX59" fmla="*/ 473309 w 1020492"/>
                <a:gd name="connsiteY59" fmla="*/ 290943 h 1485157"/>
                <a:gd name="connsiteX60" fmla="*/ 460280 w 1020492"/>
                <a:gd name="connsiteY60" fmla="*/ 364775 h 1485157"/>
                <a:gd name="connsiteX61" fmla="*/ 464622 w 1020492"/>
                <a:gd name="connsiteY61" fmla="*/ 386490 h 1485157"/>
                <a:gd name="connsiteX62" fmla="*/ 581886 w 1020492"/>
                <a:gd name="connsiteY62" fmla="*/ 290943 h 1485157"/>
                <a:gd name="connsiteX63" fmla="*/ 616630 w 1020492"/>
                <a:gd name="connsiteY63" fmla="*/ 234482 h 1485157"/>
                <a:gd name="connsiteX64" fmla="*/ 759908 w 1020492"/>
                <a:gd name="connsiteY64" fmla="*/ 156307 h 1485157"/>
                <a:gd name="connsiteX65" fmla="*/ 768595 w 1020492"/>
                <a:gd name="connsiteY65" fmla="*/ 125950 h 1485157"/>
                <a:gd name="connsiteX66" fmla="*/ 851112 w 1020492"/>
                <a:gd name="connsiteY66" fmla="*/ 0 h 1485157"/>
                <a:gd name="connsiteX67" fmla="*/ 877171 w 1020492"/>
                <a:gd name="connsiteY67" fmla="*/ 43431 h 1485157"/>
                <a:gd name="connsiteX68" fmla="*/ 877171 w 1020492"/>
                <a:gd name="connsiteY68" fmla="*/ 104234 h 1485157"/>
                <a:gd name="connsiteX69" fmla="*/ 907573 w 1020492"/>
                <a:gd name="connsiteY69" fmla="*/ 78176 h 1485157"/>
                <a:gd name="connsiteX70" fmla="*/ 877171 w 1020492"/>
                <a:gd name="connsiteY70" fmla="*/ 43431 h 1485157"/>
                <a:gd name="connsiteX71" fmla="*/ 742536 w 1020492"/>
                <a:gd name="connsiteY71" fmla="*/ 290943 h 1485157"/>
                <a:gd name="connsiteX72" fmla="*/ 703492 w 1020492"/>
                <a:gd name="connsiteY72" fmla="*/ 308315 h 1485157"/>
                <a:gd name="connsiteX73" fmla="*/ 742536 w 1020492"/>
                <a:gd name="connsiteY73" fmla="*/ 312657 h 1485157"/>
                <a:gd name="connsiteX74" fmla="*/ 742536 w 1020492"/>
                <a:gd name="connsiteY74" fmla="*/ 290943 h 1485157"/>
                <a:gd name="connsiteX75" fmla="*/ 508053 w 1020492"/>
                <a:gd name="connsiteY75" fmla="*/ 117263 h 1485157"/>
                <a:gd name="connsiteX76" fmla="*/ 525425 w 1020492"/>
                <a:gd name="connsiteY76" fmla="*/ 117263 h 1485157"/>
                <a:gd name="connsiteX77" fmla="*/ 508053 w 1020492"/>
                <a:gd name="connsiteY77" fmla="*/ 117263 h 1485157"/>
                <a:gd name="connsiteX78" fmla="*/ 334374 w 1020492"/>
                <a:gd name="connsiteY78" fmla="*/ 460322 h 1485157"/>
                <a:gd name="connsiteX79" fmla="*/ 269228 w 1020492"/>
                <a:gd name="connsiteY79" fmla="*/ 529768 h 1485157"/>
                <a:gd name="connsiteX80" fmla="*/ 334374 w 1020492"/>
                <a:gd name="connsiteY80" fmla="*/ 460322 h 1485157"/>
                <a:gd name="connsiteX81" fmla="*/ 720819 w 1020492"/>
                <a:gd name="connsiteY81" fmla="*/ 412549 h 1485157"/>
                <a:gd name="connsiteX82" fmla="*/ 673090 w 1020492"/>
                <a:gd name="connsiteY82" fmla="*/ 447293 h 1485157"/>
                <a:gd name="connsiteX83" fmla="*/ 686120 w 1020492"/>
                <a:gd name="connsiteY83" fmla="*/ 447293 h 1485157"/>
                <a:gd name="connsiteX84" fmla="*/ 720819 w 1020492"/>
                <a:gd name="connsiteY84" fmla="*/ 412549 h 148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020492" h="1485157">
                  <a:moveTo>
                    <a:pt x="851112" y="0"/>
                  </a:moveTo>
                  <a:cubicBezTo>
                    <a:pt x="877171" y="0"/>
                    <a:pt x="942317" y="95548"/>
                    <a:pt x="946659" y="108578"/>
                  </a:cubicBezTo>
                  <a:cubicBezTo>
                    <a:pt x="951004" y="112920"/>
                    <a:pt x="951004" y="121606"/>
                    <a:pt x="951004" y="130292"/>
                  </a:cubicBezTo>
                  <a:cubicBezTo>
                    <a:pt x="951004" y="143322"/>
                    <a:pt x="951004" y="147665"/>
                    <a:pt x="946659" y="156307"/>
                  </a:cubicBezTo>
                  <a:cubicBezTo>
                    <a:pt x="937974" y="173679"/>
                    <a:pt x="916258" y="191051"/>
                    <a:pt x="894543" y="204081"/>
                  </a:cubicBezTo>
                  <a:cubicBezTo>
                    <a:pt x="881514" y="212768"/>
                    <a:pt x="859799" y="217110"/>
                    <a:pt x="855455" y="234482"/>
                  </a:cubicBezTo>
                  <a:cubicBezTo>
                    <a:pt x="842425" y="260541"/>
                    <a:pt x="846770" y="295285"/>
                    <a:pt x="842425" y="325687"/>
                  </a:cubicBezTo>
                  <a:cubicBezTo>
                    <a:pt x="846770" y="330031"/>
                    <a:pt x="842425" y="334374"/>
                    <a:pt x="851112" y="334374"/>
                  </a:cubicBezTo>
                  <a:cubicBezTo>
                    <a:pt x="864142" y="334374"/>
                    <a:pt x="877171" y="317002"/>
                    <a:pt x="890201" y="317002"/>
                  </a:cubicBezTo>
                  <a:cubicBezTo>
                    <a:pt x="911915" y="317002"/>
                    <a:pt x="924945" y="356088"/>
                    <a:pt x="924945" y="364775"/>
                  </a:cubicBezTo>
                  <a:cubicBezTo>
                    <a:pt x="924945" y="416891"/>
                    <a:pt x="825053" y="495066"/>
                    <a:pt x="820711" y="551484"/>
                  </a:cubicBezTo>
                  <a:lnTo>
                    <a:pt x="825053" y="573199"/>
                  </a:lnTo>
                  <a:cubicBezTo>
                    <a:pt x="851112" y="560169"/>
                    <a:pt x="894543" y="538455"/>
                    <a:pt x="907573" y="538455"/>
                  </a:cubicBezTo>
                  <a:cubicBezTo>
                    <a:pt x="929287" y="538455"/>
                    <a:pt x="977061" y="599258"/>
                    <a:pt x="998777" y="625317"/>
                  </a:cubicBezTo>
                  <a:cubicBezTo>
                    <a:pt x="1007462" y="629659"/>
                    <a:pt x="1011807" y="647031"/>
                    <a:pt x="1011807" y="660061"/>
                  </a:cubicBezTo>
                  <a:cubicBezTo>
                    <a:pt x="1016149" y="677433"/>
                    <a:pt x="1020492" y="703492"/>
                    <a:pt x="1020492" y="712177"/>
                  </a:cubicBezTo>
                  <a:cubicBezTo>
                    <a:pt x="1020492" y="742578"/>
                    <a:pt x="990090" y="833783"/>
                    <a:pt x="985748" y="855455"/>
                  </a:cubicBezTo>
                  <a:cubicBezTo>
                    <a:pt x="942317" y="1059580"/>
                    <a:pt x="634002" y="1485157"/>
                    <a:pt x="382105" y="1485157"/>
                  </a:cubicBezTo>
                  <a:cubicBezTo>
                    <a:pt x="334374" y="1485157"/>
                    <a:pt x="225797" y="1433041"/>
                    <a:pt x="191051" y="1420012"/>
                  </a:cubicBezTo>
                  <a:cubicBezTo>
                    <a:pt x="160650" y="1406982"/>
                    <a:pt x="108534" y="1402640"/>
                    <a:pt x="82475" y="1380923"/>
                  </a:cubicBezTo>
                  <a:cubicBezTo>
                    <a:pt x="56417" y="1363551"/>
                    <a:pt x="26016" y="1337492"/>
                    <a:pt x="0" y="1315778"/>
                  </a:cubicBezTo>
                  <a:cubicBezTo>
                    <a:pt x="30359" y="1337492"/>
                    <a:pt x="82475" y="1376581"/>
                    <a:pt x="95504" y="1376581"/>
                  </a:cubicBezTo>
                  <a:cubicBezTo>
                    <a:pt x="108534" y="1376581"/>
                    <a:pt x="130248" y="1350522"/>
                    <a:pt x="143278" y="1337492"/>
                  </a:cubicBezTo>
                  <a:cubicBezTo>
                    <a:pt x="160650" y="1315778"/>
                    <a:pt x="182366" y="1298406"/>
                    <a:pt x="208425" y="1294063"/>
                  </a:cubicBezTo>
                  <a:cubicBezTo>
                    <a:pt x="347403" y="1254975"/>
                    <a:pt x="495024" y="1189872"/>
                    <a:pt x="638344" y="1033521"/>
                  </a:cubicBezTo>
                  <a:cubicBezTo>
                    <a:pt x="577541" y="951002"/>
                    <a:pt x="486337" y="898886"/>
                    <a:pt x="429878" y="846770"/>
                  </a:cubicBezTo>
                  <a:cubicBezTo>
                    <a:pt x="416849" y="833783"/>
                    <a:pt x="421191" y="816411"/>
                    <a:pt x="416849" y="803381"/>
                  </a:cubicBezTo>
                  <a:lnTo>
                    <a:pt x="425534" y="803381"/>
                  </a:lnTo>
                  <a:cubicBezTo>
                    <a:pt x="499366" y="846770"/>
                    <a:pt x="581886" y="929287"/>
                    <a:pt x="660061" y="1003120"/>
                  </a:cubicBezTo>
                  <a:cubicBezTo>
                    <a:pt x="764250" y="881514"/>
                    <a:pt x="816368" y="738236"/>
                    <a:pt x="864142" y="620972"/>
                  </a:cubicBezTo>
                  <a:cubicBezTo>
                    <a:pt x="868484" y="616630"/>
                    <a:pt x="868484" y="612287"/>
                    <a:pt x="864142" y="603600"/>
                  </a:cubicBezTo>
                  <a:cubicBezTo>
                    <a:pt x="798996" y="638344"/>
                    <a:pt x="725164" y="686120"/>
                    <a:pt x="664403" y="759950"/>
                  </a:cubicBezTo>
                  <a:cubicBezTo>
                    <a:pt x="660061" y="755608"/>
                    <a:pt x="586228" y="616630"/>
                    <a:pt x="586228" y="599258"/>
                  </a:cubicBezTo>
                  <a:cubicBezTo>
                    <a:pt x="586228" y="590571"/>
                    <a:pt x="594915" y="573199"/>
                    <a:pt x="603600" y="560169"/>
                  </a:cubicBezTo>
                  <a:cubicBezTo>
                    <a:pt x="581886" y="542797"/>
                    <a:pt x="525425" y="434263"/>
                    <a:pt x="525425" y="421236"/>
                  </a:cubicBezTo>
                  <a:cubicBezTo>
                    <a:pt x="525425" y="395177"/>
                    <a:pt x="568856" y="351746"/>
                    <a:pt x="594915" y="330031"/>
                  </a:cubicBezTo>
                  <a:cubicBezTo>
                    <a:pt x="590571" y="325687"/>
                    <a:pt x="586228" y="317002"/>
                    <a:pt x="577541" y="317002"/>
                  </a:cubicBezTo>
                  <a:cubicBezTo>
                    <a:pt x="564514" y="317002"/>
                    <a:pt x="495024" y="403862"/>
                    <a:pt x="447250" y="442950"/>
                  </a:cubicBezTo>
                  <a:cubicBezTo>
                    <a:pt x="447250" y="447293"/>
                    <a:pt x="442908" y="447293"/>
                    <a:pt x="442908" y="460322"/>
                  </a:cubicBezTo>
                  <a:cubicBezTo>
                    <a:pt x="442908" y="469009"/>
                    <a:pt x="451593" y="516738"/>
                    <a:pt x="451593" y="525425"/>
                  </a:cubicBezTo>
                  <a:cubicBezTo>
                    <a:pt x="451593" y="538455"/>
                    <a:pt x="447250" y="577541"/>
                    <a:pt x="442908" y="599258"/>
                  </a:cubicBezTo>
                  <a:cubicBezTo>
                    <a:pt x="442908" y="607943"/>
                    <a:pt x="429878" y="616630"/>
                    <a:pt x="425534" y="634002"/>
                  </a:cubicBezTo>
                  <a:cubicBezTo>
                    <a:pt x="421191" y="638344"/>
                    <a:pt x="425534" y="655718"/>
                    <a:pt x="429878" y="668746"/>
                  </a:cubicBezTo>
                  <a:cubicBezTo>
                    <a:pt x="382105" y="634002"/>
                    <a:pt x="356088" y="577541"/>
                    <a:pt x="338716" y="534112"/>
                  </a:cubicBezTo>
                  <a:cubicBezTo>
                    <a:pt x="299630" y="564514"/>
                    <a:pt x="230140" y="629659"/>
                    <a:pt x="217110" y="629659"/>
                  </a:cubicBezTo>
                  <a:cubicBezTo>
                    <a:pt x="199738" y="629659"/>
                    <a:pt x="151965" y="542797"/>
                    <a:pt x="151965" y="538455"/>
                  </a:cubicBezTo>
                  <a:cubicBezTo>
                    <a:pt x="151965" y="503711"/>
                    <a:pt x="264884" y="399519"/>
                    <a:pt x="290943" y="390834"/>
                  </a:cubicBezTo>
                  <a:cubicBezTo>
                    <a:pt x="303972" y="382147"/>
                    <a:pt x="325687" y="382147"/>
                    <a:pt x="347403" y="382147"/>
                  </a:cubicBezTo>
                  <a:cubicBezTo>
                    <a:pt x="347403" y="373460"/>
                    <a:pt x="356088" y="351746"/>
                    <a:pt x="343061" y="351746"/>
                  </a:cubicBezTo>
                  <a:cubicBezTo>
                    <a:pt x="334374" y="351746"/>
                    <a:pt x="151965" y="429921"/>
                    <a:pt x="143278" y="429921"/>
                  </a:cubicBezTo>
                  <a:cubicBezTo>
                    <a:pt x="121563" y="429921"/>
                    <a:pt x="73789" y="360433"/>
                    <a:pt x="73789" y="347403"/>
                  </a:cubicBezTo>
                  <a:cubicBezTo>
                    <a:pt x="73789" y="338716"/>
                    <a:pt x="78132" y="303972"/>
                    <a:pt x="95504" y="286600"/>
                  </a:cubicBezTo>
                  <a:cubicBezTo>
                    <a:pt x="125906" y="247512"/>
                    <a:pt x="186709" y="247512"/>
                    <a:pt x="234482" y="230140"/>
                  </a:cubicBezTo>
                  <a:cubicBezTo>
                    <a:pt x="256199" y="221453"/>
                    <a:pt x="286600" y="217110"/>
                    <a:pt x="312659" y="204081"/>
                  </a:cubicBezTo>
                  <a:cubicBezTo>
                    <a:pt x="325687" y="195396"/>
                    <a:pt x="369118" y="195396"/>
                    <a:pt x="377760" y="173679"/>
                  </a:cubicBezTo>
                  <a:cubicBezTo>
                    <a:pt x="390790" y="138979"/>
                    <a:pt x="390790" y="95548"/>
                    <a:pt x="425534" y="69489"/>
                  </a:cubicBezTo>
                  <a:cubicBezTo>
                    <a:pt x="434221" y="60803"/>
                    <a:pt x="455935" y="56460"/>
                    <a:pt x="468965" y="56460"/>
                  </a:cubicBezTo>
                  <a:cubicBezTo>
                    <a:pt x="477652" y="56460"/>
                    <a:pt x="525425" y="65147"/>
                    <a:pt x="551484" y="78176"/>
                  </a:cubicBezTo>
                  <a:cubicBezTo>
                    <a:pt x="577541" y="91204"/>
                    <a:pt x="620972" y="134635"/>
                    <a:pt x="620972" y="164994"/>
                  </a:cubicBezTo>
                  <a:cubicBezTo>
                    <a:pt x="620972" y="217110"/>
                    <a:pt x="481994" y="264884"/>
                    <a:pt x="473309" y="290943"/>
                  </a:cubicBezTo>
                  <a:cubicBezTo>
                    <a:pt x="464622" y="312657"/>
                    <a:pt x="460280" y="356088"/>
                    <a:pt x="460280" y="364775"/>
                  </a:cubicBezTo>
                  <a:cubicBezTo>
                    <a:pt x="460280" y="377805"/>
                    <a:pt x="460280" y="382147"/>
                    <a:pt x="464622" y="386490"/>
                  </a:cubicBezTo>
                  <a:cubicBezTo>
                    <a:pt x="503711" y="356088"/>
                    <a:pt x="551484" y="325687"/>
                    <a:pt x="581886" y="290943"/>
                  </a:cubicBezTo>
                  <a:cubicBezTo>
                    <a:pt x="594915" y="277913"/>
                    <a:pt x="599258" y="247512"/>
                    <a:pt x="616630" y="234482"/>
                  </a:cubicBezTo>
                  <a:cubicBezTo>
                    <a:pt x="660061" y="199738"/>
                    <a:pt x="712177" y="182366"/>
                    <a:pt x="759908" y="156307"/>
                  </a:cubicBezTo>
                  <a:cubicBezTo>
                    <a:pt x="764250" y="151965"/>
                    <a:pt x="768595" y="138979"/>
                    <a:pt x="768595" y="125950"/>
                  </a:cubicBezTo>
                  <a:cubicBezTo>
                    <a:pt x="768595" y="108578"/>
                    <a:pt x="798996" y="0"/>
                    <a:pt x="851112" y="0"/>
                  </a:cubicBezTo>
                  <a:close/>
                  <a:moveTo>
                    <a:pt x="877171" y="43431"/>
                  </a:moveTo>
                  <a:lnTo>
                    <a:pt x="877171" y="104234"/>
                  </a:lnTo>
                  <a:cubicBezTo>
                    <a:pt x="890201" y="99891"/>
                    <a:pt x="907573" y="91204"/>
                    <a:pt x="907573" y="78176"/>
                  </a:cubicBezTo>
                  <a:cubicBezTo>
                    <a:pt x="907573" y="65147"/>
                    <a:pt x="890201" y="52117"/>
                    <a:pt x="877171" y="43431"/>
                  </a:cubicBezTo>
                  <a:close/>
                  <a:moveTo>
                    <a:pt x="742536" y="290943"/>
                  </a:moveTo>
                  <a:cubicBezTo>
                    <a:pt x="729506" y="295285"/>
                    <a:pt x="716521" y="299630"/>
                    <a:pt x="703492" y="308315"/>
                  </a:cubicBezTo>
                  <a:cubicBezTo>
                    <a:pt x="716521" y="308315"/>
                    <a:pt x="729506" y="308315"/>
                    <a:pt x="742536" y="312657"/>
                  </a:cubicBezTo>
                  <a:lnTo>
                    <a:pt x="742536" y="290943"/>
                  </a:lnTo>
                  <a:close/>
                  <a:moveTo>
                    <a:pt x="508053" y="117263"/>
                  </a:moveTo>
                  <a:cubicBezTo>
                    <a:pt x="512396" y="121606"/>
                    <a:pt x="521083" y="117263"/>
                    <a:pt x="525425" y="117263"/>
                  </a:cubicBezTo>
                  <a:lnTo>
                    <a:pt x="508053" y="117263"/>
                  </a:lnTo>
                  <a:close/>
                  <a:moveTo>
                    <a:pt x="334374" y="460322"/>
                  </a:moveTo>
                  <a:cubicBezTo>
                    <a:pt x="308315" y="482039"/>
                    <a:pt x="286600" y="508053"/>
                    <a:pt x="269228" y="529768"/>
                  </a:cubicBezTo>
                  <a:cubicBezTo>
                    <a:pt x="290943" y="508053"/>
                    <a:pt x="351746" y="490724"/>
                    <a:pt x="334374" y="460322"/>
                  </a:cubicBezTo>
                  <a:close/>
                  <a:moveTo>
                    <a:pt x="720819" y="412549"/>
                  </a:moveTo>
                  <a:cubicBezTo>
                    <a:pt x="703492" y="421236"/>
                    <a:pt x="686120" y="438608"/>
                    <a:pt x="673090" y="447293"/>
                  </a:cubicBezTo>
                  <a:lnTo>
                    <a:pt x="686120" y="447293"/>
                  </a:lnTo>
                  <a:lnTo>
                    <a:pt x="720819" y="412549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F6F72A6-A606-83B5-461A-9B8071B8C318}"/>
                </a:ext>
              </a:extLst>
            </p:cNvPr>
            <p:cNvGrpSpPr/>
            <p:nvPr/>
          </p:nvGrpSpPr>
          <p:grpSpPr>
            <a:xfrm>
              <a:off x="4312855" y="4121064"/>
              <a:ext cx="1241988" cy="1317963"/>
              <a:chOff x="4967007" y="3963679"/>
              <a:chExt cx="1419967" cy="1506829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169FD8-191B-59FA-159F-788F50173FD1}"/>
                  </a:ext>
                </a:extLst>
              </p:cNvPr>
              <p:cNvSpPr/>
              <p:nvPr/>
            </p:nvSpPr>
            <p:spPr>
              <a:xfrm>
                <a:off x="4967007" y="3963679"/>
                <a:ext cx="625315" cy="1263874"/>
              </a:xfrm>
              <a:custGeom>
                <a:avLst/>
                <a:gdLst>
                  <a:gd name="connsiteX0" fmla="*/ 390788 w 625315"/>
                  <a:gd name="connsiteY0" fmla="*/ 0 h 1263874"/>
                  <a:gd name="connsiteX1" fmla="*/ 512394 w 625315"/>
                  <a:gd name="connsiteY1" fmla="*/ 169335 h 1263874"/>
                  <a:gd name="connsiteX2" fmla="*/ 447248 w 625315"/>
                  <a:gd name="connsiteY2" fmla="*/ 234481 h 1263874"/>
                  <a:gd name="connsiteX3" fmla="*/ 512394 w 625315"/>
                  <a:gd name="connsiteY3" fmla="*/ 312658 h 1263874"/>
                  <a:gd name="connsiteX4" fmla="*/ 416847 w 625315"/>
                  <a:gd name="connsiteY4" fmla="*/ 421234 h 1263874"/>
                  <a:gd name="connsiteX5" fmla="*/ 468965 w 625315"/>
                  <a:gd name="connsiteY5" fmla="*/ 495022 h 1263874"/>
                  <a:gd name="connsiteX6" fmla="*/ 321342 w 625315"/>
                  <a:gd name="connsiteY6" fmla="*/ 655717 h 1263874"/>
                  <a:gd name="connsiteX7" fmla="*/ 330029 w 625315"/>
                  <a:gd name="connsiteY7" fmla="*/ 660059 h 1263874"/>
                  <a:gd name="connsiteX8" fmla="*/ 386445 w 625315"/>
                  <a:gd name="connsiteY8" fmla="*/ 634000 h 1263874"/>
                  <a:gd name="connsiteX9" fmla="*/ 416847 w 625315"/>
                  <a:gd name="connsiteY9" fmla="*/ 586227 h 1263874"/>
                  <a:gd name="connsiteX10" fmla="*/ 560169 w 625315"/>
                  <a:gd name="connsiteY10" fmla="*/ 716520 h 1263874"/>
                  <a:gd name="connsiteX11" fmla="*/ 486337 w 625315"/>
                  <a:gd name="connsiteY11" fmla="*/ 764293 h 1263874"/>
                  <a:gd name="connsiteX12" fmla="*/ 486337 w 625315"/>
                  <a:gd name="connsiteY12" fmla="*/ 798995 h 1263874"/>
                  <a:gd name="connsiteX13" fmla="*/ 499366 w 625315"/>
                  <a:gd name="connsiteY13" fmla="*/ 803337 h 1263874"/>
                  <a:gd name="connsiteX14" fmla="*/ 625315 w 625315"/>
                  <a:gd name="connsiteY14" fmla="*/ 729549 h 1263874"/>
                  <a:gd name="connsiteX15" fmla="*/ 490679 w 625315"/>
                  <a:gd name="connsiteY15" fmla="*/ 851111 h 1263874"/>
                  <a:gd name="connsiteX16" fmla="*/ 308313 w 625315"/>
                  <a:gd name="connsiteY16" fmla="*/ 1263660 h 1263874"/>
                  <a:gd name="connsiteX17" fmla="*/ 221453 w 625315"/>
                  <a:gd name="connsiteY17" fmla="*/ 1237601 h 1263874"/>
                  <a:gd name="connsiteX18" fmla="*/ 130248 w 625315"/>
                  <a:gd name="connsiteY18" fmla="*/ 1037863 h 1263874"/>
                  <a:gd name="connsiteX19" fmla="*/ 390788 w 625315"/>
                  <a:gd name="connsiteY19" fmla="*/ 838081 h 1263874"/>
                  <a:gd name="connsiteX20" fmla="*/ 390788 w 625315"/>
                  <a:gd name="connsiteY20" fmla="*/ 812023 h 1263874"/>
                  <a:gd name="connsiteX21" fmla="*/ 86817 w 625315"/>
                  <a:gd name="connsiteY21" fmla="*/ 955345 h 1263874"/>
                  <a:gd name="connsiteX22" fmla="*/ 0 w 625315"/>
                  <a:gd name="connsiteY22" fmla="*/ 803337 h 1263874"/>
                  <a:gd name="connsiteX23" fmla="*/ 99847 w 625315"/>
                  <a:gd name="connsiteY23" fmla="*/ 716520 h 1263874"/>
                  <a:gd name="connsiteX24" fmla="*/ 317000 w 625315"/>
                  <a:gd name="connsiteY24" fmla="*/ 573197 h 1263874"/>
                  <a:gd name="connsiteX25" fmla="*/ 317000 w 625315"/>
                  <a:gd name="connsiteY25" fmla="*/ 560168 h 1263874"/>
                  <a:gd name="connsiteX26" fmla="*/ 282256 w 625315"/>
                  <a:gd name="connsiteY26" fmla="*/ 573197 h 1263874"/>
                  <a:gd name="connsiteX27" fmla="*/ 230138 w 625315"/>
                  <a:gd name="connsiteY27" fmla="*/ 490680 h 1263874"/>
                  <a:gd name="connsiteX28" fmla="*/ 230138 w 625315"/>
                  <a:gd name="connsiteY28" fmla="*/ 481993 h 1263874"/>
                  <a:gd name="connsiteX29" fmla="*/ 429876 w 625315"/>
                  <a:gd name="connsiteY29" fmla="*/ 338715 h 1263874"/>
                  <a:gd name="connsiteX30" fmla="*/ 421189 w 625315"/>
                  <a:gd name="connsiteY30" fmla="*/ 334372 h 1263874"/>
                  <a:gd name="connsiteX31" fmla="*/ 264882 w 625315"/>
                  <a:gd name="connsiteY31" fmla="*/ 412547 h 1263874"/>
                  <a:gd name="connsiteX32" fmla="*/ 204079 w 625315"/>
                  <a:gd name="connsiteY32" fmla="*/ 334372 h 1263874"/>
                  <a:gd name="connsiteX33" fmla="*/ 212766 w 625315"/>
                  <a:gd name="connsiteY33" fmla="*/ 282256 h 1263874"/>
                  <a:gd name="connsiteX34" fmla="*/ 364773 w 625315"/>
                  <a:gd name="connsiteY34" fmla="*/ 195394 h 1263874"/>
                  <a:gd name="connsiteX35" fmla="*/ 399475 w 625315"/>
                  <a:gd name="connsiteY35" fmla="*/ 121562 h 1263874"/>
                  <a:gd name="connsiteX36" fmla="*/ 338714 w 625315"/>
                  <a:gd name="connsiteY36" fmla="*/ 69488 h 1263874"/>
                  <a:gd name="connsiteX37" fmla="*/ 390788 w 625315"/>
                  <a:gd name="connsiteY37" fmla="*/ 0 h 1263874"/>
                  <a:gd name="connsiteX38" fmla="*/ 382103 w 625315"/>
                  <a:gd name="connsiteY38" fmla="*/ 951002 h 1263874"/>
                  <a:gd name="connsiteX39" fmla="*/ 212766 w 625315"/>
                  <a:gd name="connsiteY39" fmla="*/ 1155084 h 1263874"/>
                  <a:gd name="connsiteX40" fmla="*/ 256197 w 625315"/>
                  <a:gd name="connsiteY40" fmla="*/ 1168111 h 1263874"/>
                  <a:gd name="connsiteX41" fmla="*/ 382103 w 625315"/>
                  <a:gd name="connsiteY41" fmla="*/ 951002 h 126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25315" h="1263874">
                    <a:moveTo>
                      <a:pt x="390788" y="0"/>
                    </a:moveTo>
                    <a:cubicBezTo>
                      <a:pt x="425534" y="0"/>
                      <a:pt x="512394" y="160650"/>
                      <a:pt x="512394" y="169335"/>
                    </a:cubicBezTo>
                    <a:cubicBezTo>
                      <a:pt x="512394" y="208424"/>
                      <a:pt x="473307" y="208424"/>
                      <a:pt x="447248" y="234481"/>
                    </a:cubicBezTo>
                    <a:cubicBezTo>
                      <a:pt x="473307" y="260540"/>
                      <a:pt x="495022" y="286599"/>
                      <a:pt x="512394" y="312658"/>
                    </a:cubicBezTo>
                    <a:cubicBezTo>
                      <a:pt x="486337" y="325685"/>
                      <a:pt x="455935" y="395175"/>
                      <a:pt x="416847" y="421234"/>
                    </a:cubicBezTo>
                    <a:cubicBezTo>
                      <a:pt x="434219" y="442949"/>
                      <a:pt x="468965" y="481993"/>
                      <a:pt x="468965" y="495022"/>
                    </a:cubicBezTo>
                    <a:cubicBezTo>
                      <a:pt x="468965" y="512394"/>
                      <a:pt x="334372" y="638345"/>
                      <a:pt x="321342" y="655717"/>
                    </a:cubicBezTo>
                    <a:cubicBezTo>
                      <a:pt x="321342" y="655717"/>
                      <a:pt x="317000" y="660059"/>
                      <a:pt x="330029" y="660059"/>
                    </a:cubicBezTo>
                    <a:cubicBezTo>
                      <a:pt x="338714" y="660059"/>
                      <a:pt x="369116" y="642687"/>
                      <a:pt x="386445" y="634000"/>
                    </a:cubicBezTo>
                    <a:cubicBezTo>
                      <a:pt x="390788" y="620971"/>
                      <a:pt x="390788" y="586227"/>
                      <a:pt x="416847" y="586227"/>
                    </a:cubicBezTo>
                    <a:cubicBezTo>
                      <a:pt x="434219" y="586227"/>
                      <a:pt x="560169" y="712175"/>
                      <a:pt x="560169" y="716520"/>
                    </a:cubicBezTo>
                    <a:cubicBezTo>
                      <a:pt x="560169" y="738234"/>
                      <a:pt x="495022" y="751264"/>
                      <a:pt x="486337" y="764293"/>
                    </a:cubicBezTo>
                    <a:lnTo>
                      <a:pt x="486337" y="798995"/>
                    </a:lnTo>
                    <a:cubicBezTo>
                      <a:pt x="490679" y="798995"/>
                      <a:pt x="486337" y="803337"/>
                      <a:pt x="499366" y="803337"/>
                    </a:cubicBezTo>
                    <a:cubicBezTo>
                      <a:pt x="508051" y="803337"/>
                      <a:pt x="581884" y="755606"/>
                      <a:pt x="625315" y="729549"/>
                    </a:cubicBezTo>
                    <a:cubicBezTo>
                      <a:pt x="581884" y="768636"/>
                      <a:pt x="538453" y="816367"/>
                      <a:pt x="490679" y="851111"/>
                    </a:cubicBezTo>
                    <a:cubicBezTo>
                      <a:pt x="464620" y="998776"/>
                      <a:pt x="503709" y="1263660"/>
                      <a:pt x="308313" y="1263660"/>
                    </a:cubicBezTo>
                    <a:cubicBezTo>
                      <a:pt x="273569" y="1263660"/>
                      <a:pt x="260539" y="1268003"/>
                      <a:pt x="221453" y="1237601"/>
                    </a:cubicBezTo>
                    <a:cubicBezTo>
                      <a:pt x="186707" y="1215887"/>
                      <a:pt x="130248" y="1089980"/>
                      <a:pt x="130248" y="1037863"/>
                    </a:cubicBezTo>
                    <a:cubicBezTo>
                      <a:pt x="130248" y="916257"/>
                      <a:pt x="338714" y="859798"/>
                      <a:pt x="390788" y="838081"/>
                    </a:cubicBezTo>
                    <a:lnTo>
                      <a:pt x="390788" y="812023"/>
                    </a:lnTo>
                    <a:cubicBezTo>
                      <a:pt x="373460" y="816367"/>
                      <a:pt x="125904" y="955345"/>
                      <a:pt x="86817" y="955345"/>
                    </a:cubicBezTo>
                    <a:cubicBezTo>
                      <a:pt x="56416" y="955345"/>
                      <a:pt x="0" y="820709"/>
                      <a:pt x="0" y="803337"/>
                    </a:cubicBezTo>
                    <a:cubicBezTo>
                      <a:pt x="0" y="772978"/>
                      <a:pt x="99847" y="716520"/>
                      <a:pt x="99847" y="716520"/>
                    </a:cubicBezTo>
                    <a:cubicBezTo>
                      <a:pt x="164992" y="677431"/>
                      <a:pt x="243167" y="625315"/>
                      <a:pt x="317000" y="573197"/>
                    </a:cubicBezTo>
                    <a:cubicBezTo>
                      <a:pt x="317000" y="573197"/>
                      <a:pt x="321342" y="568855"/>
                      <a:pt x="317000" y="560168"/>
                    </a:cubicBezTo>
                    <a:cubicBezTo>
                      <a:pt x="308313" y="564512"/>
                      <a:pt x="290941" y="573197"/>
                      <a:pt x="282256" y="573197"/>
                    </a:cubicBezTo>
                    <a:cubicBezTo>
                      <a:pt x="260539" y="573197"/>
                      <a:pt x="230138" y="495022"/>
                      <a:pt x="230138" y="490680"/>
                    </a:cubicBezTo>
                    <a:lnTo>
                      <a:pt x="230138" y="481993"/>
                    </a:lnTo>
                    <a:cubicBezTo>
                      <a:pt x="286598" y="451591"/>
                      <a:pt x="369116" y="395175"/>
                      <a:pt x="429876" y="338715"/>
                    </a:cubicBezTo>
                    <a:cubicBezTo>
                      <a:pt x="429876" y="338715"/>
                      <a:pt x="429876" y="334372"/>
                      <a:pt x="421189" y="334372"/>
                    </a:cubicBezTo>
                    <a:cubicBezTo>
                      <a:pt x="369116" y="334372"/>
                      <a:pt x="277911" y="412547"/>
                      <a:pt x="264882" y="412547"/>
                    </a:cubicBezTo>
                    <a:cubicBezTo>
                      <a:pt x="234480" y="412547"/>
                      <a:pt x="204079" y="343059"/>
                      <a:pt x="204079" y="334372"/>
                    </a:cubicBezTo>
                    <a:cubicBezTo>
                      <a:pt x="204079" y="321343"/>
                      <a:pt x="212766" y="299628"/>
                      <a:pt x="212766" y="282256"/>
                    </a:cubicBezTo>
                    <a:cubicBezTo>
                      <a:pt x="217108" y="204079"/>
                      <a:pt x="312657" y="204079"/>
                      <a:pt x="364773" y="195394"/>
                    </a:cubicBezTo>
                    <a:cubicBezTo>
                      <a:pt x="377760" y="173678"/>
                      <a:pt x="390788" y="147621"/>
                      <a:pt x="399475" y="121562"/>
                    </a:cubicBezTo>
                    <a:cubicBezTo>
                      <a:pt x="382103" y="108532"/>
                      <a:pt x="360431" y="86860"/>
                      <a:pt x="338714" y="69488"/>
                    </a:cubicBezTo>
                    <a:cubicBezTo>
                      <a:pt x="347401" y="52116"/>
                      <a:pt x="360431" y="0"/>
                      <a:pt x="390788" y="0"/>
                    </a:cubicBezTo>
                    <a:close/>
                    <a:moveTo>
                      <a:pt x="382103" y="951002"/>
                    </a:moveTo>
                    <a:cubicBezTo>
                      <a:pt x="325685" y="1016148"/>
                      <a:pt x="230138" y="1089980"/>
                      <a:pt x="212766" y="1155084"/>
                    </a:cubicBezTo>
                    <a:cubicBezTo>
                      <a:pt x="225795" y="1163769"/>
                      <a:pt x="243167" y="1168111"/>
                      <a:pt x="256197" y="1168111"/>
                    </a:cubicBezTo>
                    <a:cubicBezTo>
                      <a:pt x="369116" y="1168111"/>
                      <a:pt x="377760" y="1007461"/>
                      <a:pt x="382103" y="951002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1E43A2A-9B0A-DA79-DA12-8682F9082E9B}"/>
                  </a:ext>
                </a:extLst>
              </p:cNvPr>
              <p:cNvSpPr/>
              <p:nvPr/>
            </p:nvSpPr>
            <p:spPr>
              <a:xfrm>
                <a:off x="5075539" y="4202505"/>
                <a:ext cx="1311435" cy="1268003"/>
              </a:xfrm>
              <a:custGeom>
                <a:avLst/>
                <a:gdLst>
                  <a:gd name="connsiteX0" fmla="*/ 799039 w 1311435"/>
                  <a:gd name="connsiteY0" fmla="*/ 0 h 1268003"/>
                  <a:gd name="connsiteX1" fmla="*/ 916303 w 1311435"/>
                  <a:gd name="connsiteY1" fmla="*/ 34744 h 1268003"/>
                  <a:gd name="connsiteX2" fmla="*/ 985748 w 1311435"/>
                  <a:gd name="connsiteY2" fmla="*/ 95547 h 1268003"/>
                  <a:gd name="connsiteX3" fmla="*/ 868529 w 1311435"/>
                  <a:gd name="connsiteY3" fmla="*/ 160693 h 1268003"/>
                  <a:gd name="connsiteX4" fmla="*/ 816411 w 1311435"/>
                  <a:gd name="connsiteY4" fmla="*/ 186752 h 1268003"/>
                  <a:gd name="connsiteX5" fmla="*/ 781667 w 1311435"/>
                  <a:gd name="connsiteY5" fmla="*/ 364774 h 1268003"/>
                  <a:gd name="connsiteX6" fmla="*/ 786010 w 1311435"/>
                  <a:gd name="connsiteY6" fmla="*/ 377803 h 1268003"/>
                  <a:gd name="connsiteX7" fmla="*/ 1037864 w 1311435"/>
                  <a:gd name="connsiteY7" fmla="*/ 317000 h 1268003"/>
                  <a:gd name="connsiteX8" fmla="*/ 1276734 w 1311435"/>
                  <a:gd name="connsiteY8" fmla="*/ 508096 h 1268003"/>
                  <a:gd name="connsiteX9" fmla="*/ 1311435 w 1311435"/>
                  <a:gd name="connsiteY9" fmla="*/ 638345 h 1268003"/>
                  <a:gd name="connsiteX10" fmla="*/ 1063923 w 1311435"/>
                  <a:gd name="connsiteY10" fmla="*/ 1207244 h 1268003"/>
                  <a:gd name="connsiteX11" fmla="*/ 838127 w 1311435"/>
                  <a:gd name="connsiteY11" fmla="*/ 1268003 h 1268003"/>
                  <a:gd name="connsiteX12" fmla="*/ 438608 w 1311435"/>
                  <a:gd name="connsiteY12" fmla="*/ 1220274 h 1268003"/>
                  <a:gd name="connsiteX13" fmla="*/ 264928 w 1311435"/>
                  <a:gd name="connsiteY13" fmla="*/ 1233301 h 1268003"/>
                  <a:gd name="connsiteX14" fmla="*/ 0 w 1311435"/>
                  <a:gd name="connsiteY14" fmla="*/ 1224616 h 1268003"/>
                  <a:gd name="connsiteX15" fmla="*/ 290943 w 1311435"/>
                  <a:gd name="connsiteY15" fmla="*/ 1194215 h 1268003"/>
                  <a:gd name="connsiteX16" fmla="*/ 512440 w 1311435"/>
                  <a:gd name="connsiteY16" fmla="*/ 1050892 h 1268003"/>
                  <a:gd name="connsiteX17" fmla="*/ 686120 w 1311435"/>
                  <a:gd name="connsiteY17" fmla="*/ 985747 h 1268003"/>
                  <a:gd name="connsiteX18" fmla="*/ 851155 w 1311435"/>
                  <a:gd name="connsiteY18" fmla="*/ 959688 h 1268003"/>
                  <a:gd name="connsiteX19" fmla="*/ 924988 w 1311435"/>
                  <a:gd name="connsiteY19" fmla="*/ 929286 h 1268003"/>
                  <a:gd name="connsiteX20" fmla="*/ 1155128 w 1311435"/>
                  <a:gd name="connsiteY20" fmla="*/ 495067 h 1268003"/>
                  <a:gd name="connsiteX21" fmla="*/ 1155128 w 1311435"/>
                  <a:gd name="connsiteY21" fmla="*/ 451636 h 1268003"/>
                  <a:gd name="connsiteX22" fmla="*/ 1142098 w 1311435"/>
                  <a:gd name="connsiteY22" fmla="*/ 447293 h 1268003"/>
                  <a:gd name="connsiteX23" fmla="*/ 759951 w 1311435"/>
                  <a:gd name="connsiteY23" fmla="*/ 564512 h 1268003"/>
                  <a:gd name="connsiteX24" fmla="*/ 655718 w 1311435"/>
                  <a:gd name="connsiteY24" fmla="*/ 403862 h 1268003"/>
                  <a:gd name="connsiteX25" fmla="*/ 655718 w 1311435"/>
                  <a:gd name="connsiteY25" fmla="*/ 386490 h 1268003"/>
                  <a:gd name="connsiteX26" fmla="*/ 694805 w 1311435"/>
                  <a:gd name="connsiteY26" fmla="*/ 230138 h 1268003"/>
                  <a:gd name="connsiteX27" fmla="*/ 690462 w 1311435"/>
                  <a:gd name="connsiteY27" fmla="*/ 221453 h 1268003"/>
                  <a:gd name="connsiteX28" fmla="*/ 560214 w 1311435"/>
                  <a:gd name="connsiteY28" fmla="*/ 264884 h 1268003"/>
                  <a:gd name="connsiteX29" fmla="*/ 516783 w 1311435"/>
                  <a:gd name="connsiteY29" fmla="*/ 243168 h 1268003"/>
                  <a:gd name="connsiteX30" fmla="*/ 603645 w 1311435"/>
                  <a:gd name="connsiteY30" fmla="*/ 130291 h 1268003"/>
                  <a:gd name="connsiteX31" fmla="*/ 725207 w 1311435"/>
                  <a:gd name="connsiteY31" fmla="*/ 78175 h 1268003"/>
                  <a:gd name="connsiteX32" fmla="*/ 746923 w 1311435"/>
                  <a:gd name="connsiteY32" fmla="*/ 26057 h 1268003"/>
                  <a:gd name="connsiteX33" fmla="*/ 799039 w 1311435"/>
                  <a:gd name="connsiteY33" fmla="*/ 0 h 126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11435" h="1268003">
                    <a:moveTo>
                      <a:pt x="799039" y="0"/>
                    </a:moveTo>
                    <a:cubicBezTo>
                      <a:pt x="812069" y="0"/>
                      <a:pt x="877214" y="17372"/>
                      <a:pt x="916303" y="34744"/>
                    </a:cubicBezTo>
                    <a:cubicBezTo>
                      <a:pt x="942360" y="47774"/>
                      <a:pt x="985748" y="86860"/>
                      <a:pt x="985748" y="95547"/>
                    </a:cubicBezTo>
                    <a:cubicBezTo>
                      <a:pt x="985748" y="112919"/>
                      <a:pt x="885901" y="152008"/>
                      <a:pt x="868529" y="160693"/>
                    </a:cubicBezTo>
                    <a:cubicBezTo>
                      <a:pt x="851155" y="169380"/>
                      <a:pt x="833783" y="173722"/>
                      <a:pt x="816411" y="186752"/>
                    </a:cubicBezTo>
                    <a:cubicBezTo>
                      <a:pt x="807726" y="247512"/>
                      <a:pt x="781667" y="356089"/>
                      <a:pt x="781667" y="364774"/>
                    </a:cubicBezTo>
                    <a:cubicBezTo>
                      <a:pt x="781667" y="377803"/>
                      <a:pt x="781667" y="373461"/>
                      <a:pt x="786010" y="377803"/>
                    </a:cubicBezTo>
                    <a:cubicBezTo>
                      <a:pt x="864185" y="343059"/>
                      <a:pt x="955389" y="317000"/>
                      <a:pt x="1037864" y="317000"/>
                    </a:cubicBezTo>
                    <a:cubicBezTo>
                      <a:pt x="1146441" y="317000"/>
                      <a:pt x="1172500" y="382146"/>
                      <a:pt x="1276734" y="508096"/>
                    </a:cubicBezTo>
                    <a:cubicBezTo>
                      <a:pt x="1307135" y="542840"/>
                      <a:pt x="1311435" y="594914"/>
                      <a:pt x="1311435" y="638345"/>
                    </a:cubicBezTo>
                    <a:cubicBezTo>
                      <a:pt x="1311435" y="768636"/>
                      <a:pt x="1185529" y="1133412"/>
                      <a:pt x="1063923" y="1207244"/>
                    </a:cubicBezTo>
                    <a:cubicBezTo>
                      <a:pt x="1020492" y="1233301"/>
                      <a:pt x="890244" y="1268003"/>
                      <a:pt x="838127" y="1268003"/>
                    </a:cubicBezTo>
                    <a:cubicBezTo>
                      <a:pt x="655718" y="1268003"/>
                      <a:pt x="594958" y="1220274"/>
                      <a:pt x="438608" y="1220274"/>
                    </a:cubicBezTo>
                    <a:lnTo>
                      <a:pt x="264928" y="1233301"/>
                    </a:lnTo>
                    <a:cubicBezTo>
                      <a:pt x="178066" y="1228959"/>
                      <a:pt x="86862" y="1224616"/>
                      <a:pt x="0" y="1224616"/>
                    </a:cubicBezTo>
                    <a:cubicBezTo>
                      <a:pt x="91204" y="1211587"/>
                      <a:pt x="199781" y="1220274"/>
                      <a:pt x="290943" y="1194215"/>
                    </a:cubicBezTo>
                    <a:cubicBezTo>
                      <a:pt x="364775" y="1176843"/>
                      <a:pt x="438608" y="1098668"/>
                      <a:pt x="512440" y="1050892"/>
                    </a:cubicBezTo>
                    <a:cubicBezTo>
                      <a:pt x="560214" y="1016148"/>
                      <a:pt x="634002" y="994434"/>
                      <a:pt x="686120" y="985747"/>
                    </a:cubicBezTo>
                    <a:cubicBezTo>
                      <a:pt x="733893" y="972717"/>
                      <a:pt x="794696" y="972717"/>
                      <a:pt x="851155" y="959688"/>
                    </a:cubicBezTo>
                    <a:cubicBezTo>
                      <a:pt x="872872" y="955345"/>
                      <a:pt x="898930" y="951003"/>
                      <a:pt x="924988" y="929286"/>
                    </a:cubicBezTo>
                    <a:cubicBezTo>
                      <a:pt x="1072608" y="799038"/>
                      <a:pt x="1111697" y="638345"/>
                      <a:pt x="1155128" y="495067"/>
                    </a:cubicBezTo>
                    <a:lnTo>
                      <a:pt x="1155128" y="451636"/>
                    </a:lnTo>
                    <a:cubicBezTo>
                      <a:pt x="1150785" y="447293"/>
                      <a:pt x="1155128" y="447293"/>
                      <a:pt x="1142098" y="447293"/>
                    </a:cubicBezTo>
                    <a:cubicBezTo>
                      <a:pt x="1011805" y="447293"/>
                      <a:pt x="794696" y="564512"/>
                      <a:pt x="759951" y="564512"/>
                    </a:cubicBezTo>
                    <a:cubicBezTo>
                      <a:pt x="729549" y="564512"/>
                      <a:pt x="668746" y="425577"/>
                      <a:pt x="655718" y="403862"/>
                    </a:cubicBezTo>
                    <a:lnTo>
                      <a:pt x="655718" y="386490"/>
                    </a:lnTo>
                    <a:cubicBezTo>
                      <a:pt x="655718" y="373461"/>
                      <a:pt x="694805" y="238825"/>
                      <a:pt x="694805" y="230138"/>
                    </a:cubicBezTo>
                    <a:cubicBezTo>
                      <a:pt x="694805" y="217111"/>
                      <a:pt x="694805" y="225796"/>
                      <a:pt x="690462" y="221453"/>
                    </a:cubicBezTo>
                    <a:cubicBezTo>
                      <a:pt x="668746" y="225796"/>
                      <a:pt x="568899" y="264884"/>
                      <a:pt x="560214" y="264884"/>
                    </a:cubicBezTo>
                    <a:cubicBezTo>
                      <a:pt x="551527" y="264884"/>
                      <a:pt x="529812" y="251855"/>
                      <a:pt x="516783" y="243168"/>
                    </a:cubicBezTo>
                    <a:cubicBezTo>
                      <a:pt x="542842" y="208466"/>
                      <a:pt x="560214" y="160693"/>
                      <a:pt x="603645" y="130291"/>
                    </a:cubicBezTo>
                    <a:cubicBezTo>
                      <a:pt x="634002" y="104234"/>
                      <a:pt x="690462" y="104234"/>
                      <a:pt x="725207" y="78175"/>
                    </a:cubicBezTo>
                    <a:cubicBezTo>
                      <a:pt x="738236" y="65146"/>
                      <a:pt x="738236" y="39087"/>
                      <a:pt x="746923" y="26057"/>
                    </a:cubicBezTo>
                    <a:cubicBezTo>
                      <a:pt x="755608" y="4343"/>
                      <a:pt x="790352" y="0"/>
                      <a:pt x="799039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66B2422-FE90-5303-2369-7AC31FE55A8B}"/>
                </a:ext>
              </a:extLst>
            </p:cNvPr>
            <p:cNvGrpSpPr/>
            <p:nvPr/>
          </p:nvGrpSpPr>
          <p:grpSpPr>
            <a:xfrm>
              <a:off x="5632482" y="4142863"/>
              <a:ext cx="1127953" cy="1372956"/>
              <a:chOff x="6743063" y="3981052"/>
              <a:chExt cx="1359250" cy="1654493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759300B-DDFB-1535-87AF-D03448CE0A87}"/>
                  </a:ext>
                </a:extLst>
              </p:cNvPr>
              <p:cNvSpPr/>
              <p:nvPr/>
            </p:nvSpPr>
            <p:spPr>
              <a:xfrm>
                <a:off x="6860325" y="3981052"/>
                <a:ext cx="1241988" cy="1654493"/>
              </a:xfrm>
              <a:custGeom>
                <a:avLst/>
                <a:gdLst>
                  <a:gd name="connsiteX0" fmla="*/ 872872 w 1241988"/>
                  <a:gd name="connsiteY0" fmla="*/ 0 h 1654493"/>
                  <a:gd name="connsiteX1" fmla="*/ 916258 w 1241988"/>
                  <a:gd name="connsiteY1" fmla="*/ 17372 h 1654493"/>
                  <a:gd name="connsiteX2" fmla="*/ 968374 w 1241988"/>
                  <a:gd name="connsiteY2" fmla="*/ 26057 h 1654493"/>
                  <a:gd name="connsiteX3" fmla="*/ 1050894 w 1241988"/>
                  <a:gd name="connsiteY3" fmla="*/ 17372 h 1654493"/>
                  <a:gd name="connsiteX4" fmla="*/ 1089980 w 1241988"/>
                  <a:gd name="connsiteY4" fmla="*/ 26057 h 1654493"/>
                  <a:gd name="connsiteX5" fmla="*/ 1129069 w 1241988"/>
                  <a:gd name="connsiteY5" fmla="*/ 60803 h 1654493"/>
                  <a:gd name="connsiteX6" fmla="*/ 1241988 w 1241988"/>
                  <a:gd name="connsiteY6" fmla="*/ 160650 h 1654493"/>
                  <a:gd name="connsiteX7" fmla="*/ 990091 w 1241988"/>
                  <a:gd name="connsiteY7" fmla="*/ 334372 h 1654493"/>
                  <a:gd name="connsiteX8" fmla="*/ 968374 w 1241988"/>
                  <a:gd name="connsiteY8" fmla="*/ 351744 h 1654493"/>
                  <a:gd name="connsiteX9" fmla="*/ 977061 w 1241988"/>
                  <a:gd name="connsiteY9" fmla="*/ 416892 h 1654493"/>
                  <a:gd name="connsiteX10" fmla="*/ 1072608 w 1241988"/>
                  <a:gd name="connsiteY10" fmla="*/ 985747 h 1654493"/>
                  <a:gd name="connsiteX11" fmla="*/ 1124726 w 1241988"/>
                  <a:gd name="connsiteY11" fmla="*/ 1354865 h 1654493"/>
                  <a:gd name="connsiteX12" fmla="*/ 937973 w 1241988"/>
                  <a:gd name="connsiteY12" fmla="*/ 1571975 h 1654493"/>
                  <a:gd name="connsiteX13" fmla="*/ 881557 w 1241988"/>
                  <a:gd name="connsiteY13" fmla="*/ 1580660 h 1654493"/>
                  <a:gd name="connsiteX14" fmla="*/ 668746 w 1241988"/>
                  <a:gd name="connsiteY14" fmla="*/ 1580660 h 1654493"/>
                  <a:gd name="connsiteX15" fmla="*/ 534155 w 1241988"/>
                  <a:gd name="connsiteY15" fmla="*/ 1571975 h 1654493"/>
                  <a:gd name="connsiteX16" fmla="*/ 269226 w 1241988"/>
                  <a:gd name="connsiteY16" fmla="*/ 1606719 h 1654493"/>
                  <a:gd name="connsiteX17" fmla="*/ 0 w 1241988"/>
                  <a:gd name="connsiteY17" fmla="*/ 1654493 h 1654493"/>
                  <a:gd name="connsiteX18" fmla="*/ 286600 w 1241988"/>
                  <a:gd name="connsiteY18" fmla="*/ 1567631 h 1654493"/>
                  <a:gd name="connsiteX19" fmla="*/ 482039 w 1241988"/>
                  <a:gd name="connsiteY19" fmla="*/ 1420010 h 1654493"/>
                  <a:gd name="connsiteX20" fmla="*/ 664404 w 1241988"/>
                  <a:gd name="connsiteY20" fmla="*/ 1337493 h 1654493"/>
                  <a:gd name="connsiteX21" fmla="*/ 859842 w 1241988"/>
                  <a:gd name="connsiteY21" fmla="*/ 1285375 h 1654493"/>
                  <a:gd name="connsiteX22" fmla="*/ 951002 w 1241988"/>
                  <a:gd name="connsiteY22" fmla="*/ 1137712 h 1654493"/>
                  <a:gd name="connsiteX23" fmla="*/ 951002 w 1241988"/>
                  <a:gd name="connsiteY23" fmla="*/ 1003119 h 1654493"/>
                  <a:gd name="connsiteX24" fmla="*/ 859842 w 1241988"/>
                  <a:gd name="connsiteY24" fmla="*/ 395175 h 1654493"/>
                  <a:gd name="connsiteX25" fmla="*/ 851155 w 1241988"/>
                  <a:gd name="connsiteY25" fmla="*/ 390833 h 1654493"/>
                  <a:gd name="connsiteX26" fmla="*/ 755608 w 1241988"/>
                  <a:gd name="connsiteY26" fmla="*/ 416892 h 1654493"/>
                  <a:gd name="connsiteX27" fmla="*/ 486381 w 1241988"/>
                  <a:gd name="connsiteY27" fmla="*/ 499367 h 1654493"/>
                  <a:gd name="connsiteX28" fmla="*/ 534155 w 1241988"/>
                  <a:gd name="connsiteY28" fmla="*/ 599256 h 1654493"/>
                  <a:gd name="connsiteX29" fmla="*/ 399519 w 1241988"/>
                  <a:gd name="connsiteY29" fmla="*/ 764293 h 1654493"/>
                  <a:gd name="connsiteX30" fmla="*/ 356088 w 1241988"/>
                  <a:gd name="connsiteY30" fmla="*/ 746921 h 1654493"/>
                  <a:gd name="connsiteX31" fmla="*/ 243169 w 1241988"/>
                  <a:gd name="connsiteY31" fmla="*/ 568855 h 1654493"/>
                  <a:gd name="connsiteX32" fmla="*/ 312657 w 1241988"/>
                  <a:gd name="connsiteY32" fmla="*/ 521081 h 1654493"/>
                  <a:gd name="connsiteX33" fmla="*/ 290943 w 1241988"/>
                  <a:gd name="connsiteY33" fmla="*/ 490680 h 1654493"/>
                  <a:gd name="connsiteX34" fmla="*/ 325687 w 1241988"/>
                  <a:gd name="connsiteY34" fmla="*/ 408205 h 1654493"/>
                  <a:gd name="connsiteX35" fmla="*/ 442950 w 1241988"/>
                  <a:gd name="connsiteY35" fmla="*/ 451591 h 1654493"/>
                  <a:gd name="connsiteX36" fmla="*/ 842470 w 1241988"/>
                  <a:gd name="connsiteY36" fmla="*/ 243168 h 1654493"/>
                  <a:gd name="connsiteX37" fmla="*/ 829441 w 1241988"/>
                  <a:gd name="connsiteY37" fmla="*/ 73832 h 1654493"/>
                  <a:gd name="connsiteX38" fmla="*/ 872872 w 1241988"/>
                  <a:gd name="connsiteY38" fmla="*/ 0 h 1654493"/>
                  <a:gd name="connsiteX39" fmla="*/ 933630 w 1241988"/>
                  <a:gd name="connsiteY39" fmla="*/ 91160 h 1654493"/>
                  <a:gd name="connsiteX40" fmla="*/ 955347 w 1241988"/>
                  <a:gd name="connsiteY40" fmla="*/ 178022 h 1654493"/>
                  <a:gd name="connsiteX41" fmla="*/ 1033522 w 1241988"/>
                  <a:gd name="connsiteY41" fmla="*/ 117219 h 1654493"/>
                  <a:gd name="connsiteX42" fmla="*/ 933630 w 1241988"/>
                  <a:gd name="connsiteY42" fmla="*/ 91160 h 1654493"/>
                  <a:gd name="connsiteX43" fmla="*/ 451637 w 1241988"/>
                  <a:gd name="connsiteY43" fmla="*/ 512394 h 1654493"/>
                  <a:gd name="connsiteX44" fmla="*/ 317002 w 1241988"/>
                  <a:gd name="connsiteY44" fmla="*/ 616628 h 1654493"/>
                  <a:gd name="connsiteX45" fmla="*/ 321344 w 1241988"/>
                  <a:gd name="connsiteY45" fmla="*/ 629658 h 1654493"/>
                  <a:gd name="connsiteX46" fmla="*/ 364775 w 1241988"/>
                  <a:gd name="connsiteY46" fmla="*/ 629658 h 1654493"/>
                  <a:gd name="connsiteX47" fmla="*/ 451637 w 1241988"/>
                  <a:gd name="connsiteY47" fmla="*/ 525424 h 1654493"/>
                  <a:gd name="connsiteX48" fmla="*/ 451637 w 1241988"/>
                  <a:gd name="connsiteY48" fmla="*/ 512394 h 165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241988" h="1654493">
                    <a:moveTo>
                      <a:pt x="872872" y="0"/>
                    </a:moveTo>
                    <a:cubicBezTo>
                      <a:pt x="885901" y="0"/>
                      <a:pt x="898929" y="13029"/>
                      <a:pt x="916258" y="17372"/>
                    </a:cubicBezTo>
                    <a:cubicBezTo>
                      <a:pt x="929288" y="26057"/>
                      <a:pt x="955347" y="26057"/>
                      <a:pt x="968374" y="26057"/>
                    </a:cubicBezTo>
                    <a:cubicBezTo>
                      <a:pt x="977061" y="26057"/>
                      <a:pt x="1042207" y="17372"/>
                      <a:pt x="1050894" y="17372"/>
                    </a:cubicBezTo>
                    <a:cubicBezTo>
                      <a:pt x="1063923" y="17372"/>
                      <a:pt x="1076953" y="17372"/>
                      <a:pt x="1089980" y="26057"/>
                    </a:cubicBezTo>
                    <a:cubicBezTo>
                      <a:pt x="1103010" y="34744"/>
                      <a:pt x="1116039" y="52116"/>
                      <a:pt x="1129069" y="60803"/>
                    </a:cubicBezTo>
                    <a:cubicBezTo>
                      <a:pt x="1133411" y="65145"/>
                      <a:pt x="1241988" y="147621"/>
                      <a:pt x="1241988" y="160650"/>
                    </a:cubicBezTo>
                    <a:cubicBezTo>
                      <a:pt x="1241988" y="212766"/>
                      <a:pt x="1055236" y="303971"/>
                      <a:pt x="990091" y="334372"/>
                    </a:cubicBezTo>
                    <a:cubicBezTo>
                      <a:pt x="981404" y="338715"/>
                      <a:pt x="968374" y="338715"/>
                      <a:pt x="968374" y="351744"/>
                    </a:cubicBezTo>
                    <a:cubicBezTo>
                      <a:pt x="968374" y="360431"/>
                      <a:pt x="977061" y="395175"/>
                      <a:pt x="977061" y="416892"/>
                    </a:cubicBezTo>
                    <a:cubicBezTo>
                      <a:pt x="1003120" y="599256"/>
                      <a:pt x="1037864" y="794651"/>
                      <a:pt x="1072608" y="985747"/>
                    </a:cubicBezTo>
                    <a:cubicBezTo>
                      <a:pt x="1089980" y="1098666"/>
                      <a:pt x="1124726" y="1233259"/>
                      <a:pt x="1124726" y="1354865"/>
                    </a:cubicBezTo>
                    <a:cubicBezTo>
                      <a:pt x="1124726" y="1450412"/>
                      <a:pt x="1081295" y="1567631"/>
                      <a:pt x="937973" y="1571975"/>
                    </a:cubicBezTo>
                    <a:cubicBezTo>
                      <a:pt x="920601" y="1571975"/>
                      <a:pt x="894586" y="1580660"/>
                      <a:pt x="881557" y="1580660"/>
                    </a:cubicBezTo>
                    <a:lnTo>
                      <a:pt x="668746" y="1580660"/>
                    </a:lnTo>
                    <a:cubicBezTo>
                      <a:pt x="625315" y="1576318"/>
                      <a:pt x="542842" y="1571975"/>
                      <a:pt x="534155" y="1571975"/>
                    </a:cubicBezTo>
                    <a:cubicBezTo>
                      <a:pt x="442950" y="1571975"/>
                      <a:pt x="364775" y="1589347"/>
                      <a:pt x="269226" y="1606719"/>
                    </a:cubicBezTo>
                    <a:cubicBezTo>
                      <a:pt x="182409" y="1624091"/>
                      <a:pt x="91204" y="1637121"/>
                      <a:pt x="0" y="1654493"/>
                    </a:cubicBezTo>
                    <a:cubicBezTo>
                      <a:pt x="95549" y="1628434"/>
                      <a:pt x="191096" y="1606719"/>
                      <a:pt x="286600" y="1567631"/>
                    </a:cubicBezTo>
                    <a:cubicBezTo>
                      <a:pt x="351746" y="1541574"/>
                      <a:pt x="412549" y="1467784"/>
                      <a:pt x="482039" y="1420010"/>
                    </a:cubicBezTo>
                    <a:cubicBezTo>
                      <a:pt x="538497" y="1376579"/>
                      <a:pt x="603601" y="1354865"/>
                      <a:pt x="664404" y="1337493"/>
                    </a:cubicBezTo>
                    <a:cubicBezTo>
                      <a:pt x="725207" y="1320121"/>
                      <a:pt x="794696" y="1302747"/>
                      <a:pt x="859842" y="1285375"/>
                    </a:cubicBezTo>
                    <a:cubicBezTo>
                      <a:pt x="933630" y="1268003"/>
                      <a:pt x="946660" y="1185485"/>
                      <a:pt x="951002" y="1137712"/>
                    </a:cubicBezTo>
                    <a:lnTo>
                      <a:pt x="951002" y="1003119"/>
                    </a:lnTo>
                    <a:lnTo>
                      <a:pt x="859842" y="395175"/>
                    </a:lnTo>
                    <a:cubicBezTo>
                      <a:pt x="859842" y="395175"/>
                      <a:pt x="859842" y="390833"/>
                      <a:pt x="851155" y="390833"/>
                    </a:cubicBezTo>
                    <a:cubicBezTo>
                      <a:pt x="838126" y="390833"/>
                      <a:pt x="781667" y="412547"/>
                      <a:pt x="755608" y="416892"/>
                    </a:cubicBezTo>
                    <a:cubicBezTo>
                      <a:pt x="668746" y="438564"/>
                      <a:pt x="573199" y="455936"/>
                      <a:pt x="486381" y="499367"/>
                    </a:cubicBezTo>
                    <a:cubicBezTo>
                      <a:pt x="508096" y="512394"/>
                      <a:pt x="534155" y="568855"/>
                      <a:pt x="534155" y="599256"/>
                    </a:cubicBezTo>
                    <a:cubicBezTo>
                      <a:pt x="534155" y="668746"/>
                      <a:pt x="486381" y="764293"/>
                      <a:pt x="399519" y="764293"/>
                    </a:cubicBezTo>
                    <a:cubicBezTo>
                      <a:pt x="386490" y="764293"/>
                      <a:pt x="364775" y="755606"/>
                      <a:pt x="356088" y="746921"/>
                    </a:cubicBezTo>
                    <a:cubicBezTo>
                      <a:pt x="338716" y="733892"/>
                      <a:pt x="243169" y="586227"/>
                      <a:pt x="243169" y="568855"/>
                    </a:cubicBezTo>
                    <a:cubicBezTo>
                      <a:pt x="243169" y="538453"/>
                      <a:pt x="303972" y="521081"/>
                      <a:pt x="312657" y="521081"/>
                    </a:cubicBezTo>
                    <a:cubicBezTo>
                      <a:pt x="295285" y="508052"/>
                      <a:pt x="290943" y="499367"/>
                      <a:pt x="290943" y="490680"/>
                    </a:cubicBezTo>
                    <a:cubicBezTo>
                      <a:pt x="290943" y="473308"/>
                      <a:pt x="308315" y="412547"/>
                      <a:pt x="325687" y="408205"/>
                    </a:cubicBezTo>
                    <a:cubicBezTo>
                      <a:pt x="364775" y="399518"/>
                      <a:pt x="403862" y="412547"/>
                      <a:pt x="442950" y="451591"/>
                    </a:cubicBezTo>
                    <a:lnTo>
                      <a:pt x="842470" y="243168"/>
                    </a:lnTo>
                    <a:cubicBezTo>
                      <a:pt x="838126" y="186707"/>
                      <a:pt x="829441" y="82518"/>
                      <a:pt x="829441" y="73832"/>
                    </a:cubicBezTo>
                    <a:cubicBezTo>
                      <a:pt x="829441" y="43431"/>
                      <a:pt x="825098" y="0"/>
                      <a:pt x="872872" y="0"/>
                    </a:cubicBezTo>
                    <a:close/>
                    <a:moveTo>
                      <a:pt x="933630" y="91160"/>
                    </a:moveTo>
                    <a:cubicBezTo>
                      <a:pt x="937973" y="117219"/>
                      <a:pt x="937973" y="151963"/>
                      <a:pt x="955347" y="178022"/>
                    </a:cubicBezTo>
                    <a:cubicBezTo>
                      <a:pt x="981404" y="160650"/>
                      <a:pt x="1011805" y="138934"/>
                      <a:pt x="1033522" y="117219"/>
                    </a:cubicBezTo>
                    <a:cubicBezTo>
                      <a:pt x="998776" y="108532"/>
                      <a:pt x="964032" y="99847"/>
                      <a:pt x="933630" y="91160"/>
                    </a:cubicBezTo>
                    <a:close/>
                    <a:moveTo>
                      <a:pt x="451637" y="512394"/>
                    </a:moveTo>
                    <a:cubicBezTo>
                      <a:pt x="429921" y="525424"/>
                      <a:pt x="317002" y="560170"/>
                      <a:pt x="317002" y="616628"/>
                    </a:cubicBezTo>
                    <a:cubicBezTo>
                      <a:pt x="317002" y="629658"/>
                      <a:pt x="317002" y="625315"/>
                      <a:pt x="321344" y="629658"/>
                    </a:cubicBezTo>
                    <a:lnTo>
                      <a:pt x="364775" y="629658"/>
                    </a:lnTo>
                    <a:cubicBezTo>
                      <a:pt x="395177" y="629658"/>
                      <a:pt x="455980" y="568855"/>
                      <a:pt x="451637" y="525424"/>
                    </a:cubicBezTo>
                    <a:lnTo>
                      <a:pt x="451637" y="512394"/>
                    </a:ln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D9DF8F9-E5C4-9195-D732-4D532E6E6AAC}"/>
                  </a:ext>
                </a:extLst>
              </p:cNvPr>
              <p:cNvSpPr/>
              <p:nvPr/>
            </p:nvSpPr>
            <p:spPr>
              <a:xfrm>
                <a:off x="6743063" y="4367541"/>
                <a:ext cx="204124" cy="573198"/>
              </a:xfrm>
              <a:custGeom>
                <a:avLst/>
                <a:gdLst>
                  <a:gd name="connsiteX0" fmla="*/ 47774 w 204124"/>
                  <a:gd name="connsiteY0" fmla="*/ 0 h 573198"/>
                  <a:gd name="connsiteX1" fmla="*/ 108577 w 204124"/>
                  <a:gd name="connsiteY1" fmla="*/ 65101 h 573198"/>
                  <a:gd name="connsiteX2" fmla="*/ 147663 w 204124"/>
                  <a:gd name="connsiteY2" fmla="*/ 290941 h 573198"/>
                  <a:gd name="connsiteX3" fmla="*/ 204124 w 204124"/>
                  <a:gd name="connsiteY3" fmla="*/ 573198 h 573198"/>
                  <a:gd name="connsiteX4" fmla="*/ 47774 w 204124"/>
                  <a:gd name="connsiteY4" fmla="*/ 351744 h 573198"/>
                  <a:gd name="connsiteX5" fmla="*/ 0 w 204124"/>
                  <a:gd name="connsiteY5" fmla="*/ 34744 h 573198"/>
                  <a:gd name="connsiteX6" fmla="*/ 47774 w 204124"/>
                  <a:gd name="connsiteY6" fmla="*/ 0 h 57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124" h="573198">
                    <a:moveTo>
                      <a:pt x="47774" y="0"/>
                    </a:moveTo>
                    <a:cubicBezTo>
                      <a:pt x="69488" y="0"/>
                      <a:pt x="99890" y="39087"/>
                      <a:pt x="108577" y="65101"/>
                    </a:cubicBezTo>
                    <a:cubicBezTo>
                      <a:pt x="134634" y="130249"/>
                      <a:pt x="134634" y="221453"/>
                      <a:pt x="147663" y="290941"/>
                    </a:cubicBezTo>
                    <a:cubicBezTo>
                      <a:pt x="160693" y="382146"/>
                      <a:pt x="182409" y="473308"/>
                      <a:pt x="204124" y="573198"/>
                    </a:cubicBezTo>
                    <a:cubicBezTo>
                      <a:pt x="143321" y="512395"/>
                      <a:pt x="78175" y="429877"/>
                      <a:pt x="47774" y="351744"/>
                    </a:cubicBezTo>
                    <a:cubicBezTo>
                      <a:pt x="8685" y="251855"/>
                      <a:pt x="0" y="43429"/>
                      <a:pt x="0" y="34744"/>
                    </a:cubicBezTo>
                    <a:cubicBezTo>
                      <a:pt x="0" y="0"/>
                      <a:pt x="4343" y="0"/>
                      <a:pt x="47774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816B1D1-5EE8-C419-4DD5-FDA49A2D3358}"/>
                  </a:ext>
                </a:extLst>
              </p:cNvPr>
              <p:cNvSpPr/>
              <p:nvPr/>
            </p:nvSpPr>
            <p:spPr>
              <a:xfrm>
                <a:off x="7403167" y="4636768"/>
                <a:ext cx="282256" cy="353324"/>
              </a:xfrm>
              <a:custGeom>
                <a:avLst/>
                <a:gdLst>
                  <a:gd name="connsiteX0" fmla="*/ 78131 w 282256"/>
                  <a:gd name="connsiteY0" fmla="*/ 0 h 353324"/>
                  <a:gd name="connsiteX1" fmla="*/ 269227 w 282256"/>
                  <a:gd name="connsiteY1" fmla="*/ 147620 h 353324"/>
                  <a:gd name="connsiteX2" fmla="*/ 282256 w 282256"/>
                  <a:gd name="connsiteY2" fmla="*/ 178022 h 353324"/>
                  <a:gd name="connsiteX3" fmla="*/ 143276 w 282256"/>
                  <a:gd name="connsiteY3" fmla="*/ 351744 h 353324"/>
                  <a:gd name="connsiteX4" fmla="*/ 0 w 282256"/>
                  <a:gd name="connsiteY4" fmla="*/ 95547 h 353324"/>
                  <a:gd name="connsiteX5" fmla="*/ 47729 w 282256"/>
                  <a:gd name="connsiteY5" fmla="*/ 91204 h 353324"/>
                  <a:gd name="connsiteX6" fmla="*/ 26014 w 282256"/>
                  <a:gd name="connsiteY6" fmla="*/ 52116 h 353324"/>
                  <a:gd name="connsiteX7" fmla="*/ 78131 w 282256"/>
                  <a:gd name="connsiteY7" fmla="*/ 0 h 353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2256" h="353324">
                    <a:moveTo>
                      <a:pt x="78131" y="0"/>
                    </a:moveTo>
                    <a:cubicBezTo>
                      <a:pt x="95503" y="0"/>
                      <a:pt x="251854" y="125906"/>
                      <a:pt x="269227" y="147620"/>
                    </a:cubicBezTo>
                    <a:cubicBezTo>
                      <a:pt x="277912" y="151963"/>
                      <a:pt x="282256" y="164992"/>
                      <a:pt x="282256" y="178022"/>
                    </a:cubicBezTo>
                    <a:cubicBezTo>
                      <a:pt x="282256" y="238825"/>
                      <a:pt x="199737" y="369118"/>
                      <a:pt x="143276" y="351744"/>
                    </a:cubicBezTo>
                    <a:cubicBezTo>
                      <a:pt x="95503" y="269227"/>
                      <a:pt x="52072" y="182365"/>
                      <a:pt x="0" y="95547"/>
                    </a:cubicBezTo>
                    <a:cubicBezTo>
                      <a:pt x="8685" y="95547"/>
                      <a:pt x="47729" y="104234"/>
                      <a:pt x="47729" y="91204"/>
                    </a:cubicBezTo>
                    <a:cubicBezTo>
                      <a:pt x="47729" y="82517"/>
                      <a:pt x="26014" y="65145"/>
                      <a:pt x="26014" y="52116"/>
                    </a:cubicBezTo>
                    <a:cubicBezTo>
                      <a:pt x="26014" y="17372"/>
                      <a:pt x="43386" y="0"/>
                      <a:pt x="78131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8252BAD-371B-83D6-3910-C59B30E41705}"/>
                </a:ext>
              </a:extLst>
            </p:cNvPr>
            <p:cNvGrpSpPr/>
            <p:nvPr/>
          </p:nvGrpSpPr>
          <p:grpSpPr>
            <a:xfrm>
              <a:off x="2291986" y="4006414"/>
              <a:ext cx="1202902" cy="1207896"/>
              <a:chOff x="2339750" y="4006414"/>
              <a:chExt cx="1202902" cy="1207896"/>
            </a:xfrm>
            <a:grpFill/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23097788-76AD-33AC-9789-A44ED764B20B}"/>
                  </a:ext>
                </a:extLst>
              </p:cNvPr>
              <p:cNvSpPr/>
              <p:nvPr/>
            </p:nvSpPr>
            <p:spPr>
              <a:xfrm>
                <a:off x="2608977" y="4006414"/>
                <a:ext cx="330032" cy="982099"/>
              </a:xfrm>
              <a:custGeom>
                <a:avLst/>
                <a:gdLst>
                  <a:gd name="connsiteX0" fmla="*/ 181867 w 330032"/>
                  <a:gd name="connsiteY0" fmla="*/ 153 h 982099"/>
                  <a:gd name="connsiteX1" fmla="*/ 204126 w 330032"/>
                  <a:gd name="connsiteY1" fmla="*/ 695 h 982099"/>
                  <a:gd name="connsiteX2" fmla="*/ 256242 w 330032"/>
                  <a:gd name="connsiteY2" fmla="*/ 9382 h 982099"/>
                  <a:gd name="connsiteX3" fmla="*/ 330032 w 330032"/>
                  <a:gd name="connsiteY3" fmla="*/ 113572 h 982099"/>
                  <a:gd name="connsiteX4" fmla="*/ 152008 w 330032"/>
                  <a:gd name="connsiteY4" fmla="*/ 282951 h 982099"/>
                  <a:gd name="connsiteX5" fmla="*/ 182409 w 330032"/>
                  <a:gd name="connsiteY5" fmla="*/ 317697 h 982099"/>
                  <a:gd name="connsiteX6" fmla="*/ 238870 w 330032"/>
                  <a:gd name="connsiteY6" fmla="*/ 426229 h 982099"/>
                  <a:gd name="connsiteX7" fmla="*/ 277958 w 330032"/>
                  <a:gd name="connsiteY7" fmla="*/ 712872 h 982099"/>
                  <a:gd name="connsiteX8" fmla="*/ 277958 w 330032"/>
                  <a:gd name="connsiteY8" fmla="*/ 834436 h 982099"/>
                  <a:gd name="connsiteX9" fmla="*/ 299673 w 330032"/>
                  <a:gd name="connsiteY9" fmla="*/ 951698 h 982099"/>
                  <a:gd name="connsiteX10" fmla="*/ 299673 w 330032"/>
                  <a:gd name="connsiteY10" fmla="*/ 982099 h 982099"/>
                  <a:gd name="connsiteX11" fmla="*/ 178067 w 330032"/>
                  <a:gd name="connsiteY11" fmla="*/ 821406 h 982099"/>
                  <a:gd name="connsiteX12" fmla="*/ 186753 w 330032"/>
                  <a:gd name="connsiteY12" fmla="*/ 812720 h 982099"/>
                  <a:gd name="connsiteX13" fmla="*/ 191096 w 330032"/>
                  <a:gd name="connsiteY13" fmla="*/ 795347 h 982099"/>
                  <a:gd name="connsiteX14" fmla="*/ 182409 w 330032"/>
                  <a:gd name="connsiteY14" fmla="*/ 560865 h 982099"/>
                  <a:gd name="connsiteX15" fmla="*/ 134636 w 330032"/>
                  <a:gd name="connsiteY15" fmla="*/ 313353 h 982099"/>
                  <a:gd name="connsiteX16" fmla="*/ 82519 w 330032"/>
                  <a:gd name="connsiteY16" fmla="*/ 348099 h 982099"/>
                  <a:gd name="connsiteX17" fmla="*/ 0 w 330032"/>
                  <a:gd name="connsiteY17" fmla="*/ 165690 h 982099"/>
                  <a:gd name="connsiteX18" fmla="*/ 156352 w 330032"/>
                  <a:gd name="connsiteY18" fmla="*/ 9382 h 982099"/>
                  <a:gd name="connsiteX19" fmla="*/ 181867 w 330032"/>
                  <a:gd name="connsiteY19" fmla="*/ 153 h 98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0032" h="982099">
                    <a:moveTo>
                      <a:pt x="181867" y="153"/>
                    </a:moveTo>
                    <a:cubicBezTo>
                      <a:pt x="191096" y="-390"/>
                      <a:pt x="199783" y="695"/>
                      <a:pt x="204126" y="695"/>
                    </a:cubicBezTo>
                    <a:cubicBezTo>
                      <a:pt x="217155" y="695"/>
                      <a:pt x="238870" y="-3647"/>
                      <a:pt x="256242" y="9382"/>
                    </a:cubicBezTo>
                    <a:cubicBezTo>
                      <a:pt x="277958" y="31097"/>
                      <a:pt x="330032" y="87514"/>
                      <a:pt x="330032" y="113572"/>
                    </a:cubicBezTo>
                    <a:cubicBezTo>
                      <a:pt x="330032" y="126601"/>
                      <a:pt x="208468" y="226493"/>
                      <a:pt x="152008" y="282951"/>
                    </a:cubicBezTo>
                    <a:cubicBezTo>
                      <a:pt x="160695" y="291638"/>
                      <a:pt x="169380" y="304668"/>
                      <a:pt x="182409" y="317697"/>
                    </a:cubicBezTo>
                    <a:cubicBezTo>
                      <a:pt x="212811" y="348099"/>
                      <a:pt x="230183" y="395872"/>
                      <a:pt x="238870" y="426229"/>
                    </a:cubicBezTo>
                    <a:cubicBezTo>
                      <a:pt x="243212" y="430574"/>
                      <a:pt x="277958" y="660756"/>
                      <a:pt x="277958" y="712872"/>
                    </a:cubicBezTo>
                    <a:lnTo>
                      <a:pt x="277958" y="834436"/>
                    </a:lnTo>
                    <a:cubicBezTo>
                      <a:pt x="277958" y="843121"/>
                      <a:pt x="299673" y="938670"/>
                      <a:pt x="299673" y="951698"/>
                    </a:cubicBezTo>
                    <a:lnTo>
                      <a:pt x="299673" y="982099"/>
                    </a:lnTo>
                    <a:cubicBezTo>
                      <a:pt x="273614" y="969071"/>
                      <a:pt x="178067" y="838778"/>
                      <a:pt x="178067" y="821406"/>
                    </a:cubicBezTo>
                    <a:cubicBezTo>
                      <a:pt x="178067" y="812720"/>
                      <a:pt x="186753" y="817064"/>
                      <a:pt x="186753" y="812720"/>
                    </a:cubicBezTo>
                    <a:cubicBezTo>
                      <a:pt x="191096" y="808377"/>
                      <a:pt x="191096" y="804034"/>
                      <a:pt x="191096" y="795347"/>
                    </a:cubicBezTo>
                    <a:lnTo>
                      <a:pt x="182409" y="560865"/>
                    </a:lnTo>
                    <a:cubicBezTo>
                      <a:pt x="173724" y="495719"/>
                      <a:pt x="165037" y="313353"/>
                      <a:pt x="134636" y="313353"/>
                    </a:cubicBezTo>
                    <a:cubicBezTo>
                      <a:pt x="121606" y="313353"/>
                      <a:pt x="99892" y="335069"/>
                      <a:pt x="82519" y="348099"/>
                    </a:cubicBezTo>
                    <a:cubicBezTo>
                      <a:pt x="52118" y="313353"/>
                      <a:pt x="0" y="170032"/>
                      <a:pt x="0" y="165690"/>
                    </a:cubicBezTo>
                    <a:cubicBezTo>
                      <a:pt x="0" y="157003"/>
                      <a:pt x="95549" y="57156"/>
                      <a:pt x="156352" y="9382"/>
                    </a:cubicBezTo>
                    <a:cubicBezTo>
                      <a:pt x="162866" y="2868"/>
                      <a:pt x="172638" y="696"/>
                      <a:pt x="181867" y="153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1BD3F62-5A13-8B0E-C28A-4947BED7D300}"/>
                  </a:ext>
                </a:extLst>
              </p:cNvPr>
              <p:cNvSpPr/>
              <p:nvPr/>
            </p:nvSpPr>
            <p:spPr>
              <a:xfrm>
                <a:off x="2891278" y="4306042"/>
                <a:ext cx="308315" cy="400214"/>
              </a:xfrm>
              <a:custGeom>
                <a:avLst/>
                <a:gdLst>
                  <a:gd name="connsiteX0" fmla="*/ 186166 w 308315"/>
                  <a:gd name="connsiteY0" fmla="*/ 153 h 400214"/>
                  <a:gd name="connsiteX1" fmla="*/ 221453 w 308315"/>
                  <a:gd name="connsiteY1" fmla="*/ 9381 h 400214"/>
                  <a:gd name="connsiteX2" fmla="*/ 308315 w 308315"/>
                  <a:gd name="connsiteY2" fmla="*/ 104928 h 400214"/>
                  <a:gd name="connsiteX3" fmla="*/ 295285 w 308315"/>
                  <a:gd name="connsiteY3" fmla="*/ 135287 h 400214"/>
                  <a:gd name="connsiteX4" fmla="*/ 191051 w 308315"/>
                  <a:gd name="connsiteY4" fmla="*/ 239521 h 400214"/>
                  <a:gd name="connsiteX5" fmla="*/ 217110 w 308315"/>
                  <a:gd name="connsiteY5" fmla="*/ 261236 h 400214"/>
                  <a:gd name="connsiteX6" fmla="*/ 130248 w 308315"/>
                  <a:gd name="connsiteY6" fmla="*/ 335068 h 400214"/>
                  <a:gd name="connsiteX7" fmla="*/ 78132 w 308315"/>
                  <a:gd name="connsiteY7" fmla="*/ 387186 h 400214"/>
                  <a:gd name="connsiteX8" fmla="*/ 56416 w 308315"/>
                  <a:gd name="connsiteY8" fmla="*/ 400214 h 400214"/>
                  <a:gd name="connsiteX9" fmla="*/ 13029 w 308315"/>
                  <a:gd name="connsiteY9" fmla="*/ 352440 h 400214"/>
                  <a:gd name="connsiteX10" fmla="*/ 21672 w 308315"/>
                  <a:gd name="connsiteY10" fmla="*/ 339411 h 400214"/>
                  <a:gd name="connsiteX11" fmla="*/ 86817 w 308315"/>
                  <a:gd name="connsiteY11" fmla="*/ 261236 h 400214"/>
                  <a:gd name="connsiteX12" fmla="*/ 134591 w 308315"/>
                  <a:gd name="connsiteY12" fmla="*/ 239521 h 400214"/>
                  <a:gd name="connsiteX13" fmla="*/ 212766 w 308315"/>
                  <a:gd name="connsiteY13" fmla="*/ 74527 h 400214"/>
                  <a:gd name="connsiteX14" fmla="*/ 199738 w 308315"/>
                  <a:gd name="connsiteY14" fmla="*/ 70184 h 400214"/>
                  <a:gd name="connsiteX15" fmla="*/ 65103 w 308315"/>
                  <a:gd name="connsiteY15" fmla="*/ 130945 h 400214"/>
                  <a:gd name="connsiteX16" fmla="*/ 4342 w 308315"/>
                  <a:gd name="connsiteY16" fmla="*/ 148317 h 400214"/>
                  <a:gd name="connsiteX17" fmla="*/ 0 w 308315"/>
                  <a:gd name="connsiteY17" fmla="*/ 139630 h 400214"/>
                  <a:gd name="connsiteX18" fmla="*/ 91160 w 308315"/>
                  <a:gd name="connsiteY18" fmla="*/ 13724 h 400214"/>
                  <a:gd name="connsiteX19" fmla="*/ 160650 w 308315"/>
                  <a:gd name="connsiteY19" fmla="*/ 696 h 400214"/>
                  <a:gd name="connsiteX20" fmla="*/ 186166 w 308315"/>
                  <a:gd name="connsiteY20" fmla="*/ 153 h 40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8315" h="400214">
                    <a:moveTo>
                      <a:pt x="186166" y="153"/>
                    </a:moveTo>
                    <a:cubicBezTo>
                      <a:pt x="197567" y="695"/>
                      <a:pt x="210596" y="2867"/>
                      <a:pt x="221453" y="9381"/>
                    </a:cubicBezTo>
                    <a:cubicBezTo>
                      <a:pt x="243167" y="22411"/>
                      <a:pt x="308315" y="70184"/>
                      <a:pt x="308315" y="104928"/>
                    </a:cubicBezTo>
                    <a:cubicBezTo>
                      <a:pt x="308315" y="113573"/>
                      <a:pt x="303970" y="126600"/>
                      <a:pt x="295285" y="135287"/>
                    </a:cubicBezTo>
                    <a:cubicBezTo>
                      <a:pt x="264884" y="170031"/>
                      <a:pt x="225795" y="200433"/>
                      <a:pt x="191051" y="239521"/>
                    </a:cubicBezTo>
                    <a:cubicBezTo>
                      <a:pt x="199738" y="243864"/>
                      <a:pt x="217110" y="248206"/>
                      <a:pt x="217110" y="261236"/>
                    </a:cubicBezTo>
                    <a:cubicBezTo>
                      <a:pt x="217110" y="278608"/>
                      <a:pt x="134591" y="330726"/>
                      <a:pt x="130248" y="335068"/>
                    </a:cubicBezTo>
                    <a:cubicBezTo>
                      <a:pt x="112876" y="348098"/>
                      <a:pt x="99847" y="369812"/>
                      <a:pt x="78132" y="387186"/>
                    </a:cubicBezTo>
                    <a:cubicBezTo>
                      <a:pt x="73788" y="391529"/>
                      <a:pt x="69445" y="400214"/>
                      <a:pt x="56416" y="400214"/>
                    </a:cubicBezTo>
                    <a:cubicBezTo>
                      <a:pt x="47731" y="400214"/>
                      <a:pt x="13029" y="361127"/>
                      <a:pt x="13029" y="352440"/>
                    </a:cubicBezTo>
                    <a:cubicBezTo>
                      <a:pt x="13029" y="339411"/>
                      <a:pt x="21672" y="343755"/>
                      <a:pt x="21672" y="339411"/>
                    </a:cubicBezTo>
                    <a:cubicBezTo>
                      <a:pt x="26014" y="317696"/>
                      <a:pt x="52073" y="274265"/>
                      <a:pt x="86817" y="261236"/>
                    </a:cubicBezTo>
                    <a:cubicBezTo>
                      <a:pt x="99847" y="256893"/>
                      <a:pt x="117219" y="252551"/>
                      <a:pt x="134591" y="239521"/>
                    </a:cubicBezTo>
                    <a:cubicBezTo>
                      <a:pt x="199738" y="191748"/>
                      <a:pt x="191051" y="126600"/>
                      <a:pt x="212766" y="74527"/>
                    </a:cubicBezTo>
                    <a:cubicBezTo>
                      <a:pt x="208423" y="70184"/>
                      <a:pt x="208423" y="70184"/>
                      <a:pt x="199738" y="70184"/>
                    </a:cubicBezTo>
                    <a:cubicBezTo>
                      <a:pt x="160650" y="70184"/>
                      <a:pt x="104189" y="113573"/>
                      <a:pt x="65103" y="130945"/>
                    </a:cubicBezTo>
                    <a:cubicBezTo>
                      <a:pt x="47731" y="139630"/>
                      <a:pt x="26014" y="143974"/>
                      <a:pt x="4342" y="148317"/>
                    </a:cubicBezTo>
                    <a:cubicBezTo>
                      <a:pt x="4342" y="148317"/>
                      <a:pt x="0" y="148317"/>
                      <a:pt x="0" y="139630"/>
                    </a:cubicBezTo>
                    <a:cubicBezTo>
                      <a:pt x="0" y="109228"/>
                      <a:pt x="78132" y="18068"/>
                      <a:pt x="91160" y="13724"/>
                    </a:cubicBezTo>
                    <a:cubicBezTo>
                      <a:pt x="108534" y="5039"/>
                      <a:pt x="147620" y="696"/>
                      <a:pt x="160650" y="696"/>
                    </a:cubicBezTo>
                    <a:cubicBezTo>
                      <a:pt x="164994" y="696"/>
                      <a:pt x="174766" y="-390"/>
                      <a:pt x="186166" y="153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5F1B678-83C7-7868-1A6E-BD3281F69D76}"/>
                  </a:ext>
                </a:extLst>
              </p:cNvPr>
              <p:cNvSpPr/>
              <p:nvPr/>
            </p:nvSpPr>
            <p:spPr>
              <a:xfrm>
                <a:off x="2582920" y="4654140"/>
                <a:ext cx="82518" cy="73832"/>
              </a:xfrm>
              <a:custGeom>
                <a:avLst/>
                <a:gdLst>
                  <a:gd name="connsiteX0" fmla="*/ 34744 w 82518"/>
                  <a:gd name="connsiteY0" fmla="*/ 0 h 73832"/>
                  <a:gd name="connsiteX1" fmla="*/ 82518 w 82518"/>
                  <a:gd name="connsiteY1" fmla="*/ 43431 h 73832"/>
                  <a:gd name="connsiteX2" fmla="*/ 82518 w 82518"/>
                  <a:gd name="connsiteY2" fmla="*/ 69490 h 73832"/>
                  <a:gd name="connsiteX3" fmla="*/ 65145 w 82518"/>
                  <a:gd name="connsiteY3" fmla="*/ 73832 h 73832"/>
                  <a:gd name="connsiteX4" fmla="*/ 0 w 82518"/>
                  <a:gd name="connsiteY4" fmla="*/ 43431 h 73832"/>
                  <a:gd name="connsiteX5" fmla="*/ 0 w 82518"/>
                  <a:gd name="connsiteY5" fmla="*/ 30401 h 73832"/>
                  <a:gd name="connsiteX6" fmla="*/ 34744 w 82518"/>
                  <a:gd name="connsiteY6" fmla="*/ 0 h 73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518" h="73832">
                    <a:moveTo>
                      <a:pt x="34744" y="0"/>
                    </a:moveTo>
                    <a:cubicBezTo>
                      <a:pt x="43429" y="0"/>
                      <a:pt x="82518" y="17372"/>
                      <a:pt x="82518" y="43431"/>
                    </a:cubicBezTo>
                    <a:lnTo>
                      <a:pt x="82518" y="69490"/>
                    </a:lnTo>
                    <a:cubicBezTo>
                      <a:pt x="78175" y="73832"/>
                      <a:pt x="73831" y="73832"/>
                      <a:pt x="65145" y="73832"/>
                    </a:cubicBezTo>
                    <a:cubicBezTo>
                      <a:pt x="52116" y="73832"/>
                      <a:pt x="21715" y="52116"/>
                      <a:pt x="0" y="43431"/>
                    </a:cubicBezTo>
                    <a:lnTo>
                      <a:pt x="0" y="30401"/>
                    </a:lnTo>
                    <a:cubicBezTo>
                      <a:pt x="4342" y="4342"/>
                      <a:pt x="21715" y="0"/>
                      <a:pt x="34744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74496D2-AC9B-2DBE-EEB7-95C53DD22B59}"/>
                  </a:ext>
                </a:extLst>
              </p:cNvPr>
              <p:cNvSpPr/>
              <p:nvPr/>
            </p:nvSpPr>
            <p:spPr>
              <a:xfrm>
                <a:off x="2912950" y="4683456"/>
                <a:ext cx="230182" cy="305056"/>
              </a:xfrm>
              <a:custGeom>
                <a:avLst/>
                <a:gdLst>
                  <a:gd name="connsiteX0" fmla="*/ 99890 w 230182"/>
                  <a:gd name="connsiteY0" fmla="*/ 0 h 305056"/>
                  <a:gd name="connsiteX1" fmla="*/ 117263 w 230182"/>
                  <a:gd name="connsiteY1" fmla="*/ 1085 h 305056"/>
                  <a:gd name="connsiteX2" fmla="*/ 230182 w 230182"/>
                  <a:gd name="connsiteY2" fmla="*/ 96590 h 305056"/>
                  <a:gd name="connsiteX3" fmla="*/ 204123 w 230182"/>
                  <a:gd name="connsiteY3" fmla="*/ 144363 h 305056"/>
                  <a:gd name="connsiteX4" fmla="*/ 208468 w 230182"/>
                  <a:gd name="connsiteY4" fmla="*/ 153049 h 305056"/>
                  <a:gd name="connsiteX5" fmla="*/ 82517 w 230182"/>
                  <a:gd name="connsiteY5" fmla="*/ 300714 h 305056"/>
                  <a:gd name="connsiteX6" fmla="*/ 65145 w 230182"/>
                  <a:gd name="connsiteY6" fmla="*/ 305056 h 305056"/>
                  <a:gd name="connsiteX7" fmla="*/ 47773 w 230182"/>
                  <a:gd name="connsiteY7" fmla="*/ 300714 h 305056"/>
                  <a:gd name="connsiteX8" fmla="*/ 0 w 230182"/>
                  <a:gd name="connsiteY8" fmla="*/ 213852 h 305056"/>
                  <a:gd name="connsiteX9" fmla="*/ 108576 w 230182"/>
                  <a:gd name="connsiteY9" fmla="*/ 96590 h 305056"/>
                  <a:gd name="connsiteX10" fmla="*/ 95547 w 230182"/>
                  <a:gd name="connsiteY10" fmla="*/ 92246 h 305056"/>
                  <a:gd name="connsiteX11" fmla="*/ 39086 w 230182"/>
                  <a:gd name="connsiteY11" fmla="*/ 140021 h 305056"/>
                  <a:gd name="connsiteX12" fmla="*/ 8685 w 230182"/>
                  <a:gd name="connsiteY12" fmla="*/ 113962 h 305056"/>
                  <a:gd name="connsiteX13" fmla="*/ 82517 w 230182"/>
                  <a:gd name="connsiteY13" fmla="*/ 5428 h 305056"/>
                  <a:gd name="connsiteX14" fmla="*/ 99890 w 230182"/>
                  <a:gd name="connsiteY14" fmla="*/ 0 h 30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0182" h="305056">
                    <a:moveTo>
                      <a:pt x="99890" y="0"/>
                    </a:moveTo>
                    <a:cubicBezTo>
                      <a:pt x="106405" y="0"/>
                      <a:pt x="112920" y="1085"/>
                      <a:pt x="117263" y="1085"/>
                    </a:cubicBezTo>
                    <a:cubicBezTo>
                      <a:pt x="160692" y="1085"/>
                      <a:pt x="230182" y="61888"/>
                      <a:pt x="230182" y="96590"/>
                    </a:cubicBezTo>
                    <a:cubicBezTo>
                      <a:pt x="230182" y="105275"/>
                      <a:pt x="217153" y="126991"/>
                      <a:pt x="204123" y="144363"/>
                    </a:cubicBezTo>
                    <a:cubicBezTo>
                      <a:pt x="204123" y="144363"/>
                      <a:pt x="208468" y="140021"/>
                      <a:pt x="208468" y="153049"/>
                    </a:cubicBezTo>
                    <a:cubicBezTo>
                      <a:pt x="208468" y="161735"/>
                      <a:pt x="125948" y="252940"/>
                      <a:pt x="82517" y="300714"/>
                    </a:cubicBezTo>
                    <a:cubicBezTo>
                      <a:pt x="78175" y="305056"/>
                      <a:pt x="73832" y="305056"/>
                      <a:pt x="65145" y="305056"/>
                    </a:cubicBezTo>
                    <a:cubicBezTo>
                      <a:pt x="52116" y="305056"/>
                      <a:pt x="52116" y="305056"/>
                      <a:pt x="47773" y="300714"/>
                    </a:cubicBezTo>
                    <a:cubicBezTo>
                      <a:pt x="26059" y="274655"/>
                      <a:pt x="0" y="222539"/>
                      <a:pt x="0" y="213852"/>
                    </a:cubicBezTo>
                    <a:cubicBezTo>
                      <a:pt x="0" y="209509"/>
                      <a:pt x="86862" y="122647"/>
                      <a:pt x="108576" y="96590"/>
                    </a:cubicBezTo>
                    <a:cubicBezTo>
                      <a:pt x="104234" y="92246"/>
                      <a:pt x="104234" y="92246"/>
                      <a:pt x="95547" y="92246"/>
                    </a:cubicBezTo>
                    <a:cubicBezTo>
                      <a:pt x="73832" y="92246"/>
                      <a:pt x="60803" y="140021"/>
                      <a:pt x="39086" y="140021"/>
                    </a:cubicBezTo>
                    <a:cubicBezTo>
                      <a:pt x="21714" y="140021"/>
                      <a:pt x="8685" y="122647"/>
                      <a:pt x="8685" y="113962"/>
                    </a:cubicBezTo>
                    <a:cubicBezTo>
                      <a:pt x="8685" y="66231"/>
                      <a:pt x="65145" y="18457"/>
                      <a:pt x="82517" y="5428"/>
                    </a:cubicBezTo>
                    <a:cubicBezTo>
                      <a:pt x="86861" y="1086"/>
                      <a:pt x="93375" y="0"/>
                      <a:pt x="99890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46A094-78AC-7CDF-F772-27862A106598}"/>
                  </a:ext>
                </a:extLst>
              </p:cNvPr>
              <p:cNvSpPr/>
              <p:nvPr/>
            </p:nvSpPr>
            <p:spPr>
              <a:xfrm>
                <a:off x="2339750" y="4780046"/>
                <a:ext cx="1202902" cy="434264"/>
              </a:xfrm>
              <a:custGeom>
                <a:avLst/>
                <a:gdLst>
                  <a:gd name="connsiteX0" fmla="*/ 251855 w 1202902"/>
                  <a:gd name="connsiteY0" fmla="*/ 0 h 434264"/>
                  <a:gd name="connsiteX1" fmla="*/ 356089 w 1202902"/>
                  <a:gd name="connsiteY1" fmla="*/ 82518 h 434264"/>
                  <a:gd name="connsiteX2" fmla="*/ 373461 w 1202902"/>
                  <a:gd name="connsiteY2" fmla="*/ 121606 h 434264"/>
                  <a:gd name="connsiteX3" fmla="*/ 277914 w 1202902"/>
                  <a:gd name="connsiteY3" fmla="*/ 256241 h 434264"/>
                  <a:gd name="connsiteX4" fmla="*/ 447294 w 1202902"/>
                  <a:gd name="connsiteY4" fmla="*/ 273613 h 434264"/>
                  <a:gd name="connsiteX5" fmla="*/ 851156 w 1202902"/>
                  <a:gd name="connsiteY5" fmla="*/ 204124 h 434264"/>
                  <a:gd name="connsiteX6" fmla="*/ 1059579 w 1202902"/>
                  <a:gd name="connsiteY6" fmla="*/ 208466 h 434264"/>
                  <a:gd name="connsiteX7" fmla="*/ 1133412 w 1202902"/>
                  <a:gd name="connsiteY7" fmla="*/ 191094 h 434264"/>
                  <a:gd name="connsiteX8" fmla="*/ 1116040 w 1202902"/>
                  <a:gd name="connsiteY8" fmla="*/ 221496 h 434264"/>
                  <a:gd name="connsiteX9" fmla="*/ 1202902 w 1202902"/>
                  <a:gd name="connsiteY9" fmla="*/ 147663 h 434264"/>
                  <a:gd name="connsiteX10" fmla="*/ 1016149 w 1202902"/>
                  <a:gd name="connsiteY10" fmla="*/ 356089 h 434264"/>
                  <a:gd name="connsiteX11" fmla="*/ 955345 w 1202902"/>
                  <a:gd name="connsiteY11" fmla="*/ 390833 h 434264"/>
                  <a:gd name="connsiteX12" fmla="*/ 677434 w 1202902"/>
                  <a:gd name="connsiteY12" fmla="*/ 434264 h 434264"/>
                  <a:gd name="connsiteX13" fmla="*/ 195439 w 1202902"/>
                  <a:gd name="connsiteY13" fmla="*/ 351744 h 434264"/>
                  <a:gd name="connsiteX14" fmla="*/ 86862 w 1202902"/>
                  <a:gd name="connsiteY14" fmla="*/ 369118 h 434264"/>
                  <a:gd name="connsiteX15" fmla="*/ 0 w 1202902"/>
                  <a:gd name="connsiteY15" fmla="*/ 208466 h 434264"/>
                  <a:gd name="connsiteX16" fmla="*/ 0 w 1202902"/>
                  <a:gd name="connsiteY16" fmla="*/ 195438 h 434264"/>
                  <a:gd name="connsiteX17" fmla="*/ 21717 w 1202902"/>
                  <a:gd name="connsiteY17" fmla="*/ 199781 h 434264"/>
                  <a:gd name="connsiteX18" fmla="*/ 234483 w 1202902"/>
                  <a:gd name="connsiteY18" fmla="*/ 82518 h 434264"/>
                  <a:gd name="connsiteX19" fmla="*/ 212811 w 1202902"/>
                  <a:gd name="connsiteY19" fmla="*/ 56459 h 434264"/>
                  <a:gd name="connsiteX20" fmla="*/ 251855 w 1202902"/>
                  <a:gd name="connsiteY20" fmla="*/ 0 h 43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02902" h="434264">
                    <a:moveTo>
                      <a:pt x="251855" y="0"/>
                    </a:moveTo>
                    <a:cubicBezTo>
                      <a:pt x="290943" y="0"/>
                      <a:pt x="334374" y="52116"/>
                      <a:pt x="356089" y="82518"/>
                    </a:cubicBezTo>
                    <a:cubicBezTo>
                      <a:pt x="364776" y="91204"/>
                      <a:pt x="373461" y="112919"/>
                      <a:pt x="373461" y="121606"/>
                    </a:cubicBezTo>
                    <a:cubicBezTo>
                      <a:pt x="373461" y="169379"/>
                      <a:pt x="308315" y="212810"/>
                      <a:pt x="277914" y="256241"/>
                    </a:cubicBezTo>
                    <a:cubicBezTo>
                      <a:pt x="334374" y="264927"/>
                      <a:pt x="438607" y="273613"/>
                      <a:pt x="447294" y="273613"/>
                    </a:cubicBezTo>
                    <a:cubicBezTo>
                      <a:pt x="590572" y="273613"/>
                      <a:pt x="725207" y="221496"/>
                      <a:pt x="851156" y="204124"/>
                    </a:cubicBezTo>
                    <a:lnTo>
                      <a:pt x="1059579" y="208466"/>
                    </a:lnTo>
                    <a:cubicBezTo>
                      <a:pt x="1081296" y="204124"/>
                      <a:pt x="1107353" y="199781"/>
                      <a:pt x="1133412" y="191094"/>
                    </a:cubicBezTo>
                    <a:cubicBezTo>
                      <a:pt x="1129069" y="199781"/>
                      <a:pt x="1120383" y="208466"/>
                      <a:pt x="1116040" y="221496"/>
                    </a:cubicBezTo>
                    <a:cubicBezTo>
                      <a:pt x="1146441" y="199781"/>
                      <a:pt x="1176843" y="173722"/>
                      <a:pt x="1202902" y="147663"/>
                    </a:cubicBezTo>
                    <a:cubicBezTo>
                      <a:pt x="1159471" y="208466"/>
                      <a:pt x="1098668" y="325730"/>
                      <a:pt x="1016149" y="356089"/>
                    </a:cubicBezTo>
                    <a:cubicBezTo>
                      <a:pt x="994434" y="360431"/>
                      <a:pt x="977062" y="382146"/>
                      <a:pt x="955345" y="390833"/>
                    </a:cubicBezTo>
                    <a:cubicBezTo>
                      <a:pt x="868528" y="425577"/>
                      <a:pt x="759951" y="434264"/>
                      <a:pt x="677434" y="434264"/>
                    </a:cubicBezTo>
                    <a:cubicBezTo>
                      <a:pt x="412549" y="434264"/>
                      <a:pt x="347402" y="351744"/>
                      <a:pt x="195439" y="351744"/>
                    </a:cubicBezTo>
                    <a:cubicBezTo>
                      <a:pt x="186752" y="351744"/>
                      <a:pt x="121606" y="360431"/>
                      <a:pt x="86862" y="369118"/>
                    </a:cubicBezTo>
                    <a:cubicBezTo>
                      <a:pt x="56461" y="317044"/>
                      <a:pt x="26059" y="260584"/>
                      <a:pt x="0" y="208466"/>
                    </a:cubicBezTo>
                    <a:lnTo>
                      <a:pt x="0" y="195438"/>
                    </a:lnTo>
                    <a:cubicBezTo>
                      <a:pt x="8687" y="195438"/>
                      <a:pt x="13030" y="199781"/>
                      <a:pt x="21717" y="199781"/>
                    </a:cubicBezTo>
                    <a:cubicBezTo>
                      <a:pt x="56461" y="199781"/>
                      <a:pt x="225796" y="86860"/>
                      <a:pt x="234483" y="82518"/>
                    </a:cubicBezTo>
                    <a:cubicBezTo>
                      <a:pt x="225796" y="73832"/>
                      <a:pt x="212811" y="69488"/>
                      <a:pt x="212811" y="56459"/>
                    </a:cubicBezTo>
                    <a:cubicBezTo>
                      <a:pt x="212811" y="34744"/>
                      <a:pt x="234483" y="0"/>
                      <a:pt x="251855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8FEA7784-88FE-848F-6D35-1B0FF68D2D9A}"/>
              </a:ext>
            </a:extLst>
          </p:cNvPr>
          <p:cNvSpPr/>
          <p:nvPr/>
        </p:nvSpPr>
        <p:spPr>
          <a:xfrm>
            <a:off x="0" y="-546100"/>
            <a:ext cx="279400" cy="279400"/>
          </a:xfrm>
          <a:prstGeom prst="ellipse">
            <a:avLst/>
          </a:prstGeom>
          <a:solidFill>
            <a:srgbClr val="D6031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4CEA47C0-8C7B-54E9-62B3-FE32B1015849}"/>
              </a:ext>
            </a:extLst>
          </p:cNvPr>
          <p:cNvSpPr/>
          <p:nvPr/>
        </p:nvSpPr>
        <p:spPr>
          <a:xfrm>
            <a:off x="419100" y="-546100"/>
            <a:ext cx="279400" cy="279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D6BC820-A650-ACA2-A741-106FA071C55C}"/>
              </a:ext>
            </a:extLst>
          </p:cNvPr>
          <p:cNvSpPr/>
          <p:nvPr/>
        </p:nvSpPr>
        <p:spPr>
          <a:xfrm>
            <a:off x="838200" y="-546100"/>
            <a:ext cx="279400" cy="279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图形 4">
            <a:extLst>
              <a:ext uri="{FF2B5EF4-FFF2-40B4-BE49-F238E27FC236}">
                <a16:creationId xmlns:a16="http://schemas.microsoft.com/office/drawing/2014/main" id="{C06E5E9E-7803-C1A1-F81A-D8E4E6F3A526}"/>
              </a:ext>
            </a:extLst>
          </p:cNvPr>
          <p:cNvSpPr/>
          <p:nvPr/>
        </p:nvSpPr>
        <p:spPr>
          <a:xfrm>
            <a:off x="595935" y="5030589"/>
            <a:ext cx="6571233" cy="99129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rgbClr val="F3B3B7">
                  <a:alpha val="0"/>
                </a:srgbClr>
              </a:gs>
              <a:gs pos="14000">
                <a:srgbClr val="D60312">
                  <a:alpha val="4900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BEA0CE66-6527-543C-E753-845A90A5B799}"/>
              </a:ext>
            </a:extLst>
          </p:cNvPr>
          <p:cNvGrpSpPr/>
          <p:nvPr/>
        </p:nvGrpSpPr>
        <p:grpSpPr>
          <a:xfrm>
            <a:off x="3546736" y="4459460"/>
            <a:ext cx="4746416" cy="315056"/>
            <a:chOff x="1253246" y="4118390"/>
            <a:chExt cx="4746416" cy="315056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8A41010F-B29B-FCE9-8797-01E41F648C77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60" name="iconfont-10019-4889788">
              <a:extLst>
                <a:ext uri="{FF2B5EF4-FFF2-40B4-BE49-F238E27FC236}">
                  <a16:creationId xmlns:a16="http://schemas.microsoft.com/office/drawing/2014/main" id="{A5F1A64E-1AB5-94C8-B2E5-6AEC97E5ED2D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D60312"/>
            </a:solidFill>
          </p:spPr>
          <p:txBody>
            <a:bodyPr rtlCol="0" anchor="ctr"/>
            <a:lstStyle/>
            <a:p>
              <a:endParaRPr lang="en-US" dirty="0">
                <a:solidFill>
                  <a:srgbClr val="D60312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EB6CDF73-769B-F209-B26F-130174B5D50E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2024.03.14</a:t>
              </a:r>
              <a:endParaRPr lang="zh-CN" altLang="en-US" sz="1400" dirty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" name="iconfont-11899-5651509">
              <a:extLst>
                <a:ext uri="{FF2B5EF4-FFF2-40B4-BE49-F238E27FC236}">
                  <a16:creationId xmlns:a16="http://schemas.microsoft.com/office/drawing/2014/main" id="{4D73B89A-0476-1449-5C1C-4697A61D2C55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D60312"/>
            </a:solidFill>
          </p:spPr>
          <p:txBody>
            <a:bodyPr rtlCol="0" anchor="ctr"/>
            <a:lstStyle/>
            <a:p>
              <a:endParaRPr lang="en-US" dirty="0">
                <a:solidFill>
                  <a:srgbClr val="D60312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76" name="文本框 175">
            <a:extLst>
              <a:ext uri="{FF2B5EF4-FFF2-40B4-BE49-F238E27FC236}">
                <a16:creationId xmlns:a16="http://schemas.microsoft.com/office/drawing/2014/main" id="{6E65CB35-8A4D-9C4D-4747-0576F0331B2D}"/>
              </a:ext>
            </a:extLst>
          </p:cNvPr>
          <p:cNvSpPr txBox="1"/>
          <p:nvPr/>
        </p:nvSpPr>
        <p:spPr>
          <a:xfrm>
            <a:off x="3485348" y="3125025"/>
            <a:ext cx="52213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D6031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党建工作汇报</a:t>
            </a:r>
            <a:r>
              <a:rPr lang="en-US" altLang="zh-CN" sz="4000" dirty="0">
                <a:solidFill>
                  <a:srgbClr val="D6031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PPT</a:t>
            </a:r>
            <a:r>
              <a:rPr lang="zh-CN" altLang="en-US" sz="4000" dirty="0">
                <a:solidFill>
                  <a:srgbClr val="D6031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模板</a:t>
            </a: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E01B0BE0-C22E-0C7C-69E7-715BD9BD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419" y="5095502"/>
            <a:ext cx="6879771" cy="1757718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E61B53A3-961A-42E0-CD97-589BA82AD8D2}"/>
              </a:ext>
            </a:extLst>
          </p:cNvPr>
          <p:cNvGrpSpPr/>
          <p:nvPr/>
        </p:nvGrpSpPr>
        <p:grpSpPr>
          <a:xfrm>
            <a:off x="927404" y="3244319"/>
            <a:ext cx="10335284" cy="300704"/>
            <a:chOff x="927404" y="3330582"/>
            <a:chExt cx="10335284" cy="300704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49096AD-F75D-CC0C-5177-4F9C7AE66E15}"/>
                </a:ext>
              </a:extLst>
            </p:cNvPr>
            <p:cNvGrpSpPr/>
            <p:nvPr/>
          </p:nvGrpSpPr>
          <p:grpSpPr>
            <a:xfrm>
              <a:off x="927404" y="3330582"/>
              <a:ext cx="2277289" cy="300704"/>
              <a:chOff x="1523004" y="3330582"/>
              <a:chExt cx="2277289" cy="300704"/>
            </a:xfrm>
          </p:grpSpPr>
          <p:sp>
            <p:nvSpPr>
              <p:cNvPr id="157" name="iconfont-1096-617929">
                <a:extLst>
                  <a:ext uri="{FF2B5EF4-FFF2-40B4-BE49-F238E27FC236}">
                    <a16:creationId xmlns:a16="http://schemas.microsoft.com/office/drawing/2014/main" id="{49541C09-537B-D19E-0173-B5AFD88F17E6}"/>
                  </a:ext>
                </a:extLst>
              </p:cNvPr>
              <p:cNvSpPr/>
              <p:nvPr/>
            </p:nvSpPr>
            <p:spPr>
              <a:xfrm>
                <a:off x="3498415" y="3330582"/>
                <a:ext cx="301878" cy="300704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rgbClr val="D60312"/>
                  </a:gs>
                </a:gsLst>
                <a:lin ang="5400000" scaled="1"/>
              </a:gradFill>
            </p:spPr>
            <p:txBody>
              <a:bodyPr rtlCol="0" anchor="ctr"/>
              <a:lstStyle/>
              <a:p>
                <a:endParaRPr lang="en-US">
                  <a:solidFill>
                    <a:srgbClr val="D60312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7D048FF2-1E78-1F95-8D49-AF6EE4CE3E74}"/>
                  </a:ext>
                </a:extLst>
              </p:cNvPr>
              <p:cNvGrpSpPr/>
              <p:nvPr/>
            </p:nvGrpSpPr>
            <p:grpSpPr>
              <a:xfrm>
                <a:off x="1523004" y="3434313"/>
                <a:ext cx="1829991" cy="139857"/>
                <a:chOff x="1555395" y="3434313"/>
                <a:chExt cx="1829991" cy="139857"/>
              </a:xfrm>
            </p:grpSpPr>
            <p:sp>
              <p:nvSpPr>
                <p:cNvPr id="31" name="平行四边形 30">
                  <a:extLst>
                    <a:ext uri="{FF2B5EF4-FFF2-40B4-BE49-F238E27FC236}">
                      <a16:creationId xmlns:a16="http://schemas.microsoft.com/office/drawing/2014/main" id="{1E063FCD-271A-ECDD-76D3-B4095FCEC33A}"/>
                    </a:ext>
                  </a:extLst>
                </p:cNvPr>
                <p:cNvSpPr/>
                <p:nvPr/>
              </p:nvSpPr>
              <p:spPr>
                <a:xfrm flipV="1">
                  <a:off x="1555395" y="3434313"/>
                  <a:ext cx="1779702" cy="45719"/>
                </a:xfrm>
                <a:prstGeom prst="parallelogram">
                  <a:avLst>
                    <a:gd name="adj" fmla="val 73796"/>
                  </a:avLst>
                </a:prstGeom>
                <a:gradFill flip="none" rotWithShape="1">
                  <a:gsLst>
                    <a:gs pos="0">
                      <a:srgbClr val="D60312"/>
                    </a:gs>
                    <a:gs pos="100000">
                      <a:srgbClr val="D60312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平行四边形 31">
                  <a:extLst>
                    <a:ext uri="{FF2B5EF4-FFF2-40B4-BE49-F238E27FC236}">
                      <a16:creationId xmlns:a16="http://schemas.microsoft.com/office/drawing/2014/main" id="{7F66C4A5-ED59-C89A-5D7E-7644EEF45592}"/>
                    </a:ext>
                  </a:extLst>
                </p:cNvPr>
                <p:cNvSpPr/>
                <p:nvPr/>
              </p:nvSpPr>
              <p:spPr>
                <a:xfrm flipV="1">
                  <a:off x="2224087" y="3528451"/>
                  <a:ext cx="1161299" cy="45719"/>
                </a:xfrm>
                <a:prstGeom prst="parallelogram">
                  <a:avLst>
                    <a:gd name="adj" fmla="val 73796"/>
                  </a:avLst>
                </a:prstGeom>
                <a:solidFill>
                  <a:srgbClr val="D60312">
                    <a:alpha val="1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F0EAE99-2F58-F8A3-A392-55709DA7E99B}"/>
                </a:ext>
              </a:extLst>
            </p:cNvPr>
            <p:cNvGrpSpPr/>
            <p:nvPr/>
          </p:nvGrpSpPr>
          <p:grpSpPr>
            <a:xfrm>
              <a:off x="8987304" y="3330582"/>
              <a:ext cx="2275384" cy="300704"/>
              <a:chOff x="8391706" y="3330582"/>
              <a:chExt cx="2275384" cy="300704"/>
            </a:xfrm>
          </p:grpSpPr>
          <p:sp>
            <p:nvSpPr>
              <p:cNvPr id="3" name="iconfont-1096-617929">
                <a:extLst>
                  <a:ext uri="{FF2B5EF4-FFF2-40B4-BE49-F238E27FC236}">
                    <a16:creationId xmlns:a16="http://schemas.microsoft.com/office/drawing/2014/main" id="{F594A7E3-2E23-BFF9-E69E-704A48842B06}"/>
                  </a:ext>
                </a:extLst>
              </p:cNvPr>
              <p:cNvSpPr/>
              <p:nvPr/>
            </p:nvSpPr>
            <p:spPr>
              <a:xfrm>
                <a:off x="8391706" y="3330582"/>
                <a:ext cx="301878" cy="300704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rgbClr val="D60312"/>
                  </a:gs>
                </a:gsLst>
                <a:lin ang="5400000" scaled="1"/>
              </a:gradFill>
            </p:spPr>
            <p:txBody>
              <a:bodyPr rtlCol="0" anchor="ctr"/>
              <a:lstStyle/>
              <a:p>
                <a:endParaRPr lang="en-US">
                  <a:solidFill>
                    <a:srgbClr val="D60312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32240A95-5279-2C2C-5EEA-86AC59B08AF3}"/>
                  </a:ext>
                </a:extLst>
              </p:cNvPr>
              <p:cNvGrpSpPr/>
              <p:nvPr/>
            </p:nvGrpSpPr>
            <p:grpSpPr>
              <a:xfrm flipH="1">
                <a:off x="8837099" y="3434313"/>
                <a:ext cx="1829991" cy="139857"/>
                <a:chOff x="1555395" y="3434313"/>
                <a:chExt cx="1829991" cy="139857"/>
              </a:xfrm>
            </p:grpSpPr>
            <p:sp>
              <p:nvSpPr>
                <p:cNvPr id="42" name="平行四边形 41">
                  <a:extLst>
                    <a:ext uri="{FF2B5EF4-FFF2-40B4-BE49-F238E27FC236}">
                      <a16:creationId xmlns:a16="http://schemas.microsoft.com/office/drawing/2014/main" id="{C6F5849F-0522-99BE-C4C2-7C24FDEC49B9}"/>
                    </a:ext>
                  </a:extLst>
                </p:cNvPr>
                <p:cNvSpPr/>
                <p:nvPr/>
              </p:nvSpPr>
              <p:spPr>
                <a:xfrm flipV="1">
                  <a:off x="1555395" y="3434313"/>
                  <a:ext cx="1779702" cy="45719"/>
                </a:xfrm>
                <a:prstGeom prst="parallelogram">
                  <a:avLst>
                    <a:gd name="adj" fmla="val 73796"/>
                  </a:avLst>
                </a:prstGeom>
                <a:gradFill flip="none" rotWithShape="1">
                  <a:gsLst>
                    <a:gs pos="0">
                      <a:srgbClr val="D60312"/>
                    </a:gs>
                    <a:gs pos="100000">
                      <a:srgbClr val="D60312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平行四边形 42">
                  <a:extLst>
                    <a:ext uri="{FF2B5EF4-FFF2-40B4-BE49-F238E27FC236}">
                      <a16:creationId xmlns:a16="http://schemas.microsoft.com/office/drawing/2014/main" id="{17DB55B1-148D-EE3C-0C62-82D2423CBD3F}"/>
                    </a:ext>
                  </a:extLst>
                </p:cNvPr>
                <p:cNvSpPr/>
                <p:nvPr/>
              </p:nvSpPr>
              <p:spPr>
                <a:xfrm flipV="1">
                  <a:off x="2224087" y="3528451"/>
                  <a:ext cx="1161299" cy="45719"/>
                </a:xfrm>
                <a:prstGeom prst="parallelogram">
                  <a:avLst>
                    <a:gd name="adj" fmla="val 73796"/>
                  </a:avLst>
                </a:prstGeom>
                <a:solidFill>
                  <a:srgbClr val="D60312">
                    <a:alpha val="1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571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09608" y="2788612"/>
            <a:ext cx="640390" cy="640388"/>
          </a:xfrm>
          <a:prstGeom prst="ellipse">
            <a:avLst/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6245635" y="2788612"/>
            <a:ext cx="640390" cy="6403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V="1">
            <a:off x="5309608" y="3666183"/>
            <a:ext cx="640390" cy="640388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 flipV="1">
            <a:off x="6258335" y="3666183"/>
            <a:ext cx="640390" cy="6403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" name="任意多边形: 形状 15"/>
          <p:cNvSpPr/>
          <p:nvPr/>
        </p:nvSpPr>
        <p:spPr>
          <a:xfrm>
            <a:off x="4396461" y="1877836"/>
            <a:ext cx="1201718" cy="1201717"/>
          </a:xfrm>
          <a:custGeom>
            <a:avLst/>
            <a:gdLst>
              <a:gd name="connsiteX0" fmla="*/ 0 w 1206500"/>
              <a:gd name="connsiteY0" fmla="*/ 0 h 1206500"/>
              <a:gd name="connsiteX1" fmla="*/ 1206500 w 1206500"/>
              <a:gd name="connsiteY1" fmla="*/ 0 h 1206500"/>
              <a:gd name="connsiteX2" fmla="*/ 1206500 w 1206500"/>
              <a:gd name="connsiteY2" fmla="*/ 863600 h 1206500"/>
              <a:gd name="connsiteX3" fmla="*/ 863600 w 1206500"/>
              <a:gd name="connsiteY3" fmla="*/ 1206500 h 1206500"/>
              <a:gd name="connsiteX4" fmla="*/ 0 w 1206500"/>
              <a:gd name="connsiteY4" fmla="*/ 1206500 h 1206500"/>
              <a:gd name="connsiteX5" fmla="*/ 0 w 1206500"/>
              <a:gd name="connsiteY5" fmla="*/ 0 h 120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6500" h="1206500">
                <a:moveTo>
                  <a:pt x="0" y="0"/>
                </a:moveTo>
                <a:lnTo>
                  <a:pt x="1206500" y="0"/>
                </a:lnTo>
                <a:lnTo>
                  <a:pt x="1206500" y="863600"/>
                </a:lnTo>
                <a:cubicBezTo>
                  <a:pt x="1017122" y="863600"/>
                  <a:pt x="863600" y="1017122"/>
                  <a:pt x="863600" y="1206500"/>
                </a:cubicBez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6610154" y="1877836"/>
            <a:ext cx="1201718" cy="1201717"/>
          </a:xfrm>
          <a:custGeom>
            <a:avLst/>
            <a:gdLst>
              <a:gd name="connsiteX0" fmla="*/ 0 w 1206500"/>
              <a:gd name="connsiteY0" fmla="*/ 0 h 1206500"/>
              <a:gd name="connsiteX1" fmla="*/ 1206500 w 1206500"/>
              <a:gd name="connsiteY1" fmla="*/ 0 h 1206500"/>
              <a:gd name="connsiteX2" fmla="*/ 1206500 w 1206500"/>
              <a:gd name="connsiteY2" fmla="*/ 1206500 h 1206500"/>
              <a:gd name="connsiteX3" fmla="*/ 342900 w 1206500"/>
              <a:gd name="connsiteY3" fmla="*/ 1206500 h 1206500"/>
              <a:gd name="connsiteX4" fmla="*/ 0 w 1206500"/>
              <a:gd name="connsiteY4" fmla="*/ 863600 h 1206500"/>
              <a:gd name="connsiteX5" fmla="*/ 0 w 1206500"/>
              <a:gd name="connsiteY5" fmla="*/ 0 h 120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6500" h="1206500">
                <a:moveTo>
                  <a:pt x="0" y="0"/>
                </a:moveTo>
                <a:lnTo>
                  <a:pt x="1206500" y="0"/>
                </a:lnTo>
                <a:lnTo>
                  <a:pt x="1206500" y="1206500"/>
                </a:lnTo>
                <a:lnTo>
                  <a:pt x="342900" y="1206500"/>
                </a:lnTo>
                <a:cubicBezTo>
                  <a:pt x="342900" y="1017122"/>
                  <a:pt x="189378" y="863600"/>
                  <a:pt x="0" y="8636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4406621" y="4015629"/>
            <a:ext cx="1201718" cy="1201717"/>
          </a:xfrm>
          <a:custGeom>
            <a:avLst/>
            <a:gdLst>
              <a:gd name="connsiteX0" fmla="*/ 0 w 1206500"/>
              <a:gd name="connsiteY0" fmla="*/ 0 h 1206500"/>
              <a:gd name="connsiteX1" fmla="*/ 863600 w 1206500"/>
              <a:gd name="connsiteY1" fmla="*/ 0 h 1206500"/>
              <a:gd name="connsiteX2" fmla="*/ 1206500 w 1206500"/>
              <a:gd name="connsiteY2" fmla="*/ 342900 h 1206500"/>
              <a:gd name="connsiteX3" fmla="*/ 1206500 w 1206500"/>
              <a:gd name="connsiteY3" fmla="*/ 1206500 h 1206500"/>
              <a:gd name="connsiteX4" fmla="*/ 0 w 1206500"/>
              <a:gd name="connsiteY4" fmla="*/ 1206500 h 1206500"/>
              <a:gd name="connsiteX5" fmla="*/ 0 w 1206500"/>
              <a:gd name="connsiteY5" fmla="*/ 0 h 120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6500" h="1206500">
                <a:moveTo>
                  <a:pt x="0" y="0"/>
                </a:moveTo>
                <a:lnTo>
                  <a:pt x="863600" y="0"/>
                </a:lnTo>
                <a:cubicBezTo>
                  <a:pt x="863600" y="189378"/>
                  <a:pt x="1017122" y="342900"/>
                  <a:pt x="1206500" y="342900"/>
                </a:cubicBezTo>
                <a:lnTo>
                  <a:pt x="1206500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任意多边形: 形状 18"/>
          <p:cNvSpPr/>
          <p:nvPr/>
        </p:nvSpPr>
        <p:spPr>
          <a:xfrm>
            <a:off x="6610154" y="4015629"/>
            <a:ext cx="1201718" cy="1201717"/>
          </a:xfrm>
          <a:custGeom>
            <a:avLst/>
            <a:gdLst>
              <a:gd name="connsiteX0" fmla="*/ 342900 w 1206500"/>
              <a:gd name="connsiteY0" fmla="*/ 0 h 1206500"/>
              <a:gd name="connsiteX1" fmla="*/ 1206500 w 1206500"/>
              <a:gd name="connsiteY1" fmla="*/ 0 h 1206500"/>
              <a:gd name="connsiteX2" fmla="*/ 1206500 w 1206500"/>
              <a:gd name="connsiteY2" fmla="*/ 1206500 h 1206500"/>
              <a:gd name="connsiteX3" fmla="*/ 0 w 1206500"/>
              <a:gd name="connsiteY3" fmla="*/ 1206500 h 1206500"/>
              <a:gd name="connsiteX4" fmla="*/ 0 w 1206500"/>
              <a:gd name="connsiteY4" fmla="*/ 342900 h 1206500"/>
              <a:gd name="connsiteX5" fmla="*/ 342900 w 1206500"/>
              <a:gd name="connsiteY5" fmla="*/ 0 h 120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6500" h="1206500">
                <a:moveTo>
                  <a:pt x="342900" y="0"/>
                </a:moveTo>
                <a:lnTo>
                  <a:pt x="1206500" y="0"/>
                </a:lnTo>
                <a:lnTo>
                  <a:pt x="1206500" y="1206500"/>
                </a:lnTo>
                <a:lnTo>
                  <a:pt x="0" y="1206500"/>
                </a:lnTo>
                <a:lnTo>
                  <a:pt x="0" y="342900"/>
                </a:lnTo>
                <a:cubicBezTo>
                  <a:pt x="189378" y="342900"/>
                  <a:pt x="342900" y="189378"/>
                  <a:pt x="3429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15750" y="4456587"/>
            <a:ext cx="352425" cy="381000"/>
            <a:chOff x="3849688" y="3228976"/>
            <a:chExt cx="352425" cy="381000"/>
          </a:xfrm>
          <a:solidFill>
            <a:schemeClr val="bg1"/>
          </a:solidFill>
        </p:grpSpPr>
        <p:sp>
          <p:nvSpPr>
            <p:cNvPr id="33" name="98"/>
            <p:cNvSpPr>
              <a:spLocks noEditPoints="1"/>
            </p:cNvSpPr>
            <p:nvPr/>
          </p:nvSpPr>
          <p:spPr bwMode="auto">
            <a:xfrm>
              <a:off x="3859213" y="3228976"/>
              <a:ext cx="341313" cy="203200"/>
            </a:xfrm>
            <a:custGeom>
              <a:avLst/>
              <a:gdLst>
                <a:gd name="T0" fmla="*/ 31 w 215"/>
                <a:gd name="T1" fmla="*/ 128 h 128"/>
                <a:gd name="T2" fmla="*/ 0 w 215"/>
                <a:gd name="T3" fmla="*/ 128 h 128"/>
                <a:gd name="T4" fmla="*/ 0 w 215"/>
                <a:gd name="T5" fmla="*/ 44 h 128"/>
                <a:gd name="T6" fmla="*/ 156 w 215"/>
                <a:gd name="T7" fmla="*/ 44 h 128"/>
                <a:gd name="T8" fmla="*/ 156 w 215"/>
                <a:gd name="T9" fmla="*/ 0 h 128"/>
                <a:gd name="T10" fmla="*/ 215 w 215"/>
                <a:gd name="T11" fmla="*/ 60 h 128"/>
                <a:gd name="T12" fmla="*/ 156 w 215"/>
                <a:gd name="T13" fmla="*/ 118 h 128"/>
                <a:gd name="T14" fmla="*/ 156 w 215"/>
                <a:gd name="T15" fmla="*/ 75 h 128"/>
                <a:gd name="T16" fmla="*/ 31 w 215"/>
                <a:gd name="T17" fmla="*/ 75 h 128"/>
                <a:gd name="T18" fmla="*/ 31 w 215"/>
                <a:gd name="T19" fmla="*/ 128 h 128"/>
                <a:gd name="T20" fmla="*/ 5 w 215"/>
                <a:gd name="T21" fmla="*/ 123 h 128"/>
                <a:gd name="T22" fmla="*/ 26 w 215"/>
                <a:gd name="T23" fmla="*/ 123 h 128"/>
                <a:gd name="T24" fmla="*/ 26 w 215"/>
                <a:gd name="T25" fmla="*/ 69 h 128"/>
                <a:gd name="T26" fmla="*/ 162 w 215"/>
                <a:gd name="T27" fmla="*/ 69 h 128"/>
                <a:gd name="T28" fmla="*/ 162 w 215"/>
                <a:gd name="T29" fmla="*/ 105 h 128"/>
                <a:gd name="T30" fmla="*/ 208 w 215"/>
                <a:gd name="T31" fmla="*/ 60 h 128"/>
                <a:gd name="T32" fmla="*/ 162 w 215"/>
                <a:gd name="T33" fmla="*/ 14 h 128"/>
                <a:gd name="T34" fmla="*/ 162 w 215"/>
                <a:gd name="T35" fmla="*/ 49 h 128"/>
                <a:gd name="T36" fmla="*/ 5 w 215"/>
                <a:gd name="T37" fmla="*/ 49 h 128"/>
                <a:gd name="T38" fmla="*/ 5 w 215"/>
                <a:gd name="T39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5" h="128">
                  <a:moveTo>
                    <a:pt x="31" y="128"/>
                  </a:moveTo>
                  <a:lnTo>
                    <a:pt x="0" y="128"/>
                  </a:lnTo>
                  <a:lnTo>
                    <a:pt x="0" y="44"/>
                  </a:lnTo>
                  <a:lnTo>
                    <a:pt x="156" y="44"/>
                  </a:lnTo>
                  <a:lnTo>
                    <a:pt x="156" y="0"/>
                  </a:lnTo>
                  <a:lnTo>
                    <a:pt x="215" y="60"/>
                  </a:lnTo>
                  <a:lnTo>
                    <a:pt x="156" y="118"/>
                  </a:lnTo>
                  <a:lnTo>
                    <a:pt x="156" y="75"/>
                  </a:lnTo>
                  <a:lnTo>
                    <a:pt x="31" y="75"/>
                  </a:lnTo>
                  <a:lnTo>
                    <a:pt x="31" y="128"/>
                  </a:lnTo>
                  <a:close/>
                  <a:moveTo>
                    <a:pt x="5" y="123"/>
                  </a:moveTo>
                  <a:lnTo>
                    <a:pt x="26" y="123"/>
                  </a:lnTo>
                  <a:lnTo>
                    <a:pt x="26" y="69"/>
                  </a:lnTo>
                  <a:lnTo>
                    <a:pt x="162" y="69"/>
                  </a:lnTo>
                  <a:lnTo>
                    <a:pt x="162" y="105"/>
                  </a:lnTo>
                  <a:lnTo>
                    <a:pt x="208" y="60"/>
                  </a:lnTo>
                  <a:lnTo>
                    <a:pt x="162" y="14"/>
                  </a:lnTo>
                  <a:lnTo>
                    <a:pt x="162" y="49"/>
                  </a:lnTo>
                  <a:lnTo>
                    <a:pt x="5" y="49"/>
                  </a:lnTo>
                  <a:lnTo>
                    <a:pt x="5" y="1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99"/>
            <p:cNvSpPr>
              <a:spLocks noEditPoints="1"/>
            </p:cNvSpPr>
            <p:nvPr/>
          </p:nvSpPr>
          <p:spPr bwMode="auto">
            <a:xfrm>
              <a:off x="3849688" y="3394076"/>
              <a:ext cx="352425" cy="215900"/>
            </a:xfrm>
            <a:custGeom>
              <a:avLst/>
              <a:gdLst>
                <a:gd name="T0" fmla="*/ 66 w 222"/>
                <a:gd name="T1" fmla="*/ 136 h 136"/>
                <a:gd name="T2" fmla="*/ 0 w 222"/>
                <a:gd name="T3" fmla="*/ 70 h 136"/>
                <a:gd name="T4" fmla="*/ 66 w 222"/>
                <a:gd name="T5" fmla="*/ 5 h 136"/>
                <a:gd name="T6" fmla="*/ 66 w 222"/>
                <a:gd name="T7" fmla="*/ 51 h 136"/>
                <a:gd name="T8" fmla="*/ 186 w 222"/>
                <a:gd name="T9" fmla="*/ 51 h 136"/>
                <a:gd name="T10" fmla="*/ 186 w 222"/>
                <a:gd name="T11" fmla="*/ 0 h 136"/>
                <a:gd name="T12" fmla="*/ 222 w 222"/>
                <a:gd name="T13" fmla="*/ 0 h 136"/>
                <a:gd name="T14" fmla="*/ 222 w 222"/>
                <a:gd name="T15" fmla="*/ 89 h 136"/>
                <a:gd name="T16" fmla="*/ 66 w 222"/>
                <a:gd name="T17" fmla="*/ 89 h 136"/>
                <a:gd name="T18" fmla="*/ 66 w 222"/>
                <a:gd name="T19" fmla="*/ 136 h 136"/>
                <a:gd name="T20" fmla="*/ 15 w 222"/>
                <a:gd name="T21" fmla="*/ 70 h 136"/>
                <a:gd name="T22" fmla="*/ 55 w 222"/>
                <a:gd name="T23" fmla="*/ 110 h 136"/>
                <a:gd name="T24" fmla="*/ 55 w 222"/>
                <a:gd name="T25" fmla="*/ 79 h 136"/>
                <a:gd name="T26" fmla="*/ 211 w 222"/>
                <a:gd name="T27" fmla="*/ 79 h 136"/>
                <a:gd name="T28" fmla="*/ 211 w 222"/>
                <a:gd name="T29" fmla="*/ 10 h 136"/>
                <a:gd name="T30" fmla="*/ 196 w 222"/>
                <a:gd name="T31" fmla="*/ 10 h 136"/>
                <a:gd name="T32" fmla="*/ 196 w 222"/>
                <a:gd name="T33" fmla="*/ 62 h 136"/>
                <a:gd name="T34" fmla="*/ 55 w 222"/>
                <a:gd name="T35" fmla="*/ 62 h 136"/>
                <a:gd name="T36" fmla="*/ 55 w 222"/>
                <a:gd name="T37" fmla="*/ 31 h 136"/>
                <a:gd name="T38" fmla="*/ 15 w 222"/>
                <a:gd name="T39" fmla="*/ 7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" h="136">
                  <a:moveTo>
                    <a:pt x="66" y="136"/>
                  </a:moveTo>
                  <a:lnTo>
                    <a:pt x="0" y="70"/>
                  </a:lnTo>
                  <a:lnTo>
                    <a:pt x="66" y="5"/>
                  </a:lnTo>
                  <a:lnTo>
                    <a:pt x="66" y="51"/>
                  </a:lnTo>
                  <a:lnTo>
                    <a:pt x="186" y="51"/>
                  </a:lnTo>
                  <a:lnTo>
                    <a:pt x="186" y="0"/>
                  </a:lnTo>
                  <a:lnTo>
                    <a:pt x="222" y="0"/>
                  </a:lnTo>
                  <a:lnTo>
                    <a:pt x="222" y="89"/>
                  </a:lnTo>
                  <a:lnTo>
                    <a:pt x="66" y="89"/>
                  </a:lnTo>
                  <a:lnTo>
                    <a:pt x="66" y="136"/>
                  </a:lnTo>
                  <a:close/>
                  <a:moveTo>
                    <a:pt x="15" y="70"/>
                  </a:moveTo>
                  <a:lnTo>
                    <a:pt x="55" y="110"/>
                  </a:lnTo>
                  <a:lnTo>
                    <a:pt x="55" y="79"/>
                  </a:lnTo>
                  <a:lnTo>
                    <a:pt x="211" y="79"/>
                  </a:lnTo>
                  <a:lnTo>
                    <a:pt x="211" y="10"/>
                  </a:lnTo>
                  <a:lnTo>
                    <a:pt x="196" y="10"/>
                  </a:lnTo>
                  <a:lnTo>
                    <a:pt x="196" y="62"/>
                  </a:lnTo>
                  <a:lnTo>
                    <a:pt x="55" y="62"/>
                  </a:lnTo>
                  <a:lnTo>
                    <a:pt x="55" y="31"/>
                  </a:lnTo>
                  <a:lnTo>
                    <a:pt x="15" y="7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组合 34" descr="D:\51PPT模板网\51pptmoban.com\图片.jpg"/>
          <p:cNvGrpSpPr/>
          <p:nvPr/>
        </p:nvGrpSpPr>
        <p:grpSpPr>
          <a:xfrm>
            <a:off x="4818328" y="2232074"/>
            <a:ext cx="363538" cy="384176"/>
            <a:chOff x="2182813" y="3243263"/>
            <a:chExt cx="363538" cy="384176"/>
          </a:xfrm>
          <a:solidFill>
            <a:schemeClr val="bg1"/>
          </a:solidFill>
        </p:grpSpPr>
        <p:sp>
          <p:nvSpPr>
            <p:cNvPr id="36" name="100"/>
            <p:cNvSpPr>
              <a:spLocks noEditPoints="1"/>
            </p:cNvSpPr>
            <p:nvPr/>
          </p:nvSpPr>
          <p:spPr bwMode="auto">
            <a:xfrm>
              <a:off x="2195513" y="3243263"/>
              <a:ext cx="350838" cy="146050"/>
            </a:xfrm>
            <a:custGeom>
              <a:avLst/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101"/>
            <p:cNvSpPr>
              <a:spLocks noEditPoints="1"/>
            </p:cNvSpPr>
            <p:nvPr/>
          </p:nvSpPr>
          <p:spPr bwMode="auto">
            <a:xfrm>
              <a:off x="2182813" y="3463926"/>
              <a:ext cx="358775" cy="163513"/>
            </a:xfrm>
            <a:custGeom>
              <a:avLst/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06225" y="2317482"/>
            <a:ext cx="409576" cy="244475"/>
            <a:chOff x="4652963" y="3305176"/>
            <a:chExt cx="409576" cy="2444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102"/>
            <p:cNvSpPr>
              <a:spLocks noEditPoints="1"/>
            </p:cNvSpPr>
            <p:nvPr/>
          </p:nvSpPr>
          <p:spPr bwMode="auto">
            <a:xfrm>
              <a:off x="4652963" y="3305176"/>
              <a:ext cx="244475" cy="222250"/>
            </a:xfrm>
            <a:custGeom>
              <a:avLst/>
              <a:gdLst>
                <a:gd name="T0" fmla="*/ 154 w 154"/>
                <a:gd name="T1" fmla="*/ 140 h 140"/>
                <a:gd name="T2" fmla="*/ 50 w 154"/>
                <a:gd name="T3" fmla="*/ 140 h 140"/>
                <a:gd name="T4" fmla="*/ 50 w 154"/>
                <a:gd name="T5" fmla="*/ 69 h 140"/>
                <a:gd name="T6" fmla="*/ 0 w 154"/>
                <a:gd name="T7" fmla="*/ 69 h 140"/>
                <a:gd name="T8" fmla="*/ 69 w 154"/>
                <a:gd name="T9" fmla="*/ 0 h 140"/>
                <a:gd name="T10" fmla="*/ 140 w 154"/>
                <a:gd name="T11" fmla="*/ 69 h 140"/>
                <a:gd name="T12" fmla="*/ 90 w 154"/>
                <a:gd name="T13" fmla="*/ 69 h 140"/>
                <a:gd name="T14" fmla="*/ 90 w 154"/>
                <a:gd name="T15" fmla="*/ 100 h 140"/>
                <a:gd name="T16" fmla="*/ 114 w 154"/>
                <a:gd name="T17" fmla="*/ 100 h 140"/>
                <a:gd name="T18" fmla="*/ 154 w 154"/>
                <a:gd name="T19" fmla="*/ 140 h 140"/>
                <a:gd name="T20" fmla="*/ 61 w 154"/>
                <a:gd name="T21" fmla="*/ 129 h 140"/>
                <a:gd name="T22" fmla="*/ 128 w 154"/>
                <a:gd name="T23" fmla="*/ 129 h 140"/>
                <a:gd name="T24" fmla="*/ 110 w 154"/>
                <a:gd name="T25" fmla="*/ 111 h 140"/>
                <a:gd name="T26" fmla="*/ 79 w 154"/>
                <a:gd name="T27" fmla="*/ 111 h 140"/>
                <a:gd name="T28" fmla="*/ 79 w 154"/>
                <a:gd name="T29" fmla="*/ 58 h 140"/>
                <a:gd name="T30" fmla="*/ 114 w 154"/>
                <a:gd name="T31" fmla="*/ 58 h 140"/>
                <a:gd name="T32" fmla="*/ 69 w 154"/>
                <a:gd name="T33" fmla="*/ 15 h 140"/>
                <a:gd name="T34" fmla="*/ 26 w 154"/>
                <a:gd name="T35" fmla="*/ 58 h 140"/>
                <a:gd name="T36" fmla="*/ 61 w 154"/>
                <a:gd name="T37" fmla="*/ 58 h 140"/>
                <a:gd name="T38" fmla="*/ 61 w 154"/>
                <a:gd name="T39" fmla="*/ 12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" h="140">
                  <a:moveTo>
                    <a:pt x="154" y="140"/>
                  </a:moveTo>
                  <a:lnTo>
                    <a:pt x="50" y="140"/>
                  </a:lnTo>
                  <a:lnTo>
                    <a:pt x="50" y="69"/>
                  </a:lnTo>
                  <a:lnTo>
                    <a:pt x="0" y="69"/>
                  </a:lnTo>
                  <a:lnTo>
                    <a:pt x="69" y="0"/>
                  </a:lnTo>
                  <a:lnTo>
                    <a:pt x="140" y="69"/>
                  </a:lnTo>
                  <a:lnTo>
                    <a:pt x="90" y="69"/>
                  </a:lnTo>
                  <a:lnTo>
                    <a:pt x="90" y="100"/>
                  </a:lnTo>
                  <a:lnTo>
                    <a:pt x="114" y="100"/>
                  </a:lnTo>
                  <a:lnTo>
                    <a:pt x="154" y="140"/>
                  </a:lnTo>
                  <a:close/>
                  <a:moveTo>
                    <a:pt x="61" y="129"/>
                  </a:moveTo>
                  <a:lnTo>
                    <a:pt x="128" y="129"/>
                  </a:lnTo>
                  <a:lnTo>
                    <a:pt x="110" y="111"/>
                  </a:lnTo>
                  <a:lnTo>
                    <a:pt x="79" y="111"/>
                  </a:lnTo>
                  <a:lnTo>
                    <a:pt x="79" y="58"/>
                  </a:lnTo>
                  <a:lnTo>
                    <a:pt x="114" y="58"/>
                  </a:lnTo>
                  <a:lnTo>
                    <a:pt x="69" y="15"/>
                  </a:lnTo>
                  <a:lnTo>
                    <a:pt x="26" y="58"/>
                  </a:lnTo>
                  <a:lnTo>
                    <a:pt x="61" y="58"/>
                  </a:lnTo>
                  <a:lnTo>
                    <a:pt x="61" y="129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103"/>
            <p:cNvSpPr>
              <a:spLocks noEditPoints="1"/>
            </p:cNvSpPr>
            <p:nvPr/>
          </p:nvSpPr>
          <p:spPr bwMode="auto">
            <a:xfrm>
              <a:off x="4838701" y="3335338"/>
              <a:ext cx="223838" cy="214313"/>
            </a:xfrm>
            <a:custGeom>
              <a:avLst/>
              <a:gdLst>
                <a:gd name="T0" fmla="*/ 77 w 141"/>
                <a:gd name="T1" fmla="*/ 135 h 135"/>
                <a:gd name="T2" fmla="*/ 13 w 141"/>
                <a:gd name="T3" fmla="*/ 71 h 135"/>
                <a:gd name="T4" fmla="*/ 61 w 141"/>
                <a:gd name="T5" fmla="*/ 71 h 135"/>
                <a:gd name="T6" fmla="*/ 61 w 141"/>
                <a:gd name="T7" fmla="*/ 34 h 135"/>
                <a:gd name="T8" fmla="*/ 34 w 141"/>
                <a:gd name="T9" fmla="*/ 34 h 135"/>
                <a:gd name="T10" fmla="*/ 0 w 141"/>
                <a:gd name="T11" fmla="*/ 0 h 135"/>
                <a:gd name="T12" fmla="*/ 94 w 141"/>
                <a:gd name="T13" fmla="*/ 0 h 135"/>
                <a:gd name="T14" fmla="*/ 94 w 141"/>
                <a:gd name="T15" fmla="*/ 71 h 135"/>
                <a:gd name="T16" fmla="*/ 141 w 141"/>
                <a:gd name="T17" fmla="*/ 71 h 135"/>
                <a:gd name="T18" fmla="*/ 77 w 141"/>
                <a:gd name="T19" fmla="*/ 135 h 135"/>
                <a:gd name="T20" fmla="*/ 27 w 141"/>
                <a:gd name="T21" fmla="*/ 76 h 135"/>
                <a:gd name="T22" fmla="*/ 77 w 141"/>
                <a:gd name="T23" fmla="*/ 126 h 135"/>
                <a:gd name="T24" fmla="*/ 128 w 141"/>
                <a:gd name="T25" fmla="*/ 76 h 135"/>
                <a:gd name="T26" fmla="*/ 88 w 141"/>
                <a:gd name="T27" fmla="*/ 76 h 135"/>
                <a:gd name="T28" fmla="*/ 88 w 141"/>
                <a:gd name="T29" fmla="*/ 5 h 135"/>
                <a:gd name="T30" fmla="*/ 13 w 141"/>
                <a:gd name="T31" fmla="*/ 5 h 135"/>
                <a:gd name="T32" fmla="*/ 35 w 141"/>
                <a:gd name="T33" fmla="*/ 28 h 135"/>
                <a:gd name="T34" fmla="*/ 67 w 141"/>
                <a:gd name="T35" fmla="*/ 28 h 135"/>
                <a:gd name="T36" fmla="*/ 67 w 141"/>
                <a:gd name="T37" fmla="*/ 76 h 135"/>
                <a:gd name="T38" fmla="*/ 27 w 141"/>
                <a:gd name="T39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135">
                  <a:moveTo>
                    <a:pt x="77" y="135"/>
                  </a:moveTo>
                  <a:lnTo>
                    <a:pt x="13" y="71"/>
                  </a:lnTo>
                  <a:lnTo>
                    <a:pt x="61" y="71"/>
                  </a:lnTo>
                  <a:lnTo>
                    <a:pt x="61" y="34"/>
                  </a:lnTo>
                  <a:lnTo>
                    <a:pt x="34" y="3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71"/>
                  </a:lnTo>
                  <a:lnTo>
                    <a:pt x="141" y="71"/>
                  </a:lnTo>
                  <a:lnTo>
                    <a:pt x="77" y="135"/>
                  </a:lnTo>
                  <a:close/>
                  <a:moveTo>
                    <a:pt x="27" y="76"/>
                  </a:moveTo>
                  <a:lnTo>
                    <a:pt x="77" y="126"/>
                  </a:lnTo>
                  <a:lnTo>
                    <a:pt x="128" y="76"/>
                  </a:lnTo>
                  <a:lnTo>
                    <a:pt x="88" y="76"/>
                  </a:lnTo>
                  <a:lnTo>
                    <a:pt x="88" y="5"/>
                  </a:lnTo>
                  <a:lnTo>
                    <a:pt x="13" y="5"/>
                  </a:lnTo>
                  <a:lnTo>
                    <a:pt x="35" y="28"/>
                  </a:lnTo>
                  <a:lnTo>
                    <a:pt x="67" y="28"/>
                  </a:lnTo>
                  <a:lnTo>
                    <a:pt x="67" y="76"/>
                  </a:lnTo>
                  <a:lnTo>
                    <a:pt x="27" y="76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84839" y="4416264"/>
            <a:ext cx="369888" cy="388938"/>
            <a:chOff x="3017838" y="3233738"/>
            <a:chExt cx="369888" cy="388938"/>
          </a:xfrm>
          <a:solidFill>
            <a:schemeClr val="bg1"/>
          </a:solidFill>
        </p:grpSpPr>
        <p:sp>
          <p:nvSpPr>
            <p:cNvPr id="42" name="104"/>
            <p:cNvSpPr>
              <a:spLocks noEditPoints="1"/>
            </p:cNvSpPr>
            <p:nvPr/>
          </p:nvSpPr>
          <p:spPr bwMode="auto">
            <a:xfrm>
              <a:off x="3017838" y="3233738"/>
              <a:ext cx="369888" cy="388938"/>
            </a:xfrm>
            <a:custGeom>
              <a:avLst/>
              <a:gdLst>
                <a:gd name="T0" fmla="*/ 121 w 171"/>
                <a:gd name="T1" fmla="*/ 180 h 180"/>
                <a:gd name="T2" fmla="*/ 121 w 171"/>
                <a:gd name="T3" fmla="*/ 144 h 180"/>
                <a:gd name="T4" fmla="*/ 74 w 171"/>
                <a:gd name="T5" fmla="*/ 129 h 180"/>
                <a:gd name="T6" fmla="*/ 52 w 171"/>
                <a:gd name="T7" fmla="*/ 96 h 180"/>
                <a:gd name="T8" fmla="*/ 4 w 171"/>
                <a:gd name="T9" fmla="*/ 64 h 180"/>
                <a:gd name="T10" fmla="*/ 0 w 171"/>
                <a:gd name="T11" fmla="*/ 64 h 180"/>
                <a:gd name="T12" fmla="*/ 0 w 171"/>
                <a:gd name="T13" fmla="*/ 36 h 180"/>
                <a:gd name="T14" fmla="*/ 4 w 171"/>
                <a:gd name="T15" fmla="*/ 36 h 180"/>
                <a:gd name="T16" fmla="*/ 54 w 171"/>
                <a:gd name="T17" fmla="*/ 52 h 180"/>
                <a:gd name="T18" fmla="*/ 77 w 171"/>
                <a:gd name="T19" fmla="*/ 84 h 180"/>
                <a:gd name="T20" fmla="*/ 121 w 171"/>
                <a:gd name="T21" fmla="*/ 116 h 180"/>
                <a:gd name="T22" fmla="*/ 121 w 171"/>
                <a:gd name="T23" fmla="*/ 64 h 180"/>
                <a:gd name="T24" fmla="*/ 88 w 171"/>
                <a:gd name="T25" fmla="*/ 78 h 180"/>
                <a:gd name="T26" fmla="*/ 84 w 171"/>
                <a:gd name="T27" fmla="*/ 82 h 180"/>
                <a:gd name="T28" fmla="*/ 81 w 171"/>
                <a:gd name="T29" fmla="*/ 77 h 180"/>
                <a:gd name="T30" fmla="*/ 71 w 171"/>
                <a:gd name="T31" fmla="*/ 59 h 180"/>
                <a:gd name="T32" fmla="*/ 69 w 171"/>
                <a:gd name="T33" fmla="*/ 56 h 180"/>
                <a:gd name="T34" fmla="*/ 71 w 171"/>
                <a:gd name="T35" fmla="*/ 54 h 180"/>
                <a:gd name="T36" fmla="*/ 74 w 171"/>
                <a:gd name="T37" fmla="*/ 52 h 180"/>
                <a:gd name="T38" fmla="*/ 121 w 171"/>
                <a:gd name="T39" fmla="*/ 36 h 180"/>
                <a:gd name="T40" fmla="*/ 121 w 171"/>
                <a:gd name="T41" fmla="*/ 0 h 180"/>
                <a:gd name="T42" fmla="*/ 171 w 171"/>
                <a:gd name="T43" fmla="*/ 50 h 180"/>
                <a:gd name="T44" fmla="*/ 130 w 171"/>
                <a:gd name="T45" fmla="*/ 90 h 180"/>
                <a:gd name="T46" fmla="*/ 171 w 171"/>
                <a:gd name="T47" fmla="*/ 130 h 180"/>
                <a:gd name="T48" fmla="*/ 121 w 171"/>
                <a:gd name="T49" fmla="*/ 180 h 180"/>
                <a:gd name="T50" fmla="*/ 8 w 171"/>
                <a:gd name="T51" fmla="*/ 56 h 180"/>
                <a:gd name="T52" fmla="*/ 59 w 171"/>
                <a:gd name="T53" fmla="*/ 93 h 180"/>
                <a:gd name="T54" fmla="*/ 79 w 171"/>
                <a:gd name="T55" fmla="*/ 122 h 180"/>
                <a:gd name="T56" fmla="*/ 125 w 171"/>
                <a:gd name="T57" fmla="*/ 137 h 180"/>
                <a:gd name="T58" fmla="*/ 129 w 171"/>
                <a:gd name="T59" fmla="*/ 137 h 180"/>
                <a:gd name="T60" fmla="*/ 129 w 171"/>
                <a:gd name="T61" fmla="*/ 161 h 180"/>
                <a:gd name="T62" fmla="*/ 159 w 171"/>
                <a:gd name="T63" fmla="*/ 130 h 180"/>
                <a:gd name="T64" fmla="*/ 129 w 171"/>
                <a:gd name="T65" fmla="*/ 100 h 180"/>
                <a:gd name="T66" fmla="*/ 129 w 171"/>
                <a:gd name="T67" fmla="*/ 124 h 180"/>
                <a:gd name="T68" fmla="*/ 125 w 171"/>
                <a:gd name="T69" fmla="*/ 124 h 180"/>
                <a:gd name="T70" fmla="*/ 70 w 171"/>
                <a:gd name="T71" fmla="*/ 87 h 180"/>
                <a:gd name="T72" fmla="*/ 49 w 171"/>
                <a:gd name="T73" fmla="*/ 58 h 180"/>
                <a:gd name="T74" fmla="*/ 8 w 171"/>
                <a:gd name="T75" fmla="*/ 44 h 180"/>
                <a:gd name="T76" fmla="*/ 8 w 171"/>
                <a:gd name="T77" fmla="*/ 56 h 180"/>
                <a:gd name="T78" fmla="*/ 125 w 171"/>
                <a:gd name="T79" fmla="*/ 56 h 180"/>
                <a:gd name="T80" fmla="*/ 129 w 171"/>
                <a:gd name="T81" fmla="*/ 56 h 180"/>
                <a:gd name="T82" fmla="*/ 129 w 171"/>
                <a:gd name="T83" fmla="*/ 80 h 180"/>
                <a:gd name="T84" fmla="*/ 159 w 171"/>
                <a:gd name="T85" fmla="*/ 50 h 180"/>
                <a:gd name="T86" fmla="*/ 129 w 171"/>
                <a:gd name="T87" fmla="*/ 19 h 180"/>
                <a:gd name="T88" fmla="*/ 129 w 171"/>
                <a:gd name="T89" fmla="*/ 44 h 180"/>
                <a:gd name="T90" fmla="*/ 125 w 171"/>
                <a:gd name="T91" fmla="*/ 44 h 180"/>
                <a:gd name="T92" fmla="*/ 79 w 171"/>
                <a:gd name="T93" fmla="*/ 58 h 180"/>
                <a:gd name="T94" fmla="*/ 86 w 171"/>
                <a:gd name="T95" fmla="*/ 68 h 180"/>
                <a:gd name="T96" fmla="*/ 125 w 171"/>
                <a:gd name="T97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1" h="180">
                  <a:moveTo>
                    <a:pt x="121" y="180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01" y="144"/>
                    <a:pt x="86" y="139"/>
                    <a:pt x="74" y="129"/>
                  </a:cubicBezTo>
                  <a:cubicBezTo>
                    <a:pt x="63" y="119"/>
                    <a:pt x="57" y="108"/>
                    <a:pt x="52" y="96"/>
                  </a:cubicBezTo>
                  <a:cubicBezTo>
                    <a:pt x="42" y="78"/>
                    <a:pt x="35" y="64"/>
                    <a:pt x="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5" y="36"/>
                    <a:pt x="42" y="41"/>
                    <a:pt x="54" y="52"/>
                  </a:cubicBezTo>
                  <a:cubicBezTo>
                    <a:pt x="65" y="61"/>
                    <a:pt x="71" y="73"/>
                    <a:pt x="77" y="84"/>
                  </a:cubicBezTo>
                  <a:cubicBezTo>
                    <a:pt x="86" y="102"/>
                    <a:pt x="92" y="115"/>
                    <a:pt x="121" y="116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1" y="65"/>
                    <a:pt x="93" y="71"/>
                    <a:pt x="88" y="7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78" y="71"/>
                    <a:pt x="75" y="65"/>
                    <a:pt x="71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2"/>
                    <a:pt x="74" y="52"/>
                  </a:cubicBezTo>
                  <a:cubicBezTo>
                    <a:pt x="86" y="42"/>
                    <a:pt x="101" y="36"/>
                    <a:pt x="121" y="3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71" y="130"/>
                    <a:pt x="171" y="130"/>
                    <a:pt x="171" y="130"/>
                  </a:cubicBezTo>
                  <a:lnTo>
                    <a:pt x="121" y="180"/>
                  </a:lnTo>
                  <a:close/>
                  <a:moveTo>
                    <a:pt x="8" y="56"/>
                  </a:moveTo>
                  <a:cubicBezTo>
                    <a:pt x="41" y="57"/>
                    <a:pt x="49" y="74"/>
                    <a:pt x="59" y="93"/>
                  </a:cubicBezTo>
                  <a:cubicBezTo>
                    <a:pt x="64" y="103"/>
                    <a:pt x="69" y="114"/>
                    <a:pt x="79" y="122"/>
                  </a:cubicBezTo>
                  <a:cubicBezTo>
                    <a:pt x="90" y="132"/>
                    <a:pt x="105" y="137"/>
                    <a:pt x="125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88" y="124"/>
                    <a:pt x="80" y="107"/>
                    <a:pt x="70" y="87"/>
                  </a:cubicBezTo>
                  <a:cubicBezTo>
                    <a:pt x="64" y="77"/>
                    <a:pt x="59" y="66"/>
                    <a:pt x="49" y="58"/>
                  </a:cubicBezTo>
                  <a:cubicBezTo>
                    <a:pt x="39" y="49"/>
                    <a:pt x="25" y="44"/>
                    <a:pt x="8" y="44"/>
                  </a:cubicBezTo>
                  <a:lnTo>
                    <a:pt x="8" y="56"/>
                  </a:lnTo>
                  <a:close/>
                  <a:moveTo>
                    <a:pt x="125" y="56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05" y="44"/>
                    <a:pt x="90" y="48"/>
                    <a:pt x="79" y="58"/>
                  </a:cubicBezTo>
                  <a:cubicBezTo>
                    <a:pt x="82" y="61"/>
                    <a:pt x="84" y="65"/>
                    <a:pt x="86" y="68"/>
                  </a:cubicBezTo>
                  <a:cubicBezTo>
                    <a:pt x="95" y="60"/>
                    <a:pt x="107" y="56"/>
                    <a:pt x="125" y="5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105"/>
            <p:cNvSpPr>
              <a:spLocks noEditPoints="1"/>
            </p:cNvSpPr>
            <p:nvPr/>
          </p:nvSpPr>
          <p:spPr bwMode="auto">
            <a:xfrm>
              <a:off x="3021013" y="3454401"/>
              <a:ext cx="119063" cy="88900"/>
            </a:xfrm>
            <a:custGeom>
              <a:avLst/>
              <a:gdLst>
                <a:gd name="T0" fmla="*/ 2 w 55"/>
                <a:gd name="T1" fmla="*/ 41 h 41"/>
                <a:gd name="T2" fmla="*/ 0 w 55"/>
                <a:gd name="T3" fmla="*/ 41 h 41"/>
                <a:gd name="T4" fmla="*/ 0 w 55"/>
                <a:gd name="T5" fmla="*/ 16 h 41"/>
                <a:gd name="T6" fmla="*/ 2 w 55"/>
                <a:gd name="T7" fmla="*/ 16 h 41"/>
                <a:gd name="T8" fmla="*/ 40 w 55"/>
                <a:gd name="T9" fmla="*/ 2 h 41"/>
                <a:gd name="T10" fmla="*/ 42 w 55"/>
                <a:gd name="T11" fmla="*/ 0 h 41"/>
                <a:gd name="T12" fmla="*/ 43 w 55"/>
                <a:gd name="T13" fmla="*/ 2 h 41"/>
                <a:gd name="T14" fmla="*/ 54 w 55"/>
                <a:gd name="T15" fmla="*/ 20 h 41"/>
                <a:gd name="T16" fmla="*/ 55 w 55"/>
                <a:gd name="T17" fmla="*/ 22 h 41"/>
                <a:gd name="T18" fmla="*/ 54 w 55"/>
                <a:gd name="T19" fmla="*/ 23 h 41"/>
                <a:gd name="T20" fmla="*/ 51 w 55"/>
                <a:gd name="T21" fmla="*/ 25 h 41"/>
                <a:gd name="T22" fmla="*/ 2 w 55"/>
                <a:gd name="T23" fmla="*/ 41 h 41"/>
                <a:gd name="T24" fmla="*/ 4 w 55"/>
                <a:gd name="T25" fmla="*/ 20 h 41"/>
                <a:gd name="T26" fmla="*/ 4 w 55"/>
                <a:gd name="T27" fmla="*/ 37 h 41"/>
                <a:gd name="T28" fmla="*/ 49 w 55"/>
                <a:gd name="T29" fmla="*/ 22 h 41"/>
                <a:gd name="T30" fmla="*/ 50 w 55"/>
                <a:gd name="T31" fmla="*/ 21 h 41"/>
                <a:gd name="T32" fmla="*/ 41 w 55"/>
                <a:gd name="T33" fmla="*/ 7 h 41"/>
                <a:gd name="T34" fmla="*/ 4 w 55"/>
                <a:gd name="T3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1">
                  <a:moveTo>
                    <a:pt x="2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0" y="16"/>
                    <a:pt x="32" y="12"/>
                    <a:pt x="40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8"/>
                    <a:pt x="50" y="14"/>
                    <a:pt x="54" y="2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4"/>
                    <a:pt x="52" y="24"/>
                    <a:pt x="51" y="25"/>
                  </a:cubicBezTo>
                  <a:cubicBezTo>
                    <a:pt x="39" y="35"/>
                    <a:pt x="23" y="41"/>
                    <a:pt x="2" y="41"/>
                  </a:cubicBezTo>
                  <a:close/>
                  <a:moveTo>
                    <a:pt x="4" y="20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3" y="36"/>
                    <a:pt x="37" y="31"/>
                    <a:pt x="49" y="22"/>
                  </a:cubicBezTo>
                  <a:cubicBezTo>
                    <a:pt x="49" y="22"/>
                    <a:pt x="49" y="21"/>
                    <a:pt x="50" y="21"/>
                  </a:cubicBezTo>
                  <a:cubicBezTo>
                    <a:pt x="46" y="16"/>
                    <a:pt x="44" y="11"/>
                    <a:pt x="41" y="7"/>
                  </a:cubicBezTo>
                  <a:cubicBezTo>
                    <a:pt x="32" y="16"/>
                    <a:pt x="21" y="20"/>
                    <a:pt x="4" y="2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9DDD870-2EAB-3BF2-A1C0-88DFFD618B06}"/>
              </a:ext>
            </a:extLst>
          </p:cNvPr>
          <p:cNvGrpSpPr/>
          <p:nvPr/>
        </p:nvGrpSpPr>
        <p:grpSpPr>
          <a:xfrm>
            <a:off x="7997610" y="2055455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D2909A6-01E6-06FF-CED2-1829966F57C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322380F-2E24-A42E-510D-62F99C8DB6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D89050F-9834-A3FB-3FDF-CB8B06529450}"/>
              </a:ext>
            </a:extLst>
          </p:cNvPr>
          <p:cNvGrpSpPr/>
          <p:nvPr/>
        </p:nvGrpSpPr>
        <p:grpSpPr>
          <a:xfrm>
            <a:off x="1229662" y="2055455"/>
            <a:ext cx="2984539" cy="816522"/>
            <a:chOff x="283598" y="1906534"/>
            <a:chExt cx="2984539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70789EB-AB42-9013-EFE1-9085B0926B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5200344-10C0-8E4C-E696-D6A0D5A1793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BF7AB3C-5583-8588-51B5-0D2919FBC5B3}"/>
              </a:ext>
            </a:extLst>
          </p:cNvPr>
          <p:cNvGrpSpPr/>
          <p:nvPr/>
        </p:nvGrpSpPr>
        <p:grpSpPr>
          <a:xfrm>
            <a:off x="7997610" y="4228666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83AFE68-BE9A-8B60-0576-58BF1803C0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9F18EC7-FA11-7819-A0FD-9366A3C6D7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9E7BBBB-50A2-3D29-E371-70922D9B264F}"/>
              </a:ext>
            </a:extLst>
          </p:cNvPr>
          <p:cNvGrpSpPr/>
          <p:nvPr/>
        </p:nvGrpSpPr>
        <p:grpSpPr>
          <a:xfrm>
            <a:off x="1229662" y="4228666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8E0B85D-E8BC-9A81-21EE-CD8BADD1A8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1A3C00B-5F18-64C1-C5FC-7052FF40A60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397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2" name="Group 108">
            <a:extLst>
              <a:ext uri="{FF2B5EF4-FFF2-40B4-BE49-F238E27FC236}">
                <a16:creationId xmlns:a16="http://schemas.microsoft.com/office/drawing/2014/main" id="{9FA929E6-4DB7-38E0-06C0-1AC11F22E098}"/>
              </a:ext>
            </a:extLst>
          </p:cNvPr>
          <p:cNvGrpSpPr/>
          <p:nvPr/>
        </p:nvGrpSpPr>
        <p:grpSpPr>
          <a:xfrm>
            <a:off x="3696482" y="4189236"/>
            <a:ext cx="625327" cy="607424"/>
            <a:chOff x="6299532" y="3384456"/>
            <a:chExt cx="469021" cy="455593"/>
          </a:xfrm>
        </p:grpSpPr>
        <p:sp>
          <p:nvSpPr>
            <p:cNvPr id="3" name="Oval 50">
              <a:extLst>
                <a:ext uri="{FF2B5EF4-FFF2-40B4-BE49-F238E27FC236}">
                  <a16:creationId xmlns:a16="http://schemas.microsoft.com/office/drawing/2014/main" id="{F541A37B-E700-8B5C-E1B7-4CA56A2568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4" name="Freeform 36" descr="D:\51PPT模板网\51pptmoban.com\图片.jpg">
              <a:extLst>
                <a:ext uri="{FF2B5EF4-FFF2-40B4-BE49-F238E27FC236}">
                  <a16:creationId xmlns:a16="http://schemas.microsoft.com/office/drawing/2014/main" id="{9CF1A119-26B5-0D2A-CCF9-2F93034F0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5" name="Group 111">
            <a:extLst>
              <a:ext uri="{FF2B5EF4-FFF2-40B4-BE49-F238E27FC236}">
                <a16:creationId xmlns:a16="http://schemas.microsoft.com/office/drawing/2014/main" id="{C7AAD9FA-737E-152C-587C-9E7AC534D352}"/>
              </a:ext>
            </a:extLst>
          </p:cNvPr>
          <p:cNvGrpSpPr/>
          <p:nvPr/>
        </p:nvGrpSpPr>
        <p:grpSpPr>
          <a:xfrm>
            <a:off x="8016579" y="1957701"/>
            <a:ext cx="625327" cy="607424"/>
            <a:chOff x="630683" y="4190009"/>
            <a:chExt cx="469021" cy="455593"/>
          </a:xfrm>
        </p:grpSpPr>
        <p:sp>
          <p:nvSpPr>
            <p:cNvPr id="6" name="Oval 53">
              <a:extLst>
                <a:ext uri="{FF2B5EF4-FFF2-40B4-BE49-F238E27FC236}">
                  <a16:creationId xmlns:a16="http://schemas.microsoft.com/office/drawing/2014/main" id="{807BDFC8-BEB0-0CC5-52E1-C14D0E213C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BC322FCA-A8AD-0D86-7553-5C31BB7A3D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8" name="Group 114">
            <a:extLst>
              <a:ext uri="{FF2B5EF4-FFF2-40B4-BE49-F238E27FC236}">
                <a16:creationId xmlns:a16="http://schemas.microsoft.com/office/drawing/2014/main" id="{ACEFB394-C4FC-E50A-FBAE-4D71711D2631}"/>
              </a:ext>
            </a:extLst>
          </p:cNvPr>
          <p:cNvGrpSpPr/>
          <p:nvPr/>
        </p:nvGrpSpPr>
        <p:grpSpPr>
          <a:xfrm>
            <a:off x="3696482" y="3058954"/>
            <a:ext cx="625327" cy="607424"/>
            <a:chOff x="3425803" y="3384456"/>
            <a:chExt cx="469021" cy="455593"/>
          </a:xfrm>
        </p:grpSpPr>
        <p:sp>
          <p:nvSpPr>
            <p:cNvPr id="9" name="Oval 56">
              <a:extLst>
                <a:ext uri="{FF2B5EF4-FFF2-40B4-BE49-F238E27FC236}">
                  <a16:creationId xmlns:a16="http://schemas.microsoft.com/office/drawing/2014/main" id="{7C77C557-6612-73EF-BC13-A4757F3E5C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E07D893B-863B-808A-1084-B921522EB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1" name="Group 117">
            <a:extLst>
              <a:ext uri="{FF2B5EF4-FFF2-40B4-BE49-F238E27FC236}">
                <a16:creationId xmlns:a16="http://schemas.microsoft.com/office/drawing/2014/main" id="{01C1F2AC-C83B-0864-9958-702BA4853875}"/>
              </a:ext>
            </a:extLst>
          </p:cNvPr>
          <p:cNvGrpSpPr/>
          <p:nvPr/>
        </p:nvGrpSpPr>
        <p:grpSpPr>
          <a:xfrm>
            <a:off x="3696482" y="1957701"/>
            <a:ext cx="625327" cy="607424"/>
            <a:chOff x="630683" y="3383511"/>
            <a:chExt cx="469021" cy="455593"/>
          </a:xfrm>
        </p:grpSpPr>
        <p:sp>
          <p:nvSpPr>
            <p:cNvPr id="12" name="Oval 59">
              <a:extLst>
                <a:ext uri="{FF2B5EF4-FFF2-40B4-BE49-F238E27FC236}">
                  <a16:creationId xmlns:a16="http://schemas.microsoft.com/office/drawing/2014/main" id="{E8563933-9942-CCA9-F884-4D4A8FD163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3" name="Freeform 117">
              <a:extLst>
                <a:ext uri="{FF2B5EF4-FFF2-40B4-BE49-F238E27FC236}">
                  <a16:creationId xmlns:a16="http://schemas.microsoft.com/office/drawing/2014/main" id="{4BB03577-4DFF-B75A-7C82-42E02E523E8A}"/>
                </a:ext>
              </a:extLst>
            </p:cNvPr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4" name="Group 126">
            <a:extLst>
              <a:ext uri="{FF2B5EF4-FFF2-40B4-BE49-F238E27FC236}">
                <a16:creationId xmlns:a16="http://schemas.microsoft.com/office/drawing/2014/main" id="{F7783F05-9EF0-AD09-9718-2C5FFB203A23}"/>
              </a:ext>
            </a:extLst>
          </p:cNvPr>
          <p:cNvGrpSpPr/>
          <p:nvPr/>
        </p:nvGrpSpPr>
        <p:grpSpPr>
          <a:xfrm>
            <a:off x="7984653" y="4213705"/>
            <a:ext cx="625327" cy="607424"/>
            <a:chOff x="7501792" y="3621100"/>
            <a:chExt cx="469021" cy="455593"/>
          </a:xfrm>
        </p:grpSpPr>
        <p:sp>
          <p:nvSpPr>
            <p:cNvPr id="15" name="Oval 68">
              <a:extLst>
                <a:ext uri="{FF2B5EF4-FFF2-40B4-BE49-F238E27FC236}">
                  <a16:creationId xmlns:a16="http://schemas.microsoft.com/office/drawing/2014/main" id="{587BCB37-5F0D-5F4F-C99B-99641AC783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6" name="Freeform 135">
              <a:extLst>
                <a:ext uri="{FF2B5EF4-FFF2-40B4-BE49-F238E27FC236}">
                  <a16:creationId xmlns:a16="http://schemas.microsoft.com/office/drawing/2014/main" id="{3ED12700-CC88-2B28-0FCE-A40B5F0E9A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7" name="Group 129">
            <a:extLst>
              <a:ext uri="{FF2B5EF4-FFF2-40B4-BE49-F238E27FC236}">
                <a16:creationId xmlns:a16="http://schemas.microsoft.com/office/drawing/2014/main" id="{838E19BD-2B48-14B3-C3A7-C753022563EE}"/>
              </a:ext>
            </a:extLst>
          </p:cNvPr>
          <p:cNvGrpSpPr/>
          <p:nvPr/>
        </p:nvGrpSpPr>
        <p:grpSpPr>
          <a:xfrm>
            <a:off x="7984653" y="3083423"/>
            <a:ext cx="625327" cy="607424"/>
            <a:chOff x="7501792" y="2878680"/>
            <a:chExt cx="469021" cy="455593"/>
          </a:xfrm>
        </p:grpSpPr>
        <p:sp>
          <p:nvSpPr>
            <p:cNvPr id="18" name="Oval 71">
              <a:extLst>
                <a:ext uri="{FF2B5EF4-FFF2-40B4-BE49-F238E27FC236}">
                  <a16:creationId xmlns:a16="http://schemas.microsoft.com/office/drawing/2014/main" id="{84EB0D47-762D-FD14-09F7-8F0CE9CC1E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9" name="Freeform 53" descr="D:\51PPT模板网\51pptmoban.com\图片.jpg">
              <a:extLst>
                <a:ext uri="{FF2B5EF4-FFF2-40B4-BE49-F238E27FC236}">
                  <a16:creationId xmlns:a16="http://schemas.microsoft.com/office/drawing/2014/main" id="{A8E554DA-1A77-64CA-6FF7-47A91518BB7F}"/>
                </a:ext>
              </a:extLst>
            </p:cNvPr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pic>
        <p:nvPicPr>
          <p:cNvPr id="20" name="图片 19" descr="D:\51PPT模板网\51pptmoban.com\图片.jpg">
            <a:extLst>
              <a:ext uri="{FF2B5EF4-FFF2-40B4-BE49-F238E27FC236}">
                <a16:creationId xmlns:a16="http://schemas.microsoft.com/office/drawing/2014/main" id="{26AAC0AB-C5EC-3A05-8122-8E06210C3D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7328" y="1292099"/>
            <a:ext cx="3757324" cy="4273802"/>
          </a:xfrm>
          <a:prstGeom prst="rect">
            <a:avLst/>
          </a:prstGeom>
          <a:effectLst>
            <a:reflection blurRad="6350" stA="30000" endPos="23000" dist="25400" dir="5400000" sy="-100000" algn="bl" rotWithShape="0"/>
          </a:effectLst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B020E420-07E5-75C0-8CE5-DFF6A71EDC20}"/>
              </a:ext>
            </a:extLst>
          </p:cNvPr>
          <p:cNvGrpSpPr/>
          <p:nvPr/>
        </p:nvGrpSpPr>
        <p:grpSpPr>
          <a:xfrm>
            <a:off x="8702861" y="1903058"/>
            <a:ext cx="2859096" cy="791122"/>
            <a:chOff x="-94764" y="1931934"/>
            <a:chExt cx="2859096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33BBA5B-E3A1-D8F8-E30A-9CF438DCCED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393DE9-B9E7-6D4C-424B-52BFC7DAB02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49A9F23-FEAB-B6E2-16B5-313E82FBBFDC}"/>
              </a:ext>
            </a:extLst>
          </p:cNvPr>
          <p:cNvGrpSpPr/>
          <p:nvPr/>
        </p:nvGrpSpPr>
        <p:grpSpPr>
          <a:xfrm>
            <a:off x="753857" y="1846051"/>
            <a:ext cx="2876409" cy="791122"/>
            <a:chOff x="-94764" y="1931934"/>
            <a:chExt cx="2876409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B53E192-1E3F-5512-850F-656A476080B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67B1E61-FA42-53F2-D7E9-6490B64F4221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DD442E4-7E54-5C53-0A2E-C17462616660}"/>
              </a:ext>
            </a:extLst>
          </p:cNvPr>
          <p:cNvGrpSpPr/>
          <p:nvPr/>
        </p:nvGrpSpPr>
        <p:grpSpPr>
          <a:xfrm>
            <a:off x="8702861" y="3007843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87AEF01-7B2E-E977-55E7-0CCCB3D3278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CD884E9-9124-ADA5-6E76-E61D5BD5C75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5356225-30DB-BD5B-EBB8-66C98DE3623D}"/>
              </a:ext>
            </a:extLst>
          </p:cNvPr>
          <p:cNvGrpSpPr/>
          <p:nvPr/>
        </p:nvGrpSpPr>
        <p:grpSpPr>
          <a:xfrm>
            <a:off x="753857" y="2950836"/>
            <a:ext cx="2876409" cy="791122"/>
            <a:chOff x="-94764" y="1931934"/>
            <a:chExt cx="2876409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0E91868-B0E1-572A-1046-205B488D12A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BD0B991-B31E-779E-2EC5-DB89E3D1EAF3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265BC30-B5EA-D170-DD42-8AD3A6461C95}"/>
              </a:ext>
            </a:extLst>
          </p:cNvPr>
          <p:cNvGrpSpPr/>
          <p:nvPr/>
        </p:nvGrpSpPr>
        <p:grpSpPr>
          <a:xfrm>
            <a:off x="8702861" y="4112628"/>
            <a:ext cx="2859096" cy="791122"/>
            <a:chOff x="-94764" y="1931934"/>
            <a:chExt cx="2859096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9EF185C-8D01-98EB-C9B9-E5B0F2FFBE7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8D3D278-F330-D2CC-77A1-D3C5241C330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4E60CB4-D965-CA47-81B5-BAD1496C3F26}"/>
              </a:ext>
            </a:extLst>
          </p:cNvPr>
          <p:cNvGrpSpPr/>
          <p:nvPr/>
        </p:nvGrpSpPr>
        <p:grpSpPr>
          <a:xfrm>
            <a:off x="753857" y="4055621"/>
            <a:ext cx="2876409" cy="791122"/>
            <a:chOff x="-94764" y="1931934"/>
            <a:chExt cx="2876409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34CAB18-B898-11A6-A346-549B34987AC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7FC1156-311B-AA85-3871-73976F729B06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636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9" name="Rectangle 8"/>
          <p:cNvSpPr/>
          <p:nvPr/>
        </p:nvSpPr>
        <p:spPr>
          <a:xfrm>
            <a:off x="2034453" y="1699360"/>
            <a:ext cx="2976789" cy="2732405"/>
          </a:xfrm>
          <a:prstGeom prst="rect">
            <a:avLst/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algn="ctr"/>
            <a:endParaRPr dirty="0"/>
          </a:p>
        </p:txBody>
      </p:sp>
      <p:cxnSp>
        <p:nvCxnSpPr>
          <p:cNvPr id="2" name="Straight Arrow Connector 14"/>
          <p:cNvCxnSpPr/>
          <p:nvPr/>
        </p:nvCxnSpPr>
        <p:spPr>
          <a:xfrm>
            <a:off x="2590714" y="4848960"/>
            <a:ext cx="1027430" cy="1905"/>
          </a:xfrm>
          <a:prstGeom prst="straightConnector1">
            <a:avLst/>
          </a:prstGeom>
          <a:ln w="12700">
            <a:solidFill>
              <a:srgbClr val="D60312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12"/>
          <p:cNvCxnSpPr/>
          <p:nvPr/>
        </p:nvCxnSpPr>
        <p:spPr>
          <a:xfrm>
            <a:off x="5262159" y="2059405"/>
            <a:ext cx="1027430" cy="1905"/>
          </a:xfrm>
          <a:prstGeom prst="straightConnector1">
            <a:avLst/>
          </a:prstGeom>
          <a:ln w="12700">
            <a:solidFill>
              <a:srgbClr val="D60312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9"/>
          <p:cNvSpPr/>
          <p:nvPr/>
        </p:nvSpPr>
        <p:spPr>
          <a:xfrm>
            <a:off x="4550958" y="2508985"/>
            <a:ext cx="2976789" cy="273177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algn="ctr"/>
            <a:endParaRPr dirty="0"/>
          </a:p>
        </p:txBody>
      </p:sp>
      <p:cxnSp>
        <p:nvCxnSpPr>
          <p:cNvPr id="43" name="Straight Arrow Connector 13"/>
          <p:cNvCxnSpPr/>
          <p:nvPr/>
        </p:nvCxnSpPr>
        <p:spPr>
          <a:xfrm>
            <a:off x="7736119" y="4848960"/>
            <a:ext cx="1027430" cy="1905"/>
          </a:xfrm>
          <a:prstGeom prst="straightConnector1">
            <a:avLst/>
          </a:prstGeom>
          <a:ln w="12700">
            <a:solidFill>
              <a:srgbClr val="D60312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10"/>
          <p:cNvSpPr/>
          <p:nvPr/>
        </p:nvSpPr>
        <p:spPr>
          <a:xfrm>
            <a:off x="7104293" y="1699360"/>
            <a:ext cx="2976789" cy="273240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algn="ctr"/>
            <a:endParaRPr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3754FC5-10EC-F569-5074-EF73CDA334DE}"/>
              </a:ext>
            </a:extLst>
          </p:cNvPr>
          <p:cNvGrpSpPr/>
          <p:nvPr/>
        </p:nvGrpSpPr>
        <p:grpSpPr>
          <a:xfrm>
            <a:off x="2405063" y="2827515"/>
            <a:ext cx="2235568" cy="1047355"/>
            <a:chOff x="283598" y="1906534"/>
            <a:chExt cx="2235568" cy="104735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F73DA13-87CD-F466-251D-1B806080A800}"/>
                </a:ext>
              </a:extLst>
            </p:cNvPr>
            <p:cNvSpPr txBox="1"/>
            <p:nvPr/>
          </p:nvSpPr>
          <p:spPr>
            <a:xfrm>
              <a:off x="283598" y="2190603"/>
              <a:ext cx="189610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A7F6E36-042D-ED2F-E058-A05EDFC6803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39FA8B7-A901-C985-7FEB-938BD71A73BC}"/>
              </a:ext>
            </a:extLst>
          </p:cNvPr>
          <p:cNvGrpSpPr/>
          <p:nvPr/>
        </p:nvGrpSpPr>
        <p:grpSpPr>
          <a:xfrm>
            <a:off x="5115868" y="3608247"/>
            <a:ext cx="2235568" cy="1047355"/>
            <a:chOff x="283598" y="1906534"/>
            <a:chExt cx="2235568" cy="104735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B99A461-F3C9-4E79-2082-386447488294}"/>
                </a:ext>
              </a:extLst>
            </p:cNvPr>
            <p:cNvSpPr txBox="1"/>
            <p:nvPr/>
          </p:nvSpPr>
          <p:spPr>
            <a:xfrm>
              <a:off x="283598" y="2190603"/>
              <a:ext cx="189610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B27A0B2-55F3-A8A4-D215-02393195CC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F33F68-5B93-2CF8-62B8-99D1E6646C38}"/>
              </a:ext>
            </a:extLst>
          </p:cNvPr>
          <p:cNvGrpSpPr/>
          <p:nvPr/>
        </p:nvGrpSpPr>
        <p:grpSpPr>
          <a:xfrm>
            <a:off x="7686630" y="2827515"/>
            <a:ext cx="2235568" cy="1047355"/>
            <a:chOff x="283598" y="1906534"/>
            <a:chExt cx="2235568" cy="10473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6134567-4E90-1FED-5A0D-5E4B65B18A19}"/>
                </a:ext>
              </a:extLst>
            </p:cNvPr>
            <p:cNvSpPr txBox="1"/>
            <p:nvPr/>
          </p:nvSpPr>
          <p:spPr>
            <a:xfrm>
              <a:off x="283598" y="2190603"/>
              <a:ext cx="189610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FAF49D6-BC7E-EAF7-E474-D1B2465AA0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AutoShape 20" descr="D:\51PPT模板网\51pptmoban.com\图片.jpg">
            <a:extLst>
              <a:ext uri="{FF2B5EF4-FFF2-40B4-BE49-F238E27FC236}">
                <a16:creationId xmlns:a16="http://schemas.microsoft.com/office/drawing/2014/main" id="{0FB326A4-3AE0-6001-DE80-1D7E9017278B}"/>
              </a:ext>
            </a:extLst>
          </p:cNvPr>
          <p:cNvSpPr>
            <a:spLocks/>
          </p:cNvSpPr>
          <p:nvPr/>
        </p:nvSpPr>
        <p:spPr bwMode="auto">
          <a:xfrm>
            <a:off x="5223015" y="2929172"/>
            <a:ext cx="528991" cy="5154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AutoShape 31" descr="D:\51PPT模板网\51pptmoban.com\图片.jpg">
            <a:extLst>
              <a:ext uri="{FF2B5EF4-FFF2-40B4-BE49-F238E27FC236}">
                <a16:creationId xmlns:a16="http://schemas.microsoft.com/office/drawing/2014/main" id="{7EB0B235-B6A4-2A2C-0848-38EE8BF34AB1}"/>
              </a:ext>
            </a:extLst>
          </p:cNvPr>
          <p:cNvSpPr>
            <a:spLocks/>
          </p:cNvSpPr>
          <p:nvPr/>
        </p:nvSpPr>
        <p:spPr bwMode="auto">
          <a:xfrm>
            <a:off x="2528637" y="2032126"/>
            <a:ext cx="581381" cy="5137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AutoShape 130">
            <a:extLst>
              <a:ext uri="{FF2B5EF4-FFF2-40B4-BE49-F238E27FC236}">
                <a16:creationId xmlns:a16="http://schemas.microsoft.com/office/drawing/2014/main" id="{0719D075-3D34-5850-8696-0655296E1FFC}"/>
              </a:ext>
            </a:extLst>
          </p:cNvPr>
          <p:cNvSpPr>
            <a:spLocks/>
          </p:cNvSpPr>
          <p:nvPr/>
        </p:nvSpPr>
        <p:spPr bwMode="auto">
          <a:xfrm>
            <a:off x="7777541" y="2105138"/>
            <a:ext cx="527300" cy="513780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786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98EF8404-275E-1870-159A-13AB1CB7B2BA}"/>
              </a:ext>
            </a:extLst>
          </p:cNvPr>
          <p:cNvSpPr/>
          <p:nvPr/>
        </p:nvSpPr>
        <p:spPr>
          <a:xfrm>
            <a:off x="595935" y="5030589"/>
            <a:ext cx="6571233" cy="99129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rgbClr val="F3B3B7">
                  <a:alpha val="0"/>
                </a:srgbClr>
              </a:gs>
              <a:gs pos="14000">
                <a:srgbClr val="D60312">
                  <a:alpha val="4900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E01B0BE0-C22E-0C7C-69E7-715BD9BD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419" y="5095502"/>
            <a:ext cx="6879771" cy="1757718"/>
          </a:xfrm>
          <a:prstGeom prst="rect">
            <a:avLst/>
          </a:prstGeom>
        </p:spPr>
      </p:pic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9560D8E0-A8D1-C234-931F-2AFE06FB18E6}"/>
              </a:ext>
            </a:extLst>
          </p:cNvPr>
          <p:cNvGrpSpPr/>
          <p:nvPr/>
        </p:nvGrpSpPr>
        <p:grpSpPr>
          <a:xfrm>
            <a:off x="4092021" y="1814284"/>
            <a:ext cx="4020459" cy="943429"/>
            <a:chOff x="1596571" y="1727200"/>
            <a:chExt cx="4020459" cy="943429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9A5A4BA-2C95-A76F-850A-7A85A448D499}"/>
                </a:ext>
              </a:extLst>
            </p:cNvPr>
            <p:cNvSpPr/>
            <p:nvPr/>
          </p:nvSpPr>
          <p:spPr>
            <a:xfrm>
              <a:off x="2487623" y="1881305"/>
              <a:ext cx="3129407" cy="789324"/>
            </a:xfrm>
            <a:custGeom>
              <a:avLst/>
              <a:gdLst>
                <a:gd name="connsiteX0" fmla="*/ 239710 w 3129407"/>
                <a:gd name="connsiteY0" fmla="*/ 0 h 789324"/>
                <a:gd name="connsiteX1" fmla="*/ 3129407 w 3129407"/>
                <a:gd name="connsiteY1" fmla="*/ 0 h 789324"/>
                <a:gd name="connsiteX2" fmla="*/ 3129407 w 3129407"/>
                <a:gd name="connsiteY2" fmla="*/ 789324 h 789324"/>
                <a:gd name="connsiteX3" fmla="*/ 0 w 3129407"/>
                <a:gd name="connsiteY3" fmla="*/ 789324 h 789324"/>
                <a:gd name="connsiteX4" fmla="*/ 239710 w 3129407"/>
                <a:gd name="connsiteY4" fmla="*/ 0 h 78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407" h="789324">
                  <a:moveTo>
                    <a:pt x="239710" y="0"/>
                  </a:moveTo>
                  <a:lnTo>
                    <a:pt x="3129407" y="0"/>
                  </a:lnTo>
                  <a:lnTo>
                    <a:pt x="3129407" y="789324"/>
                  </a:lnTo>
                  <a:lnTo>
                    <a:pt x="0" y="789324"/>
                  </a:lnTo>
                  <a:lnTo>
                    <a:pt x="2397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4F24264-F82A-322F-D69A-9849377C055B}"/>
                </a:ext>
              </a:extLst>
            </p:cNvPr>
            <p:cNvSpPr/>
            <p:nvPr/>
          </p:nvSpPr>
          <p:spPr>
            <a:xfrm>
              <a:off x="1596571" y="1727200"/>
              <a:ext cx="4020458" cy="943429"/>
            </a:xfrm>
            <a:custGeom>
              <a:avLst/>
              <a:gdLst>
                <a:gd name="connsiteX0" fmla="*/ 0 w 4020458"/>
                <a:gd name="connsiteY0" fmla="*/ 0 h 943429"/>
                <a:gd name="connsiteX1" fmla="*/ 4020458 w 4020458"/>
                <a:gd name="connsiteY1" fmla="*/ 0 h 943429"/>
                <a:gd name="connsiteX2" fmla="*/ 4020458 w 4020458"/>
                <a:gd name="connsiteY2" fmla="*/ 154105 h 943429"/>
                <a:gd name="connsiteX3" fmla="*/ 1130761 w 4020458"/>
                <a:gd name="connsiteY3" fmla="*/ 154105 h 943429"/>
                <a:gd name="connsiteX4" fmla="*/ 891051 w 4020458"/>
                <a:gd name="connsiteY4" fmla="*/ 943429 h 943429"/>
                <a:gd name="connsiteX5" fmla="*/ 0 w 4020458"/>
                <a:gd name="connsiteY5" fmla="*/ 943429 h 943429"/>
                <a:gd name="connsiteX6" fmla="*/ 0 w 4020458"/>
                <a:gd name="connsiteY6" fmla="*/ 0 h 94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0458" h="943429">
                  <a:moveTo>
                    <a:pt x="0" y="0"/>
                  </a:moveTo>
                  <a:lnTo>
                    <a:pt x="4020458" y="0"/>
                  </a:lnTo>
                  <a:lnTo>
                    <a:pt x="4020458" y="154105"/>
                  </a:lnTo>
                  <a:lnTo>
                    <a:pt x="1130761" y="154105"/>
                  </a:lnTo>
                  <a:lnTo>
                    <a:pt x="891051" y="943429"/>
                  </a:lnTo>
                  <a:lnTo>
                    <a:pt x="0" y="94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6FB6BD3-EE8D-CE68-3BFF-6ADBA191187C}"/>
                </a:ext>
              </a:extLst>
            </p:cNvPr>
            <p:cNvSpPr txBox="1"/>
            <p:nvPr/>
          </p:nvSpPr>
          <p:spPr>
            <a:xfrm>
              <a:off x="1713495" y="1894745"/>
              <a:ext cx="7809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B9C5D08-FB44-0B48-203D-CB1925C6E184}"/>
                </a:ext>
              </a:extLst>
            </p:cNvPr>
            <p:cNvSpPr txBox="1"/>
            <p:nvPr/>
          </p:nvSpPr>
          <p:spPr>
            <a:xfrm>
              <a:off x="2911599" y="2098433"/>
              <a:ext cx="24891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3034892-8DDA-7784-542A-E6DA6DE0038C}"/>
              </a:ext>
            </a:extLst>
          </p:cNvPr>
          <p:cNvSpPr txBox="1"/>
          <p:nvPr/>
        </p:nvSpPr>
        <p:spPr>
          <a:xfrm>
            <a:off x="1814596" y="3022574"/>
            <a:ext cx="856280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7132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1286497" y="1312016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>
              <a:solidFill>
                <a:schemeClr val="bg1"/>
              </a:solidFill>
              <a:latin typeface="Calibri" panose="020F0502020204030204" charset="0"/>
              <a:sym typeface="Bebas" pitchFamily="2" charset="0"/>
            </a:endParaRPr>
          </a:p>
        </p:txBody>
      </p:sp>
      <p:sp>
        <p:nvSpPr>
          <p:cNvPr id="36" name="左箭头 35"/>
          <p:cNvSpPr/>
          <p:nvPr/>
        </p:nvSpPr>
        <p:spPr>
          <a:xfrm>
            <a:off x="6182611" y="2631405"/>
            <a:ext cx="4593600" cy="1774800"/>
          </a:xfrm>
          <a:prstGeom prst="leftArrow">
            <a:avLst>
              <a:gd name="adj1" fmla="val 81485"/>
              <a:gd name="adj2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>
              <a:solidFill>
                <a:schemeClr val="bg1"/>
              </a:solidFill>
              <a:latin typeface="Calibri" panose="020F0502020204030204" charset="0"/>
              <a:sym typeface="Bebas" pitchFamily="2" charset="0"/>
            </a:endParaRPr>
          </a:p>
        </p:txBody>
      </p:sp>
      <p:sp>
        <p:nvSpPr>
          <p:cNvPr id="37" name="右箭头 36"/>
          <p:cNvSpPr/>
          <p:nvPr/>
        </p:nvSpPr>
        <p:spPr>
          <a:xfrm>
            <a:off x="1286497" y="3950582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>
              <a:solidFill>
                <a:schemeClr val="bg1"/>
              </a:solidFill>
              <a:latin typeface="Calibri" panose="020F0502020204030204" charset="0"/>
              <a:sym typeface="Bebas" pitchFamily="2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520704" y="1624226"/>
            <a:ext cx="1150592" cy="1150592"/>
          </a:xfrm>
          <a:prstGeom prst="ellipse">
            <a:avLst/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Bebas" pitchFamily="2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520704" y="2943509"/>
            <a:ext cx="1150592" cy="115059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Bebas" pitchFamily="2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520704" y="4262792"/>
            <a:ext cx="1150592" cy="115059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Bebas" pitchFamily="2" charset="0"/>
            </a:endParaRPr>
          </a:p>
        </p:txBody>
      </p:sp>
      <p:sp>
        <p:nvSpPr>
          <p:cNvPr id="41" name="Freeform 5"/>
          <p:cNvSpPr>
            <a:spLocks noEditPoints="1"/>
          </p:cNvSpPr>
          <p:nvPr/>
        </p:nvSpPr>
        <p:spPr bwMode="auto">
          <a:xfrm>
            <a:off x="5912205" y="4593765"/>
            <a:ext cx="367591" cy="488646"/>
          </a:xfrm>
          <a:custGeom>
            <a:avLst/>
            <a:gdLst>
              <a:gd name="T0" fmla="*/ 192 w 209"/>
              <a:gd name="T1" fmla="*/ 18 h 280"/>
              <a:gd name="T2" fmla="*/ 209 w 209"/>
              <a:gd name="T3" fmla="*/ 18 h 280"/>
              <a:gd name="T4" fmla="*/ 209 w 209"/>
              <a:gd name="T5" fmla="*/ 0 h 280"/>
              <a:gd name="T6" fmla="*/ 0 w 209"/>
              <a:gd name="T7" fmla="*/ 0 h 280"/>
              <a:gd name="T8" fmla="*/ 0 w 209"/>
              <a:gd name="T9" fmla="*/ 18 h 280"/>
              <a:gd name="T10" fmla="*/ 17 w 209"/>
              <a:gd name="T11" fmla="*/ 18 h 280"/>
              <a:gd name="T12" fmla="*/ 17 w 209"/>
              <a:gd name="T13" fmla="*/ 35 h 280"/>
              <a:gd name="T14" fmla="*/ 25 w 209"/>
              <a:gd name="T15" fmla="*/ 35 h 280"/>
              <a:gd name="T16" fmla="*/ 53 w 209"/>
              <a:gd name="T17" fmla="*/ 131 h 280"/>
              <a:gd name="T18" fmla="*/ 67 w 209"/>
              <a:gd name="T19" fmla="*/ 140 h 280"/>
              <a:gd name="T20" fmla="*/ 53 w 209"/>
              <a:gd name="T21" fmla="*/ 149 h 280"/>
              <a:gd name="T22" fmla="*/ 25 w 209"/>
              <a:gd name="T23" fmla="*/ 245 h 280"/>
              <a:gd name="T24" fmla="*/ 17 w 209"/>
              <a:gd name="T25" fmla="*/ 245 h 280"/>
              <a:gd name="T26" fmla="*/ 17 w 209"/>
              <a:gd name="T27" fmla="*/ 263 h 280"/>
              <a:gd name="T28" fmla="*/ 0 w 209"/>
              <a:gd name="T29" fmla="*/ 263 h 280"/>
              <a:gd name="T30" fmla="*/ 0 w 209"/>
              <a:gd name="T31" fmla="*/ 280 h 280"/>
              <a:gd name="T32" fmla="*/ 209 w 209"/>
              <a:gd name="T33" fmla="*/ 280 h 280"/>
              <a:gd name="T34" fmla="*/ 209 w 209"/>
              <a:gd name="T35" fmla="*/ 263 h 280"/>
              <a:gd name="T36" fmla="*/ 192 w 209"/>
              <a:gd name="T37" fmla="*/ 263 h 280"/>
              <a:gd name="T38" fmla="*/ 192 w 209"/>
              <a:gd name="T39" fmla="*/ 245 h 280"/>
              <a:gd name="T40" fmla="*/ 184 w 209"/>
              <a:gd name="T41" fmla="*/ 245 h 280"/>
              <a:gd name="T42" fmla="*/ 156 w 209"/>
              <a:gd name="T43" fmla="*/ 149 h 280"/>
              <a:gd name="T44" fmla="*/ 141 w 209"/>
              <a:gd name="T45" fmla="*/ 140 h 280"/>
              <a:gd name="T46" fmla="*/ 156 w 209"/>
              <a:gd name="T47" fmla="*/ 131 h 280"/>
              <a:gd name="T48" fmla="*/ 184 w 209"/>
              <a:gd name="T49" fmla="*/ 35 h 280"/>
              <a:gd name="T50" fmla="*/ 192 w 209"/>
              <a:gd name="T51" fmla="*/ 35 h 280"/>
              <a:gd name="T52" fmla="*/ 192 w 209"/>
              <a:gd name="T53" fmla="*/ 18 h 280"/>
              <a:gd name="T54" fmla="*/ 145 w 209"/>
              <a:gd name="T55" fmla="*/ 117 h 280"/>
              <a:gd name="T56" fmla="*/ 122 w 209"/>
              <a:gd name="T57" fmla="*/ 129 h 280"/>
              <a:gd name="T58" fmla="*/ 122 w 209"/>
              <a:gd name="T59" fmla="*/ 151 h 280"/>
              <a:gd name="T60" fmla="*/ 145 w 209"/>
              <a:gd name="T61" fmla="*/ 163 h 280"/>
              <a:gd name="T62" fmla="*/ 166 w 209"/>
              <a:gd name="T63" fmla="*/ 242 h 280"/>
              <a:gd name="T64" fmla="*/ 165 w 209"/>
              <a:gd name="T65" fmla="*/ 245 h 280"/>
              <a:gd name="T66" fmla="*/ 147 w 209"/>
              <a:gd name="T67" fmla="*/ 245 h 280"/>
              <a:gd name="T68" fmla="*/ 134 w 209"/>
              <a:gd name="T69" fmla="*/ 204 h 280"/>
              <a:gd name="T70" fmla="*/ 113 w 209"/>
              <a:gd name="T71" fmla="*/ 194 h 280"/>
              <a:gd name="T72" fmla="*/ 113 w 209"/>
              <a:gd name="T73" fmla="*/ 122 h 280"/>
              <a:gd name="T74" fmla="*/ 142 w 209"/>
              <a:gd name="T75" fmla="*/ 109 h 280"/>
              <a:gd name="T76" fmla="*/ 158 w 209"/>
              <a:gd name="T77" fmla="*/ 88 h 280"/>
              <a:gd name="T78" fmla="*/ 51 w 209"/>
              <a:gd name="T79" fmla="*/ 88 h 280"/>
              <a:gd name="T80" fmla="*/ 67 w 209"/>
              <a:gd name="T81" fmla="*/ 109 h 280"/>
              <a:gd name="T82" fmla="*/ 96 w 209"/>
              <a:gd name="T83" fmla="*/ 122 h 280"/>
              <a:gd name="T84" fmla="*/ 96 w 209"/>
              <a:gd name="T85" fmla="*/ 194 h 280"/>
              <a:gd name="T86" fmla="*/ 75 w 209"/>
              <a:gd name="T87" fmla="*/ 204 h 280"/>
              <a:gd name="T88" fmla="*/ 62 w 209"/>
              <a:gd name="T89" fmla="*/ 245 h 280"/>
              <a:gd name="T90" fmla="*/ 44 w 209"/>
              <a:gd name="T91" fmla="*/ 245 h 280"/>
              <a:gd name="T92" fmla="*/ 43 w 209"/>
              <a:gd name="T93" fmla="*/ 242 h 280"/>
              <a:gd name="T94" fmla="*/ 64 w 209"/>
              <a:gd name="T95" fmla="*/ 163 h 280"/>
              <a:gd name="T96" fmla="*/ 87 w 209"/>
              <a:gd name="T97" fmla="*/ 151 h 280"/>
              <a:gd name="T98" fmla="*/ 87 w 209"/>
              <a:gd name="T99" fmla="*/ 129 h 280"/>
              <a:gd name="T100" fmla="*/ 64 w 209"/>
              <a:gd name="T101" fmla="*/ 117 h 280"/>
              <a:gd name="T102" fmla="*/ 43 w 209"/>
              <a:gd name="T103" fmla="*/ 39 h 280"/>
              <a:gd name="T104" fmla="*/ 44 w 209"/>
              <a:gd name="T105" fmla="*/ 35 h 280"/>
              <a:gd name="T106" fmla="*/ 165 w 209"/>
              <a:gd name="T107" fmla="*/ 35 h 280"/>
              <a:gd name="T108" fmla="*/ 166 w 209"/>
              <a:gd name="T109" fmla="*/ 39 h 280"/>
              <a:gd name="T110" fmla="*/ 145 w 209"/>
              <a:gd name="T111" fmla="*/ 117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9" h="280">
                <a:moveTo>
                  <a:pt x="192" y="18"/>
                </a:moveTo>
                <a:cubicBezTo>
                  <a:pt x="209" y="18"/>
                  <a:pt x="209" y="18"/>
                  <a:pt x="209" y="18"/>
                </a:cubicBezTo>
                <a:cubicBezTo>
                  <a:pt x="209" y="0"/>
                  <a:pt x="209" y="0"/>
                  <a:pt x="20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13" y="70"/>
                  <a:pt x="24" y="109"/>
                  <a:pt x="53" y="131"/>
                </a:cubicBezTo>
                <a:cubicBezTo>
                  <a:pt x="58" y="135"/>
                  <a:pt x="62" y="138"/>
                  <a:pt x="67" y="140"/>
                </a:cubicBezTo>
                <a:cubicBezTo>
                  <a:pt x="62" y="143"/>
                  <a:pt x="58" y="145"/>
                  <a:pt x="53" y="149"/>
                </a:cubicBezTo>
                <a:cubicBezTo>
                  <a:pt x="24" y="171"/>
                  <a:pt x="13" y="211"/>
                  <a:pt x="25" y="245"/>
                </a:cubicBezTo>
                <a:cubicBezTo>
                  <a:pt x="17" y="245"/>
                  <a:pt x="17" y="245"/>
                  <a:pt x="17" y="245"/>
                </a:cubicBezTo>
                <a:cubicBezTo>
                  <a:pt x="17" y="263"/>
                  <a:pt x="17" y="263"/>
                  <a:pt x="17" y="263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0"/>
                  <a:pt x="0" y="280"/>
                  <a:pt x="0" y="280"/>
                </a:cubicBezTo>
                <a:cubicBezTo>
                  <a:pt x="209" y="280"/>
                  <a:pt x="209" y="280"/>
                  <a:pt x="209" y="280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192" y="263"/>
                  <a:pt x="192" y="263"/>
                  <a:pt x="192" y="263"/>
                </a:cubicBezTo>
                <a:cubicBezTo>
                  <a:pt x="192" y="245"/>
                  <a:pt x="192" y="245"/>
                  <a:pt x="192" y="245"/>
                </a:cubicBezTo>
                <a:cubicBezTo>
                  <a:pt x="184" y="245"/>
                  <a:pt x="184" y="245"/>
                  <a:pt x="184" y="245"/>
                </a:cubicBezTo>
                <a:cubicBezTo>
                  <a:pt x="196" y="211"/>
                  <a:pt x="185" y="171"/>
                  <a:pt x="156" y="149"/>
                </a:cubicBezTo>
                <a:cubicBezTo>
                  <a:pt x="151" y="145"/>
                  <a:pt x="147" y="143"/>
                  <a:pt x="141" y="140"/>
                </a:cubicBezTo>
                <a:cubicBezTo>
                  <a:pt x="147" y="138"/>
                  <a:pt x="151" y="135"/>
                  <a:pt x="156" y="131"/>
                </a:cubicBezTo>
                <a:cubicBezTo>
                  <a:pt x="185" y="109"/>
                  <a:pt x="196" y="70"/>
                  <a:pt x="184" y="35"/>
                </a:cubicBezTo>
                <a:cubicBezTo>
                  <a:pt x="192" y="35"/>
                  <a:pt x="192" y="35"/>
                  <a:pt x="192" y="35"/>
                </a:cubicBezTo>
                <a:lnTo>
                  <a:pt x="192" y="18"/>
                </a:lnTo>
                <a:close/>
                <a:moveTo>
                  <a:pt x="145" y="117"/>
                </a:moveTo>
                <a:cubicBezTo>
                  <a:pt x="138" y="123"/>
                  <a:pt x="130" y="127"/>
                  <a:pt x="122" y="129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30" y="154"/>
                  <a:pt x="138" y="157"/>
                  <a:pt x="145" y="163"/>
                </a:cubicBezTo>
                <a:cubicBezTo>
                  <a:pt x="169" y="181"/>
                  <a:pt x="178" y="214"/>
                  <a:pt x="166" y="242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50" y="230"/>
                  <a:pt x="146" y="215"/>
                  <a:pt x="134" y="204"/>
                </a:cubicBezTo>
                <a:cubicBezTo>
                  <a:pt x="128" y="198"/>
                  <a:pt x="121" y="195"/>
                  <a:pt x="113" y="194"/>
                </a:cubicBezTo>
                <a:cubicBezTo>
                  <a:pt x="113" y="122"/>
                  <a:pt x="113" y="122"/>
                  <a:pt x="113" y="122"/>
                </a:cubicBezTo>
                <a:cubicBezTo>
                  <a:pt x="124" y="120"/>
                  <a:pt x="134" y="116"/>
                  <a:pt x="142" y="109"/>
                </a:cubicBezTo>
                <a:cubicBezTo>
                  <a:pt x="149" y="103"/>
                  <a:pt x="155" y="96"/>
                  <a:pt x="158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4" y="96"/>
                  <a:pt x="60" y="103"/>
                  <a:pt x="67" y="109"/>
                </a:cubicBezTo>
                <a:cubicBezTo>
                  <a:pt x="75" y="116"/>
                  <a:pt x="85" y="120"/>
                  <a:pt x="96" y="122"/>
                </a:cubicBezTo>
                <a:cubicBezTo>
                  <a:pt x="96" y="194"/>
                  <a:pt x="96" y="194"/>
                  <a:pt x="96" y="194"/>
                </a:cubicBezTo>
                <a:cubicBezTo>
                  <a:pt x="88" y="195"/>
                  <a:pt x="81" y="198"/>
                  <a:pt x="75" y="204"/>
                </a:cubicBezTo>
                <a:cubicBezTo>
                  <a:pt x="63" y="215"/>
                  <a:pt x="59" y="230"/>
                  <a:pt x="62" y="245"/>
                </a:cubicBezTo>
                <a:cubicBezTo>
                  <a:pt x="44" y="245"/>
                  <a:pt x="44" y="245"/>
                  <a:pt x="44" y="245"/>
                </a:cubicBezTo>
                <a:cubicBezTo>
                  <a:pt x="43" y="242"/>
                  <a:pt x="43" y="242"/>
                  <a:pt x="43" y="242"/>
                </a:cubicBezTo>
                <a:cubicBezTo>
                  <a:pt x="31" y="214"/>
                  <a:pt x="40" y="181"/>
                  <a:pt x="64" y="163"/>
                </a:cubicBezTo>
                <a:cubicBezTo>
                  <a:pt x="71" y="157"/>
                  <a:pt x="79" y="154"/>
                  <a:pt x="87" y="151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79" y="127"/>
                  <a:pt x="71" y="123"/>
                  <a:pt x="64" y="117"/>
                </a:cubicBezTo>
                <a:cubicBezTo>
                  <a:pt x="40" y="99"/>
                  <a:pt x="31" y="67"/>
                  <a:pt x="43" y="39"/>
                </a:cubicBezTo>
                <a:cubicBezTo>
                  <a:pt x="44" y="35"/>
                  <a:pt x="44" y="35"/>
                  <a:pt x="4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66" y="39"/>
                  <a:pt x="166" y="39"/>
                  <a:pt x="166" y="39"/>
                </a:cubicBezTo>
                <a:cubicBezTo>
                  <a:pt x="178" y="67"/>
                  <a:pt x="169" y="99"/>
                  <a:pt x="14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2" name="Freeform 6" descr="D:\51PPT模板网\51pptmoban.com\图片.jpg"/>
          <p:cNvSpPr>
            <a:spLocks noEditPoints="1"/>
          </p:cNvSpPr>
          <p:nvPr/>
        </p:nvSpPr>
        <p:spPr bwMode="auto">
          <a:xfrm>
            <a:off x="5864595" y="3274113"/>
            <a:ext cx="462810" cy="489384"/>
          </a:xfrm>
          <a:custGeom>
            <a:avLst/>
            <a:gdLst>
              <a:gd name="T0" fmla="*/ 205 w 263"/>
              <a:gd name="T1" fmla="*/ 70 h 280"/>
              <a:gd name="T2" fmla="*/ 117 w 263"/>
              <a:gd name="T3" fmla="*/ 70 h 280"/>
              <a:gd name="T4" fmla="*/ 119 w 263"/>
              <a:gd name="T5" fmla="*/ 53 h 280"/>
              <a:gd name="T6" fmla="*/ 207 w 263"/>
              <a:gd name="T7" fmla="*/ 53 h 280"/>
              <a:gd name="T8" fmla="*/ 205 w 263"/>
              <a:gd name="T9" fmla="*/ 70 h 280"/>
              <a:gd name="T10" fmla="*/ 146 w 263"/>
              <a:gd name="T11" fmla="*/ 140 h 280"/>
              <a:gd name="T12" fmla="*/ 182 w 263"/>
              <a:gd name="T13" fmla="*/ 140 h 280"/>
              <a:gd name="T14" fmla="*/ 184 w 263"/>
              <a:gd name="T15" fmla="*/ 123 h 280"/>
              <a:gd name="T16" fmla="*/ 148 w 263"/>
              <a:gd name="T17" fmla="*/ 123 h 280"/>
              <a:gd name="T18" fmla="*/ 146 w 263"/>
              <a:gd name="T19" fmla="*/ 140 h 280"/>
              <a:gd name="T20" fmla="*/ 263 w 263"/>
              <a:gd name="T21" fmla="*/ 0 h 280"/>
              <a:gd name="T22" fmla="*/ 245 w 263"/>
              <a:gd name="T23" fmla="*/ 237 h 280"/>
              <a:gd name="T24" fmla="*/ 201 w 263"/>
              <a:gd name="T25" fmla="*/ 280 h 280"/>
              <a:gd name="T26" fmla="*/ 44 w 263"/>
              <a:gd name="T27" fmla="*/ 280 h 280"/>
              <a:gd name="T28" fmla="*/ 0 w 263"/>
              <a:gd name="T29" fmla="*/ 236 h 280"/>
              <a:gd name="T30" fmla="*/ 0 w 263"/>
              <a:gd name="T31" fmla="*/ 193 h 280"/>
              <a:gd name="T32" fmla="*/ 54 w 263"/>
              <a:gd name="T33" fmla="*/ 193 h 280"/>
              <a:gd name="T34" fmla="*/ 71 w 263"/>
              <a:gd name="T35" fmla="*/ 0 h 280"/>
              <a:gd name="T36" fmla="*/ 263 w 263"/>
              <a:gd name="T37" fmla="*/ 0 h 280"/>
              <a:gd name="T38" fmla="*/ 166 w 263"/>
              <a:gd name="T39" fmla="*/ 263 h 280"/>
              <a:gd name="T40" fmla="*/ 158 w 263"/>
              <a:gd name="T41" fmla="*/ 236 h 280"/>
              <a:gd name="T42" fmla="*/ 158 w 263"/>
              <a:gd name="T43" fmla="*/ 210 h 280"/>
              <a:gd name="T44" fmla="*/ 18 w 263"/>
              <a:gd name="T45" fmla="*/ 210 h 280"/>
              <a:gd name="T46" fmla="*/ 18 w 263"/>
              <a:gd name="T47" fmla="*/ 236 h 280"/>
              <a:gd name="T48" fmla="*/ 44 w 263"/>
              <a:gd name="T49" fmla="*/ 263 h 280"/>
              <a:gd name="T50" fmla="*/ 166 w 263"/>
              <a:gd name="T51" fmla="*/ 263 h 280"/>
              <a:gd name="T52" fmla="*/ 244 w 263"/>
              <a:gd name="T53" fmla="*/ 18 h 280"/>
              <a:gd name="T54" fmla="*/ 87 w 263"/>
              <a:gd name="T55" fmla="*/ 18 h 280"/>
              <a:gd name="T56" fmla="*/ 71 w 263"/>
              <a:gd name="T57" fmla="*/ 193 h 280"/>
              <a:gd name="T58" fmla="*/ 175 w 263"/>
              <a:gd name="T59" fmla="*/ 193 h 280"/>
              <a:gd name="T60" fmla="*/ 175 w 263"/>
              <a:gd name="T61" fmla="*/ 236 h 280"/>
              <a:gd name="T62" fmla="*/ 201 w 263"/>
              <a:gd name="T63" fmla="*/ 263 h 280"/>
              <a:gd name="T64" fmla="*/ 228 w 263"/>
              <a:gd name="T65" fmla="*/ 236 h 280"/>
              <a:gd name="T66" fmla="*/ 244 w 263"/>
              <a:gd name="T67" fmla="*/ 18 h 280"/>
              <a:gd name="T68" fmla="*/ 131 w 263"/>
              <a:gd name="T69" fmla="*/ 123 h 280"/>
              <a:gd name="T70" fmla="*/ 113 w 263"/>
              <a:gd name="T71" fmla="*/ 123 h 280"/>
              <a:gd name="T72" fmla="*/ 111 w 263"/>
              <a:gd name="T73" fmla="*/ 140 h 280"/>
              <a:gd name="T74" fmla="*/ 130 w 263"/>
              <a:gd name="T75" fmla="*/ 140 h 280"/>
              <a:gd name="T76" fmla="*/ 131 w 263"/>
              <a:gd name="T77" fmla="*/ 123 h 280"/>
              <a:gd name="T78" fmla="*/ 203 w 263"/>
              <a:gd name="T79" fmla="*/ 105 h 280"/>
              <a:gd name="T80" fmla="*/ 204 w 263"/>
              <a:gd name="T81" fmla="*/ 88 h 280"/>
              <a:gd name="T82" fmla="*/ 116 w 263"/>
              <a:gd name="T83" fmla="*/ 88 h 280"/>
              <a:gd name="T84" fmla="*/ 114 w 263"/>
              <a:gd name="T85" fmla="*/ 105 h 280"/>
              <a:gd name="T86" fmla="*/ 203 w 263"/>
              <a:gd name="T87" fmla="*/ 10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" h="280">
                <a:moveTo>
                  <a:pt x="205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207" y="53"/>
                  <a:pt x="207" y="53"/>
                  <a:pt x="207" y="53"/>
                </a:cubicBezTo>
                <a:lnTo>
                  <a:pt x="205" y="70"/>
                </a:lnTo>
                <a:close/>
                <a:moveTo>
                  <a:pt x="146" y="140"/>
                </a:moveTo>
                <a:cubicBezTo>
                  <a:pt x="182" y="140"/>
                  <a:pt x="182" y="140"/>
                  <a:pt x="182" y="140"/>
                </a:cubicBezTo>
                <a:cubicBezTo>
                  <a:pt x="184" y="123"/>
                  <a:pt x="184" y="123"/>
                  <a:pt x="184" y="123"/>
                </a:cubicBezTo>
                <a:cubicBezTo>
                  <a:pt x="148" y="123"/>
                  <a:pt x="148" y="123"/>
                  <a:pt x="148" y="123"/>
                </a:cubicBezTo>
                <a:lnTo>
                  <a:pt x="146" y="140"/>
                </a:lnTo>
                <a:close/>
                <a:moveTo>
                  <a:pt x="263" y="0"/>
                </a:moveTo>
                <a:cubicBezTo>
                  <a:pt x="245" y="237"/>
                  <a:pt x="245" y="237"/>
                  <a:pt x="245" y="237"/>
                </a:cubicBezTo>
                <a:cubicBezTo>
                  <a:pt x="245" y="261"/>
                  <a:pt x="226" y="280"/>
                  <a:pt x="201" y="280"/>
                </a:cubicBezTo>
                <a:cubicBezTo>
                  <a:pt x="44" y="280"/>
                  <a:pt x="44" y="280"/>
                  <a:pt x="44" y="280"/>
                </a:cubicBezTo>
                <a:cubicBezTo>
                  <a:pt x="20" y="280"/>
                  <a:pt x="0" y="261"/>
                  <a:pt x="0" y="236"/>
                </a:cubicBezTo>
                <a:cubicBezTo>
                  <a:pt x="0" y="193"/>
                  <a:pt x="0" y="193"/>
                  <a:pt x="0" y="193"/>
                </a:cubicBezTo>
                <a:cubicBezTo>
                  <a:pt x="54" y="193"/>
                  <a:pt x="54" y="193"/>
                  <a:pt x="54" y="193"/>
                </a:cubicBezTo>
                <a:cubicBezTo>
                  <a:pt x="71" y="0"/>
                  <a:pt x="71" y="0"/>
                  <a:pt x="71" y="0"/>
                </a:cubicBezTo>
                <a:lnTo>
                  <a:pt x="263" y="0"/>
                </a:lnTo>
                <a:close/>
                <a:moveTo>
                  <a:pt x="166" y="263"/>
                </a:moveTo>
                <a:cubicBezTo>
                  <a:pt x="161" y="255"/>
                  <a:pt x="158" y="246"/>
                  <a:pt x="158" y="236"/>
                </a:cubicBezTo>
                <a:cubicBezTo>
                  <a:pt x="158" y="210"/>
                  <a:pt x="158" y="210"/>
                  <a:pt x="158" y="210"/>
                </a:cubicBezTo>
                <a:cubicBezTo>
                  <a:pt x="18" y="210"/>
                  <a:pt x="18" y="210"/>
                  <a:pt x="18" y="210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51"/>
                  <a:pt x="30" y="263"/>
                  <a:pt x="44" y="263"/>
                </a:cubicBezTo>
                <a:lnTo>
                  <a:pt x="166" y="263"/>
                </a:lnTo>
                <a:close/>
                <a:moveTo>
                  <a:pt x="244" y="18"/>
                </a:moveTo>
                <a:cubicBezTo>
                  <a:pt x="87" y="18"/>
                  <a:pt x="87" y="18"/>
                  <a:pt x="87" y="18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175" y="193"/>
                  <a:pt x="175" y="193"/>
                  <a:pt x="175" y="193"/>
                </a:cubicBezTo>
                <a:cubicBezTo>
                  <a:pt x="175" y="236"/>
                  <a:pt x="175" y="236"/>
                  <a:pt x="175" y="236"/>
                </a:cubicBezTo>
                <a:cubicBezTo>
                  <a:pt x="175" y="251"/>
                  <a:pt x="187" y="263"/>
                  <a:pt x="201" y="263"/>
                </a:cubicBezTo>
                <a:cubicBezTo>
                  <a:pt x="216" y="263"/>
                  <a:pt x="228" y="251"/>
                  <a:pt x="228" y="236"/>
                </a:cubicBezTo>
                <a:lnTo>
                  <a:pt x="244" y="18"/>
                </a:lnTo>
                <a:close/>
                <a:moveTo>
                  <a:pt x="131" y="123"/>
                </a:moveTo>
                <a:cubicBezTo>
                  <a:pt x="113" y="123"/>
                  <a:pt x="113" y="123"/>
                  <a:pt x="113" y="123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30" y="140"/>
                  <a:pt x="130" y="140"/>
                  <a:pt x="130" y="140"/>
                </a:cubicBezTo>
                <a:lnTo>
                  <a:pt x="131" y="123"/>
                </a:lnTo>
                <a:close/>
                <a:moveTo>
                  <a:pt x="203" y="105"/>
                </a:moveTo>
                <a:cubicBezTo>
                  <a:pt x="204" y="88"/>
                  <a:pt x="204" y="88"/>
                  <a:pt x="204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203" y="105"/>
                  <a:pt x="203" y="105"/>
                  <a:pt x="203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3" name="Freeform 7" descr="D:\51PPT模板网\51pptmoban.com\图片.jpg"/>
          <p:cNvSpPr>
            <a:spLocks noEditPoints="1"/>
          </p:cNvSpPr>
          <p:nvPr/>
        </p:nvSpPr>
        <p:spPr bwMode="auto">
          <a:xfrm>
            <a:off x="5911097" y="1955200"/>
            <a:ext cx="369806" cy="488645"/>
          </a:xfrm>
          <a:custGeom>
            <a:avLst/>
            <a:gdLst>
              <a:gd name="T0" fmla="*/ 105 w 210"/>
              <a:gd name="T1" fmla="*/ 0 h 280"/>
              <a:gd name="T2" fmla="*/ 0 w 210"/>
              <a:gd name="T3" fmla="*/ 105 h 280"/>
              <a:gd name="T4" fmla="*/ 105 w 210"/>
              <a:gd name="T5" fmla="*/ 280 h 280"/>
              <a:gd name="T6" fmla="*/ 210 w 210"/>
              <a:gd name="T7" fmla="*/ 105 h 280"/>
              <a:gd name="T8" fmla="*/ 105 w 210"/>
              <a:gd name="T9" fmla="*/ 0 h 280"/>
              <a:gd name="T10" fmla="*/ 105 w 210"/>
              <a:gd name="T11" fmla="*/ 175 h 280"/>
              <a:gd name="T12" fmla="*/ 35 w 210"/>
              <a:gd name="T13" fmla="*/ 105 h 280"/>
              <a:gd name="T14" fmla="*/ 105 w 210"/>
              <a:gd name="T15" fmla="*/ 35 h 280"/>
              <a:gd name="T16" fmla="*/ 175 w 210"/>
              <a:gd name="T17" fmla="*/ 105 h 280"/>
              <a:gd name="T18" fmla="*/ 105 w 210"/>
              <a:gd name="T19" fmla="*/ 17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280">
                <a:moveTo>
                  <a:pt x="105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88" y="280"/>
                  <a:pt x="105" y="280"/>
                </a:cubicBezTo>
                <a:cubicBezTo>
                  <a:pt x="123" y="280"/>
                  <a:pt x="210" y="163"/>
                  <a:pt x="210" y="105"/>
                </a:cubicBezTo>
                <a:cubicBezTo>
                  <a:pt x="210" y="47"/>
                  <a:pt x="163" y="0"/>
                  <a:pt x="105" y="0"/>
                </a:cubicBezTo>
                <a:close/>
                <a:moveTo>
                  <a:pt x="105" y="175"/>
                </a:moveTo>
                <a:cubicBezTo>
                  <a:pt x="67" y="175"/>
                  <a:pt x="35" y="143"/>
                  <a:pt x="35" y="105"/>
                </a:cubicBezTo>
                <a:cubicBezTo>
                  <a:pt x="35" y="66"/>
                  <a:pt x="67" y="35"/>
                  <a:pt x="105" y="35"/>
                </a:cubicBezTo>
                <a:cubicBezTo>
                  <a:pt x="144" y="35"/>
                  <a:pt x="175" y="66"/>
                  <a:pt x="175" y="105"/>
                </a:cubicBezTo>
                <a:cubicBezTo>
                  <a:pt x="175" y="143"/>
                  <a:pt x="144" y="175"/>
                  <a:pt x="105" y="1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B7A08DD-9BBB-09D2-69F9-025B58F5FEB6}"/>
              </a:ext>
            </a:extLst>
          </p:cNvPr>
          <p:cNvGrpSpPr/>
          <p:nvPr/>
        </p:nvGrpSpPr>
        <p:grpSpPr>
          <a:xfrm>
            <a:off x="7256509" y="3087028"/>
            <a:ext cx="2859096" cy="791122"/>
            <a:chOff x="-94764" y="1931934"/>
            <a:chExt cx="2859096" cy="7911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41D1A51-CB9C-7EE9-1D5B-473CAE3CC11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1A97C00-470B-096A-9D11-4DDB3324FFF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60D769D-D2D5-05A1-291C-84F322375B89}"/>
              </a:ext>
            </a:extLst>
          </p:cNvPr>
          <p:cNvGrpSpPr/>
          <p:nvPr/>
        </p:nvGrpSpPr>
        <p:grpSpPr>
          <a:xfrm>
            <a:off x="2050934" y="1804266"/>
            <a:ext cx="2876409" cy="791122"/>
            <a:chOff x="-94764" y="1931934"/>
            <a:chExt cx="2876409" cy="7911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2CFBA17-DD7F-8EE0-F9F7-2ACFB63472A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406118C-D41D-F3C8-F2CC-8FB5CA2C1AA7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3E950F4-7899-B0DE-E8B3-8E9A2D4913AF}"/>
              </a:ext>
            </a:extLst>
          </p:cNvPr>
          <p:cNvGrpSpPr/>
          <p:nvPr/>
        </p:nvGrpSpPr>
        <p:grpSpPr>
          <a:xfrm>
            <a:off x="2050934" y="4442527"/>
            <a:ext cx="2876409" cy="791122"/>
            <a:chOff x="-94764" y="1931934"/>
            <a:chExt cx="2876409" cy="7911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C493A90-8D4F-E8C7-B4E4-360D7476D4B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2165E50-054A-5012-0993-ECDC7E97D512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283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2" grpId="0" animBg="1"/>
      <p:bldP spid="41" grpId="0" animBg="1"/>
      <p:bldP spid="4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3740EB0-5593-E3DA-B27F-3334B5316548}"/>
              </a:ext>
            </a:extLst>
          </p:cNvPr>
          <p:cNvSpPr/>
          <p:nvPr/>
        </p:nvSpPr>
        <p:spPr>
          <a:xfrm>
            <a:off x="3276600" y="2871639"/>
            <a:ext cx="7967663" cy="7783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404AD13-4974-AE83-87D3-74D42453E26B}"/>
              </a:ext>
            </a:extLst>
          </p:cNvPr>
          <p:cNvSpPr txBox="1"/>
          <p:nvPr/>
        </p:nvSpPr>
        <p:spPr>
          <a:xfrm>
            <a:off x="3804326" y="3074233"/>
            <a:ext cx="6088974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883BB7E-AF2F-E0C5-C4B8-4659C685B013}"/>
              </a:ext>
            </a:extLst>
          </p:cNvPr>
          <p:cNvSpPr/>
          <p:nvPr/>
        </p:nvSpPr>
        <p:spPr>
          <a:xfrm>
            <a:off x="3276600" y="4216647"/>
            <a:ext cx="7967663" cy="7783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94C1B0C-F242-ED1E-0AC9-B48180BDB74F}"/>
              </a:ext>
            </a:extLst>
          </p:cNvPr>
          <p:cNvSpPr txBox="1"/>
          <p:nvPr/>
        </p:nvSpPr>
        <p:spPr>
          <a:xfrm>
            <a:off x="3804326" y="4419241"/>
            <a:ext cx="6088974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59A3373-DEE3-42CA-4400-D948DFDF7F59}"/>
              </a:ext>
            </a:extLst>
          </p:cNvPr>
          <p:cNvSpPr/>
          <p:nvPr/>
        </p:nvSpPr>
        <p:spPr>
          <a:xfrm>
            <a:off x="3276600" y="1526631"/>
            <a:ext cx="7967663" cy="7783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0E6610B-C5A4-E9BF-C2B5-30805CBE0E76}"/>
              </a:ext>
            </a:extLst>
          </p:cNvPr>
          <p:cNvSpPr/>
          <p:nvPr/>
        </p:nvSpPr>
        <p:spPr>
          <a:xfrm>
            <a:off x="1616728" y="1526631"/>
            <a:ext cx="1857429" cy="778340"/>
          </a:xfrm>
          <a:prstGeom prst="rect">
            <a:avLst/>
          </a:prstGeom>
          <a:solidFill>
            <a:srgbClr val="D60312"/>
          </a:solidFill>
          <a:ln>
            <a:solidFill>
              <a:srgbClr val="D60312"/>
            </a:solidFill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Calibri" panose="020F0502020204030204" charset="0"/>
              </a:rPr>
              <a:t>添加标题文本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CA8E41C-5F69-5CCE-F0DA-86443BC6064F}"/>
              </a:ext>
            </a:extLst>
          </p:cNvPr>
          <p:cNvSpPr/>
          <p:nvPr/>
        </p:nvSpPr>
        <p:spPr>
          <a:xfrm>
            <a:off x="1616728" y="2872380"/>
            <a:ext cx="1857429" cy="7776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Calibri" panose="020F0502020204030204" charset="0"/>
              </a:rPr>
              <a:t>添加标题文本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DFBA97D-762B-DBD4-3AB2-19BA8A1199E2}"/>
              </a:ext>
            </a:extLst>
          </p:cNvPr>
          <p:cNvSpPr/>
          <p:nvPr/>
        </p:nvSpPr>
        <p:spPr>
          <a:xfrm>
            <a:off x="1616728" y="4222295"/>
            <a:ext cx="1857429" cy="777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Calibri" panose="020F0502020204030204" charset="0"/>
              </a:rPr>
              <a:t>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A3F7B3B-F315-91E4-0C55-79639A3D79E3}"/>
              </a:ext>
            </a:extLst>
          </p:cNvPr>
          <p:cNvSpPr txBox="1"/>
          <p:nvPr/>
        </p:nvSpPr>
        <p:spPr>
          <a:xfrm>
            <a:off x="3804326" y="1729225"/>
            <a:ext cx="6088974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箭头: V 形 33" descr="D:\51PPT模板网\51pptmoban.com\图片.jpg">
            <a:extLst>
              <a:ext uri="{FF2B5EF4-FFF2-40B4-BE49-F238E27FC236}">
                <a16:creationId xmlns:a16="http://schemas.microsoft.com/office/drawing/2014/main" id="{7FE7981C-1FC0-09AD-33F4-FB384319FA8D}"/>
              </a:ext>
            </a:extLst>
          </p:cNvPr>
          <p:cNvSpPr/>
          <p:nvPr/>
        </p:nvSpPr>
        <p:spPr>
          <a:xfrm rot="5400000">
            <a:off x="2390716" y="2431497"/>
            <a:ext cx="309451" cy="309451"/>
          </a:xfrm>
          <a:prstGeom prst="chevron">
            <a:avLst/>
          </a:prstGeom>
          <a:noFill/>
          <a:ln>
            <a:solidFill>
              <a:srgbClr val="D603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箭头: V 形 34">
            <a:extLst>
              <a:ext uri="{FF2B5EF4-FFF2-40B4-BE49-F238E27FC236}">
                <a16:creationId xmlns:a16="http://schemas.microsoft.com/office/drawing/2014/main" id="{C91A53D1-CBE4-4A6E-3CFA-00831E6206B2}"/>
              </a:ext>
            </a:extLst>
          </p:cNvPr>
          <p:cNvSpPr/>
          <p:nvPr/>
        </p:nvSpPr>
        <p:spPr>
          <a:xfrm rot="5400000">
            <a:off x="2390716" y="3778588"/>
            <a:ext cx="309451" cy="309451"/>
          </a:xfrm>
          <a:prstGeom prst="chevron">
            <a:avLst/>
          </a:prstGeom>
          <a:noFill/>
          <a:ln>
            <a:solidFill>
              <a:srgbClr val="D603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51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任意多边形 178">
            <a:extLst>
              <a:ext uri="{FF2B5EF4-FFF2-40B4-BE49-F238E27FC236}">
                <a16:creationId xmlns:a16="http://schemas.microsoft.com/office/drawing/2014/main" id="{0B260430-DE53-D8F2-A9C4-2C03FD7DECC2}"/>
              </a:ext>
            </a:extLst>
          </p:cNvPr>
          <p:cNvSpPr/>
          <p:nvPr/>
        </p:nvSpPr>
        <p:spPr>
          <a:xfrm>
            <a:off x="4722256" y="1728233"/>
            <a:ext cx="1373744" cy="1362119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93237-1219-99B9-9375-28098F3A8DF6}"/>
              </a:ext>
            </a:extLst>
          </p:cNvPr>
          <p:cNvGrpSpPr/>
          <p:nvPr/>
        </p:nvGrpSpPr>
        <p:grpSpPr>
          <a:xfrm>
            <a:off x="6506333" y="3511791"/>
            <a:ext cx="1160007" cy="1948338"/>
            <a:chOff x="6438098" y="3499091"/>
            <a:chExt cx="1160007" cy="1948338"/>
          </a:xfrm>
        </p:grpSpPr>
        <p:sp>
          <p:nvSpPr>
            <p:cNvPr id="6" name="任意多边形 83" descr="D:\51PPT模板网\51pptmoban.com\图片.jpg">
              <a:extLst>
                <a:ext uri="{FF2B5EF4-FFF2-40B4-BE49-F238E27FC236}">
                  <a16:creationId xmlns:a16="http://schemas.microsoft.com/office/drawing/2014/main" id="{487BF2DF-79E0-E22A-95D0-3D744D23DFF2}"/>
                </a:ext>
              </a:extLst>
            </p:cNvPr>
            <p:cNvSpPr/>
            <p:nvPr/>
          </p:nvSpPr>
          <p:spPr>
            <a:xfrm rot="7200000">
              <a:off x="6043933" y="3893256"/>
              <a:ext cx="1948338" cy="1160007"/>
            </a:xfrm>
            <a:custGeom>
              <a:avLst/>
              <a:gdLst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5163 h 1421269"/>
                <a:gd name="connsiteX1" fmla="*/ 671639 w 2387151"/>
                <a:gd name="connsiteY1" fmla="*/ 385489 h 1421269"/>
                <a:gd name="connsiteX2" fmla="*/ 1140977 w 2387151"/>
                <a:gd name="connsiteY2" fmla="*/ 1170416 h 1421269"/>
                <a:gd name="connsiteX3" fmla="*/ 793020 w 2387151"/>
                <a:gd name="connsiteY3" fmla="*/ 1364625 h 1421269"/>
                <a:gd name="connsiteX4" fmla="*/ 1933997 w 2387151"/>
                <a:gd name="connsiteY4" fmla="*/ 1421269 h 1421269"/>
                <a:gd name="connsiteX5" fmla="*/ 2387151 w 2387151"/>
                <a:gd name="connsiteY5" fmla="*/ 434041 h 1421269"/>
                <a:gd name="connsiteX6" fmla="*/ 2063469 w 2387151"/>
                <a:gd name="connsiteY6" fmla="*/ 620158 h 1421269"/>
                <a:gd name="connsiteX7" fmla="*/ 1780248 w 2387151"/>
                <a:gd name="connsiteY7" fmla="*/ 110359 h 1421269"/>
                <a:gd name="connsiteX8" fmla="*/ 0 w 2387151"/>
                <a:gd name="connsiteY8" fmla="*/ 5163 h 142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7151" h="1421269">
                  <a:moveTo>
                    <a:pt x="0" y="5163"/>
                  </a:moveTo>
                  <a:cubicBezTo>
                    <a:pt x="369537" y="83385"/>
                    <a:pt x="593416" y="234438"/>
                    <a:pt x="671639" y="385489"/>
                  </a:cubicBezTo>
                  <a:lnTo>
                    <a:pt x="1140977" y="1170416"/>
                  </a:lnTo>
                  <a:lnTo>
                    <a:pt x="793020" y="1364625"/>
                  </a:lnTo>
                  <a:lnTo>
                    <a:pt x="1933997" y="1421269"/>
                  </a:lnTo>
                  <a:lnTo>
                    <a:pt x="2387151" y="434041"/>
                  </a:lnTo>
                  <a:lnTo>
                    <a:pt x="2063469" y="620158"/>
                  </a:lnTo>
                  <a:lnTo>
                    <a:pt x="1780248" y="110359"/>
                  </a:lnTo>
                  <a:cubicBezTo>
                    <a:pt x="1688539" y="-78454"/>
                    <a:pt x="593416" y="40228"/>
                    <a:pt x="0" y="516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b="1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D6D9D9B-F865-947F-C4EE-012FACB20CF9}"/>
                </a:ext>
              </a:extLst>
            </p:cNvPr>
            <p:cNvSpPr/>
            <p:nvPr/>
          </p:nvSpPr>
          <p:spPr>
            <a:xfrm>
              <a:off x="6501791" y="4431456"/>
              <a:ext cx="726819" cy="523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prstClr val="white"/>
                  </a:solidFill>
                  <a:ea typeface="华文新魏" panose="02010800040101010101" pitchFamily="2" charset="-122"/>
                </a:rPr>
                <a:t>02</a:t>
              </a:r>
              <a:endParaRPr lang="zh-CN" altLang="en-US" sz="2799" dirty="0">
                <a:solidFill>
                  <a:prstClr val="white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05228B5-D0C1-CE8C-E598-561B1121093C}"/>
              </a:ext>
            </a:extLst>
          </p:cNvPr>
          <p:cNvGrpSpPr/>
          <p:nvPr/>
        </p:nvGrpSpPr>
        <p:grpSpPr>
          <a:xfrm>
            <a:off x="4240496" y="2849555"/>
            <a:ext cx="1160007" cy="1948338"/>
            <a:chOff x="4172261" y="2836855"/>
            <a:chExt cx="1160007" cy="1948338"/>
          </a:xfrm>
        </p:grpSpPr>
        <p:sp>
          <p:nvSpPr>
            <p:cNvPr id="9" name="任意多边形 84">
              <a:extLst>
                <a:ext uri="{FF2B5EF4-FFF2-40B4-BE49-F238E27FC236}">
                  <a16:creationId xmlns:a16="http://schemas.microsoft.com/office/drawing/2014/main" id="{C87CCC1D-C6A0-1FC8-66AA-DC3DD6C24C6C}"/>
                </a:ext>
              </a:extLst>
            </p:cNvPr>
            <p:cNvSpPr/>
            <p:nvPr/>
          </p:nvSpPr>
          <p:spPr>
            <a:xfrm rot="14400000">
              <a:off x="3778096" y="3231020"/>
              <a:ext cx="1948338" cy="1160007"/>
            </a:xfrm>
            <a:custGeom>
              <a:avLst/>
              <a:gdLst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5163 h 1421269"/>
                <a:gd name="connsiteX1" fmla="*/ 671639 w 2387151"/>
                <a:gd name="connsiteY1" fmla="*/ 385489 h 1421269"/>
                <a:gd name="connsiteX2" fmla="*/ 1140977 w 2387151"/>
                <a:gd name="connsiteY2" fmla="*/ 1170416 h 1421269"/>
                <a:gd name="connsiteX3" fmla="*/ 793020 w 2387151"/>
                <a:gd name="connsiteY3" fmla="*/ 1364625 h 1421269"/>
                <a:gd name="connsiteX4" fmla="*/ 1933997 w 2387151"/>
                <a:gd name="connsiteY4" fmla="*/ 1421269 h 1421269"/>
                <a:gd name="connsiteX5" fmla="*/ 2387151 w 2387151"/>
                <a:gd name="connsiteY5" fmla="*/ 434041 h 1421269"/>
                <a:gd name="connsiteX6" fmla="*/ 2063469 w 2387151"/>
                <a:gd name="connsiteY6" fmla="*/ 620158 h 1421269"/>
                <a:gd name="connsiteX7" fmla="*/ 1780248 w 2387151"/>
                <a:gd name="connsiteY7" fmla="*/ 110359 h 1421269"/>
                <a:gd name="connsiteX8" fmla="*/ 0 w 2387151"/>
                <a:gd name="connsiteY8" fmla="*/ 5163 h 142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7151" h="1421269">
                  <a:moveTo>
                    <a:pt x="0" y="5163"/>
                  </a:moveTo>
                  <a:cubicBezTo>
                    <a:pt x="369537" y="83385"/>
                    <a:pt x="593416" y="234438"/>
                    <a:pt x="671639" y="385489"/>
                  </a:cubicBezTo>
                  <a:lnTo>
                    <a:pt x="1140977" y="1170416"/>
                  </a:lnTo>
                  <a:lnTo>
                    <a:pt x="793020" y="1364625"/>
                  </a:lnTo>
                  <a:lnTo>
                    <a:pt x="1933997" y="1421269"/>
                  </a:lnTo>
                  <a:lnTo>
                    <a:pt x="2387151" y="434041"/>
                  </a:lnTo>
                  <a:lnTo>
                    <a:pt x="2063469" y="620158"/>
                  </a:lnTo>
                  <a:lnTo>
                    <a:pt x="1780248" y="110359"/>
                  </a:lnTo>
                  <a:cubicBezTo>
                    <a:pt x="1688539" y="-78454"/>
                    <a:pt x="593416" y="40228"/>
                    <a:pt x="0" y="516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b="1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9CDFFC2-00D8-39C2-B1B8-22ADC523E034}"/>
                </a:ext>
              </a:extLst>
            </p:cNvPr>
            <p:cNvSpPr/>
            <p:nvPr/>
          </p:nvSpPr>
          <p:spPr>
            <a:xfrm>
              <a:off x="4256872" y="3415379"/>
              <a:ext cx="726819" cy="523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prstClr val="white"/>
                  </a:solidFill>
                  <a:ea typeface="华文新魏" panose="02010800040101010101" pitchFamily="2" charset="-122"/>
                </a:rPr>
                <a:t>03</a:t>
              </a:r>
              <a:endParaRPr lang="zh-CN" altLang="en-US" sz="2799" dirty="0">
                <a:solidFill>
                  <a:prstClr val="white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4A5E1F-3360-9883-82E8-7D1A77B72F0C}"/>
              </a:ext>
            </a:extLst>
          </p:cNvPr>
          <p:cNvGrpSpPr/>
          <p:nvPr/>
        </p:nvGrpSpPr>
        <p:grpSpPr>
          <a:xfrm>
            <a:off x="5508195" y="1672767"/>
            <a:ext cx="1948338" cy="1160007"/>
            <a:chOff x="5439960" y="1660067"/>
            <a:chExt cx="1948338" cy="1160007"/>
          </a:xfrm>
        </p:grpSpPr>
        <p:sp>
          <p:nvSpPr>
            <p:cNvPr id="12" name="任意多边形 82">
              <a:extLst>
                <a:ext uri="{FF2B5EF4-FFF2-40B4-BE49-F238E27FC236}">
                  <a16:creationId xmlns:a16="http://schemas.microsoft.com/office/drawing/2014/main" id="{BAEB018B-9C76-AF89-EFF9-38BA13B7D3A7}"/>
                </a:ext>
              </a:extLst>
            </p:cNvPr>
            <p:cNvSpPr/>
            <p:nvPr/>
          </p:nvSpPr>
          <p:spPr>
            <a:xfrm>
              <a:off x="5439960" y="1660067"/>
              <a:ext cx="1948338" cy="1160007"/>
            </a:xfrm>
            <a:custGeom>
              <a:avLst/>
              <a:gdLst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5163 h 1421269"/>
                <a:gd name="connsiteX1" fmla="*/ 671639 w 2387151"/>
                <a:gd name="connsiteY1" fmla="*/ 385489 h 1421269"/>
                <a:gd name="connsiteX2" fmla="*/ 1140977 w 2387151"/>
                <a:gd name="connsiteY2" fmla="*/ 1170416 h 1421269"/>
                <a:gd name="connsiteX3" fmla="*/ 793020 w 2387151"/>
                <a:gd name="connsiteY3" fmla="*/ 1364625 h 1421269"/>
                <a:gd name="connsiteX4" fmla="*/ 1933997 w 2387151"/>
                <a:gd name="connsiteY4" fmla="*/ 1421269 h 1421269"/>
                <a:gd name="connsiteX5" fmla="*/ 2387151 w 2387151"/>
                <a:gd name="connsiteY5" fmla="*/ 434041 h 1421269"/>
                <a:gd name="connsiteX6" fmla="*/ 2063469 w 2387151"/>
                <a:gd name="connsiteY6" fmla="*/ 620158 h 1421269"/>
                <a:gd name="connsiteX7" fmla="*/ 1780248 w 2387151"/>
                <a:gd name="connsiteY7" fmla="*/ 110359 h 1421269"/>
                <a:gd name="connsiteX8" fmla="*/ 0 w 2387151"/>
                <a:gd name="connsiteY8" fmla="*/ 5163 h 142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7151" h="1421269">
                  <a:moveTo>
                    <a:pt x="0" y="5163"/>
                  </a:moveTo>
                  <a:cubicBezTo>
                    <a:pt x="369537" y="83385"/>
                    <a:pt x="593416" y="234438"/>
                    <a:pt x="671639" y="385489"/>
                  </a:cubicBezTo>
                  <a:lnTo>
                    <a:pt x="1140977" y="1170416"/>
                  </a:lnTo>
                  <a:lnTo>
                    <a:pt x="793020" y="1364625"/>
                  </a:lnTo>
                  <a:lnTo>
                    <a:pt x="1933997" y="1421269"/>
                  </a:lnTo>
                  <a:lnTo>
                    <a:pt x="2387151" y="434041"/>
                  </a:lnTo>
                  <a:lnTo>
                    <a:pt x="2063469" y="620158"/>
                  </a:lnTo>
                  <a:lnTo>
                    <a:pt x="1780248" y="110359"/>
                  </a:lnTo>
                  <a:cubicBezTo>
                    <a:pt x="1688539" y="-78454"/>
                    <a:pt x="593416" y="40228"/>
                    <a:pt x="0" y="5163"/>
                  </a:cubicBez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b="1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C5DD314-3720-FABB-6B97-438A3F2E33AD}"/>
                </a:ext>
              </a:extLst>
            </p:cNvPr>
            <p:cNvSpPr/>
            <p:nvPr/>
          </p:nvSpPr>
          <p:spPr>
            <a:xfrm>
              <a:off x="6326532" y="1995804"/>
              <a:ext cx="726819" cy="523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prstClr val="white"/>
                  </a:solidFill>
                  <a:ea typeface="华文新魏" panose="02010800040101010101" pitchFamily="2" charset="-122"/>
                </a:rPr>
                <a:t>01</a:t>
              </a:r>
              <a:endParaRPr lang="zh-CN" altLang="en-US" sz="2799" dirty="0">
                <a:solidFill>
                  <a:prstClr val="white"/>
                </a:solidFill>
                <a:ea typeface="华文新魏" panose="02010800040101010101" pitchFamily="2" charset="-122"/>
              </a:endParaRPr>
            </a:p>
          </p:txBody>
        </p:sp>
      </p:grpSp>
      <p:sp>
        <p:nvSpPr>
          <p:cNvPr id="15" name="任意多边形 6">
            <a:extLst>
              <a:ext uri="{FF2B5EF4-FFF2-40B4-BE49-F238E27FC236}">
                <a16:creationId xmlns:a16="http://schemas.microsoft.com/office/drawing/2014/main" id="{DA1DC8FC-DB96-9CA6-8BD6-4B68197321C6}"/>
              </a:ext>
            </a:extLst>
          </p:cNvPr>
          <p:cNvSpPr/>
          <p:nvPr/>
        </p:nvSpPr>
        <p:spPr>
          <a:xfrm rot="7200000">
            <a:off x="6800531" y="2797188"/>
            <a:ext cx="1373744" cy="1362119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任意多边形 7">
            <a:extLst>
              <a:ext uri="{FF2B5EF4-FFF2-40B4-BE49-F238E27FC236}">
                <a16:creationId xmlns:a16="http://schemas.microsoft.com/office/drawing/2014/main" id="{4FB4C66F-C067-D7D4-0E08-8BE3FDA3DDBF}"/>
              </a:ext>
            </a:extLst>
          </p:cNvPr>
          <p:cNvSpPr/>
          <p:nvPr/>
        </p:nvSpPr>
        <p:spPr>
          <a:xfrm rot="14400000">
            <a:off x="4805798" y="3993853"/>
            <a:ext cx="1373744" cy="1362119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15F440B-1615-D64D-214A-4DA061B1AFAA}"/>
              </a:ext>
            </a:extLst>
          </p:cNvPr>
          <p:cNvGrpSpPr/>
          <p:nvPr/>
        </p:nvGrpSpPr>
        <p:grpSpPr>
          <a:xfrm>
            <a:off x="7618956" y="1491983"/>
            <a:ext cx="2859096" cy="791122"/>
            <a:chOff x="-94764" y="1931934"/>
            <a:chExt cx="2859096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5B62B48-28CD-08FE-1263-180F4867609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2EF58D4-5964-AFCF-025A-DC1172093AC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6F0D6E8-034B-DF2B-5204-C09140B62244}"/>
              </a:ext>
            </a:extLst>
          </p:cNvPr>
          <p:cNvGrpSpPr/>
          <p:nvPr/>
        </p:nvGrpSpPr>
        <p:grpSpPr>
          <a:xfrm>
            <a:off x="1149931" y="2694791"/>
            <a:ext cx="2876409" cy="791122"/>
            <a:chOff x="-94764" y="1931934"/>
            <a:chExt cx="2876409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63C0AD4-7B42-5DAC-D9AF-0793F095D63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815EA62-F16D-7BD3-08B3-41465AE3A797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61CFAD6-04E1-D11E-4E6D-DA29180238AD}"/>
              </a:ext>
            </a:extLst>
          </p:cNvPr>
          <p:cNvGrpSpPr/>
          <p:nvPr/>
        </p:nvGrpSpPr>
        <p:grpSpPr>
          <a:xfrm>
            <a:off x="7963456" y="4465141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CEF34D9-6996-3B3A-7A6A-BAC370FF072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641DC9B-32DB-94B4-5ECC-37296BF1938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137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799036-5F21-FB3C-DB8D-12C6B4CCAE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06286"/>
            <a:ext cx="6958050" cy="5551714"/>
          </a:xfrm>
          <a:prstGeom prst="rect">
            <a:avLst/>
          </a:prstGeom>
        </p:spPr>
      </p:pic>
      <p:sp>
        <p:nvSpPr>
          <p:cNvPr id="5" name="Rounded Rectangle 43"/>
          <p:cNvSpPr/>
          <p:nvPr/>
        </p:nvSpPr>
        <p:spPr>
          <a:xfrm>
            <a:off x="5586559" y="4744890"/>
            <a:ext cx="5657704" cy="806824"/>
          </a:xfrm>
          <a:prstGeom prst="roundRect">
            <a:avLst>
              <a:gd name="adj" fmla="val 6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6" name="Rounded Rectangle 44"/>
          <p:cNvSpPr/>
          <p:nvPr/>
        </p:nvSpPr>
        <p:spPr>
          <a:xfrm>
            <a:off x="5586559" y="3722938"/>
            <a:ext cx="5657704" cy="806824"/>
          </a:xfrm>
          <a:prstGeom prst="roundRect">
            <a:avLst>
              <a:gd name="adj" fmla="val 6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8" name="Rounded Rectangle 45"/>
          <p:cNvSpPr/>
          <p:nvPr/>
        </p:nvSpPr>
        <p:spPr>
          <a:xfrm>
            <a:off x="5586559" y="2700443"/>
            <a:ext cx="5657704" cy="806824"/>
          </a:xfrm>
          <a:prstGeom prst="roundRect">
            <a:avLst>
              <a:gd name="adj" fmla="val 6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9" name="Rounded Rectangle 46"/>
          <p:cNvSpPr/>
          <p:nvPr/>
        </p:nvSpPr>
        <p:spPr>
          <a:xfrm>
            <a:off x="5586559" y="1678352"/>
            <a:ext cx="5657704" cy="806824"/>
          </a:xfrm>
          <a:prstGeom prst="roundRect">
            <a:avLst>
              <a:gd name="adj" fmla="val 6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10" name="Rounded Rectangle 42"/>
          <p:cNvSpPr/>
          <p:nvPr/>
        </p:nvSpPr>
        <p:spPr>
          <a:xfrm>
            <a:off x="4857612" y="4744890"/>
            <a:ext cx="761221" cy="806824"/>
          </a:xfrm>
          <a:prstGeom prst="roundRect">
            <a:avLst>
              <a:gd name="adj" fmla="val 6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11" name="Rounded Rectangle 40"/>
          <p:cNvSpPr/>
          <p:nvPr/>
        </p:nvSpPr>
        <p:spPr>
          <a:xfrm>
            <a:off x="4857612" y="3722938"/>
            <a:ext cx="761221" cy="806824"/>
          </a:xfrm>
          <a:prstGeom prst="roundRect">
            <a:avLst>
              <a:gd name="adj" fmla="val 6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12" name="Rounded Rectangle 38"/>
          <p:cNvSpPr/>
          <p:nvPr/>
        </p:nvSpPr>
        <p:spPr>
          <a:xfrm>
            <a:off x="4857612" y="2700443"/>
            <a:ext cx="761221" cy="806824"/>
          </a:xfrm>
          <a:prstGeom prst="roundRect">
            <a:avLst>
              <a:gd name="adj" fmla="val 6000"/>
            </a:avLst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13" name="Rounded Rectangle 3"/>
          <p:cNvSpPr/>
          <p:nvPr/>
        </p:nvSpPr>
        <p:spPr>
          <a:xfrm>
            <a:off x="4857612" y="1678352"/>
            <a:ext cx="761221" cy="806824"/>
          </a:xfrm>
          <a:prstGeom prst="roundRect">
            <a:avLst>
              <a:gd name="adj" fmla="val 6000"/>
            </a:avLst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grpSp>
        <p:nvGrpSpPr>
          <p:cNvPr id="19" name="Group 13"/>
          <p:cNvGrpSpPr/>
          <p:nvPr/>
        </p:nvGrpSpPr>
        <p:grpSpPr>
          <a:xfrm>
            <a:off x="5052145" y="2898942"/>
            <a:ext cx="417586" cy="419306"/>
            <a:chOff x="7938" y="928688"/>
            <a:chExt cx="385763" cy="387350"/>
          </a:xfrm>
          <a:solidFill>
            <a:schemeClr val="bg1"/>
          </a:solidFill>
        </p:grpSpPr>
        <p:sp>
          <p:nvSpPr>
            <p:cNvPr id="20" name="Freeform 5"/>
            <p:cNvSpPr/>
            <p:nvPr/>
          </p:nvSpPr>
          <p:spPr bwMode="auto">
            <a:xfrm>
              <a:off x="7938" y="947738"/>
              <a:ext cx="369888" cy="368300"/>
            </a:xfrm>
            <a:custGeom>
              <a:avLst/>
              <a:gdLst>
                <a:gd name="T0" fmla="*/ 68 w 135"/>
                <a:gd name="T1" fmla="*/ 0 h 135"/>
                <a:gd name="T2" fmla="*/ 0 w 135"/>
                <a:gd name="T3" fmla="*/ 68 h 135"/>
                <a:gd name="T4" fmla="*/ 68 w 135"/>
                <a:gd name="T5" fmla="*/ 135 h 135"/>
                <a:gd name="T6" fmla="*/ 135 w 135"/>
                <a:gd name="T7" fmla="*/ 68 h 135"/>
                <a:gd name="T8" fmla="*/ 68 w 135"/>
                <a:gd name="T9" fmla="*/ 68 h 135"/>
                <a:gd name="T10" fmla="*/ 68 w 135"/>
                <a:gd name="T1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135">
                  <a:moveTo>
                    <a:pt x="68" y="0"/>
                  </a:moveTo>
                  <a:cubicBezTo>
                    <a:pt x="30" y="0"/>
                    <a:pt x="0" y="30"/>
                    <a:pt x="0" y="68"/>
                  </a:cubicBezTo>
                  <a:cubicBezTo>
                    <a:pt x="0" y="105"/>
                    <a:pt x="30" y="135"/>
                    <a:pt x="68" y="135"/>
                  </a:cubicBezTo>
                  <a:cubicBezTo>
                    <a:pt x="105" y="135"/>
                    <a:pt x="135" y="105"/>
                    <a:pt x="135" y="68"/>
                  </a:cubicBezTo>
                  <a:cubicBezTo>
                    <a:pt x="68" y="68"/>
                    <a:pt x="68" y="68"/>
                    <a:pt x="68" y="68"/>
                  </a:cubicBez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207963" y="928688"/>
              <a:ext cx="185738" cy="188913"/>
            </a:xfrm>
            <a:custGeom>
              <a:avLst/>
              <a:gdLst>
                <a:gd name="T0" fmla="*/ 48 w 68"/>
                <a:gd name="T1" fmla="*/ 16 h 69"/>
                <a:gd name="T2" fmla="*/ 48 w 68"/>
                <a:gd name="T3" fmla="*/ 15 h 69"/>
                <a:gd name="T4" fmla="*/ 47 w 68"/>
                <a:gd name="T5" fmla="*/ 15 h 69"/>
                <a:gd name="T6" fmla="*/ 47 w 68"/>
                <a:gd name="T7" fmla="*/ 15 h 69"/>
                <a:gd name="T8" fmla="*/ 47 w 68"/>
                <a:gd name="T9" fmla="*/ 15 h 69"/>
                <a:gd name="T10" fmla="*/ 4 w 68"/>
                <a:gd name="T11" fmla="*/ 0 h 69"/>
                <a:gd name="T12" fmla="*/ 0 w 68"/>
                <a:gd name="T13" fmla="*/ 4 h 69"/>
                <a:gd name="T14" fmla="*/ 0 w 68"/>
                <a:gd name="T15" fmla="*/ 65 h 69"/>
                <a:gd name="T16" fmla="*/ 3 w 68"/>
                <a:gd name="T17" fmla="*/ 69 h 69"/>
                <a:gd name="T18" fmla="*/ 4 w 68"/>
                <a:gd name="T19" fmla="*/ 69 h 69"/>
                <a:gd name="T20" fmla="*/ 4 w 68"/>
                <a:gd name="T21" fmla="*/ 69 h 69"/>
                <a:gd name="T22" fmla="*/ 4 w 68"/>
                <a:gd name="T23" fmla="*/ 69 h 69"/>
                <a:gd name="T24" fmla="*/ 64 w 68"/>
                <a:gd name="T25" fmla="*/ 69 h 69"/>
                <a:gd name="T26" fmla="*/ 68 w 68"/>
                <a:gd name="T27" fmla="*/ 65 h 69"/>
                <a:gd name="T28" fmla="*/ 48 w 68"/>
                <a:gd name="T29" fmla="*/ 16 h 69"/>
                <a:gd name="T30" fmla="*/ 8 w 68"/>
                <a:gd name="T31" fmla="*/ 55 h 69"/>
                <a:gd name="T32" fmla="*/ 8 w 68"/>
                <a:gd name="T33" fmla="*/ 8 h 69"/>
                <a:gd name="T34" fmla="*/ 40 w 68"/>
                <a:gd name="T35" fmla="*/ 19 h 69"/>
                <a:gd name="T36" fmla="*/ 8 w 68"/>
                <a:gd name="T3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9">
                  <a:moveTo>
                    <a:pt x="48" y="16"/>
                  </a:moveTo>
                  <a:cubicBezTo>
                    <a:pt x="48" y="16"/>
                    <a:pt x="48" y="15"/>
                    <a:pt x="48" y="15"/>
                  </a:cubicBezTo>
                  <a:cubicBezTo>
                    <a:pt x="48" y="15"/>
                    <a:pt x="48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35" y="5"/>
                    <a:pt x="20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6" y="69"/>
                    <a:pt x="68" y="67"/>
                    <a:pt x="68" y="65"/>
                  </a:cubicBezTo>
                  <a:cubicBezTo>
                    <a:pt x="68" y="47"/>
                    <a:pt x="61" y="29"/>
                    <a:pt x="48" y="16"/>
                  </a:cubicBezTo>
                  <a:close/>
                  <a:moveTo>
                    <a:pt x="8" y="55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19" y="8"/>
                    <a:pt x="30" y="12"/>
                    <a:pt x="40" y="19"/>
                  </a:cubicBezTo>
                  <a:lnTo>
                    <a:pt x="8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16" descr="D:\51PPT模板网\51pptmoban.com\图片.jpg"/>
          <p:cNvGrpSpPr/>
          <p:nvPr/>
        </p:nvGrpSpPr>
        <p:grpSpPr>
          <a:xfrm>
            <a:off x="5051659" y="4944119"/>
            <a:ext cx="419304" cy="395248"/>
            <a:chOff x="20638" y="1901825"/>
            <a:chExt cx="387350" cy="365126"/>
          </a:xfrm>
          <a:solidFill>
            <a:srgbClr val="D60312"/>
          </a:solidFill>
        </p:grpSpPr>
        <p:sp>
          <p:nvSpPr>
            <p:cNvPr id="7" name="Freeform 7"/>
            <p:cNvSpPr/>
            <p:nvPr/>
          </p:nvSpPr>
          <p:spPr bwMode="auto">
            <a:xfrm>
              <a:off x="20638" y="2236788"/>
              <a:ext cx="350838" cy="30163"/>
            </a:xfrm>
            <a:custGeom>
              <a:avLst/>
              <a:gdLst>
                <a:gd name="T0" fmla="*/ 123 w 128"/>
                <a:gd name="T1" fmla="*/ 0 h 11"/>
                <a:gd name="T2" fmla="*/ 6 w 128"/>
                <a:gd name="T3" fmla="*/ 0 h 11"/>
                <a:gd name="T4" fmla="*/ 0 w 128"/>
                <a:gd name="T5" fmla="*/ 6 h 11"/>
                <a:gd name="T6" fmla="*/ 6 w 128"/>
                <a:gd name="T7" fmla="*/ 11 h 11"/>
                <a:gd name="T8" fmla="*/ 123 w 128"/>
                <a:gd name="T9" fmla="*/ 11 h 11"/>
                <a:gd name="T10" fmla="*/ 128 w 128"/>
                <a:gd name="T11" fmla="*/ 6 h 11"/>
                <a:gd name="T12" fmla="*/ 123 w 128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">
                  <a:moveTo>
                    <a:pt x="12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23" y="11"/>
                    <a:pt x="123" y="11"/>
                    <a:pt x="123" y="11"/>
                  </a:cubicBezTo>
                  <a:cubicBezTo>
                    <a:pt x="126" y="11"/>
                    <a:pt x="128" y="9"/>
                    <a:pt x="128" y="6"/>
                  </a:cubicBezTo>
                  <a:cubicBezTo>
                    <a:pt x="128" y="3"/>
                    <a:pt x="126" y="0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46038" y="2032000"/>
              <a:ext cx="361950" cy="188913"/>
            </a:xfrm>
            <a:custGeom>
              <a:avLst/>
              <a:gdLst>
                <a:gd name="T0" fmla="*/ 132 w 132"/>
                <a:gd name="T1" fmla="*/ 20 h 69"/>
                <a:gd name="T2" fmla="*/ 129 w 132"/>
                <a:gd name="T3" fmla="*/ 17 h 69"/>
                <a:gd name="T4" fmla="*/ 117 w 132"/>
                <a:gd name="T5" fmla="*/ 13 h 69"/>
                <a:gd name="T6" fmla="*/ 110 w 132"/>
                <a:gd name="T7" fmla="*/ 9 h 69"/>
                <a:gd name="T8" fmla="*/ 108 w 132"/>
                <a:gd name="T9" fmla="*/ 3 h 69"/>
                <a:gd name="T10" fmla="*/ 102 w 132"/>
                <a:gd name="T11" fmla="*/ 0 h 69"/>
                <a:gd name="T12" fmla="*/ 8 w 132"/>
                <a:gd name="T13" fmla="*/ 0 h 69"/>
                <a:gd name="T14" fmla="*/ 3 w 132"/>
                <a:gd name="T15" fmla="*/ 3 h 69"/>
                <a:gd name="T16" fmla="*/ 3 w 132"/>
                <a:gd name="T17" fmla="*/ 16 h 69"/>
                <a:gd name="T18" fmla="*/ 14 w 132"/>
                <a:gd name="T19" fmla="*/ 53 h 69"/>
                <a:gd name="T20" fmla="*/ 19 w 132"/>
                <a:gd name="T21" fmla="*/ 66 h 69"/>
                <a:gd name="T22" fmla="*/ 24 w 132"/>
                <a:gd name="T23" fmla="*/ 69 h 69"/>
                <a:gd name="T24" fmla="*/ 89 w 132"/>
                <a:gd name="T25" fmla="*/ 69 h 69"/>
                <a:gd name="T26" fmla="*/ 95 w 132"/>
                <a:gd name="T27" fmla="*/ 66 h 69"/>
                <a:gd name="T28" fmla="*/ 98 w 132"/>
                <a:gd name="T29" fmla="*/ 59 h 69"/>
                <a:gd name="T30" fmla="*/ 106 w 132"/>
                <a:gd name="T31" fmla="*/ 56 h 69"/>
                <a:gd name="T32" fmla="*/ 114 w 132"/>
                <a:gd name="T33" fmla="*/ 56 h 69"/>
                <a:gd name="T34" fmla="*/ 119 w 132"/>
                <a:gd name="T35" fmla="*/ 53 h 69"/>
                <a:gd name="T36" fmla="*/ 132 w 132"/>
                <a:gd name="T37" fmla="*/ 24 h 69"/>
                <a:gd name="T38" fmla="*/ 132 w 132"/>
                <a:gd name="T39" fmla="*/ 20 h 69"/>
                <a:gd name="T40" fmla="*/ 116 w 132"/>
                <a:gd name="T41" fmla="*/ 32 h 69"/>
                <a:gd name="T42" fmla="*/ 114 w 132"/>
                <a:gd name="T43" fmla="*/ 38 h 69"/>
                <a:gd name="T44" fmla="*/ 106 w 132"/>
                <a:gd name="T45" fmla="*/ 46 h 69"/>
                <a:gd name="T46" fmla="*/ 103 w 132"/>
                <a:gd name="T47" fmla="*/ 38 h 69"/>
                <a:gd name="T48" fmla="*/ 105 w 132"/>
                <a:gd name="T49" fmla="*/ 28 h 69"/>
                <a:gd name="T50" fmla="*/ 113 w 132"/>
                <a:gd name="T51" fmla="*/ 23 h 69"/>
                <a:gd name="T52" fmla="*/ 116 w 132"/>
                <a:gd name="T5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69">
                  <a:moveTo>
                    <a:pt x="132" y="20"/>
                  </a:moveTo>
                  <a:cubicBezTo>
                    <a:pt x="131" y="19"/>
                    <a:pt x="130" y="18"/>
                    <a:pt x="129" y="17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3" y="11"/>
                    <a:pt x="110" y="9"/>
                    <a:pt x="110" y="9"/>
                  </a:cubicBezTo>
                  <a:cubicBezTo>
                    <a:pt x="110" y="9"/>
                    <a:pt x="110" y="5"/>
                    <a:pt x="108" y="3"/>
                  </a:cubicBezTo>
                  <a:cubicBezTo>
                    <a:pt x="107" y="1"/>
                    <a:pt x="105" y="0"/>
                    <a:pt x="10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1"/>
                    <a:pt x="3" y="3"/>
                  </a:cubicBezTo>
                  <a:cubicBezTo>
                    <a:pt x="0" y="5"/>
                    <a:pt x="1" y="12"/>
                    <a:pt x="3" y="16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7"/>
                    <a:pt x="16" y="64"/>
                    <a:pt x="19" y="66"/>
                  </a:cubicBezTo>
                  <a:cubicBezTo>
                    <a:pt x="20" y="68"/>
                    <a:pt x="22" y="69"/>
                    <a:pt x="24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91" y="69"/>
                    <a:pt x="93" y="68"/>
                    <a:pt x="95" y="66"/>
                  </a:cubicBezTo>
                  <a:cubicBezTo>
                    <a:pt x="97" y="64"/>
                    <a:pt x="97" y="60"/>
                    <a:pt x="98" y="59"/>
                  </a:cubicBezTo>
                  <a:cubicBezTo>
                    <a:pt x="98" y="57"/>
                    <a:pt x="102" y="56"/>
                    <a:pt x="106" y="56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6" y="56"/>
                    <a:pt x="118" y="55"/>
                    <a:pt x="119" y="53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3"/>
                    <a:pt x="132" y="21"/>
                    <a:pt x="132" y="20"/>
                  </a:cubicBezTo>
                  <a:close/>
                  <a:moveTo>
                    <a:pt x="116" y="32"/>
                  </a:moveTo>
                  <a:cubicBezTo>
                    <a:pt x="114" y="38"/>
                    <a:pt x="114" y="38"/>
                    <a:pt x="114" y="38"/>
                  </a:cubicBezTo>
                  <a:cubicBezTo>
                    <a:pt x="112" y="42"/>
                    <a:pt x="108" y="45"/>
                    <a:pt x="106" y="46"/>
                  </a:cubicBezTo>
                  <a:cubicBezTo>
                    <a:pt x="103" y="46"/>
                    <a:pt x="102" y="42"/>
                    <a:pt x="103" y="3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6" y="24"/>
                    <a:pt x="110" y="21"/>
                    <a:pt x="113" y="23"/>
                  </a:cubicBezTo>
                  <a:cubicBezTo>
                    <a:pt x="117" y="24"/>
                    <a:pt x="118" y="28"/>
                    <a:pt x="1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141288" y="1901825"/>
              <a:ext cx="30163" cy="103188"/>
            </a:xfrm>
            <a:custGeom>
              <a:avLst/>
              <a:gdLst>
                <a:gd name="T0" fmla="*/ 4 w 11"/>
                <a:gd name="T1" fmla="*/ 38 h 38"/>
                <a:gd name="T2" fmla="*/ 4 w 11"/>
                <a:gd name="T3" fmla="*/ 26 h 38"/>
                <a:gd name="T4" fmla="*/ 2 w 11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38">
                  <a:moveTo>
                    <a:pt x="4" y="38"/>
                  </a:moveTo>
                  <a:cubicBezTo>
                    <a:pt x="4" y="38"/>
                    <a:pt x="0" y="33"/>
                    <a:pt x="4" y="26"/>
                  </a:cubicBezTo>
                  <a:cubicBezTo>
                    <a:pt x="9" y="19"/>
                    <a:pt x="11" y="5"/>
                    <a:pt x="2" y="0"/>
                  </a:cubicBezTo>
                </a:path>
              </a:pathLst>
            </a:custGeom>
            <a:noFill/>
            <a:ln w="22225" cap="rnd">
              <a:solidFill>
                <a:srgbClr val="D6031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209551" y="1901825"/>
              <a:ext cx="30163" cy="103188"/>
            </a:xfrm>
            <a:custGeom>
              <a:avLst/>
              <a:gdLst>
                <a:gd name="T0" fmla="*/ 4 w 11"/>
                <a:gd name="T1" fmla="*/ 38 h 38"/>
                <a:gd name="T2" fmla="*/ 4 w 11"/>
                <a:gd name="T3" fmla="*/ 26 h 38"/>
                <a:gd name="T4" fmla="*/ 2 w 11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38">
                  <a:moveTo>
                    <a:pt x="4" y="38"/>
                  </a:moveTo>
                  <a:cubicBezTo>
                    <a:pt x="4" y="38"/>
                    <a:pt x="0" y="33"/>
                    <a:pt x="4" y="26"/>
                  </a:cubicBezTo>
                  <a:cubicBezTo>
                    <a:pt x="9" y="19"/>
                    <a:pt x="11" y="5"/>
                    <a:pt x="2" y="0"/>
                  </a:cubicBezTo>
                </a:path>
              </a:pathLst>
            </a:custGeom>
            <a:noFill/>
            <a:ln w="22225" cap="rnd">
              <a:solidFill>
                <a:srgbClr val="D6031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6" name="Group 21" descr="D:\51PPT模板网\51pptmoban.com\图片.jpg"/>
          <p:cNvGrpSpPr/>
          <p:nvPr/>
        </p:nvGrpSpPr>
        <p:grpSpPr>
          <a:xfrm>
            <a:off x="5054640" y="3938735"/>
            <a:ext cx="419304" cy="366030"/>
            <a:chOff x="20638" y="2970213"/>
            <a:chExt cx="387350" cy="338137"/>
          </a:xfrm>
          <a:solidFill>
            <a:schemeClr val="bg1"/>
          </a:solidFill>
        </p:grpSpPr>
        <p:sp>
          <p:nvSpPr>
            <p:cNvPr id="28" name="Freeform 11"/>
            <p:cNvSpPr/>
            <p:nvPr/>
          </p:nvSpPr>
          <p:spPr bwMode="auto">
            <a:xfrm>
              <a:off x="73026" y="3032125"/>
              <a:ext cx="279400" cy="276225"/>
            </a:xfrm>
            <a:custGeom>
              <a:avLst/>
              <a:gdLst>
                <a:gd name="T0" fmla="*/ 0 w 102"/>
                <a:gd name="T1" fmla="*/ 98 h 101"/>
                <a:gd name="T2" fmla="*/ 3 w 102"/>
                <a:gd name="T3" fmla="*/ 101 h 101"/>
                <a:gd name="T4" fmla="*/ 39 w 102"/>
                <a:gd name="T5" fmla="*/ 101 h 101"/>
                <a:gd name="T6" fmla="*/ 39 w 102"/>
                <a:gd name="T7" fmla="*/ 72 h 101"/>
                <a:gd name="T8" fmla="*/ 43 w 102"/>
                <a:gd name="T9" fmla="*/ 68 h 101"/>
                <a:gd name="T10" fmla="*/ 58 w 102"/>
                <a:gd name="T11" fmla="*/ 68 h 101"/>
                <a:gd name="T12" fmla="*/ 63 w 102"/>
                <a:gd name="T13" fmla="*/ 72 h 101"/>
                <a:gd name="T14" fmla="*/ 63 w 102"/>
                <a:gd name="T15" fmla="*/ 101 h 101"/>
                <a:gd name="T16" fmla="*/ 98 w 102"/>
                <a:gd name="T17" fmla="*/ 101 h 101"/>
                <a:gd name="T18" fmla="*/ 101 w 102"/>
                <a:gd name="T19" fmla="*/ 97 h 101"/>
                <a:gd name="T20" fmla="*/ 101 w 102"/>
                <a:gd name="T21" fmla="*/ 44 h 101"/>
                <a:gd name="T22" fmla="*/ 52 w 102"/>
                <a:gd name="T23" fmla="*/ 0 h 101"/>
                <a:gd name="T24" fmla="*/ 0 w 102"/>
                <a:gd name="T25" fmla="*/ 44 h 101"/>
                <a:gd name="T26" fmla="*/ 0 w 102"/>
                <a:gd name="T27" fmla="*/ 9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1">
                  <a:moveTo>
                    <a:pt x="0" y="98"/>
                  </a:moveTo>
                  <a:cubicBezTo>
                    <a:pt x="0" y="98"/>
                    <a:pt x="0" y="101"/>
                    <a:pt x="3" y="101"/>
                  </a:cubicBezTo>
                  <a:cubicBezTo>
                    <a:pt x="7" y="101"/>
                    <a:pt x="39" y="101"/>
                    <a:pt x="39" y="101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8" y="68"/>
                    <a:pt x="43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63" y="68"/>
                    <a:pt x="63" y="72"/>
                    <a:pt x="63" y="72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3" y="101"/>
                    <a:pt x="93" y="101"/>
                    <a:pt x="98" y="101"/>
                  </a:cubicBezTo>
                  <a:cubicBezTo>
                    <a:pt x="102" y="101"/>
                    <a:pt x="101" y="97"/>
                    <a:pt x="101" y="97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20638" y="2970213"/>
              <a:ext cx="387350" cy="193675"/>
            </a:xfrm>
            <a:custGeom>
              <a:avLst/>
              <a:gdLst>
                <a:gd name="T0" fmla="*/ 0 w 141"/>
                <a:gd name="T1" fmla="*/ 63 h 71"/>
                <a:gd name="T2" fmla="*/ 14 w 141"/>
                <a:gd name="T3" fmla="*/ 63 h 71"/>
                <a:gd name="T4" fmla="*/ 72 w 141"/>
                <a:gd name="T5" fmla="*/ 14 h 71"/>
                <a:gd name="T6" fmla="*/ 126 w 141"/>
                <a:gd name="T7" fmla="*/ 62 h 71"/>
                <a:gd name="T8" fmla="*/ 141 w 141"/>
                <a:gd name="T9" fmla="*/ 62 h 71"/>
                <a:gd name="T10" fmla="*/ 72 w 141"/>
                <a:gd name="T11" fmla="*/ 0 h 71"/>
                <a:gd name="T12" fmla="*/ 0 w 141"/>
                <a:gd name="T13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71">
                  <a:moveTo>
                    <a:pt x="0" y="63"/>
                  </a:moveTo>
                  <a:cubicBezTo>
                    <a:pt x="0" y="63"/>
                    <a:pt x="5" y="71"/>
                    <a:pt x="14" y="63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37" y="70"/>
                    <a:pt x="141" y="62"/>
                    <a:pt x="141" y="62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325438" y="3008313"/>
              <a:ext cx="34925" cy="76200"/>
            </a:xfrm>
            <a:custGeom>
              <a:avLst/>
              <a:gdLst>
                <a:gd name="T0" fmla="*/ 22 w 22"/>
                <a:gd name="T1" fmla="*/ 0 h 48"/>
                <a:gd name="T2" fmla="*/ 0 w 22"/>
                <a:gd name="T3" fmla="*/ 0 h 48"/>
                <a:gd name="T4" fmla="*/ 0 w 22"/>
                <a:gd name="T5" fmla="*/ 29 h 48"/>
                <a:gd name="T6" fmla="*/ 22 w 22"/>
                <a:gd name="T7" fmla="*/ 48 h 48"/>
                <a:gd name="T8" fmla="*/ 22 w 2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8">
                  <a:moveTo>
                    <a:pt x="2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22" y="48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1" name="Group 25" descr="D:\51PPT模板网\51pptmoban.com\图片.jpg"/>
          <p:cNvGrpSpPr/>
          <p:nvPr/>
        </p:nvGrpSpPr>
        <p:grpSpPr>
          <a:xfrm>
            <a:off x="5053670" y="1849164"/>
            <a:ext cx="417586" cy="403840"/>
            <a:chOff x="842963" y="938213"/>
            <a:chExt cx="385763" cy="373062"/>
          </a:xfrm>
          <a:solidFill>
            <a:schemeClr val="bg1"/>
          </a:solidFill>
        </p:grpSpPr>
        <p:sp>
          <p:nvSpPr>
            <p:cNvPr id="32" name="Line 14"/>
            <p:cNvSpPr>
              <a:spLocks noChangeShapeType="1"/>
            </p:cNvSpPr>
            <p:nvPr/>
          </p:nvSpPr>
          <p:spPr bwMode="auto">
            <a:xfrm>
              <a:off x="842963" y="1311275"/>
              <a:ext cx="385763" cy="0"/>
            </a:xfrm>
            <a:prstGeom prst="line">
              <a:avLst/>
            </a:prstGeom>
            <a:grpFill/>
            <a:ln w="61913" cap="rnd">
              <a:solidFill>
                <a:schemeClr val="bg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15"/>
            <p:cNvSpPr/>
            <p:nvPr/>
          </p:nvSpPr>
          <p:spPr bwMode="auto">
            <a:xfrm>
              <a:off x="842963" y="1141413"/>
              <a:ext cx="117475" cy="125413"/>
            </a:xfrm>
            <a:custGeom>
              <a:avLst/>
              <a:gdLst>
                <a:gd name="T0" fmla="*/ 37 w 43"/>
                <a:gd name="T1" fmla="*/ 0 h 46"/>
                <a:gd name="T2" fmla="*/ 6 w 43"/>
                <a:gd name="T3" fmla="*/ 0 h 46"/>
                <a:gd name="T4" fmla="*/ 0 w 43"/>
                <a:gd name="T5" fmla="*/ 6 h 46"/>
                <a:gd name="T6" fmla="*/ 0 w 43"/>
                <a:gd name="T7" fmla="*/ 40 h 46"/>
                <a:gd name="T8" fmla="*/ 6 w 43"/>
                <a:gd name="T9" fmla="*/ 46 h 46"/>
                <a:gd name="T10" fmla="*/ 37 w 43"/>
                <a:gd name="T11" fmla="*/ 46 h 46"/>
                <a:gd name="T12" fmla="*/ 43 w 43"/>
                <a:gd name="T13" fmla="*/ 40 h 46"/>
                <a:gd name="T14" fmla="*/ 43 w 43"/>
                <a:gd name="T15" fmla="*/ 6 h 46"/>
                <a:gd name="T16" fmla="*/ 37 w 43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6">
                  <a:moveTo>
                    <a:pt x="3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3" y="46"/>
                    <a:pt x="6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6"/>
                    <a:pt x="43" y="43"/>
                    <a:pt x="43" y="4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3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6"/>
            <p:cNvSpPr/>
            <p:nvPr/>
          </p:nvSpPr>
          <p:spPr bwMode="auto">
            <a:xfrm>
              <a:off x="977901" y="938213"/>
              <a:ext cx="117475" cy="328613"/>
            </a:xfrm>
            <a:custGeom>
              <a:avLst/>
              <a:gdLst>
                <a:gd name="T0" fmla="*/ 37 w 43"/>
                <a:gd name="T1" fmla="*/ 0 h 121"/>
                <a:gd name="T2" fmla="*/ 6 w 43"/>
                <a:gd name="T3" fmla="*/ 0 h 121"/>
                <a:gd name="T4" fmla="*/ 0 w 43"/>
                <a:gd name="T5" fmla="*/ 6 h 121"/>
                <a:gd name="T6" fmla="*/ 0 w 43"/>
                <a:gd name="T7" fmla="*/ 115 h 121"/>
                <a:gd name="T8" fmla="*/ 6 w 43"/>
                <a:gd name="T9" fmla="*/ 121 h 121"/>
                <a:gd name="T10" fmla="*/ 37 w 43"/>
                <a:gd name="T11" fmla="*/ 121 h 121"/>
                <a:gd name="T12" fmla="*/ 43 w 43"/>
                <a:gd name="T13" fmla="*/ 115 h 121"/>
                <a:gd name="T14" fmla="*/ 43 w 43"/>
                <a:gd name="T15" fmla="*/ 6 h 121"/>
                <a:gd name="T16" fmla="*/ 37 w 43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21">
                  <a:moveTo>
                    <a:pt x="3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3" y="121"/>
                    <a:pt x="6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40" y="121"/>
                    <a:pt x="43" y="118"/>
                    <a:pt x="43" y="11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3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7"/>
            <p:cNvSpPr/>
            <p:nvPr/>
          </p:nvSpPr>
          <p:spPr bwMode="auto">
            <a:xfrm>
              <a:off x="1111251" y="1057275"/>
              <a:ext cx="117475" cy="209550"/>
            </a:xfrm>
            <a:custGeom>
              <a:avLst/>
              <a:gdLst>
                <a:gd name="T0" fmla="*/ 37 w 43"/>
                <a:gd name="T1" fmla="*/ 0 h 77"/>
                <a:gd name="T2" fmla="*/ 6 w 43"/>
                <a:gd name="T3" fmla="*/ 0 h 77"/>
                <a:gd name="T4" fmla="*/ 0 w 43"/>
                <a:gd name="T5" fmla="*/ 6 h 77"/>
                <a:gd name="T6" fmla="*/ 0 w 43"/>
                <a:gd name="T7" fmla="*/ 71 h 77"/>
                <a:gd name="T8" fmla="*/ 6 w 43"/>
                <a:gd name="T9" fmla="*/ 77 h 77"/>
                <a:gd name="T10" fmla="*/ 37 w 43"/>
                <a:gd name="T11" fmla="*/ 77 h 77"/>
                <a:gd name="T12" fmla="*/ 43 w 43"/>
                <a:gd name="T13" fmla="*/ 71 h 77"/>
                <a:gd name="T14" fmla="*/ 43 w 43"/>
                <a:gd name="T15" fmla="*/ 6 h 77"/>
                <a:gd name="T16" fmla="*/ 37 w 43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7">
                  <a:moveTo>
                    <a:pt x="3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4"/>
                    <a:pt x="3" y="77"/>
                    <a:pt x="6" y="77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40" y="77"/>
                    <a:pt x="43" y="74"/>
                    <a:pt x="43" y="71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3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9671842-A28D-302C-0726-567FA3BA2862}"/>
              </a:ext>
            </a:extLst>
          </p:cNvPr>
          <p:cNvGrpSpPr/>
          <p:nvPr/>
        </p:nvGrpSpPr>
        <p:grpSpPr>
          <a:xfrm>
            <a:off x="5909783" y="1797507"/>
            <a:ext cx="5398605" cy="560290"/>
            <a:chOff x="-94765" y="1931934"/>
            <a:chExt cx="5398605" cy="56029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84EE9A2-E94D-8F23-C9EC-5D48CFCE77C3}"/>
                </a:ext>
              </a:extLst>
            </p:cNvPr>
            <p:cNvSpPr txBox="1"/>
            <p:nvPr/>
          </p:nvSpPr>
          <p:spPr>
            <a:xfrm>
              <a:off x="-94765" y="2190603"/>
              <a:ext cx="5398605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7ABDCBE-EF6F-66DF-CA9C-3D896F06B18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624A8FF-C9D6-33C8-FBBD-E38CD6BD17AE}"/>
              </a:ext>
            </a:extLst>
          </p:cNvPr>
          <p:cNvGrpSpPr/>
          <p:nvPr/>
        </p:nvGrpSpPr>
        <p:grpSpPr>
          <a:xfrm>
            <a:off x="5909783" y="2810595"/>
            <a:ext cx="5398605" cy="560290"/>
            <a:chOff x="-94765" y="1931934"/>
            <a:chExt cx="5398605" cy="56029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31593C8-6AAD-667B-6B5F-C33940C7D106}"/>
                </a:ext>
              </a:extLst>
            </p:cNvPr>
            <p:cNvSpPr txBox="1"/>
            <p:nvPr/>
          </p:nvSpPr>
          <p:spPr>
            <a:xfrm>
              <a:off x="-94765" y="2190603"/>
              <a:ext cx="5398605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BFB9E87-43B2-A5CE-C6A5-F525588A076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C997C35-17F5-0416-CC26-212B851F5D11}"/>
              </a:ext>
            </a:extLst>
          </p:cNvPr>
          <p:cNvGrpSpPr/>
          <p:nvPr/>
        </p:nvGrpSpPr>
        <p:grpSpPr>
          <a:xfrm>
            <a:off x="5909783" y="3836383"/>
            <a:ext cx="5398605" cy="560290"/>
            <a:chOff x="-94765" y="1931934"/>
            <a:chExt cx="5398605" cy="56029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6A9CC4-10A7-B679-A3DE-64D203B50FF0}"/>
                </a:ext>
              </a:extLst>
            </p:cNvPr>
            <p:cNvSpPr txBox="1"/>
            <p:nvPr/>
          </p:nvSpPr>
          <p:spPr>
            <a:xfrm>
              <a:off x="-94765" y="2190603"/>
              <a:ext cx="5398605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5740AC6-D9B8-5D20-1119-0DC7212A4D4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B13E0AF-9312-CF04-1572-69C802DDE16C}"/>
              </a:ext>
            </a:extLst>
          </p:cNvPr>
          <p:cNvGrpSpPr/>
          <p:nvPr/>
        </p:nvGrpSpPr>
        <p:grpSpPr>
          <a:xfrm>
            <a:off x="5909783" y="4862171"/>
            <a:ext cx="5398605" cy="560290"/>
            <a:chOff x="-94765" y="1931934"/>
            <a:chExt cx="5398605" cy="56029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9242A5C-541B-FD92-BAAD-E04E7A569841}"/>
                </a:ext>
              </a:extLst>
            </p:cNvPr>
            <p:cNvSpPr txBox="1"/>
            <p:nvPr/>
          </p:nvSpPr>
          <p:spPr>
            <a:xfrm>
              <a:off x="-94765" y="2190603"/>
              <a:ext cx="5398605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E1C93C0-4E77-E14A-F75E-1245F6850B3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152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98EF8404-275E-1870-159A-13AB1CB7B2BA}"/>
              </a:ext>
            </a:extLst>
          </p:cNvPr>
          <p:cNvSpPr/>
          <p:nvPr/>
        </p:nvSpPr>
        <p:spPr>
          <a:xfrm>
            <a:off x="595935" y="5030589"/>
            <a:ext cx="6571233" cy="99129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rgbClr val="F3B3B7">
                  <a:alpha val="0"/>
                </a:srgbClr>
              </a:gs>
              <a:gs pos="14000">
                <a:srgbClr val="D60312">
                  <a:alpha val="4900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E01B0BE0-C22E-0C7C-69E7-715BD9BD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419" y="5095502"/>
            <a:ext cx="6879771" cy="1757718"/>
          </a:xfrm>
          <a:prstGeom prst="rect">
            <a:avLst/>
          </a:prstGeom>
        </p:spPr>
      </p:pic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9560D8E0-A8D1-C234-931F-2AFE06FB18E6}"/>
              </a:ext>
            </a:extLst>
          </p:cNvPr>
          <p:cNvGrpSpPr/>
          <p:nvPr/>
        </p:nvGrpSpPr>
        <p:grpSpPr>
          <a:xfrm>
            <a:off x="4092021" y="1814284"/>
            <a:ext cx="4020459" cy="943429"/>
            <a:chOff x="1596571" y="1727200"/>
            <a:chExt cx="4020459" cy="943429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9A5A4BA-2C95-A76F-850A-7A85A448D499}"/>
                </a:ext>
              </a:extLst>
            </p:cNvPr>
            <p:cNvSpPr/>
            <p:nvPr/>
          </p:nvSpPr>
          <p:spPr>
            <a:xfrm>
              <a:off x="2487623" y="1881305"/>
              <a:ext cx="3129407" cy="789324"/>
            </a:xfrm>
            <a:custGeom>
              <a:avLst/>
              <a:gdLst>
                <a:gd name="connsiteX0" fmla="*/ 239710 w 3129407"/>
                <a:gd name="connsiteY0" fmla="*/ 0 h 789324"/>
                <a:gd name="connsiteX1" fmla="*/ 3129407 w 3129407"/>
                <a:gd name="connsiteY1" fmla="*/ 0 h 789324"/>
                <a:gd name="connsiteX2" fmla="*/ 3129407 w 3129407"/>
                <a:gd name="connsiteY2" fmla="*/ 789324 h 789324"/>
                <a:gd name="connsiteX3" fmla="*/ 0 w 3129407"/>
                <a:gd name="connsiteY3" fmla="*/ 789324 h 789324"/>
                <a:gd name="connsiteX4" fmla="*/ 239710 w 3129407"/>
                <a:gd name="connsiteY4" fmla="*/ 0 h 78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407" h="789324">
                  <a:moveTo>
                    <a:pt x="239710" y="0"/>
                  </a:moveTo>
                  <a:lnTo>
                    <a:pt x="3129407" y="0"/>
                  </a:lnTo>
                  <a:lnTo>
                    <a:pt x="3129407" y="789324"/>
                  </a:lnTo>
                  <a:lnTo>
                    <a:pt x="0" y="789324"/>
                  </a:lnTo>
                  <a:lnTo>
                    <a:pt x="2397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4F24264-F82A-322F-D69A-9849377C055B}"/>
                </a:ext>
              </a:extLst>
            </p:cNvPr>
            <p:cNvSpPr/>
            <p:nvPr/>
          </p:nvSpPr>
          <p:spPr>
            <a:xfrm>
              <a:off x="1596571" y="1727200"/>
              <a:ext cx="4020458" cy="943429"/>
            </a:xfrm>
            <a:custGeom>
              <a:avLst/>
              <a:gdLst>
                <a:gd name="connsiteX0" fmla="*/ 0 w 4020458"/>
                <a:gd name="connsiteY0" fmla="*/ 0 h 943429"/>
                <a:gd name="connsiteX1" fmla="*/ 4020458 w 4020458"/>
                <a:gd name="connsiteY1" fmla="*/ 0 h 943429"/>
                <a:gd name="connsiteX2" fmla="*/ 4020458 w 4020458"/>
                <a:gd name="connsiteY2" fmla="*/ 154105 h 943429"/>
                <a:gd name="connsiteX3" fmla="*/ 1130761 w 4020458"/>
                <a:gd name="connsiteY3" fmla="*/ 154105 h 943429"/>
                <a:gd name="connsiteX4" fmla="*/ 891051 w 4020458"/>
                <a:gd name="connsiteY4" fmla="*/ 943429 h 943429"/>
                <a:gd name="connsiteX5" fmla="*/ 0 w 4020458"/>
                <a:gd name="connsiteY5" fmla="*/ 943429 h 943429"/>
                <a:gd name="connsiteX6" fmla="*/ 0 w 4020458"/>
                <a:gd name="connsiteY6" fmla="*/ 0 h 94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0458" h="943429">
                  <a:moveTo>
                    <a:pt x="0" y="0"/>
                  </a:moveTo>
                  <a:lnTo>
                    <a:pt x="4020458" y="0"/>
                  </a:lnTo>
                  <a:lnTo>
                    <a:pt x="4020458" y="154105"/>
                  </a:lnTo>
                  <a:lnTo>
                    <a:pt x="1130761" y="154105"/>
                  </a:lnTo>
                  <a:lnTo>
                    <a:pt x="891051" y="943429"/>
                  </a:lnTo>
                  <a:lnTo>
                    <a:pt x="0" y="94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6FB6BD3-EE8D-CE68-3BFF-6ADBA191187C}"/>
                </a:ext>
              </a:extLst>
            </p:cNvPr>
            <p:cNvSpPr txBox="1"/>
            <p:nvPr/>
          </p:nvSpPr>
          <p:spPr>
            <a:xfrm>
              <a:off x="1713495" y="1894745"/>
              <a:ext cx="7873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B9C5D08-FB44-0B48-203D-CB1925C6E184}"/>
                </a:ext>
              </a:extLst>
            </p:cNvPr>
            <p:cNvSpPr txBox="1"/>
            <p:nvPr/>
          </p:nvSpPr>
          <p:spPr>
            <a:xfrm>
              <a:off x="2911599" y="2098433"/>
              <a:ext cx="24891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3034892-8DDA-7784-542A-E6DA6DE0038C}"/>
              </a:ext>
            </a:extLst>
          </p:cNvPr>
          <p:cNvSpPr txBox="1"/>
          <p:nvPr/>
        </p:nvSpPr>
        <p:spPr>
          <a:xfrm>
            <a:off x="1814596" y="3022574"/>
            <a:ext cx="856280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5770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reeform 208"/>
          <p:cNvSpPr/>
          <p:nvPr/>
        </p:nvSpPr>
        <p:spPr bwMode="auto">
          <a:xfrm>
            <a:off x="4333973" y="1701589"/>
            <a:ext cx="1640967" cy="911365"/>
          </a:xfrm>
          <a:custGeom>
            <a:avLst/>
            <a:gdLst>
              <a:gd name="T0" fmla="*/ 637 w 901"/>
              <a:gd name="T1" fmla="*/ 534 h 534"/>
              <a:gd name="T2" fmla="*/ 828 w 901"/>
              <a:gd name="T3" fmla="*/ 351 h 534"/>
              <a:gd name="T4" fmla="*/ 883 w 901"/>
              <a:gd name="T5" fmla="*/ 298 h 534"/>
              <a:gd name="T6" fmla="*/ 883 w 901"/>
              <a:gd name="T7" fmla="*/ 237 h 534"/>
              <a:gd name="T8" fmla="*/ 828 w 901"/>
              <a:gd name="T9" fmla="*/ 184 h 534"/>
              <a:gd name="T10" fmla="*/ 635 w 901"/>
              <a:gd name="T11" fmla="*/ 0 h 534"/>
              <a:gd name="T12" fmla="*/ 635 w 901"/>
              <a:gd name="T13" fmla="*/ 0 h 534"/>
              <a:gd name="T14" fmla="*/ 635 w 901"/>
              <a:gd name="T15" fmla="*/ 0 h 534"/>
              <a:gd name="T16" fmla="*/ 177 w 901"/>
              <a:gd name="T17" fmla="*/ 0 h 534"/>
              <a:gd name="T18" fmla="*/ 0 w 901"/>
              <a:gd name="T19" fmla="*/ 534 h 534"/>
              <a:gd name="T20" fmla="*/ 635 w 901"/>
              <a:gd name="T21" fmla="*/ 534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1" h="534">
                <a:moveTo>
                  <a:pt x="637" y="534"/>
                </a:moveTo>
                <a:cubicBezTo>
                  <a:pt x="828" y="351"/>
                  <a:pt x="828" y="351"/>
                  <a:pt x="828" y="351"/>
                </a:cubicBezTo>
                <a:cubicBezTo>
                  <a:pt x="883" y="298"/>
                  <a:pt x="883" y="298"/>
                  <a:pt x="883" y="298"/>
                </a:cubicBezTo>
                <a:cubicBezTo>
                  <a:pt x="901" y="282"/>
                  <a:pt x="901" y="254"/>
                  <a:pt x="883" y="237"/>
                </a:cubicBezTo>
                <a:cubicBezTo>
                  <a:pt x="828" y="184"/>
                  <a:pt x="828" y="184"/>
                  <a:pt x="828" y="184"/>
                </a:cubicBezTo>
                <a:cubicBezTo>
                  <a:pt x="635" y="0"/>
                  <a:pt x="635" y="0"/>
                  <a:pt x="635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0" y="534"/>
                  <a:pt x="0" y="534"/>
                  <a:pt x="0" y="534"/>
                </a:cubicBezTo>
                <a:cubicBezTo>
                  <a:pt x="635" y="534"/>
                  <a:pt x="635" y="534"/>
                  <a:pt x="635" y="534"/>
                </a:cubicBezTo>
              </a:path>
            </a:pathLst>
          </a:custGeom>
          <a:noFill/>
          <a:ln>
            <a:solidFill>
              <a:srgbClr val="D60312"/>
            </a:solidFill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92" name="Freeform 207"/>
          <p:cNvSpPr/>
          <p:nvPr/>
        </p:nvSpPr>
        <p:spPr bwMode="auto">
          <a:xfrm>
            <a:off x="4008876" y="2612954"/>
            <a:ext cx="1642688" cy="908122"/>
          </a:xfrm>
          <a:custGeom>
            <a:avLst/>
            <a:gdLst>
              <a:gd name="T0" fmla="*/ 637 w 901"/>
              <a:gd name="T1" fmla="*/ 533 h 533"/>
              <a:gd name="T2" fmla="*/ 828 w 901"/>
              <a:gd name="T3" fmla="*/ 351 h 533"/>
              <a:gd name="T4" fmla="*/ 883 w 901"/>
              <a:gd name="T5" fmla="*/ 298 h 533"/>
              <a:gd name="T6" fmla="*/ 883 w 901"/>
              <a:gd name="T7" fmla="*/ 236 h 533"/>
              <a:gd name="T8" fmla="*/ 828 w 901"/>
              <a:gd name="T9" fmla="*/ 183 h 533"/>
              <a:gd name="T10" fmla="*/ 635 w 901"/>
              <a:gd name="T11" fmla="*/ 0 h 533"/>
              <a:gd name="T12" fmla="*/ 635 w 901"/>
              <a:gd name="T13" fmla="*/ 0 h 533"/>
              <a:gd name="T14" fmla="*/ 635 w 901"/>
              <a:gd name="T15" fmla="*/ 0 h 533"/>
              <a:gd name="T16" fmla="*/ 178 w 901"/>
              <a:gd name="T17" fmla="*/ 0 h 533"/>
              <a:gd name="T18" fmla="*/ 0 w 901"/>
              <a:gd name="T19" fmla="*/ 533 h 533"/>
              <a:gd name="T20" fmla="*/ 635 w 901"/>
              <a:gd name="T21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1" h="533">
                <a:moveTo>
                  <a:pt x="637" y="533"/>
                </a:moveTo>
                <a:cubicBezTo>
                  <a:pt x="828" y="351"/>
                  <a:pt x="828" y="351"/>
                  <a:pt x="828" y="351"/>
                </a:cubicBezTo>
                <a:cubicBezTo>
                  <a:pt x="883" y="298"/>
                  <a:pt x="883" y="298"/>
                  <a:pt x="883" y="298"/>
                </a:cubicBezTo>
                <a:cubicBezTo>
                  <a:pt x="901" y="281"/>
                  <a:pt x="901" y="253"/>
                  <a:pt x="883" y="236"/>
                </a:cubicBezTo>
                <a:cubicBezTo>
                  <a:pt x="828" y="183"/>
                  <a:pt x="828" y="183"/>
                  <a:pt x="828" y="183"/>
                </a:cubicBezTo>
                <a:cubicBezTo>
                  <a:pt x="635" y="0"/>
                  <a:pt x="635" y="0"/>
                  <a:pt x="635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0" y="533"/>
                  <a:pt x="0" y="533"/>
                  <a:pt x="0" y="533"/>
                </a:cubicBezTo>
                <a:cubicBezTo>
                  <a:pt x="635" y="533"/>
                  <a:pt x="635" y="533"/>
                  <a:pt x="635" y="533"/>
                </a:cubicBezTo>
              </a:path>
            </a:pathLst>
          </a:custGeom>
          <a:noFill/>
          <a:ln>
            <a:solidFill>
              <a:srgbClr val="D60312"/>
            </a:solidFill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84" name="Freeform 206"/>
          <p:cNvSpPr/>
          <p:nvPr/>
        </p:nvSpPr>
        <p:spPr bwMode="auto">
          <a:xfrm>
            <a:off x="3685499" y="3521076"/>
            <a:ext cx="1640967" cy="909743"/>
          </a:xfrm>
          <a:custGeom>
            <a:avLst/>
            <a:gdLst>
              <a:gd name="T0" fmla="*/ 637 w 901"/>
              <a:gd name="T1" fmla="*/ 533 h 533"/>
              <a:gd name="T2" fmla="*/ 828 w 901"/>
              <a:gd name="T3" fmla="*/ 351 h 533"/>
              <a:gd name="T4" fmla="*/ 883 w 901"/>
              <a:gd name="T5" fmla="*/ 299 h 533"/>
              <a:gd name="T6" fmla="*/ 883 w 901"/>
              <a:gd name="T7" fmla="*/ 236 h 533"/>
              <a:gd name="T8" fmla="*/ 828 w 901"/>
              <a:gd name="T9" fmla="*/ 184 h 533"/>
              <a:gd name="T10" fmla="*/ 636 w 901"/>
              <a:gd name="T11" fmla="*/ 0 h 533"/>
              <a:gd name="T12" fmla="*/ 636 w 901"/>
              <a:gd name="T13" fmla="*/ 0 h 533"/>
              <a:gd name="T14" fmla="*/ 636 w 901"/>
              <a:gd name="T15" fmla="*/ 0 h 533"/>
              <a:gd name="T16" fmla="*/ 178 w 901"/>
              <a:gd name="T17" fmla="*/ 0 h 533"/>
              <a:gd name="T18" fmla="*/ 0 w 901"/>
              <a:gd name="T19" fmla="*/ 533 h 533"/>
              <a:gd name="T20" fmla="*/ 636 w 901"/>
              <a:gd name="T21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1" h="533">
                <a:moveTo>
                  <a:pt x="637" y="533"/>
                </a:moveTo>
                <a:cubicBezTo>
                  <a:pt x="828" y="351"/>
                  <a:pt x="828" y="351"/>
                  <a:pt x="828" y="351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901" y="282"/>
                  <a:pt x="901" y="253"/>
                  <a:pt x="883" y="236"/>
                </a:cubicBezTo>
                <a:cubicBezTo>
                  <a:pt x="828" y="184"/>
                  <a:pt x="828" y="184"/>
                  <a:pt x="828" y="184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0" y="533"/>
                  <a:pt x="0" y="533"/>
                  <a:pt x="0" y="533"/>
                </a:cubicBezTo>
                <a:cubicBezTo>
                  <a:pt x="636" y="533"/>
                  <a:pt x="636" y="533"/>
                  <a:pt x="636" y="533"/>
                </a:cubicBezTo>
              </a:path>
            </a:pathLst>
          </a:custGeom>
          <a:noFill/>
          <a:ln>
            <a:solidFill>
              <a:srgbClr val="D60312"/>
            </a:solidFill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76" name="Freeform 205"/>
          <p:cNvSpPr/>
          <p:nvPr/>
        </p:nvSpPr>
        <p:spPr bwMode="auto">
          <a:xfrm>
            <a:off x="3360401" y="4430819"/>
            <a:ext cx="1642688" cy="909743"/>
          </a:xfrm>
          <a:custGeom>
            <a:avLst/>
            <a:gdLst>
              <a:gd name="T0" fmla="*/ 637 w 901"/>
              <a:gd name="T1" fmla="*/ 534 h 534"/>
              <a:gd name="T2" fmla="*/ 829 w 901"/>
              <a:gd name="T3" fmla="*/ 351 h 534"/>
              <a:gd name="T4" fmla="*/ 883 w 901"/>
              <a:gd name="T5" fmla="*/ 299 h 534"/>
              <a:gd name="T6" fmla="*/ 883 w 901"/>
              <a:gd name="T7" fmla="*/ 236 h 534"/>
              <a:gd name="T8" fmla="*/ 829 w 901"/>
              <a:gd name="T9" fmla="*/ 184 h 534"/>
              <a:gd name="T10" fmla="*/ 636 w 901"/>
              <a:gd name="T11" fmla="*/ 0 h 534"/>
              <a:gd name="T12" fmla="*/ 636 w 901"/>
              <a:gd name="T13" fmla="*/ 0 h 534"/>
              <a:gd name="T14" fmla="*/ 636 w 901"/>
              <a:gd name="T15" fmla="*/ 0 h 534"/>
              <a:gd name="T16" fmla="*/ 178 w 901"/>
              <a:gd name="T17" fmla="*/ 0 h 534"/>
              <a:gd name="T18" fmla="*/ 0 w 901"/>
              <a:gd name="T19" fmla="*/ 534 h 534"/>
              <a:gd name="T20" fmla="*/ 636 w 901"/>
              <a:gd name="T21" fmla="*/ 534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1" h="534">
                <a:moveTo>
                  <a:pt x="637" y="534"/>
                </a:moveTo>
                <a:cubicBezTo>
                  <a:pt x="829" y="351"/>
                  <a:pt x="829" y="351"/>
                  <a:pt x="829" y="351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901" y="282"/>
                  <a:pt x="901" y="253"/>
                  <a:pt x="883" y="236"/>
                </a:cubicBezTo>
                <a:cubicBezTo>
                  <a:pt x="829" y="184"/>
                  <a:pt x="829" y="184"/>
                  <a:pt x="829" y="184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0" y="534"/>
                  <a:pt x="0" y="534"/>
                  <a:pt x="0" y="534"/>
                </a:cubicBezTo>
                <a:cubicBezTo>
                  <a:pt x="636" y="534"/>
                  <a:pt x="636" y="534"/>
                  <a:pt x="636" y="534"/>
                </a:cubicBezTo>
              </a:path>
            </a:pathLst>
          </a:custGeom>
          <a:noFill/>
          <a:ln>
            <a:solidFill>
              <a:srgbClr val="D60312"/>
            </a:solidFill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107" name="任意多边形 106"/>
          <p:cNvSpPr/>
          <p:nvPr/>
        </p:nvSpPr>
        <p:spPr bwMode="auto">
          <a:xfrm>
            <a:off x="4257185" y="3774569"/>
            <a:ext cx="497594" cy="402756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statistics-settings_72708"/>
          <p:cNvSpPr>
            <a:spLocks noChangeAspect="1"/>
          </p:cNvSpPr>
          <p:nvPr/>
        </p:nvSpPr>
        <p:spPr bwMode="auto">
          <a:xfrm>
            <a:off x="4569569" y="2816263"/>
            <a:ext cx="521302" cy="501504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work-tools-cross_53063" descr="D:\51PPT模板网\51pptmoban.com\图片.jpg"/>
          <p:cNvSpPr>
            <a:spLocks noChangeAspect="1"/>
          </p:cNvSpPr>
          <p:nvPr/>
        </p:nvSpPr>
        <p:spPr bwMode="auto">
          <a:xfrm>
            <a:off x="4904955" y="1917319"/>
            <a:ext cx="499002" cy="479904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live-chat_72439" descr="D:\51PPT模板网\51pptmoban.com\图片.jpg"/>
          <p:cNvSpPr>
            <a:spLocks noChangeAspect="1"/>
          </p:cNvSpPr>
          <p:nvPr/>
        </p:nvSpPr>
        <p:spPr bwMode="auto">
          <a:xfrm>
            <a:off x="3930815" y="4635229"/>
            <a:ext cx="501860" cy="500922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Freeform 200"/>
          <p:cNvSpPr/>
          <p:nvPr/>
        </p:nvSpPr>
        <p:spPr bwMode="auto">
          <a:xfrm>
            <a:off x="1327150" y="4246668"/>
            <a:ext cx="2590459" cy="909743"/>
          </a:xfrm>
          <a:custGeom>
            <a:avLst/>
            <a:gdLst>
              <a:gd name="T0" fmla="*/ 1506 w 1506"/>
              <a:gd name="T1" fmla="*/ 0 h 561"/>
              <a:gd name="T2" fmla="*/ 0 w 1506"/>
              <a:gd name="T3" fmla="*/ 0 h 561"/>
              <a:gd name="T4" fmla="*/ 0 w 1506"/>
              <a:gd name="T5" fmla="*/ 561 h 561"/>
              <a:gd name="T6" fmla="*/ 1318 w 1506"/>
              <a:gd name="T7" fmla="*/ 561 h 561"/>
              <a:gd name="T8" fmla="*/ 1506 w 1506"/>
              <a:gd name="T9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6" h="561">
                <a:moveTo>
                  <a:pt x="1506" y="0"/>
                </a:moveTo>
                <a:lnTo>
                  <a:pt x="0" y="0"/>
                </a:lnTo>
                <a:lnTo>
                  <a:pt x="0" y="561"/>
                </a:lnTo>
                <a:lnTo>
                  <a:pt x="1318" y="561"/>
                </a:lnTo>
                <a:lnTo>
                  <a:pt x="15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4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86" name="Freeform 201"/>
          <p:cNvSpPr/>
          <p:nvPr/>
        </p:nvSpPr>
        <p:spPr bwMode="auto">
          <a:xfrm>
            <a:off x="1327150" y="3336925"/>
            <a:ext cx="2915555" cy="909743"/>
          </a:xfrm>
          <a:custGeom>
            <a:avLst/>
            <a:gdLst>
              <a:gd name="T0" fmla="*/ 1695 w 1695"/>
              <a:gd name="T1" fmla="*/ 0 h 561"/>
              <a:gd name="T2" fmla="*/ 0 w 1695"/>
              <a:gd name="T3" fmla="*/ 0 h 561"/>
              <a:gd name="T4" fmla="*/ 0 w 1695"/>
              <a:gd name="T5" fmla="*/ 561 h 561"/>
              <a:gd name="T6" fmla="*/ 1506 w 1695"/>
              <a:gd name="T7" fmla="*/ 561 h 561"/>
              <a:gd name="T8" fmla="*/ 1695 w 1695"/>
              <a:gd name="T9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5" h="561">
                <a:moveTo>
                  <a:pt x="1695" y="0"/>
                </a:moveTo>
                <a:lnTo>
                  <a:pt x="0" y="0"/>
                </a:lnTo>
                <a:lnTo>
                  <a:pt x="0" y="561"/>
                </a:lnTo>
                <a:lnTo>
                  <a:pt x="1506" y="561"/>
                </a:lnTo>
                <a:lnTo>
                  <a:pt x="16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bg1"/>
                </a:solidFill>
                <a:sym typeface="+mn-lt"/>
              </a:rPr>
              <a:t>3</a:t>
            </a:r>
          </a:p>
        </p:txBody>
      </p:sp>
      <p:sp>
        <p:nvSpPr>
          <p:cNvPr id="94" name="Freeform 202"/>
          <p:cNvSpPr/>
          <p:nvPr/>
        </p:nvSpPr>
        <p:spPr bwMode="auto">
          <a:xfrm>
            <a:off x="1327150" y="2428803"/>
            <a:ext cx="3240654" cy="908122"/>
          </a:xfrm>
          <a:custGeom>
            <a:avLst/>
            <a:gdLst>
              <a:gd name="T0" fmla="*/ 1884 w 1884"/>
              <a:gd name="T1" fmla="*/ 0 h 560"/>
              <a:gd name="T2" fmla="*/ 0 w 1884"/>
              <a:gd name="T3" fmla="*/ 0 h 560"/>
              <a:gd name="T4" fmla="*/ 0 w 1884"/>
              <a:gd name="T5" fmla="*/ 560 h 560"/>
              <a:gd name="T6" fmla="*/ 1695 w 1884"/>
              <a:gd name="T7" fmla="*/ 560 h 560"/>
              <a:gd name="T8" fmla="*/ 1884 w 1884"/>
              <a:gd name="T9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4" h="560">
                <a:moveTo>
                  <a:pt x="1884" y="0"/>
                </a:moveTo>
                <a:lnTo>
                  <a:pt x="0" y="0"/>
                </a:lnTo>
                <a:lnTo>
                  <a:pt x="0" y="560"/>
                </a:lnTo>
                <a:lnTo>
                  <a:pt x="1695" y="560"/>
                </a:lnTo>
                <a:lnTo>
                  <a:pt x="1884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bg1"/>
                </a:solidFill>
                <a:sym typeface="+mn-lt"/>
              </a:rPr>
              <a:t>2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02" name="Freeform 203"/>
          <p:cNvSpPr/>
          <p:nvPr/>
        </p:nvSpPr>
        <p:spPr bwMode="auto">
          <a:xfrm>
            <a:off x="1327150" y="1517437"/>
            <a:ext cx="3564029" cy="911365"/>
          </a:xfrm>
          <a:custGeom>
            <a:avLst/>
            <a:gdLst>
              <a:gd name="T0" fmla="*/ 2072 w 2072"/>
              <a:gd name="T1" fmla="*/ 0 h 562"/>
              <a:gd name="T2" fmla="*/ 0 w 2072"/>
              <a:gd name="T3" fmla="*/ 0 h 562"/>
              <a:gd name="T4" fmla="*/ 0 w 2072"/>
              <a:gd name="T5" fmla="*/ 562 h 562"/>
              <a:gd name="T6" fmla="*/ 1884 w 2072"/>
              <a:gd name="T7" fmla="*/ 562 h 562"/>
              <a:gd name="T8" fmla="*/ 2072 w 2072"/>
              <a:gd name="T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2" h="562">
                <a:moveTo>
                  <a:pt x="2072" y="0"/>
                </a:moveTo>
                <a:lnTo>
                  <a:pt x="0" y="0"/>
                </a:lnTo>
                <a:lnTo>
                  <a:pt x="0" y="562"/>
                </a:lnTo>
                <a:lnTo>
                  <a:pt x="1884" y="562"/>
                </a:lnTo>
                <a:lnTo>
                  <a:pt x="2072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/>
                </a:solidFill>
                <a:sym typeface="+mn-lt"/>
              </a:rPr>
              <a:t>1</a:t>
            </a:r>
            <a:endParaRPr lang="en-US" sz="2400" b="1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3394428-2D33-ECB4-60EE-32CA672C6CAA}"/>
              </a:ext>
            </a:extLst>
          </p:cNvPr>
          <p:cNvGrpSpPr/>
          <p:nvPr/>
        </p:nvGrpSpPr>
        <p:grpSpPr>
          <a:xfrm>
            <a:off x="6223000" y="1835495"/>
            <a:ext cx="5486400" cy="560290"/>
            <a:chOff x="-94764" y="1931934"/>
            <a:chExt cx="5486400" cy="560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6710FFB-4783-55F1-985D-F170EE8CF667}"/>
                </a:ext>
              </a:extLst>
            </p:cNvPr>
            <p:cNvSpPr txBox="1"/>
            <p:nvPr/>
          </p:nvSpPr>
          <p:spPr>
            <a:xfrm>
              <a:off x="-94764" y="2190603"/>
              <a:ext cx="54864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9BF806-DEE4-90BD-82DB-B08BB4AAD68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B28BB75-5530-2048-39FF-239DCD0B3715}"/>
              </a:ext>
            </a:extLst>
          </p:cNvPr>
          <p:cNvGrpSpPr/>
          <p:nvPr/>
        </p:nvGrpSpPr>
        <p:grpSpPr>
          <a:xfrm>
            <a:off x="5884863" y="2797106"/>
            <a:ext cx="5486400" cy="560290"/>
            <a:chOff x="-94764" y="1931934"/>
            <a:chExt cx="5486400" cy="56029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837B399-0095-A8B1-D2AE-F02C0157BB5E}"/>
                </a:ext>
              </a:extLst>
            </p:cNvPr>
            <p:cNvSpPr txBox="1"/>
            <p:nvPr/>
          </p:nvSpPr>
          <p:spPr>
            <a:xfrm>
              <a:off x="-94764" y="2190603"/>
              <a:ext cx="54864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3910FB8-FAA7-8535-4117-75D058AF6F2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A256D55-8608-FED3-DFBD-2C6751C963AA}"/>
              </a:ext>
            </a:extLst>
          </p:cNvPr>
          <p:cNvGrpSpPr/>
          <p:nvPr/>
        </p:nvGrpSpPr>
        <p:grpSpPr>
          <a:xfrm>
            <a:off x="5546726" y="3705227"/>
            <a:ext cx="5486400" cy="560290"/>
            <a:chOff x="-94764" y="1931934"/>
            <a:chExt cx="5486400" cy="56029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1EBFD86-A506-C5FF-1B36-569EBCBE871D}"/>
                </a:ext>
              </a:extLst>
            </p:cNvPr>
            <p:cNvSpPr txBox="1"/>
            <p:nvPr/>
          </p:nvSpPr>
          <p:spPr>
            <a:xfrm>
              <a:off x="-94764" y="2190603"/>
              <a:ext cx="54864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8D434A8-C4AF-4D47-9751-8DEB37547CA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E35330F-980C-C127-7842-282EFB6CAFA6}"/>
              </a:ext>
            </a:extLst>
          </p:cNvPr>
          <p:cNvGrpSpPr/>
          <p:nvPr/>
        </p:nvGrpSpPr>
        <p:grpSpPr>
          <a:xfrm>
            <a:off x="5208589" y="4679327"/>
            <a:ext cx="5486400" cy="560290"/>
            <a:chOff x="-94764" y="1931934"/>
            <a:chExt cx="5486400" cy="56029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F1A49DE-87CD-BC29-4A13-4A7966D3B459}"/>
                </a:ext>
              </a:extLst>
            </p:cNvPr>
            <p:cNvSpPr txBox="1"/>
            <p:nvPr/>
          </p:nvSpPr>
          <p:spPr>
            <a:xfrm>
              <a:off x="-94764" y="2190603"/>
              <a:ext cx="54864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DCB694F-70BC-6E05-C222-49F62A3453C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3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图形 4">
            <a:extLst>
              <a:ext uri="{FF2B5EF4-FFF2-40B4-BE49-F238E27FC236}">
                <a16:creationId xmlns:a16="http://schemas.microsoft.com/office/drawing/2014/main" id="{742B1329-4C9A-3D68-F58D-F361E84F7DC8}"/>
              </a:ext>
            </a:extLst>
          </p:cNvPr>
          <p:cNvSpPr/>
          <p:nvPr/>
        </p:nvSpPr>
        <p:spPr>
          <a:xfrm>
            <a:off x="595935" y="5030589"/>
            <a:ext cx="6571233" cy="99129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rgbClr val="F3B3B7">
                  <a:alpha val="0"/>
                </a:srgbClr>
              </a:gs>
              <a:gs pos="14000">
                <a:srgbClr val="D60312">
                  <a:alpha val="4900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6E65CB35-8A4D-9C4D-4747-0576F0331B2D}"/>
              </a:ext>
            </a:extLst>
          </p:cNvPr>
          <p:cNvSpPr txBox="1"/>
          <p:nvPr/>
        </p:nvSpPr>
        <p:spPr>
          <a:xfrm>
            <a:off x="5400734" y="329278"/>
            <a:ext cx="1444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D6031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 录</a:t>
            </a: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E01B0BE0-C22E-0C7C-69E7-715BD9BD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419" y="5095502"/>
            <a:ext cx="6879771" cy="175771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4FA07FC-3CF7-0AD1-632F-63D15764CB29}"/>
              </a:ext>
            </a:extLst>
          </p:cNvPr>
          <p:cNvGrpSpPr/>
          <p:nvPr/>
        </p:nvGrpSpPr>
        <p:grpSpPr>
          <a:xfrm>
            <a:off x="2830177" y="558076"/>
            <a:ext cx="6531645" cy="300704"/>
            <a:chOff x="2993833" y="734021"/>
            <a:chExt cx="6531645" cy="300704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49096AD-F75D-CC0C-5177-4F9C7AE66E15}"/>
                </a:ext>
              </a:extLst>
            </p:cNvPr>
            <p:cNvGrpSpPr/>
            <p:nvPr/>
          </p:nvGrpSpPr>
          <p:grpSpPr>
            <a:xfrm>
              <a:off x="2993833" y="734021"/>
              <a:ext cx="2277289" cy="300704"/>
              <a:chOff x="1523004" y="3330582"/>
              <a:chExt cx="2277289" cy="300704"/>
            </a:xfrm>
          </p:grpSpPr>
          <p:sp>
            <p:nvSpPr>
              <p:cNvPr id="157" name="iconfont-1096-617929" descr="D:\51PPT模板网\51pptmoban.com\图片.jpg">
                <a:extLst>
                  <a:ext uri="{FF2B5EF4-FFF2-40B4-BE49-F238E27FC236}">
                    <a16:creationId xmlns:a16="http://schemas.microsoft.com/office/drawing/2014/main" id="{49541C09-537B-D19E-0173-B5AFD88F17E6}"/>
                  </a:ext>
                </a:extLst>
              </p:cNvPr>
              <p:cNvSpPr/>
              <p:nvPr/>
            </p:nvSpPr>
            <p:spPr>
              <a:xfrm>
                <a:off x="3498415" y="3330582"/>
                <a:ext cx="301878" cy="300704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rgbClr val="D60312"/>
                  </a:gs>
                </a:gsLst>
                <a:lin ang="5400000" scaled="1"/>
              </a:gradFill>
            </p:spPr>
            <p:txBody>
              <a:bodyPr rtlCol="0" anchor="ctr"/>
              <a:lstStyle/>
              <a:p>
                <a:endParaRPr lang="en-US">
                  <a:solidFill>
                    <a:srgbClr val="D60312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7D048FF2-1E78-1F95-8D49-AF6EE4CE3E74}"/>
                  </a:ext>
                </a:extLst>
              </p:cNvPr>
              <p:cNvGrpSpPr/>
              <p:nvPr/>
            </p:nvGrpSpPr>
            <p:grpSpPr>
              <a:xfrm>
                <a:off x="1523004" y="3434313"/>
                <a:ext cx="1829991" cy="139857"/>
                <a:chOff x="1555395" y="3434313"/>
                <a:chExt cx="1829991" cy="139857"/>
              </a:xfrm>
            </p:grpSpPr>
            <p:sp>
              <p:nvSpPr>
                <p:cNvPr id="31" name="平行四边形 30">
                  <a:extLst>
                    <a:ext uri="{FF2B5EF4-FFF2-40B4-BE49-F238E27FC236}">
                      <a16:creationId xmlns:a16="http://schemas.microsoft.com/office/drawing/2014/main" id="{1E063FCD-271A-ECDD-76D3-B4095FCEC33A}"/>
                    </a:ext>
                  </a:extLst>
                </p:cNvPr>
                <p:cNvSpPr/>
                <p:nvPr/>
              </p:nvSpPr>
              <p:spPr>
                <a:xfrm flipV="1">
                  <a:off x="1555395" y="3434313"/>
                  <a:ext cx="1779702" cy="45719"/>
                </a:xfrm>
                <a:prstGeom prst="parallelogram">
                  <a:avLst>
                    <a:gd name="adj" fmla="val 73796"/>
                  </a:avLst>
                </a:prstGeom>
                <a:gradFill flip="none" rotWithShape="1">
                  <a:gsLst>
                    <a:gs pos="0">
                      <a:srgbClr val="D60312"/>
                    </a:gs>
                    <a:gs pos="100000">
                      <a:srgbClr val="D60312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平行四边形 31">
                  <a:extLst>
                    <a:ext uri="{FF2B5EF4-FFF2-40B4-BE49-F238E27FC236}">
                      <a16:creationId xmlns:a16="http://schemas.microsoft.com/office/drawing/2014/main" id="{7F66C4A5-ED59-C89A-5D7E-7644EEF45592}"/>
                    </a:ext>
                  </a:extLst>
                </p:cNvPr>
                <p:cNvSpPr/>
                <p:nvPr/>
              </p:nvSpPr>
              <p:spPr>
                <a:xfrm flipV="1">
                  <a:off x="2224087" y="3528451"/>
                  <a:ext cx="1161299" cy="45719"/>
                </a:xfrm>
                <a:prstGeom prst="parallelogram">
                  <a:avLst>
                    <a:gd name="adj" fmla="val 73796"/>
                  </a:avLst>
                </a:prstGeom>
                <a:solidFill>
                  <a:srgbClr val="D60312">
                    <a:alpha val="1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F0EAE99-2F58-F8A3-A392-55709DA7E99B}"/>
                </a:ext>
              </a:extLst>
            </p:cNvPr>
            <p:cNvGrpSpPr/>
            <p:nvPr/>
          </p:nvGrpSpPr>
          <p:grpSpPr>
            <a:xfrm>
              <a:off x="7250094" y="734021"/>
              <a:ext cx="2275384" cy="300704"/>
              <a:chOff x="8391706" y="3330582"/>
              <a:chExt cx="2275384" cy="300704"/>
            </a:xfrm>
          </p:grpSpPr>
          <p:sp>
            <p:nvSpPr>
              <p:cNvPr id="3" name="iconfont-1096-617929">
                <a:extLst>
                  <a:ext uri="{FF2B5EF4-FFF2-40B4-BE49-F238E27FC236}">
                    <a16:creationId xmlns:a16="http://schemas.microsoft.com/office/drawing/2014/main" id="{F594A7E3-2E23-BFF9-E69E-704A48842B06}"/>
                  </a:ext>
                </a:extLst>
              </p:cNvPr>
              <p:cNvSpPr/>
              <p:nvPr/>
            </p:nvSpPr>
            <p:spPr>
              <a:xfrm>
                <a:off x="8391706" y="3330582"/>
                <a:ext cx="301878" cy="300704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rgbClr val="D60312"/>
                  </a:gs>
                </a:gsLst>
                <a:lin ang="5400000" scaled="1"/>
              </a:gradFill>
            </p:spPr>
            <p:txBody>
              <a:bodyPr rtlCol="0" anchor="ctr"/>
              <a:lstStyle/>
              <a:p>
                <a:endParaRPr lang="en-US">
                  <a:solidFill>
                    <a:srgbClr val="D60312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32240A95-5279-2C2C-5EEA-86AC59B08AF3}"/>
                  </a:ext>
                </a:extLst>
              </p:cNvPr>
              <p:cNvGrpSpPr/>
              <p:nvPr/>
            </p:nvGrpSpPr>
            <p:grpSpPr>
              <a:xfrm flipH="1">
                <a:off x="8837099" y="3434313"/>
                <a:ext cx="1829991" cy="139857"/>
                <a:chOff x="1555395" y="3434313"/>
                <a:chExt cx="1829991" cy="139857"/>
              </a:xfrm>
            </p:grpSpPr>
            <p:sp>
              <p:nvSpPr>
                <p:cNvPr id="42" name="平行四边形 41">
                  <a:extLst>
                    <a:ext uri="{FF2B5EF4-FFF2-40B4-BE49-F238E27FC236}">
                      <a16:creationId xmlns:a16="http://schemas.microsoft.com/office/drawing/2014/main" id="{C6F5849F-0522-99BE-C4C2-7C24FDEC49B9}"/>
                    </a:ext>
                  </a:extLst>
                </p:cNvPr>
                <p:cNvSpPr/>
                <p:nvPr/>
              </p:nvSpPr>
              <p:spPr>
                <a:xfrm flipV="1">
                  <a:off x="1555395" y="3434313"/>
                  <a:ext cx="1779702" cy="45719"/>
                </a:xfrm>
                <a:prstGeom prst="parallelogram">
                  <a:avLst>
                    <a:gd name="adj" fmla="val 73796"/>
                  </a:avLst>
                </a:prstGeom>
                <a:gradFill flip="none" rotWithShape="1">
                  <a:gsLst>
                    <a:gs pos="0">
                      <a:srgbClr val="D60312"/>
                    </a:gs>
                    <a:gs pos="100000">
                      <a:srgbClr val="D60312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平行四边形 42">
                  <a:extLst>
                    <a:ext uri="{FF2B5EF4-FFF2-40B4-BE49-F238E27FC236}">
                      <a16:creationId xmlns:a16="http://schemas.microsoft.com/office/drawing/2014/main" id="{17DB55B1-148D-EE3C-0C62-82D2423CBD3F}"/>
                    </a:ext>
                  </a:extLst>
                </p:cNvPr>
                <p:cNvSpPr/>
                <p:nvPr/>
              </p:nvSpPr>
              <p:spPr>
                <a:xfrm flipV="1">
                  <a:off x="2224087" y="3528451"/>
                  <a:ext cx="1161299" cy="45719"/>
                </a:xfrm>
                <a:prstGeom prst="parallelogram">
                  <a:avLst>
                    <a:gd name="adj" fmla="val 73796"/>
                  </a:avLst>
                </a:prstGeom>
                <a:solidFill>
                  <a:srgbClr val="D60312">
                    <a:alpha val="1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240C4B2F-999D-CA7A-25D3-A992CC433959}"/>
              </a:ext>
            </a:extLst>
          </p:cNvPr>
          <p:cNvSpPr txBox="1"/>
          <p:nvPr/>
        </p:nvSpPr>
        <p:spPr>
          <a:xfrm>
            <a:off x="5107466" y="1001805"/>
            <a:ext cx="1980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0">
                      <a:srgbClr val="D60312"/>
                    </a:gs>
                    <a:gs pos="100000">
                      <a:schemeClr val="accent2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rPr>
              <a:t>CONTENTS</a:t>
            </a: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9560D8E0-A8D1-C234-931F-2AFE06FB18E6}"/>
              </a:ext>
            </a:extLst>
          </p:cNvPr>
          <p:cNvGrpSpPr/>
          <p:nvPr/>
        </p:nvGrpSpPr>
        <p:grpSpPr>
          <a:xfrm>
            <a:off x="1623594" y="1814284"/>
            <a:ext cx="4020459" cy="943429"/>
            <a:chOff x="1596571" y="1727200"/>
            <a:chExt cx="4020459" cy="943429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9A5A4BA-2C95-A76F-850A-7A85A448D499}"/>
                </a:ext>
              </a:extLst>
            </p:cNvPr>
            <p:cNvSpPr/>
            <p:nvPr/>
          </p:nvSpPr>
          <p:spPr>
            <a:xfrm>
              <a:off x="2487623" y="1881305"/>
              <a:ext cx="3129407" cy="789324"/>
            </a:xfrm>
            <a:custGeom>
              <a:avLst/>
              <a:gdLst>
                <a:gd name="connsiteX0" fmla="*/ 239710 w 3129407"/>
                <a:gd name="connsiteY0" fmla="*/ 0 h 789324"/>
                <a:gd name="connsiteX1" fmla="*/ 3129407 w 3129407"/>
                <a:gd name="connsiteY1" fmla="*/ 0 h 789324"/>
                <a:gd name="connsiteX2" fmla="*/ 3129407 w 3129407"/>
                <a:gd name="connsiteY2" fmla="*/ 789324 h 789324"/>
                <a:gd name="connsiteX3" fmla="*/ 0 w 3129407"/>
                <a:gd name="connsiteY3" fmla="*/ 789324 h 789324"/>
                <a:gd name="connsiteX4" fmla="*/ 239710 w 3129407"/>
                <a:gd name="connsiteY4" fmla="*/ 0 h 78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407" h="789324">
                  <a:moveTo>
                    <a:pt x="239710" y="0"/>
                  </a:moveTo>
                  <a:lnTo>
                    <a:pt x="3129407" y="0"/>
                  </a:lnTo>
                  <a:lnTo>
                    <a:pt x="3129407" y="789324"/>
                  </a:lnTo>
                  <a:lnTo>
                    <a:pt x="0" y="789324"/>
                  </a:lnTo>
                  <a:lnTo>
                    <a:pt x="2397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4F24264-F82A-322F-D69A-9849377C055B}"/>
                </a:ext>
              </a:extLst>
            </p:cNvPr>
            <p:cNvSpPr/>
            <p:nvPr/>
          </p:nvSpPr>
          <p:spPr>
            <a:xfrm>
              <a:off x="1596571" y="1727200"/>
              <a:ext cx="4020458" cy="943429"/>
            </a:xfrm>
            <a:custGeom>
              <a:avLst/>
              <a:gdLst>
                <a:gd name="connsiteX0" fmla="*/ 0 w 4020458"/>
                <a:gd name="connsiteY0" fmla="*/ 0 h 943429"/>
                <a:gd name="connsiteX1" fmla="*/ 4020458 w 4020458"/>
                <a:gd name="connsiteY1" fmla="*/ 0 h 943429"/>
                <a:gd name="connsiteX2" fmla="*/ 4020458 w 4020458"/>
                <a:gd name="connsiteY2" fmla="*/ 154105 h 943429"/>
                <a:gd name="connsiteX3" fmla="*/ 1130761 w 4020458"/>
                <a:gd name="connsiteY3" fmla="*/ 154105 h 943429"/>
                <a:gd name="connsiteX4" fmla="*/ 891051 w 4020458"/>
                <a:gd name="connsiteY4" fmla="*/ 943429 h 943429"/>
                <a:gd name="connsiteX5" fmla="*/ 0 w 4020458"/>
                <a:gd name="connsiteY5" fmla="*/ 943429 h 943429"/>
                <a:gd name="connsiteX6" fmla="*/ 0 w 4020458"/>
                <a:gd name="connsiteY6" fmla="*/ 0 h 94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0458" h="943429">
                  <a:moveTo>
                    <a:pt x="0" y="0"/>
                  </a:moveTo>
                  <a:lnTo>
                    <a:pt x="4020458" y="0"/>
                  </a:lnTo>
                  <a:lnTo>
                    <a:pt x="4020458" y="154105"/>
                  </a:lnTo>
                  <a:lnTo>
                    <a:pt x="1130761" y="154105"/>
                  </a:lnTo>
                  <a:lnTo>
                    <a:pt x="891051" y="943429"/>
                  </a:lnTo>
                  <a:lnTo>
                    <a:pt x="0" y="94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6FB6BD3-EE8D-CE68-3BFF-6ADBA191187C}"/>
                </a:ext>
              </a:extLst>
            </p:cNvPr>
            <p:cNvSpPr txBox="1"/>
            <p:nvPr/>
          </p:nvSpPr>
          <p:spPr>
            <a:xfrm>
              <a:off x="1713495" y="1894745"/>
              <a:ext cx="7152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B9C5D08-FB44-0B48-203D-CB1925C6E184}"/>
                </a:ext>
              </a:extLst>
            </p:cNvPr>
            <p:cNvSpPr txBox="1"/>
            <p:nvPr/>
          </p:nvSpPr>
          <p:spPr>
            <a:xfrm>
              <a:off x="2911599" y="2098433"/>
              <a:ext cx="24891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17237D7C-4536-BC39-F4CA-9C77AB03BD04}"/>
              </a:ext>
            </a:extLst>
          </p:cNvPr>
          <p:cNvGrpSpPr/>
          <p:nvPr/>
        </p:nvGrpSpPr>
        <p:grpSpPr>
          <a:xfrm>
            <a:off x="6535104" y="1814284"/>
            <a:ext cx="4020459" cy="943429"/>
            <a:chOff x="1596571" y="1727200"/>
            <a:chExt cx="4020459" cy="943429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3A0C8BB-03BF-C66F-CA75-EF7F02A83911}"/>
                </a:ext>
              </a:extLst>
            </p:cNvPr>
            <p:cNvSpPr/>
            <p:nvPr/>
          </p:nvSpPr>
          <p:spPr>
            <a:xfrm>
              <a:off x="2487623" y="1881305"/>
              <a:ext cx="3129407" cy="789324"/>
            </a:xfrm>
            <a:custGeom>
              <a:avLst/>
              <a:gdLst>
                <a:gd name="connsiteX0" fmla="*/ 239710 w 3129407"/>
                <a:gd name="connsiteY0" fmla="*/ 0 h 789324"/>
                <a:gd name="connsiteX1" fmla="*/ 3129407 w 3129407"/>
                <a:gd name="connsiteY1" fmla="*/ 0 h 789324"/>
                <a:gd name="connsiteX2" fmla="*/ 3129407 w 3129407"/>
                <a:gd name="connsiteY2" fmla="*/ 789324 h 789324"/>
                <a:gd name="connsiteX3" fmla="*/ 0 w 3129407"/>
                <a:gd name="connsiteY3" fmla="*/ 789324 h 789324"/>
                <a:gd name="connsiteX4" fmla="*/ 239710 w 3129407"/>
                <a:gd name="connsiteY4" fmla="*/ 0 h 78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407" h="789324">
                  <a:moveTo>
                    <a:pt x="239710" y="0"/>
                  </a:moveTo>
                  <a:lnTo>
                    <a:pt x="3129407" y="0"/>
                  </a:lnTo>
                  <a:lnTo>
                    <a:pt x="3129407" y="789324"/>
                  </a:lnTo>
                  <a:lnTo>
                    <a:pt x="0" y="789324"/>
                  </a:lnTo>
                  <a:lnTo>
                    <a:pt x="2397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B6EA551-664C-EE41-7B5C-93D577470F6E}"/>
                </a:ext>
              </a:extLst>
            </p:cNvPr>
            <p:cNvSpPr/>
            <p:nvPr/>
          </p:nvSpPr>
          <p:spPr>
            <a:xfrm>
              <a:off x="1596571" y="1727200"/>
              <a:ext cx="4020458" cy="943429"/>
            </a:xfrm>
            <a:custGeom>
              <a:avLst/>
              <a:gdLst>
                <a:gd name="connsiteX0" fmla="*/ 0 w 4020458"/>
                <a:gd name="connsiteY0" fmla="*/ 0 h 943429"/>
                <a:gd name="connsiteX1" fmla="*/ 4020458 w 4020458"/>
                <a:gd name="connsiteY1" fmla="*/ 0 h 943429"/>
                <a:gd name="connsiteX2" fmla="*/ 4020458 w 4020458"/>
                <a:gd name="connsiteY2" fmla="*/ 154105 h 943429"/>
                <a:gd name="connsiteX3" fmla="*/ 1130761 w 4020458"/>
                <a:gd name="connsiteY3" fmla="*/ 154105 h 943429"/>
                <a:gd name="connsiteX4" fmla="*/ 891051 w 4020458"/>
                <a:gd name="connsiteY4" fmla="*/ 943429 h 943429"/>
                <a:gd name="connsiteX5" fmla="*/ 0 w 4020458"/>
                <a:gd name="connsiteY5" fmla="*/ 943429 h 943429"/>
                <a:gd name="connsiteX6" fmla="*/ 0 w 4020458"/>
                <a:gd name="connsiteY6" fmla="*/ 0 h 94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0458" h="943429">
                  <a:moveTo>
                    <a:pt x="0" y="0"/>
                  </a:moveTo>
                  <a:lnTo>
                    <a:pt x="4020458" y="0"/>
                  </a:lnTo>
                  <a:lnTo>
                    <a:pt x="4020458" y="154105"/>
                  </a:lnTo>
                  <a:lnTo>
                    <a:pt x="1130761" y="154105"/>
                  </a:lnTo>
                  <a:lnTo>
                    <a:pt x="891051" y="943429"/>
                  </a:lnTo>
                  <a:lnTo>
                    <a:pt x="0" y="94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845DF8B1-6375-931B-3700-39A0988A1336}"/>
                </a:ext>
              </a:extLst>
            </p:cNvPr>
            <p:cNvSpPr txBox="1"/>
            <p:nvPr/>
          </p:nvSpPr>
          <p:spPr>
            <a:xfrm>
              <a:off x="1713495" y="1894745"/>
              <a:ext cx="7761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6C8B116-F32B-39FB-EC95-250967335C82}"/>
                </a:ext>
              </a:extLst>
            </p:cNvPr>
            <p:cNvSpPr txBox="1"/>
            <p:nvPr/>
          </p:nvSpPr>
          <p:spPr>
            <a:xfrm>
              <a:off x="2911599" y="2098433"/>
              <a:ext cx="24891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1573D9C8-E51B-A1BB-9787-7FA23AC74D5E}"/>
              </a:ext>
            </a:extLst>
          </p:cNvPr>
          <p:cNvGrpSpPr/>
          <p:nvPr/>
        </p:nvGrpSpPr>
        <p:grpSpPr>
          <a:xfrm>
            <a:off x="1623594" y="3420193"/>
            <a:ext cx="4020459" cy="943429"/>
            <a:chOff x="1596571" y="1727200"/>
            <a:chExt cx="4020459" cy="943429"/>
          </a:xfrm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98263FD-9D6C-DC61-39CE-34A457D5B004}"/>
                </a:ext>
              </a:extLst>
            </p:cNvPr>
            <p:cNvSpPr/>
            <p:nvPr/>
          </p:nvSpPr>
          <p:spPr>
            <a:xfrm>
              <a:off x="2487623" y="1881305"/>
              <a:ext cx="3129407" cy="789324"/>
            </a:xfrm>
            <a:custGeom>
              <a:avLst/>
              <a:gdLst>
                <a:gd name="connsiteX0" fmla="*/ 239710 w 3129407"/>
                <a:gd name="connsiteY0" fmla="*/ 0 h 789324"/>
                <a:gd name="connsiteX1" fmla="*/ 3129407 w 3129407"/>
                <a:gd name="connsiteY1" fmla="*/ 0 h 789324"/>
                <a:gd name="connsiteX2" fmla="*/ 3129407 w 3129407"/>
                <a:gd name="connsiteY2" fmla="*/ 789324 h 789324"/>
                <a:gd name="connsiteX3" fmla="*/ 0 w 3129407"/>
                <a:gd name="connsiteY3" fmla="*/ 789324 h 789324"/>
                <a:gd name="connsiteX4" fmla="*/ 239710 w 3129407"/>
                <a:gd name="connsiteY4" fmla="*/ 0 h 78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407" h="789324">
                  <a:moveTo>
                    <a:pt x="239710" y="0"/>
                  </a:moveTo>
                  <a:lnTo>
                    <a:pt x="3129407" y="0"/>
                  </a:lnTo>
                  <a:lnTo>
                    <a:pt x="3129407" y="789324"/>
                  </a:lnTo>
                  <a:lnTo>
                    <a:pt x="0" y="789324"/>
                  </a:lnTo>
                  <a:lnTo>
                    <a:pt x="2397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71C13AF-0B12-11E7-6404-1D5A7BF890A4}"/>
                </a:ext>
              </a:extLst>
            </p:cNvPr>
            <p:cNvSpPr/>
            <p:nvPr/>
          </p:nvSpPr>
          <p:spPr>
            <a:xfrm>
              <a:off x="1596571" y="1727200"/>
              <a:ext cx="4020458" cy="943429"/>
            </a:xfrm>
            <a:custGeom>
              <a:avLst/>
              <a:gdLst>
                <a:gd name="connsiteX0" fmla="*/ 0 w 4020458"/>
                <a:gd name="connsiteY0" fmla="*/ 0 h 943429"/>
                <a:gd name="connsiteX1" fmla="*/ 4020458 w 4020458"/>
                <a:gd name="connsiteY1" fmla="*/ 0 h 943429"/>
                <a:gd name="connsiteX2" fmla="*/ 4020458 w 4020458"/>
                <a:gd name="connsiteY2" fmla="*/ 154105 h 943429"/>
                <a:gd name="connsiteX3" fmla="*/ 1130761 w 4020458"/>
                <a:gd name="connsiteY3" fmla="*/ 154105 h 943429"/>
                <a:gd name="connsiteX4" fmla="*/ 891051 w 4020458"/>
                <a:gd name="connsiteY4" fmla="*/ 943429 h 943429"/>
                <a:gd name="connsiteX5" fmla="*/ 0 w 4020458"/>
                <a:gd name="connsiteY5" fmla="*/ 943429 h 943429"/>
                <a:gd name="connsiteX6" fmla="*/ 0 w 4020458"/>
                <a:gd name="connsiteY6" fmla="*/ 0 h 94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0458" h="943429">
                  <a:moveTo>
                    <a:pt x="0" y="0"/>
                  </a:moveTo>
                  <a:lnTo>
                    <a:pt x="4020458" y="0"/>
                  </a:lnTo>
                  <a:lnTo>
                    <a:pt x="4020458" y="154105"/>
                  </a:lnTo>
                  <a:lnTo>
                    <a:pt x="1130761" y="154105"/>
                  </a:lnTo>
                  <a:lnTo>
                    <a:pt x="891051" y="943429"/>
                  </a:lnTo>
                  <a:lnTo>
                    <a:pt x="0" y="94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CB73E4F5-9EEA-D713-11BB-D3DBE09D85E4}"/>
                </a:ext>
              </a:extLst>
            </p:cNvPr>
            <p:cNvSpPr txBox="1"/>
            <p:nvPr/>
          </p:nvSpPr>
          <p:spPr>
            <a:xfrm>
              <a:off x="1713495" y="1894745"/>
              <a:ext cx="7809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7CF3DC71-F4D6-25A8-EE14-8810B5C9F596}"/>
                </a:ext>
              </a:extLst>
            </p:cNvPr>
            <p:cNvSpPr txBox="1"/>
            <p:nvPr/>
          </p:nvSpPr>
          <p:spPr>
            <a:xfrm>
              <a:off x="2911599" y="2098433"/>
              <a:ext cx="24891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C8B18267-A2CA-D829-122B-D50F186811AC}"/>
              </a:ext>
            </a:extLst>
          </p:cNvPr>
          <p:cNvGrpSpPr/>
          <p:nvPr/>
        </p:nvGrpSpPr>
        <p:grpSpPr>
          <a:xfrm>
            <a:off x="6535104" y="3420193"/>
            <a:ext cx="4020459" cy="943429"/>
            <a:chOff x="1596571" y="1727200"/>
            <a:chExt cx="4020459" cy="943429"/>
          </a:xfrm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6401565-9F5B-A9E1-85B1-8398813A4664}"/>
                </a:ext>
              </a:extLst>
            </p:cNvPr>
            <p:cNvSpPr/>
            <p:nvPr/>
          </p:nvSpPr>
          <p:spPr>
            <a:xfrm>
              <a:off x="2487623" y="1881305"/>
              <a:ext cx="3129407" cy="789324"/>
            </a:xfrm>
            <a:custGeom>
              <a:avLst/>
              <a:gdLst>
                <a:gd name="connsiteX0" fmla="*/ 239710 w 3129407"/>
                <a:gd name="connsiteY0" fmla="*/ 0 h 789324"/>
                <a:gd name="connsiteX1" fmla="*/ 3129407 w 3129407"/>
                <a:gd name="connsiteY1" fmla="*/ 0 h 789324"/>
                <a:gd name="connsiteX2" fmla="*/ 3129407 w 3129407"/>
                <a:gd name="connsiteY2" fmla="*/ 789324 h 789324"/>
                <a:gd name="connsiteX3" fmla="*/ 0 w 3129407"/>
                <a:gd name="connsiteY3" fmla="*/ 789324 h 789324"/>
                <a:gd name="connsiteX4" fmla="*/ 239710 w 3129407"/>
                <a:gd name="connsiteY4" fmla="*/ 0 h 78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407" h="789324">
                  <a:moveTo>
                    <a:pt x="239710" y="0"/>
                  </a:moveTo>
                  <a:lnTo>
                    <a:pt x="3129407" y="0"/>
                  </a:lnTo>
                  <a:lnTo>
                    <a:pt x="3129407" y="789324"/>
                  </a:lnTo>
                  <a:lnTo>
                    <a:pt x="0" y="789324"/>
                  </a:lnTo>
                  <a:lnTo>
                    <a:pt x="2397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14959FF-281F-C3D7-305B-254EC50D4413}"/>
                </a:ext>
              </a:extLst>
            </p:cNvPr>
            <p:cNvSpPr/>
            <p:nvPr/>
          </p:nvSpPr>
          <p:spPr>
            <a:xfrm>
              <a:off x="1596571" y="1727200"/>
              <a:ext cx="4020458" cy="943429"/>
            </a:xfrm>
            <a:custGeom>
              <a:avLst/>
              <a:gdLst>
                <a:gd name="connsiteX0" fmla="*/ 0 w 4020458"/>
                <a:gd name="connsiteY0" fmla="*/ 0 h 943429"/>
                <a:gd name="connsiteX1" fmla="*/ 4020458 w 4020458"/>
                <a:gd name="connsiteY1" fmla="*/ 0 h 943429"/>
                <a:gd name="connsiteX2" fmla="*/ 4020458 w 4020458"/>
                <a:gd name="connsiteY2" fmla="*/ 154105 h 943429"/>
                <a:gd name="connsiteX3" fmla="*/ 1130761 w 4020458"/>
                <a:gd name="connsiteY3" fmla="*/ 154105 h 943429"/>
                <a:gd name="connsiteX4" fmla="*/ 891051 w 4020458"/>
                <a:gd name="connsiteY4" fmla="*/ 943429 h 943429"/>
                <a:gd name="connsiteX5" fmla="*/ 0 w 4020458"/>
                <a:gd name="connsiteY5" fmla="*/ 943429 h 943429"/>
                <a:gd name="connsiteX6" fmla="*/ 0 w 4020458"/>
                <a:gd name="connsiteY6" fmla="*/ 0 h 94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0458" h="943429">
                  <a:moveTo>
                    <a:pt x="0" y="0"/>
                  </a:moveTo>
                  <a:lnTo>
                    <a:pt x="4020458" y="0"/>
                  </a:lnTo>
                  <a:lnTo>
                    <a:pt x="4020458" y="154105"/>
                  </a:lnTo>
                  <a:lnTo>
                    <a:pt x="1130761" y="154105"/>
                  </a:lnTo>
                  <a:lnTo>
                    <a:pt x="891051" y="943429"/>
                  </a:lnTo>
                  <a:lnTo>
                    <a:pt x="0" y="94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4148C93E-7F00-B817-C5E9-BED5B595D004}"/>
                </a:ext>
              </a:extLst>
            </p:cNvPr>
            <p:cNvSpPr txBox="1"/>
            <p:nvPr/>
          </p:nvSpPr>
          <p:spPr>
            <a:xfrm>
              <a:off x="1713495" y="1894745"/>
              <a:ext cx="7873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6680762D-10EC-BE34-C0CA-9C432214AB11}"/>
                </a:ext>
              </a:extLst>
            </p:cNvPr>
            <p:cNvSpPr txBox="1"/>
            <p:nvPr/>
          </p:nvSpPr>
          <p:spPr>
            <a:xfrm>
              <a:off x="2911599" y="2098433"/>
              <a:ext cx="24891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696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53345" y="6062980"/>
            <a:ext cx="1421765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600" dirty="0">
                <a:solidFill>
                  <a:srgbClr val="474479"/>
                </a:solidFill>
                <a:cs typeface="+mn-ea"/>
                <a:sym typeface="+mn-lt"/>
              </a:rPr>
              <a:t>part.03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715801" y="4372137"/>
            <a:ext cx="803845" cy="1550878"/>
            <a:chOff x="8043961" y="4470411"/>
            <a:chExt cx="803845" cy="1550878"/>
          </a:xfrm>
        </p:grpSpPr>
        <p:sp>
          <p:nvSpPr>
            <p:cNvPr id="22" name="右箭头 24"/>
            <p:cNvSpPr/>
            <p:nvPr/>
          </p:nvSpPr>
          <p:spPr>
            <a:xfrm rot="16200000">
              <a:off x="7670445" y="4843927"/>
              <a:ext cx="1550878" cy="803845"/>
            </a:xfrm>
            <a:custGeom>
              <a:avLst/>
              <a:gdLst/>
              <a:ahLst/>
              <a:cxnLst/>
              <a:rect l="l" t="t" r="r" b="b"/>
              <a:pathLst>
                <a:path w="1347614" h="698490">
                  <a:moveTo>
                    <a:pt x="1347614" y="349245"/>
                  </a:moveTo>
                  <a:lnTo>
                    <a:pt x="998369" y="698490"/>
                  </a:lnTo>
                  <a:lnTo>
                    <a:pt x="998369" y="584517"/>
                  </a:lnTo>
                  <a:lnTo>
                    <a:pt x="0" y="584517"/>
                  </a:lnTo>
                  <a:lnTo>
                    <a:pt x="0" y="113973"/>
                  </a:lnTo>
                  <a:lnTo>
                    <a:pt x="998369" y="113973"/>
                  </a:lnTo>
                  <a:lnTo>
                    <a:pt x="998369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4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8247676" y="5020421"/>
              <a:ext cx="41316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400" spc="-1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5" name="TextBox 73"/>
            <p:cNvSpPr txBox="1"/>
            <p:nvPr/>
          </p:nvSpPr>
          <p:spPr>
            <a:xfrm>
              <a:off x="8326513" y="4843321"/>
              <a:ext cx="256480" cy="153888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提升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62730" y="3369486"/>
            <a:ext cx="803845" cy="2554163"/>
            <a:chOff x="8790890" y="3467125"/>
            <a:chExt cx="803845" cy="2554163"/>
          </a:xfrm>
        </p:grpSpPr>
        <p:sp>
          <p:nvSpPr>
            <p:cNvPr id="28" name="右箭头 28"/>
            <p:cNvSpPr/>
            <p:nvPr/>
          </p:nvSpPr>
          <p:spPr>
            <a:xfrm rot="16200000">
              <a:off x="7915731" y="4342284"/>
              <a:ext cx="2554163" cy="803845"/>
            </a:xfrm>
            <a:custGeom>
              <a:avLst/>
              <a:gdLst/>
              <a:ahLst/>
              <a:cxnLst/>
              <a:rect l="l" t="t" r="r" b="b"/>
              <a:pathLst>
                <a:path w="2219405" h="698490">
                  <a:moveTo>
                    <a:pt x="2219405" y="349245"/>
                  </a:moveTo>
                  <a:lnTo>
                    <a:pt x="1870160" y="698490"/>
                  </a:lnTo>
                  <a:lnTo>
                    <a:pt x="1870160" y="584517"/>
                  </a:lnTo>
                  <a:lnTo>
                    <a:pt x="0" y="584517"/>
                  </a:lnTo>
                  <a:lnTo>
                    <a:pt x="0" y="113973"/>
                  </a:lnTo>
                  <a:lnTo>
                    <a:pt x="1870160" y="113973"/>
                  </a:lnTo>
                  <a:lnTo>
                    <a:pt x="187016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0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8980331" y="3996370"/>
              <a:ext cx="41316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400" spc="-1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31" name="TextBox 79"/>
            <p:cNvSpPr txBox="1"/>
            <p:nvPr/>
          </p:nvSpPr>
          <p:spPr>
            <a:xfrm>
              <a:off x="9066848" y="3819271"/>
              <a:ext cx="256480" cy="153888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提升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209658" y="2366201"/>
            <a:ext cx="803845" cy="3557447"/>
            <a:chOff x="9537818" y="2463840"/>
            <a:chExt cx="803845" cy="3557447"/>
          </a:xfrm>
        </p:grpSpPr>
        <p:sp>
          <p:nvSpPr>
            <p:cNvPr id="34" name="右箭头 31"/>
            <p:cNvSpPr/>
            <p:nvPr/>
          </p:nvSpPr>
          <p:spPr>
            <a:xfrm rot="16200000">
              <a:off x="8161017" y="3840641"/>
              <a:ext cx="3557447" cy="803845"/>
            </a:xfrm>
            <a:custGeom>
              <a:avLst/>
              <a:gdLst/>
              <a:ahLst/>
              <a:cxnLst/>
              <a:rect l="l" t="t" r="r" b="b"/>
              <a:pathLst>
                <a:path w="3091195" h="698490">
                  <a:moveTo>
                    <a:pt x="3091195" y="349245"/>
                  </a:moveTo>
                  <a:lnTo>
                    <a:pt x="2741950" y="698490"/>
                  </a:lnTo>
                  <a:lnTo>
                    <a:pt x="2741950" y="584517"/>
                  </a:lnTo>
                  <a:lnTo>
                    <a:pt x="0" y="584517"/>
                  </a:lnTo>
                  <a:lnTo>
                    <a:pt x="0" y="113973"/>
                  </a:lnTo>
                  <a:lnTo>
                    <a:pt x="2741950" y="113973"/>
                  </a:lnTo>
                  <a:lnTo>
                    <a:pt x="274195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6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9725478" y="3036908"/>
              <a:ext cx="41316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400" spc="-1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37" name="TextBox 85"/>
            <p:cNvSpPr txBox="1"/>
            <p:nvPr/>
          </p:nvSpPr>
          <p:spPr>
            <a:xfrm>
              <a:off x="9811996" y="2859809"/>
              <a:ext cx="256480" cy="153888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提升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956585" y="1362918"/>
            <a:ext cx="803845" cy="4560731"/>
            <a:chOff x="10284745" y="1460557"/>
            <a:chExt cx="803845" cy="4560731"/>
          </a:xfrm>
        </p:grpSpPr>
        <p:sp>
          <p:nvSpPr>
            <p:cNvPr id="6" name="右箭头 34"/>
            <p:cNvSpPr/>
            <p:nvPr/>
          </p:nvSpPr>
          <p:spPr>
            <a:xfrm rot="16200000">
              <a:off x="8406302" y="3339000"/>
              <a:ext cx="4560731" cy="803845"/>
            </a:xfrm>
            <a:custGeom>
              <a:avLst/>
              <a:gdLst/>
              <a:ahLst/>
              <a:cxnLst/>
              <a:rect l="l" t="t" r="r" b="b"/>
              <a:pathLst>
                <a:path w="3962985" h="698490">
                  <a:moveTo>
                    <a:pt x="3962985" y="349245"/>
                  </a:moveTo>
                  <a:lnTo>
                    <a:pt x="3613740" y="698490"/>
                  </a:lnTo>
                  <a:lnTo>
                    <a:pt x="3613740" y="584517"/>
                  </a:lnTo>
                  <a:lnTo>
                    <a:pt x="0" y="584517"/>
                  </a:lnTo>
                  <a:lnTo>
                    <a:pt x="0" y="113973"/>
                  </a:lnTo>
                  <a:lnTo>
                    <a:pt x="3613740" y="113973"/>
                  </a:lnTo>
                  <a:lnTo>
                    <a:pt x="361374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2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0472407" y="2025771"/>
              <a:ext cx="41316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400" spc="-1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43" name="TextBox 91"/>
            <p:cNvSpPr txBox="1"/>
            <p:nvPr/>
          </p:nvSpPr>
          <p:spPr>
            <a:xfrm>
              <a:off x="10558924" y="1848672"/>
              <a:ext cx="256480" cy="153888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提升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B149DBB9-830F-E527-70C2-1BC7D4E225FF}"/>
              </a:ext>
            </a:extLst>
          </p:cNvPr>
          <p:cNvGrpSpPr/>
          <p:nvPr/>
        </p:nvGrpSpPr>
        <p:grpSpPr>
          <a:xfrm>
            <a:off x="2080290" y="2042555"/>
            <a:ext cx="6382440" cy="3074400"/>
            <a:chOff x="1742700" y="2345220"/>
            <a:chExt cx="6382440" cy="3074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55" name="墨迹 54">
                  <a:extLst>
                    <a:ext uri="{FF2B5EF4-FFF2-40B4-BE49-F238E27FC236}">
                      <a16:creationId xmlns:a16="http://schemas.microsoft.com/office/drawing/2014/main" id="{D2C5901C-380D-86EF-4AF6-796F0D00321F}"/>
                    </a:ext>
                  </a:extLst>
                </p14:cNvPr>
                <p14:cNvContentPartPr/>
                <p14:nvPr/>
              </p14:nvContentPartPr>
              <p14:xfrm>
                <a:off x="1742700" y="2509380"/>
                <a:ext cx="6243120" cy="2910240"/>
              </p14:xfrm>
            </p:contentPart>
          </mc:Choice>
          <mc:Fallback xmlns="">
            <p:pic>
              <p:nvPicPr>
                <p:cNvPr id="55" name="墨迹 54">
                  <a:extLst>
                    <a:ext uri="{FF2B5EF4-FFF2-40B4-BE49-F238E27FC236}">
                      <a16:creationId xmlns:a16="http://schemas.microsoft.com/office/drawing/2014/main" id="{D2C5901C-380D-86EF-4AF6-796F0D00321F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679700" y="2446740"/>
                  <a:ext cx="6368760" cy="303588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2A973587-049B-C868-51DA-9F2BE49668A1}"/>
                </a:ext>
              </a:extLst>
            </p:cNvPr>
            <p:cNvGrpSpPr/>
            <p:nvPr/>
          </p:nvGrpSpPr>
          <p:grpSpPr>
            <a:xfrm>
              <a:off x="7592700" y="2345220"/>
              <a:ext cx="532440" cy="494280"/>
              <a:chOff x="7592700" y="2345220"/>
              <a:chExt cx="532440" cy="4942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58" name="墨迹 57">
                    <a:extLst>
                      <a:ext uri="{FF2B5EF4-FFF2-40B4-BE49-F238E27FC236}">
                        <a16:creationId xmlns:a16="http://schemas.microsoft.com/office/drawing/2014/main" id="{7FAD0BED-F07C-CC9C-830E-FE9513C1E258}"/>
                      </a:ext>
                    </a:extLst>
                  </p14:cNvPr>
                  <p14:cNvContentPartPr/>
                  <p14:nvPr/>
                </p14:nvContentPartPr>
                <p14:xfrm>
                  <a:off x="7592700" y="2428740"/>
                  <a:ext cx="532440" cy="194760"/>
                </p14:xfrm>
              </p:contentPart>
            </mc:Choice>
            <mc:Fallback xmlns="">
              <p:pic>
                <p:nvPicPr>
                  <p:cNvPr id="58" name="墨迹 57">
                    <a:extLst>
                      <a:ext uri="{FF2B5EF4-FFF2-40B4-BE49-F238E27FC236}">
                        <a16:creationId xmlns:a16="http://schemas.microsoft.com/office/drawing/2014/main" id="{7FAD0BED-F07C-CC9C-830E-FE9513C1E258}"/>
                      </a:ext>
                    </a:extLst>
                  </p:cNvPr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7529700" y="2366100"/>
                    <a:ext cx="658080" cy="320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59" name="墨迹 58">
                    <a:extLst>
                      <a:ext uri="{FF2B5EF4-FFF2-40B4-BE49-F238E27FC236}">
                        <a16:creationId xmlns:a16="http://schemas.microsoft.com/office/drawing/2014/main" id="{A10A36A9-A61E-546A-FD5B-9C72EA184324}"/>
                      </a:ext>
                    </a:extLst>
                  </p14:cNvPr>
                  <p14:cNvContentPartPr/>
                  <p14:nvPr/>
                </p14:nvContentPartPr>
                <p14:xfrm>
                  <a:off x="8124780" y="2434500"/>
                  <a:ext cx="360" cy="360"/>
                </p14:xfrm>
              </p:contentPart>
            </mc:Choice>
            <mc:Fallback xmlns="">
              <p:pic>
                <p:nvPicPr>
                  <p:cNvPr id="59" name="墨迹 58">
                    <a:extLst>
                      <a:ext uri="{FF2B5EF4-FFF2-40B4-BE49-F238E27FC236}">
                        <a16:creationId xmlns:a16="http://schemas.microsoft.com/office/drawing/2014/main" id="{A10A36A9-A61E-546A-FD5B-9C72EA184324}"/>
                      </a:ext>
                    </a:extLst>
                  </p:cNvPr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8061780" y="2371860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133" name="墨迹 132">
                    <a:extLst>
                      <a:ext uri="{FF2B5EF4-FFF2-40B4-BE49-F238E27FC236}">
                        <a16:creationId xmlns:a16="http://schemas.microsoft.com/office/drawing/2014/main" id="{9D18A54E-59EF-7E9E-2ED4-B457206FE9E5}"/>
                      </a:ext>
                    </a:extLst>
                  </p14:cNvPr>
                  <p14:cNvContentPartPr/>
                  <p14:nvPr/>
                </p14:nvContentPartPr>
                <p14:xfrm>
                  <a:off x="8086260" y="2345220"/>
                  <a:ext cx="30600" cy="494280"/>
                </p14:xfrm>
              </p:contentPart>
            </mc:Choice>
            <mc:Fallback xmlns="">
              <p:pic>
                <p:nvPicPr>
                  <p:cNvPr id="133" name="墨迹 132">
                    <a:extLst>
                      <a:ext uri="{FF2B5EF4-FFF2-40B4-BE49-F238E27FC236}">
                        <a16:creationId xmlns:a16="http://schemas.microsoft.com/office/drawing/2014/main" id="{9D18A54E-59EF-7E9E-2ED4-B457206FE9E5}"/>
                      </a:ext>
                    </a:extLst>
                  </p:cNvPr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8023620" y="2282580"/>
                    <a:ext cx="156240" cy="619920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sp>
        <p:nvSpPr>
          <p:cNvPr id="137" name="图形 948" descr="D:\51PPT模板网\51pptmoban.com\图片.jpg">
            <a:extLst>
              <a:ext uri="{FF2B5EF4-FFF2-40B4-BE49-F238E27FC236}">
                <a16:creationId xmlns:a16="http://schemas.microsoft.com/office/drawing/2014/main" id="{28B2C505-44D7-A67E-B95B-ED17F62AA9D3}"/>
              </a:ext>
            </a:extLst>
          </p:cNvPr>
          <p:cNvSpPr/>
          <p:nvPr/>
        </p:nvSpPr>
        <p:spPr>
          <a:xfrm flipH="1">
            <a:off x="1755170" y="3938177"/>
            <a:ext cx="846653" cy="1093214"/>
          </a:xfrm>
          <a:custGeom>
            <a:avLst/>
            <a:gdLst>
              <a:gd name="connsiteX0" fmla="*/ 46648 w 1023044"/>
              <a:gd name="connsiteY0" fmla="*/ 221191 h 1320973"/>
              <a:gd name="connsiteX1" fmla="*/ 47274 w 1023044"/>
              <a:gd name="connsiteY1" fmla="*/ 221390 h 1320973"/>
              <a:gd name="connsiteX2" fmla="*/ 48488 w 1023044"/>
              <a:gd name="connsiteY2" fmla="*/ 223333 h 1320973"/>
              <a:gd name="connsiteX3" fmla="*/ 47953 w 1023044"/>
              <a:gd name="connsiteY3" fmla="*/ 224017 h 1320973"/>
              <a:gd name="connsiteX4" fmla="*/ 47274 w 1023044"/>
              <a:gd name="connsiteY4" fmla="*/ 223818 h 1320973"/>
              <a:gd name="connsiteX5" fmla="*/ 46059 w 1023044"/>
              <a:gd name="connsiteY5" fmla="*/ 221875 h 1320973"/>
              <a:gd name="connsiteX6" fmla="*/ 46648 w 1023044"/>
              <a:gd name="connsiteY6" fmla="*/ 221191 h 1320973"/>
              <a:gd name="connsiteX7" fmla="*/ 48609 w 1023044"/>
              <a:gd name="connsiteY7" fmla="*/ 225670 h 1320973"/>
              <a:gd name="connsiteX8" fmla="*/ 51402 w 1023044"/>
              <a:gd name="connsiteY8" fmla="*/ 229890 h 1320973"/>
              <a:gd name="connsiteX9" fmla="*/ 53467 w 1023044"/>
              <a:gd name="connsiteY9" fmla="*/ 233533 h 1320973"/>
              <a:gd name="connsiteX10" fmla="*/ 51038 w 1023044"/>
              <a:gd name="connsiteY10" fmla="*/ 230618 h 1320973"/>
              <a:gd name="connsiteX11" fmla="*/ 48488 w 1023044"/>
              <a:gd name="connsiteY11" fmla="*/ 226490 h 1320973"/>
              <a:gd name="connsiteX12" fmla="*/ 48609 w 1023044"/>
              <a:gd name="connsiteY12" fmla="*/ 225670 h 1320973"/>
              <a:gd name="connsiteX13" fmla="*/ 56165 w 1023044"/>
              <a:gd name="connsiteY13" fmla="*/ 237808 h 1320973"/>
              <a:gd name="connsiteX14" fmla="*/ 57474 w 1023044"/>
              <a:gd name="connsiteY14" fmla="*/ 239726 h 1320973"/>
              <a:gd name="connsiteX15" fmla="*/ 57390 w 1023044"/>
              <a:gd name="connsiteY15" fmla="*/ 240940 h 1320973"/>
              <a:gd name="connsiteX16" fmla="*/ 56988 w 1023044"/>
              <a:gd name="connsiteY16" fmla="*/ 240819 h 1320973"/>
              <a:gd name="connsiteX17" fmla="*/ 55774 w 1023044"/>
              <a:gd name="connsiteY17" fmla="*/ 238876 h 1320973"/>
              <a:gd name="connsiteX18" fmla="*/ 56165 w 1023044"/>
              <a:gd name="connsiteY18" fmla="*/ 237808 h 1320973"/>
              <a:gd name="connsiteX19" fmla="*/ 58593 w 1023044"/>
              <a:gd name="connsiteY19" fmla="*/ 242666 h 1320973"/>
              <a:gd name="connsiteX20" fmla="*/ 59903 w 1023044"/>
              <a:gd name="connsiteY20" fmla="*/ 244584 h 1320973"/>
              <a:gd name="connsiteX21" fmla="*/ 59818 w 1023044"/>
              <a:gd name="connsiteY21" fmla="*/ 245797 h 1320973"/>
              <a:gd name="connsiteX22" fmla="*/ 59417 w 1023044"/>
              <a:gd name="connsiteY22" fmla="*/ 245676 h 1320973"/>
              <a:gd name="connsiteX23" fmla="*/ 58203 w 1023044"/>
              <a:gd name="connsiteY23" fmla="*/ 243734 h 1320973"/>
              <a:gd name="connsiteX24" fmla="*/ 58593 w 1023044"/>
              <a:gd name="connsiteY24" fmla="*/ 242666 h 1320973"/>
              <a:gd name="connsiteX25" fmla="*/ 61134 w 1023044"/>
              <a:gd name="connsiteY25" fmla="*/ 247711 h 1320973"/>
              <a:gd name="connsiteX26" fmla="*/ 61360 w 1023044"/>
              <a:gd name="connsiteY26" fmla="*/ 247862 h 1320973"/>
              <a:gd name="connsiteX27" fmla="*/ 61481 w 1023044"/>
              <a:gd name="connsiteY27" fmla="*/ 250170 h 1320973"/>
              <a:gd name="connsiteX28" fmla="*/ 61083 w 1023044"/>
              <a:gd name="connsiteY28" fmla="*/ 250718 h 1320973"/>
              <a:gd name="connsiteX29" fmla="*/ 60753 w 1023044"/>
              <a:gd name="connsiteY29" fmla="*/ 249441 h 1320973"/>
              <a:gd name="connsiteX30" fmla="*/ 61134 w 1023044"/>
              <a:gd name="connsiteY30" fmla="*/ 247711 h 1320973"/>
              <a:gd name="connsiteX31" fmla="*/ 888995 w 1023044"/>
              <a:gd name="connsiteY31" fmla="*/ 1163125 h 1320973"/>
              <a:gd name="connsiteX32" fmla="*/ 893911 w 1023044"/>
              <a:gd name="connsiteY32" fmla="*/ 1165538 h 1320973"/>
              <a:gd name="connsiteX33" fmla="*/ 895732 w 1023044"/>
              <a:gd name="connsiteY33" fmla="*/ 1168817 h 1320973"/>
              <a:gd name="connsiteX34" fmla="*/ 895267 w 1023044"/>
              <a:gd name="connsiteY34" fmla="*/ 1169016 h 1320973"/>
              <a:gd name="connsiteX35" fmla="*/ 894882 w 1023044"/>
              <a:gd name="connsiteY35" fmla="*/ 1168331 h 1320973"/>
              <a:gd name="connsiteX36" fmla="*/ 891239 w 1023044"/>
              <a:gd name="connsiteY36" fmla="*/ 1166266 h 1320973"/>
              <a:gd name="connsiteX37" fmla="*/ 887596 w 1023044"/>
              <a:gd name="connsiteY37" fmla="*/ 1164324 h 1320973"/>
              <a:gd name="connsiteX38" fmla="*/ 888995 w 1023044"/>
              <a:gd name="connsiteY38" fmla="*/ 1163125 h 1320973"/>
              <a:gd name="connsiteX39" fmla="*/ 914311 w 1023044"/>
              <a:gd name="connsiteY39" fmla="*/ 1206218 h 1320973"/>
              <a:gd name="connsiteX40" fmla="*/ 916619 w 1023044"/>
              <a:gd name="connsiteY40" fmla="*/ 1211076 h 1320973"/>
              <a:gd name="connsiteX41" fmla="*/ 919776 w 1023044"/>
              <a:gd name="connsiteY41" fmla="*/ 1219211 h 1320973"/>
              <a:gd name="connsiteX42" fmla="*/ 919412 w 1023044"/>
              <a:gd name="connsiteY42" fmla="*/ 1222612 h 1320973"/>
              <a:gd name="connsiteX43" fmla="*/ 914919 w 1023044"/>
              <a:gd name="connsiteY43" fmla="*/ 1211076 h 1320973"/>
              <a:gd name="connsiteX44" fmla="*/ 914311 w 1023044"/>
              <a:gd name="connsiteY44" fmla="*/ 1206218 h 1320973"/>
              <a:gd name="connsiteX45" fmla="*/ 320390 w 1023044"/>
              <a:gd name="connsiteY45" fmla="*/ 0 h 1320973"/>
              <a:gd name="connsiteX46" fmla="*/ 307142 w 1023044"/>
              <a:gd name="connsiteY46" fmla="*/ 1109 h 1320973"/>
              <a:gd name="connsiteX47" fmla="*/ 262576 w 1023044"/>
              <a:gd name="connsiteY47" fmla="*/ 18959 h 1320973"/>
              <a:gd name="connsiteX48" fmla="*/ 241932 w 1023044"/>
              <a:gd name="connsiteY48" fmla="*/ 38996 h 1320973"/>
              <a:gd name="connsiteX49" fmla="*/ 235739 w 1023044"/>
              <a:gd name="connsiteY49" fmla="*/ 55754 h 1320973"/>
              <a:gd name="connsiteX50" fmla="*/ 237803 w 1023044"/>
              <a:gd name="connsiteY50" fmla="*/ 66197 h 1320973"/>
              <a:gd name="connsiteX51" fmla="*/ 239504 w 1023044"/>
              <a:gd name="connsiteY51" fmla="*/ 75790 h 1320973"/>
              <a:gd name="connsiteX52" fmla="*/ 238896 w 1023044"/>
              <a:gd name="connsiteY52" fmla="*/ 96070 h 1320973"/>
              <a:gd name="connsiteX53" fmla="*/ 246668 w 1023044"/>
              <a:gd name="connsiteY53" fmla="*/ 122664 h 1320973"/>
              <a:gd name="connsiteX54" fmla="*/ 245939 w 1023044"/>
              <a:gd name="connsiteY54" fmla="*/ 130557 h 1320973"/>
              <a:gd name="connsiteX55" fmla="*/ 249825 w 1023044"/>
              <a:gd name="connsiteY55" fmla="*/ 150472 h 1320973"/>
              <a:gd name="connsiteX56" fmla="*/ 253711 w 1023044"/>
              <a:gd name="connsiteY56" fmla="*/ 154601 h 1320973"/>
              <a:gd name="connsiteX57" fmla="*/ 257840 w 1023044"/>
              <a:gd name="connsiteY57" fmla="*/ 158851 h 1320973"/>
              <a:gd name="connsiteX58" fmla="*/ 261605 w 1023044"/>
              <a:gd name="connsiteY58" fmla="*/ 164559 h 1320973"/>
              <a:gd name="connsiteX59" fmla="*/ 263547 w 1023044"/>
              <a:gd name="connsiteY59" fmla="*/ 174273 h 1320973"/>
              <a:gd name="connsiteX60" fmla="*/ 264640 w 1023044"/>
              <a:gd name="connsiteY60" fmla="*/ 185202 h 1320973"/>
              <a:gd name="connsiteX61" fmla="*/ 279351 w 1023044"/>
              <a:gd name="connsiteY61" fmla="*/ 202344 h 1320973"/>
              <a:gd name="connsiteX62" fmla="*/ 292449 w 1023044"/>
              <a:gd name="connsiteY62" fmla="*/ 199653 h 1320973"/>
              <a:gd name="connsiteX63" fmla="*/ 312797 w 1023044"/>
              <a:gd name="connsiteY63" fmla="*/ 195804 h 1320973"/>
              <a:gd name="connsiteX64" fmla="*/ 318921 w 1023044"/>
              <a:gd name="connsiteY64" fmla="*/ 196617 h 1320973"/>
              <a:gd name="connsiteX65" fmla="*/ 333736 w 1023044"/>
              <a:gd name="connsiteY65" fmla="*/ 222968 h 1320973"/>
              <a:gd name="connsiteX66" fmla="*/ 331065 w 1023044"/>
              <a:gd name="connsiteY66" fmla="*/ 232440 h 1320973"/>
              <a:gd name="connsiteX67" fmla="*/ 321836 w 1023044"/>
              <a:gd name="connsiteY67" fmla="*/ 238390 h 1320973"/>
              <a:gd name="connsiteX68" fmla="*/ 290749 w 1023044"/>
              <a:gd name="connsiteY68" fmla="*/ 262677 h 1320973"/>
              <a:gd name="connsiteX69" fmla="*/ 262819 w 1023044"/>
              <a:gd name="connsiteY69" fmla="*/ 317565 h 1320973"/>
              <a:gd name="connsiteX70" fmla="*/ 258933 w 1023044"/>
              <a:gd name="connsiteY70" fmla="*/ 332987 h 1320973"/>
              <a:gd name="connsiteX71" fmla="*/ 253225 w 1023044"/>
              <a:gd name="connsiteY71" fmla="*/ 340395 h 1320973"/>
              <a:gd name="connsiteX72" fmla="*/ 243389 w 1023044"/>
              <a:gd name="connsiteY72" fmla="*/ 356545 h 1320973"/>
              <a:gd name="connsiteX73" fmla="*/ 240475 w 1023044"/>
              <a:gd name="connsiteY73" fmla="*/ 366503 h 1320973"/>
              <a:gd name="connsiteX74" fmla="*/ 236710 w 1023044"/>
              <a:gd name="connsiteY74" fmla="*/ 373182 h 1320973"/>
              <a:gd name="connsiteX75" fmla="*/ 230639 w 1023044"/>
              <a:gd name="connsiteY75" fmla="*/ 384111 h 1320973"/>
              <a:gd name="connsiteX76" fmla="*/ 224203 w 1023044"/>
              <a:gd name="connsiteY76" fmla="*/ 394797 h 1320973"/>
              <a:gd name="connsiteX77" fmla="*/ 223469 w 1023044"/>
              <a:gd name="connsiteY77" fmla="*/ 395027 h 1320973"/>
              <a:gd name="connsiteX78" fmla="*/ 210602 w 1023044"/>
              <a:gd name="connsiteY78" fmla="*/ 390669 h 1320973"/>
              <a:gd name="connsiteX79" fmla="*/ 201495 w 1023044"/>
              <a:gd name="connsiteY79" fmla="*/ 387390 h 1320973"/>
              <a:gd name="connsiteX80" fmla="*/ 185708 w 1023044"/>
              <a:gd name="connsiteY80" fmla="*/ 381682 h 1320973"/>
              <a:gd name="connsiteX81" fmla="*/ 172351 w 1023044"/>
              <a:gd name="connsiteY81" fmla="*/ 376582 h 1320973"/>
              <a:gd name="connsiteX82" fmla="*/ 161422 w 1023044"/>
              <a:gd name="connsiteY82" fmla="*/ 370389 h 1320973"/>
              <a:gd name="connsiteX83" fmla="*/ 114062 w 1023044"/>
              <a:gd name="connsiteY83" fmla="*/ 319630 h 1320973"/>
              <a:gd name="connsiteX84" fmla="*/ 117220 w 1023044"/>
              <a:gd name="connsiteY84" fmla="*/ 303236 h 1320973"/>
              <a:gd name="connsiteX85" fmla="*/ 119527 w 1023044"/>
              <a:gd name="connsiteY85" fmla="*/ 280771 h 1320973"/>
              <a:gd name="connsiteX86" fmla="*/ 125720 w 1023044"/>
              <a:gd name="connsiteY86" fmla="*/ 258063 h 1320973"/>
              <a:gd name="connsiteX87" fmla="*/ 128634 w 1023044"/>
              <a:gd name="connsiteY87" fmla="*/ 252841 h 1320973"/>
              <a:gd name="connsiteX88" fmla="*/ 120134 w 1023044"/>
              <a:gd name="connsiteY88" fmla="*/ 246283 h 1320973"/>
              <a:gd name="connsiteX89" fmla="*/ 104712 w 1023044"/>
              <a:gd name="connsiteY89" fmla="*/ 252112 h 1320973"/>
              <a:gd name="connsiteX90" fmla="*/ 98519 w 1023044"/>
              <a:gd name="connsiteY90" fmla="*/ 265227 h 1320973"/>
              <a:gd name="connsiteX91" fmla="*/ 97669 w 1023044"/>
              <a:gd name="connsiteY91" fmla="*/ 270935 h 1320973"/>
              <a:gd name="connsiteX92" fmla="*/ 92811 w 1023044"/>
              <a:gd name="connsiteY92" fmla="*/ 266199 h 1320973"/>
              <a:gd name="connsiteX93" fmla="*/ 78239 w 1023044"/>
              <a:gd name="connsiteY93" fmla="*/ 240212 h 1320973"/>
              <a:gd name="connsiteX94" fmla="*/ 63667 w 1023044"/>
              <a:gd name="connsiteY94" fmla="*/ 214346 h 1320973"/>
              <a:gd name="connsiteX95" fmla="*/ 55896 w 1023044"/>
              <a:gd name="connsiteY95" fmla="*/ 208153 h 1320973"/>
              <a:gd name="connsiteX96" fmla="*/ 52975 w 1023044"/>
              <a:gd name="connsiteY96" fmla="*/ 207559 h 1320973"/>
              <a:gd name="connsiteX97" fmla="*/ 48974 w 1023044"/>
              <a:gd name="connsiteY97" fmla="*/ 210339 h 1320973"/>
              <a:gd name="connsiteX98" fmla="*/ 46059 w 1023044"/>
              <a:gd name="connsiteY98" fmla="*/ 216775 h 1320973"/>
              <a:gd name="connsiteX99" fmla="*/ 45659 w 1023044"/>
              <a:gd name="connsiteY99" fmla="*/ 218904 h 1320973"/>
              <a:gd name="connsiteX100" fmla="*/ 41688 w 1023044"/>
              <a:gd name="connsiteY100" fmla="*/ 214832 h 1320973"/>
              <a:gd name="connsiteX101" fmla="*/ 34202 w 1023044"/>
              <a:gd name="connsiteY101" fmla="*/ 210000 h 1320973"/>
              <a:gd name="connsiteX102" fmla="*/ 32216 w 1023044"/>
              <a:gd name="connsiteY102" fmla="*/ 210096 h 1320973"/>
              <a:gd name="connsiteX103" fmla="*/ 26144 w 1023044"/>
              <a:gd name="connsiteY103" fmla="*/ 214711 h 1320973"/>
              <a:gd name="connsiteX104" fmla="*/ 31973 w 1023044"/>
              <a:gd name="connsiteY104" fmla="*/ 232197 h 1320973"/>
              <a:gd name="connsiteX105" fmla="*/ 38409 w 1023044"/>
              <a:gd name="connsiteY105" fmla="*/ 245919 h 1320973"/>
              <a:gd name="connsiteX106" fmla="*/ 38372 w 1023044"/>
              <a:gd name="connsiteY106" fmla="*/ 245930 h 1320973"/>
              <a:gd name="connsiteX107" fmla="*/ 32702 w 1023044"/>
              <a:gd name="connsiteY107" fmla="*/ 236933 h 1320973"/>
              <a:gd name="connsiteX108" fmla="*/ 20445 w 1023044"/>
              <a:gd name="connsiteY108" fmla="*/ 223211 h 1320973"/>
              <a:gd name="connsiteX109" fmla="*/ 20431 w 1023044"/>
              <a:gd name="connsiteY109" fmla="*/ 223211 h 1320973"/>
              <a:gd name="connsiteX110" fmla="*/ 25537 w 1023044"/>
              <a:gd name="connsiteY110" fmla="*/ 255148 h 1320973"/>
              <a:gd name="connsiteX111" fmla="*/ 29059 w 1023044"/>
              <a:gd name="connsiteY111" fmla="*/ 260977 h 1320973"/>
              <a:gd name="connsiteX112" fmla="*/ 32702 w 1023044"/>
              <a:gd name="connsiteY112" fmla="*/ 267292 h 1320973"/>
              <a:gd name="connsiteX113" fmla="*/ 37195 w 1023044"/>
              <a:gd name="connsiteY113" fmla="*/ 281256 h 1320973"/>
              <a:gd name="connsiteX114" fmla="*/ 35154 w 1023044"/>
              <a:gd name="connsiteY114" fmla="*/ 282047 h 1320973"/>
              <a:gd name="connsiteX115" fmla="*/ 18494 w 1023044"/>
              <a:gd name="connsiteY115" fmla="*/ 270327 h 1320973"/>
              <a:gd name="connsiteX116" fmla="*/ 6747 w 1023044"/>
              <a:gd name="connsiteY116" fmla="*/ 262252 h 1320973"/>
              <a:gd name="connsiteX117" fmla="*/ 5743 w 1023044"/>
              <a:gd name="connsiteY117" fmla="*/ 262313 h 1320973"/>
              <a:gd name="connsiteX118" fmla="*/ 400 w 1023044"/>
              <a:gd name="connsiteY118" fmla="*/ 272270 h 1320973"/>
              <a:gd name="connsiteX119" fmla="*/ 25051 w 1023044"/>
              <a:gd name="connsiteY119" fmla="*/ 294857 h 1320973"/>
              <a:gd name="connsiteX120" fmla="*/ 35859 w 1023044"/>
              <a:gd name="connsiteY120" fmla="*/ 303236 h 1320973"/>
              <a:gd name="connsiteX121" fmla="*/ 39988 w 1023044"/>
              <a:gd name="connsiteY121" fmla="*/ 309429 h 1320973"/>
              <a:gd name="connsiteX122" fmla="*/ 47881 w 1023044"/>
              <a:gd name="connsiteY122" fmla="*/ 320358 h 1320973"/>
              <a:gd name="connsiteX123" fmla="*/ 49702 w 1023044"/>
              <a:gd name="connsiteY123" fmla="*/ 323030 h 1320973"/>
              <a:gd name="connsiteX124" fmla="*/ 52131 w 1023044"/>
              <a:gd name="connsiteY124" fmla="*/ 326552 h 1320973"/>
              <a:gd name="connsiteX125" fmla="*/ 54924 w 1023044"/>
              <a:gd name="connsiteY125" fmla="*/ 330680 h 1320973"/>
              <a:gd name="connsiteX126" fmla="*/ 62977 w 1023044"/>
              <a:gd name="connsiteY126" fmla="*/ 339540 h 1320973"/>
              <a:gd name="connsiteX127" fmla="*/ 63060 w 1023044"/>
              <a:gd name="connsiteY127" fmla="*/ 339423 h 1320973"/>
              <a:gd name="connsiteX128" fmla="*/ 63083 w 1023044"/>
              <a:gd name="connsiteY128" fmla="*/ 339399 h 1320973"/>
              <a:gd name="connsiteX129" fmla="*/ 82854 w 1023044"/>
              <a:gd name="connsiteY129" fmla="*/ 359824 h 1320973"/>
              <a:gd name="connsiteX130" fmla="*/ 102648 w 1023044"/>
              <a:gd name="connsiteY130" fmla="*/ 389211 h 1320973"/>
              <a:gd name="connsiteX131" fmla="*/ 115884 w 1023044"/>
              <a:gd name="connsiteY131" fmla="*/ 406576 h 1320973"/>
              <a:gd name="connsiteX132" fmla="*/ 127663 w 1023044"/>
              <a:gd name="connsiteY132" fmla="*/ 420905 h 1320973"/>
              <a:gd name="connsiteX133" fmla="*/ 139685 w 1023044"/>
              <a:gd name="connsiteY133" fmla="*/ 434142 h 1320973"/>
              <a:gd name="connsiteX134" fmla="*/ 148706 w 1023044"/>
              <a:gd name="connsiteY134" fmla="*/ 444334 h 1320973"/>
              <a:gd name="connsiteX135" fmla="*/ 148722 w 1023044"/>
              <a:gd name="connsiteY135" fmla="*/ 444334 h 1320973"/>
              <a:gd name="connsiteX136" fmla="*/ 163840 w 1023044"/>
              <a:gd name="connsiteY136" fmla="*/ 459769 h 1320973"/>
              <a:gd name="connsiteX137" fmla="*/ 163856 w 1023044"/>
              <a:gd name="connsiteY137" fmla="*/ 459769 h 1320973"/>
              <a:gd name="connsiteX138" fmla="*/ 177815 w 1023044"/>
              <a:gd name="connsiteY138" fmla="*/ 472151 h 1320973"/>
              <a:gd name="connsiteX139" fmla="*/ 197002 w 1023044"/>
              <a:gd name="connsiteY139" fmla="*/ 487208 h 1320973"/>
              <a:gd name="connsiteX140" fmla="*/ 207566 w 1023044"/>
              <a:gd name="connsiteY140" fmla="*/ 495101 h 1320973"/>
              <a:gd name="connsiteX141" fmla="*/ 212302 w 1023044"/>
              <a:gd name="connsiteY141" fmla="*/ 498623 h 1320973"/>
              <a:gd name="connsiteX142" fmla="*/ 220449 w 1023044"/>
              <a:gd name="connsiteY142" fmla="*/ 501205 h 1320973"/>
              <a:gd name="connsiteX143" fmla="*/ 241568 w 1023044"/>
              <a:gd name="connsiteY143" fmla="*/ 488908 h 1320973"/>
              <a:gd name="connsiteX144" fmla="*/ 253347 w 1023044"/>
              <a:gd name="connsiteY144" fmla="*/ 479315 h 1320973"/>
              <a:gd name="connsiteX145" fmla="*/ 260754 w 1023044"/>
              <a:gd name="connsiteY145" fmla="*/ 471301 h 1320973"/>
              <a:gd name="connsiteX146" fmla="*/ 280305 w 1023044"/>
              <a:gd name="connsiteY146" fmla="*/ 451385 h 1320973"/>
              <a:gd name="connsiteX147" fmla="*/ 309328 w 1023044"/>
              <a:gd name="connsiteY147" fmla="*/ 422120 h 1320973"/>
              <a:gd name="connsiteX148" fmla="*/ 324143 w 1023044"/>
              <a:gd name="connsiteY148" fmla="*/ 407184 h 1320973"/>
              <a:gd name="connsiteX149" fmla="*/ 337015 w 1023044"/>
              <a:gd name="connsiteY149" fmla="*/ 391397 h 1320973"/>
              <a:gd name="connsiteX150" fmla="*/ 338413 w 1023044"/>
              <a:gd name="connsiteY150" fmla="*/ 389728 h 1320973"/>
              <a:gd name="connsiteX151" fmla="*/ 340901 w 1023044"/>
              <a:gd name="connsiteY151" fmla="*/ 393218 h 1320973"/>
              <a:gd name="connsiteX152" fmla="*/ 348065 w 1023044"/>
              <a:gd name="connsiteY152" fmla="*/ 404269 h 1320973"/>
              <a:gd name="connsiteX153" fmla="*/ 359966 w 1023044"/>
              <a:gd name="connsiteY153" fmla="*/ 425155 h 1320973"/>
              <a:gd name="connsiteX154" fmla="*/ 367495 w 1023044"/>
              <a:gd name="connsiteY154" fmla="*/ 439242 h 1320973"/>
              <a:gd name="connsiteX155" fmla="*/ 372717 w 1023044"/>
              <a:gd name="connsiteY155" fmla="*/ 449321 h 1320973"/>
              <a:gd name="connsiteX156" fmla="*/ 377331 w 1023044"/>
              <a:gd name="connsiteY156" fmla="*/ 460129 h 1320973"/>
              <a:gd name="connsiteX157" fmla="*/ 384010 w 1023044"/>
              <a:gd name="connsiteY157" fmla="*/ 473972 h 1320973"/>
              <a:gd name="connsiteX158" fmla="*/ 389110 w 1023044"/>
              <a:gd name="connsiteY158" fmla="*/ 483687 h 1320973"/>
              <a:gd name="connsiteX159" fmla="*/ 395910 w 1023044"/>
              <a:gd name="connsiteY159" fmla="*/ 495830 h 1320973"/>
              <a:gd name="connsiteX160" fmla="*/ 403682 w 1023044"/>
              <a:gd name="connsiteY160" fmla="*/ 508581 h 1320973"/>
              <a:gd name="connsiteX161" fmla="*/ 414004 w 1023044"/>
              <a:gd name="connsiteY161" fmla="*/ 543918 h 1320973"/>
              <a:gd name="connsiteX162" fmla="*/ 412790 w 1023044"/>
              <a:gd name="connsiteY162" fmla="*/ 569419 h 1320973"/>
              <a:gd name="connsiteX163" fmla="*/ 398217 w 1023044"/>
              <a:gd name="connsiteY163" fmla="*/ 573912 h 1320973"/>
              <a:gd name="connsiteX164" fmla="*/ 378788 w 1023044"/>
              <a:gd name="connsiteY164" fmla="*/ 578527 h 1320973"/>
              <a:gd name="connsiteX165" fmla="*/ 334465 w 1023044"/>
              <a:gd name="connsiteY165" fmla="*/ 592249 h 1320973"/>
              <a:gd name="connsiteX166" fmla="*/ 320500 w 1023044"/>
              <a:gd name="connsiteY166" fmla="*/ 597470 h 1320973"/>
              <a:gd name="connsiteX167" fmla="*/ 315476 w 1023044"/>
              <a:gd name="connsiteY167" fmla="*/ 600228 h 1320973"/>
              <a:gd name="connsiteX168" fmla="*/ 315458 w 1023044"/>
              <a:gd name="connsiteY168" fmla="*/ 600228 h 1320973"/>
              <a:gd name="connsiteX169" fmla="*/ 216498 w 1023044"/>
              <a:gd name="connsiteY169" fmla="*/ 646299 h 1320973"/>
              <a:gd name="connsiteX170" fmla="*/ 186137 w 1023044"/>
              <a:gd name="connsiteY170" fmla="*/ 697446 h 1320973"/>
              <a:gd name="connsiteX171" fmla="*/ 206317 w 1023044"/>
              <a:gd name="connsiteY171" fmla="*/ 753630 h 1320973"/>
              <a:gd name="connsiteX172" fmla="*/ 324789 w 1023044"/>
              <a:gd name="connsiteY172" fmla="*/ 915369 h 1320973"/>
              <a:gd name="connsiteX173" fmla="*/ 349956 w 1023044"/>
              <a:gd name="connsiteY173" fmla="*/ 967165 h 1320973"/>
              <a:gd name="connsiteX174" fmla="*/ 349938 w 1023044"/>
              <a:gd name="connsiteY174" fmla="*/ 967165 h 1320973"/>
              <a:gd name="connsiteX175" fmla="*/ 349005 w 1023044"/>
              <a:gd name="connsiteY175" fmla="*/ 967893 h 1320973"/>
              <a:gd name="connsiteX176" fmla="*/ 346608 w 1023044"/>
              <a:gd name="connsiteY176" fmla="*/ 963957 h 1320973"/>
              <a:gd name="connsiteX177" fmla="*/ 329000 w 1023044"/>
              <a:gd name="connsiteY177" fmla="*/ 945742 h 1320973"/>
              <a:gd name="connsiteX178" fmla="*/ 327786 w 1023044"/>
              <a:gd name="connsiteY178" fmla="*/ 944528 h 1320973"/>
              <a:gd name="connsiteX179" fmla="*/ 324750 w 1023044"/>
              <a:gd name="connsiteY179" fmla="*/ 943314 h 1320973"/>
              <a:gd name="connsiteX180" fmla="*/ 321714 w 1023044"/>
              <a:gd name="connsiteY180" fmla="*/ 946107 h 1320973"/>
              <a:gd name="connsiteX181" fmla="*/ 327300 w 1023044"/>
              <a:gd name="connsiteY181" fmla="*/ 953029 h 1320973"/>
              <a:gd name="connsiteX182" fmla="*/ 332643 w 1023044"/>
              <a:gd name="connsiteY182" fmla="*/ 959222 h 1320973"/>
              <a:gd name="connsiteX183" fmla="*/ 334222 w 1023044"/>
              <a:gd name="connsiteY183" fmla="*/ 961772 h 1320973"/>
              <a:gd name="connsiteX184" fmla="*/ 343937 w 1023044"/>
              <a:gd name="connsiteY184" fmla="*/ 979744 h 1320973"/>
              <a:gd name="connsiteX185" fmla="*/ 337136 w 1023044"/>
              <a:gd name="connsiteY185" fmla="*/ 991645 h 1320973"/>
              <a:gd name="connsiteX186" fmla="*/ 334465 w 1023044"/>
              <a:gd name="connsiteY186" fmla="*/ 993223 h 1320973"/>
              <a:gd name="connsiteX187" fmla="*/ 330943 w 1023044"/>
              <a:gd name="connsiteY187" fmla="*/ 994316 h 1320973"/>
              <a:gd name="connsiteX188" fmla="*/ 326329 w 1023044"/>
              <a:gd name="connsiteY188" fmla="*/ 993345 h 1320973"/>
              <a:gd name="connsiteX189" fmla="*/ 302406 w 1023044"/>
              <a:gd name="connsiteY189" fmla="*/ 985816 h 1320973"/>
              <a:gd name="connsiteX190" fmla="*/ 296070 w 1023044"/>
              <a:gd name="connsiteY190" fmla="*/ 984969 h 1320973"/>
              <a:gd name="connsiteX191" fmla="*/ 292692 w 1023044"/>
              <a:gd name="connsiteY191" fmla="*/ 986423 h 1320973"/>
              <a:gd name="connsiteX192" fmla="*/ 291843 w 1023044"/>
              <a:gd name="connsiteY192" fmla="*/ 988136 h 1320973"/>
              <a:gd name="connsiteX193" fmla="*/ 291963 w 1023044"/>
              <a:gd name="connsiteY193" fmla="*/ 988123 h 1320973"/>
              <a:gd name="connsiteX194" fmla="*/ 293295 w 1023044"/>
              <a:gd name="connsiteY194" fmla="*/ 988016 h 1320973"/>
              <a:gd name="connsiteX195" fmla="*/ 293906 w 1023044"/>
              <a:gd name="connsiteY195" fmla="*/ 989337 h 1320973"/>
              <a:gd name="connsiteX196" fmla="*/ 307749 w 1023044"/>
              <a:gd name="connsiteY196" fmla="*/ 994923 h 1320973"/>
              <a:gd name="connsiteX197" fmla="*/ 320257 w 1023044"/>
              <a:gd name="connsiteY197" fmla="*/ 1000145 h 1320973"/>
              <a:gd name="connsiteX198" fmla="*/ 327901 w 1023044"/>
              <a:gd name="connsiteY198" fmla="*/ 1002623 h 1320973"/>
              <a:gd name="connsiteX199" fmla="*/ 330215 w 1023044"/>
              <a:gd name="connsiteY199" fmla="*/ 1002452 h 1320973"/>
              <a:gd name="connsiteX200" fmla="*/ 334950 w 1023044"/>
              <a:gd name="connsiteY200" fmla="*/ 1001845 h 1320973"/>
              <a:gd name="connsiteX201" fmla="*/ 333129 w 1023044"/>
              <a:gd name="connsiteY201" fmla="*/ 1005002 h 1320973"/>
              <a:gd name="connsiteX202" fmla="*/ 327786 w 1023044"/>
              <a:gd name="connsiteY202" fmla="*/ 1013745 h 1320973"/>
              <a:gd name="connsiteX203" fmla="*/ 324264 w 1023044"/>
              <a:gd name="connsiteY203" fmla="*/ 1024067 h 1320973"/>
              <a:gd name="connsiteX204" fmla="*/ 321836 w 1023044"/>
              <a:gd name="connsiteY204" fmla="*/ 1033903 h 1320973"/>
              <a:gd name="connsiteX205" fmla="*/ 305078 w 1023044"/>
              <a:gd name="connsiteY205" fmla="*/ 1049690 h 1320973"/>
              <a:gd name="connsiteX206" fmla="*/ 302285 w 1023044"/>
              <a:gd name="connsiteY206" fmla="*/ 1051512 h 1320973"/>
              <a:gd name="connsiteX207" fmla="*/ 300463 w 1023044"/>
              <a:gd name="connsiteY207" fmla="*/ 1052604 h 1320973"/>
              <a:gd name="connsiteX208" fmla="*/ 298642 w 1023044"/>
              <a:gd name="connsiteY208" fmla="*/ 1053819 h 1320973"/>
              <a:gd name="connsiteX209" fmla="*/ 296213 w 1023044"/>
              <a:gd name="connsiteY209" fmla="*/ 1055033 h 1320973"/>
              <a:gd name="connsiteX210" fmla="*/ 293784 w 1023044"/>
              <a:gd name="connsiteY210" fmla="*/ 1056247 h 1320973"/>
              <a:gd name="connsiteX211" fmla="*/ 291356 w 1023044"/>
              <a:gd name="connsiteY211" fmla="*/ 1057462 h 1320973"/>
              <a:gd name="connsiteX212" fmla="*/ 288927 w 1023044"/>
              <a:gd name="connsiteY212" fmla="*/ 1058555 h 1320973"/>
              <a:gd name="connsiteX213" fmla="*/ 269498 w 1023044"/>
              <a:gd name="connsiteY213" fmla="*/ 1065355 h 1320973"/>
              <a:gd name="connsiteX214" fmla="*/ 257840 w 1023044"/>
              <a:gd name="connsiteY214" fmla="*/ 1080777 h 1320973"/>
              <a:gd name="connsiteX215" fmla="*/ 265855 w 1023044"/>
              <a:gd name="connsiteY215" fmla="*/ 1092677 h 1320973"/>
              <a:gd name="connsiteX216" fmla="*/ 267069 w 1023044"/>
              <a:gd name="connsiteY216" fmla="*/ 1093649 h 1320973"/>
              <a:gd name="connsiteX217" fmla="*/ 304205 w 1023044"/>
              <a:gd name="connsiteY217" fmla="*/ 1097959 h 1320973"/>
              <a:gd name="connsiteX218" fmla="*/ 318435 w 1023044"/>
              <a:gd name="connsiteY218" fmla="*/ 1096442 h 1320973"/>
              <a:gd name="connsiteX219" fmla="*/ 324993 w 1023044"/>
              <a:gd name="connsiteY219" fmla="*/ 1095106 h 1320973"/>
              <a:gd name="connsiteX220" fmla="*/ 330215 w 1023044"/>
              <a:gd name="connsiteY220" fmla="*/ 1093892 h 1320973"/>
              <a:gd name="connsiteX221" fmla="*/ 334950 w 1023044"/>
              <a:gd name="connsiteY221" fmla="*/ 1092677 h 1320973"/>
              <a:gd name="connsiteX222" fmla="*/ 340294 w 1023044"/>
              <a:gd name="connsiteY222" fmla="*/ 1090977 h 1320973"/>
              <a:gd name="connsiteX223" fmla="*/ 349765 w 1023044"/>
              <a:gd name="connsiteY223" fmla="*/ 1087213 h 1320973"/>
              <a:gd name="connsiteX224" fmla="*/ 365916 w 1023044"/>
              <a:gd name="connsiteY224" fmla="*/ 1081748 h 1320973"/>
              <a:gd name="connsiteX225" fmla="*/ 377574 w 1023044"/>
              <a:gd name="connsiteY225" fmla="*/ 1077377 h 1320973"/>
              <a:gd name="connsiteX226" fmla="*/ 383038 w 1023044"/>
              <a:gd name="connsiteY226" fmla="*/ 1075677 h 1320973"/>
              <a:gd name="connsiteX227" fmla="*/ 390932 w 1023044"/>
              <a:gd name="connsiteY227" fmla="*/ 1073248 h 1320973"/>
              <a:gd name="connsiteX228" fmla="*/ 401861 w 1023044"/>
              <a:gd name="connsiteY228" fmla="*/ 1069605 h 1320973"/>
              <a:gd name="connsiteX229" fmla="*/ 411575 w 1023044"/>
              <a:gd name="connsiteY229" fmla="*/ 1065962 h 1320973"/>
              <a:gd name="connsiteX230" fmla="*/ 417647 w 1023044"/>
              <a:gd name="connsiteY230" fmla="*/ 1063533 h 1320973"/>
              <a:gd name="connsiteX231" fmla="*/ 438291 w 1023044"/>
              <a:gd name="connsiteY231" fmla="*/ 1055640 h 1320973"/>
              <a:gd name="connsiteX232" fmla="*/ 449584 w 1023044"/>
              <a:gd name="connsiteY232" fmla="*/ 1051512 h 1320973"/>
              <a:gd name="connsiteX233" fmla="*/ 457234 w 1023044"/>
              <a:gd name="connsiteY233" fmla="*/ 1048961 h 1320973"/>
              <a:gd name="connsiteX234" fmla="*/ 458934 w 1023044"/>
              <a:gd name="connsiteY234" fmla="*/ 1047747 h 1320973"/>
              <a:gd name="connsiteX235" fmla="*/ 461485 w 1023044"/>
              <a:gd name="connsiteY235" fmla="*/ 1046532 h 1320973"/>
              <a:gd name="connsiteX236" fmla="*/ 463185 w 1023044"/>
              <a:gd name="connsiteY236" fmla="*/ 1045318 h 1320973"/>
              <a:gd name="connsiteX237" fmla="*/ 464278 w 1023044"/>
              <a:gd name="connsiteY237" fmla="*/ 1044104 h 1320973"/>
              <a:gd name="connsiteX238" fmla="*/ 466221 w 1023044"/>
              <a:gd name="connsiteY238" fmla="*/ 1042890 h 1320973"/>
              <a:gd name="connsiteX239" fmla="*/ 468042 w 1023044"/>
              <a:gd name="connsiteY239" fmla="*/ 1041675 h 1320973"/>
              <a:gd name="connsiteX240" fmla="*/ 469864 w 1023044"/>
              <a:gd name="connsiteY240" fmla="*/ 1040461 h 1320973"/>
              <a:gd name="connsiteX241" fmla="*/ 471199 w 1023044"/>
              <a:gd name="connsiteY241" fmla="*/ 1039247 h 1320973"/>
              <a:gd name="connsiteX242" fmla="*/ 480793 w 1023044"/>
              <a:gd name="connsiteY242" fmla="*/ 1026860 h 1320973"/>
              <a:gd name="connsiteX243" fmla="*/ 478971 w 1023044"/>
              <a:gd name="connsiteY243" fmla="*/ 1023096 h 1320973"/>
              <a:gd name="connsiteX244" fmla="*/ 460270 w 1023044"/>
              <a:gd name="connsiteY244" fmla="*/ 996137 h 1320973"/>
              <a:gd name="connsiteX245" fmla="*/ 455405 w 1023044"/>
              <a:gd name="connsiteY245" fmla="*/ 987552 h 1320973"/>
              <a:gd name="connsiteX246" fmla="*/ 455423 w 1023044"/>
              <a:gd name="connsiteY246" fmla="*/ 987552 h 1320973"/>
              <a:gd name="connsiteX247" fmla="*/ 435001 w 1023044"/>
              <a:gd name="connsiteY247" fmla="*/ 963939 h 1320973"/>
              <a:gd name="connsiteX248" fmla="*/ 435019 w 1023044"/>
              <a:gd name="connsiteY248" fmla="*/ 963939 h 1320973"/>
              <a:gd name="connsiteX249" fmla="*/ 425783 w 1023044"/>
              <a:gd name="connsiteY249" fmla="*/ 956186 h 1320973"/>
              <a:gd name="connsiteX250" fmla="*/ 419469 w 1023044"/>
              <a:gd name="connsiteY250" fmla="*/ 945864 h 1320973"/>
              <a:gd name="connsiteX251" fmla="*/ 417647 w 1023044"/>
              <a:gd name="connsiteY251" fmla="*/ 943314 h 1320973"/>
              <a:gd name="connsiteX252" fmla="*/ 415825 w 1023044"/>
              <a:gd name="connsiteY252" fmla="*/ 940885 h 1320973"/>
              <a:gd name="connsiteX253" fmla="*/ 413640 w 1023044"/>
              <a:gd name="connsiteY253" fmla="*/ 936999 h 1320973"/>
              <a:gd name="connsiteX254" fmla="*/ 402589 w 1023044"/>
              <a:gd name="connsiteY254" fmla="*/ 918541 h 1320973"/>
              <a:gd name="connsiteX255" fmla="*/ 396396 w 1023044"/>
              <a:gd name="connsiteY255" fmla="*/ 907370 h 1320973"/>
              <a:gd name="connsiteX256" fmla="*/ 390932 w 1023044"/>
              <a:gd name="connsiteY256" fmla="*/ 898262 h 1320973"/>
              <a:gd name="connsiteX257" fmla="*/ 384860 w 1023044"/>
              <a:gd name="connsiteY257" fmla="*/ 887454 h 1320973"/>
              <a:gd name="connsiteX258" fmla="*/ 363123 w 1023044"/>
              <a:gd name="connsiteY258" fmla="*/ 845438 h 1320973"/>
              <a:gd name="connsiteX259" fmla="*/ 359359 w 1023044"/>
              <a:gd name="connsiteY259" fmla="*/ 837909 h 1320973"/>
              <a:gd name="connsiteX260" fmla="*/ 352073 w 1023044"/>
              <a:gd name="connsiteY260" fmla="*/ 812772 h 1320973"/>
              <a:gd name="connsiteX261" fmla="*/ 346001 w 1023044"/>
              <a:gd name="connsiteY261" fmla="*/ 789336 h 1320973"/>
              <a:gd name="connsiteX262" fmla="*/ 342965 w 1023044"/>
              <a:gd name="connsiteY262" fmla="*/ 782414 h 1320973"/>
              <a:gd name="connsiteX263" fmla="*/ 326693 w 1023044"/>
              <a:gd name="connsiteY263" fmla="*/ 752663 h 1320973"/>
              <a:gd name="connsiteX264" fmla="*/ 317343 w 1023044"/>
              <a:gd name="connsiteY264" fmla="*/ 739912 h 1320973"/>
              <a:gd name="connsiteX265" fmla="*/ 310664 w 1023044"/>
              <a:gd name="connsiteY265" fmla="*/ 731776 h 1320973"/>
              <a:gd name="connsiteX266" fmla="*/ 307696 w 1023044"/>
              <a:gd name="connsiteY266" fmla="*/ 728116 h 1320973"/>
              <a:gd name="connsiteX267" fmla="*/ 307713 w 1023044"/>
              <a:gd name="connsiteY267" fmla="*/ 728116 h 1320973"/>
              <a:gd name="connsiteX268" fmla="*/ 326173 w 1023044"/>
              <a:gd name="connsiteY268" fmla="*/ 732530 h 1320973"/>
              <a:gd name="connsiteX269" fmla="*/ 371661 w 1023044"/>
              <a:gd name="connsiteY269" fmla="*/ 736598 h 1320973"/>
              <a:gd name="connsiteX270" fmla="*/ 373391 w 1023044"/>
              <a:gd name="connsiteY270" fmla="*/ 736593 h 1320973"/>
              <a:gd name="connsiteX271" fmla="*/ 447689 w 1023044"/>
              <a:gd name="connsiteY271" fmla="*/ 732004 h 1320973"/>
              <a:gd name="connsiteX272" fmla="*/ 447671 w 1023044"/>
              <a:gd name="connsiteY272" fmla="*/ 732004 h 1320973"/>
              <a:gd name="connsiteX273" fmla="*/ 456323 w 1023044"/>
              <a:gd name="connsiteY273" fmla="*/ 731055 h 1320973"/>
              <a:gd name="connsiteX274" fmla="*/ 456304 w 1023044"/>
              <a:gd name="connsiteY274" fmla="*/ 731055 h 1320973"/>
              <a:gd name="connsiteX275" fmla="*/ 481224 w 1023044"/>
              <a:gd name="connsiteY275" fmla="*/ 727951 h 1320973"/>
              <a:gd name="connsiteX276" fmla="*/ 483479 w 1023044"/>
              <a:gd name="connsiteY276" fmla="*/ 727632 h 1320973"/>
              <a:gd name="connsiteX277" fmla="*/ 483498 w 1023044"/>
              <a:gd name="connsiteY277" fmla="*/ 727632 h 1320973"/>
              <a:gd name="connsiteX278" fmla="*/ 506734 w 1023044"/>
              <a:gd name="connsiteY278" fmla="*/ 764597 h 1320973"/>
              <a:gd name="connsiteX279" fmla="*/ 611812 w 1023044"/>
              <a:gd name="connsiteY279" fmla="*/ 890672 h 1320973"/>
              <a:gd name="connsiteX280" fmla="*/ 612933 w 1023044"/>
              <a:gd name="connsiteY280" fmla="*/ 891851 h 1320973"/>
              <a:gd name="connsiteX281" fmla="*/ 612913 w 1023044"/>
              <a:gd name="connsiteY281" fmla="*/ 891851 h 1320973"/>
              <a:gd name="connsiteX282" fmla="*/ 615584 w 1023044"/>
              <a:gd name="connsiteY282" fmla="*/ 895590 h 1320973"/>
              <a:gd name="connsiteX283" fmla="*/ 617355 w 1023044"/>
              <a:gd name="connsiteY283" fmla="*/ 898036 h 1320973"/>
              <a:gd name="connsiteX284" fmla="*/ 617335 w 1023044"/>
              <a:gd name="connsiteY284" fmla="*/ 898036 h 1320973"/>
              <a:gd name="connsiteX285" fmla="*/ 640132 w 1023044"/>
              <a:gd name="connsiteY285" fmla="*/ 935348 h 1320973"/>
              <a:gd name="connsiteX286" fmla="*/ 651395 w 1023044"/>
              <a:gd name="connsiteY286" fmla="*/ 949580 h 1320973"/>
              <a:gd name="connsiteX287" fmla="*/ 663439 w 1023044"/>
              <a:gd name="connsiteY287" fmla="*/ 959266 h 1320973"/>
              <a:gd name="connsiteX288" fmla="*/ 684508 w 1023044"/>
              <a:gd name="connsiteY288" fmla="*/ 967378 h 1320973"/>
              <a:gd name="connsiteX289" fmla="*/ 695773 w 1023044"/>
              <a:gd name="connsiteY289" fmla="*/ 974704 h 1320973"/>
              <a:gd name="connsiteX290" fmla="*/ 829920 w 1023044"/>
              <a:gd name="connsiteY290" fmla="*/ 1085090 h 1320973"/>
              <a:gd name="connsiteX291" fmla="*/ 895194 w 1023044"/>
              <a:gd name="connsiteY291" fmla="*/ 1155102 h 1320973"/>
              <a:gd name="connsiteX292" fmla="*/ 895194 w 1023044"/>
              <a:gd name="connsiteY292" fmla="*/ 1155102 h 1320973"/>
              <a:gd name="connsiteX293" fmla="*/ 889815 w 1023044"/>
              <a:gd name="connsiteY293" fmla="*/ 1153857 h 1320973"/>
              <a:gd name="connsiteX294" fmla="*/ 884317 w 1023044"/>
              <a:gd name="connsiteY294" fmla="*/ 1155702 h 1320973"/>
              <a:gd name="connsiteX295" fmla="*/ 886260 w 1023044"/>
              <a:gd name="connsiteY295" fmla="*/ 1173310 h 1320973"/>
              <a:gd name="connsiteX296" fmla="*/ 893182 w 1023044"/>
              <a:gd name="connsiteY296" fmla="*/ 1181324 h 1320973"/>
              <a:gd name="connsiteX297" fmla="*/ 897068 w 1023044"/>
              <a:gd name="connsiteY297" fmla="*/ 1186182 h 1320973"/>
              <a:gd name="connsiteX298" fmla="*/ 904597 w 1023044"/>
              <a:gd name="connsiteY298" fmla="*/ 1194075 h 1320973"/>
              <a:gd name="connsiteX299" fmla="*/ 905811 w 1023044"/>
              <a:gd name="connsiteY299" fmla="*/ 1207068 h 1320973"/>
              <a:gd name="connsiteX300" fmla="*/ 914554 w 1023044"/>
              <a:gd name="connsiteY300" fmla="*/ 1230384 h 1320973"/>
              <a:gd name="connsiteX301" fmla="*/ 919087 w 1023044"/>
              <a:gd name="connsiteY301" fmla="*/ 1231599 h 1320973"/>
              <a:gd name="connsiteX302" fmla="*/ 924633 w 1023044"/>
              <a:gd name="connsiteY302" fmla="*/ 1229776 h 1320973"/>
              <a:gd name="connsiteX303" fmla="*/ 926485 w 1023044"/>
              <a:gd name="connsiteY303" fmla="*/ 1228682 h 1320973"/>
              <a:gd name="connsiteX304" fmla="*/ 927183 w 1023044"/>
              <a:gd name="connsiteY304" fmla="*/ 1231719 h 1320973"/>
              <a:gd name="connsiteX305" fmla="*/ 931919 w 1023044"/>
              <a:gd name="connsiteY305" fmla="*/ 1245198 h 1320973"/>
              <a:gd name="connsiteX306" fmla="*/ 933984 w 1023044"/>
              <a:gd name="connsiteY306" fmla="*/ 1264992 h 1320973"/>
              <a:gd name="connsiteX307" fmla="*/ 929612 w 1023044"/>
              <a:gd name="connsiteY307" fmla="*/ 1282479 h 1320973"/>
              <a:gd name="connsiteX308" fmla="*/ 922812 w 1023044"/>
              <a:gd name="connsiteY308" fmla="*/ 1307980 h 1320973"/>
              <a:gd name="connsiteX309" fmla="*/ 928884 w 1023044"/>
              <a:gd name="connsiteY309" fmla="*/ 1319395 h 1320973"/>
              <a:gd name="connsiteX310" fmla="*/ 937627 w 1023044"/>
              <a:gd name="connsiteY310" fmla="*/ 1320973 h 1320973"/>
              <a:gd name="connsiteX311" fmla="*/ 952806 w 1023044"/>
              <a:gd name="connsiteY311" fmla="*/ 1313444 h 1320973"/>
              <a:gd name="connsiteX312" fmla="*/ 964099 w 1023044"/>
              <a:gd name="connsiteY312" fmla="*/ 1303365 h 1320973"/>
              <a:gd name="connsiteX313" fmla="*/ 977457 w 1023044"/>
              <a:gd name="connsiteY313" fmla="*/ 1283936 h 1320973"/>
              <a:gd name="connsiteX314" fmla="*/ 982436 w 1023044"/>
              <a:gd name="connsiteY314" fmla="*/ 1275071 h 1320973"/>
              <a:gd name="connsiteX315" fmla="*/ 983529 w 1023044"/>
              <a:gd name="connsiteY315" fmla="*/ 1272642 h 1320973"/>
              <a:gd name="connsiteX316" fmla="*/ 985715 w 1023044"/>
              <a:gd name="connsiteY316" fmla="*/ 1266935 h 1320973"/>
              <a:gd name="connsiteX317" fmla="*/ 990086 w 1023044"/>
              <a:gd name="connsiteY317" fmla="*/ 1255399 h 1320973"/>
              <a:gd name="connsiteX318" fmla="*/ 995186 w 1023044"/>
              <a:gd name="connsiteY318" fmla="*/ 1241434 h 1320973"/>
              <a:gd name="connsiteX319" fmla="*/ 999315 w 1023044"/>
              <a:gd name="connsiteY319" fmla="*/ 1227469 h 1320973"/>
              <a:gd name="connsiteX320" fmla="*/ 1002472 w 1023044"/>
              <a:gd name="connsiteY320" fmla="*/ 1214111 h 1320973"/>
              <a:gd name="connsiteX321" fmla="*/ 1005265 w 1023044"/>
              <a:gd name="connsiteY321" fmla="*/ 1199539 h 1320973"/>
              <a:gd name="connsiteX322" fmla="*/ 1009637 w 1023044"/>
              <a:gd name="connsiteY322" fmla="*/ 1180717 h 1320973"/>
              <a:gd name="connsiteX323" fmla="*/ 1014130 w 1023044"/>
              <a:gd name="connsiteY323" fmla="*/ 1167359 h 1320973"/>
              <a:gd name="connsiteX324" fmla="*/ 1022388 w 1023044"/>
              <a:gd name="connsiteY324" fmla="*/ 1111136 h 1320973"/>
              <a:gd name="connsiteX325" fmla="*/ 1021052 w 1023044"/>
              <a:gd name="connsiteY325" fmla="*/ 1102878 h 1320973"/>
              <a:gd name="connsiteX326" fmla="*/ 1008423 w 1023044"/>
              <a:gd name="connsiteY326" fmla="*/ 1102635 h 1320973"/>
              <a:gd name="connsiteX327" fmla="*/ 990693 w 1023044"/>
              <a:gd name="connsiteY327" fmla="*/ 1100571 h 1320973"/>
              <a:gd name="connsiteX328" fmla="*/ 987612 w 1023044"/>
              <a:gd name="connsiteY328" fmla="*/ 1099753 h 1320973"/>
              <a:gd name="connsiteX329" fmla="*/ 987636 w 1023044"/>
              <a:gd name="connsiteY329" fmla="*/ 1099753 h 1320973"/>
              <a:gd name="connsiteX330" fmla="*/ 986726 w 1023044"/>
              <a:gd name="connsiteY330" fmla="*/ 1099665 h 1320973"/>
              <a:gd name="connsiteX331" fmla="*/ 983836 w 1023044"/>
              <a:gd name="connsiteY331" fmla="*/ 1099168 h 1320973"/>
              <a:gd name="connsiteX332" fmla="*/ 981763 w 1023044"/>
              <a:gd name="connsiteY332" fmla="*/ 1099083 h 1320973"/>
              <a:gd name="connsiteX333" fmla="*/ 979682 w 1023044"/>
              <a:gd name="connsiteY333" fmla="*/ 1099192 h 1320973"/>
              <a:gd name="connsiteX334" fmla="*/ 979286 w 1023044"/>
              <a:gd name="connsiteY334" fmla="*/ 1099190 h 1320973"/>
              <a:gd name="connsiteX335" fmla="*/ 978338 w 1023044"/>
              <a:gd name="connsiteY335" fmla="*/ 1099316 h 1320973"/>
              <a:gd name="connsiteX336" fmla="*/ 977994 w 1023044"/>
              <a:gd name="connsiteY336" fmla="*/ 1099303 h 1320973"/>
              <a:gd name="connsiteX337" fmla="*/ 975541 w 1023044"/>
              <a:gd name="connsiteY337" fmla="*/ 1099510 h 1320973"/>
              <a:gd name="connsiteX338" fmla="*/ 971220 w 1023044"/>
              <a:gd name="connsiteY338" fmla="*/ 1099578 h 1320973"/>
              <a:gd name="connsiteX339" fmla="*/ 970159 w 1023044"/>
              <a:gd name="connsiteY339" fmla="*/ 1099669 h 1320973"/>
              <a:gd name="connsiteX340" fmla="*/ 967129 w 1023044"/>
              <a:gd name="connsiteY340" fmla="*/ 1099466 h 1320973"/>
              <a:gd name="connsiteX341" fmla="*/ 966460 w 1023044"/>
              <a:gd name="connsiteY341" fmla="*/ 1099345 h 1320973"/>
              <a:gd name="connsiteX342" fmla="*/ 965391 w 1023044"/>
              <a:gd name="connsiteY342" fmla="*/ 1099011 h 1320973"/>
              <a:gd name="connsiteX343" fmla="*/ 963430 w 1023044"/>
              <a:gd name="connsiteY343" fmla="*/ 1098571 h 1320973"/>
              <a:gd name="connsiteX344" fmla="*/ 961727 w 1023044"/>
              <a:gd name="connsiteY344" fmla="*/ 1097640 h 1320973"/>
              <a:gd name="connsiteX345" fmla="*/ 940618 w 1023044"/>
              <a:gd name="connsiteY345" fmla="*/ 1093250 h 1320973"/>
              <a:gd name="connsiteX346" fmla="*/ 940164 w 1023044"/>
              <a:gd name="connsiteY346" fmla="*/ 1092682 h 1320973"/>
              <a:gd name="connsiteX347" fmla="*/ 940188 w 1023044"/>
              <a:gd name="connsiteY347" fmla="*/ 1092682 h 1320973"/>
              <a:gd name="connsiteX348" fmla="*/ 939813 w 1023044"/>
              <a:gd name="connsiteY348" fmla="*/ 1092677 h 1320973"/>
              <a:gd name="connsiteX349" fmla="*/ 880681 w 1023044"/>
              <a:gd name="connsiteY349" fmla="*/ 1034445 h 1320973"/>
              <a:gd name="connsiteX350" fmla="*/ 880658 w 1023044"/>
              <a:gd name="connsiteY350" fmla="*/ 1034445 h 1320973"/>
              <a:gd name="connsiteX351" fmla="*/ 805512 w 1023044"/>
              <a:gd name="connsiteY351" fmla="*/ 938851 h 1320973"/>
              <a:gd name="connsiteX352" fmla="*/ 746435 w 1023044"/>
              <a:gd name="connsiteY352" fmla="*/ 897142 h 1320973"/>
              <a:gd name="connsiteX353" fmla="*/ 746413 w 1023044"/>
              <a:gd name="connsiteY353" fmla="*/ 897142 h 1320973"/>
              <a:gd name="connsiteX354" fmla="*/ 742483 w 1023044"/>
              <a:gd name="connsiteY354" fmla="*/ 894740 h 1320973"/>
              <a:gd name="connsiteX355" fmla="*/ 739108 w 1023044"/>
              <a:gd name="connsiteY355" fmla="*/ 891845 h 1320973"/>
              <a:gd name="connsiteX356" fmla="*/ 739087 w 1023044"/>
              <a:gd name="connsiteY356" fmla="*/ 891845 h 1320973"/>
              <a:gd name="connsiteX357" fmla="*/ 668367 w 1023044"/>
              <a:gd name="connsiteY357" fmla="*/ 756543 h 1320973"/>
              <a:gd name="connsiteX358" fmla="*/ 668346 w 1023044"/>
              <a:gd name="connsiteY358" fmla="*/ 756543 h 1320973"/>
              <a:gd name="connsiteX359" fmla="*/ 663794 w 1023044"/>
              <a:gd name="connsiteY359" fmla="*/ 746348 h 1320973"/>
              <a:gd name="connsiteX360" fmla="*/ 653471 w 1023044"/>
              <a:gd name="connsiteY360" fmla="*/ 728133 h 1320973"/>
              <a:gd name="connsiteX361" fmla="*/ 649586 w 1023044"/>
              <a:gd name="connsiteY361" fmla="*/ 721333 h 1320973"/>
              <a:gd name="connsiteX362" fmla="*/ 648736 w 1023044"/>
              <a:gd name="connsiteY362" fmla="*/ 719633 h 1320973"/>
              <a:gd name="connsiteX363" fmla="*/ 643514 w 1023044"/>
              <a:gd name="connsiteY363" fmla="*/ 712590 h 1320973"/>
              <a:gd name="connsiteX364" fmla="*/ 640475 w 1023044"/>
              <a:gd name="connsiteY364" fmla="*/ 707266 h 1320973"/>
              <a:gd name="connsiteX365" fmla="*/ 640455 w 1023044"/>
              <a:gd name="connsiteY365" fmla="*/ 707266 h 1320973"/>
              <a:gd name="connsiteX366" fmla="*/ 645708 w 1023044"/>
              <a:gd name="connsiteY366" fmla="*/ 681728 h 1320973"/>
              <a:gd name="connsiteX367" fmla="*/ 650678 w 1023044"/>
              <a:gd name="connsiteY367" fmla="*/ 650553 h 1320973"/>
              <a:gd name="connsiteX368" fmla="*/ 651291 w 1023044"/>
              <a:gd name="connsiteY368" fmla="*/ 644808 h 1320973"/>
              <a:gd name="connsiteX369" fmla="*/ 651270 w 1023044"/>
              <a:gd name="connsiteY369" fmla="*/ 644808 h 1320973"/>
              <a:gd name="connsiteX370" fmla="*/ 651407 w 1023044"/>
              <a:gd name="connsiteY370" fmla="*/ 643737 h 1320973"/>
              <a:gd name="connsiteX371" fmla="*/ 651612 w 1023044"/>
              <a:gd name="connsiteY371" fmla="*/ 641139 h 1320973"/>
              <a:gd name="connsiteX372" fmla="*/ 651591 w 1023044"/>
              <a:gd name="connsiteY372" fmla="*/ 641139 h 1320973"/>
              <a:gd name="connsiteX373" fmla="*/ 650319 w 1023044"/>
              <a:gd name="connsiteY373" fmla="*/ 609889 h 1320973"/>
              <a:gd name="connsiteX374" fmla="*/ 646061 w 1023044"/>
              <a:gd name="connsiteY374" fmla="*/ 594254 h 1320973"/>
              <a:gd name="connsiteX375" fmla="*/ 646040 w 1023044"/>
              <a:gd name="connsiteY375" fmla="*/ 594254 h 1320973"/>
              <a:gd name="connsiteX376" fmla="*/ 644728 w 1023044"/>
              <a:gd name="connsiteY376" fmla="*/ 590184 h 1320973"/>
              <a:gd name="connsiteX377" fmla="*/ 643935 w 1023044"/>
              <a:gd name="connsiteY377" fmla="*/ 588913 h 1320973"/>
              <a:gd name="connsiteX378" fmla="*/ 643915 w 1023044"/>
              <a:gd name="connsiteY378" fmla="*/ 588913 h 1320973"/>
              <a:gd name="connsiteX379" fmla="*/ 637689 w 1023044"/>
              <a:gd name="connsiteY379" fmla="*/ 576656 h 1320973"/>
              <a:gd name="connsiteX380" fmla="*/ 599410 w 1023044"/>
              <a:gd name="connsiteY380" fmla="*/ 521175 h 1320973"/>
              <a:gd name="connsiteX381" fmla="*/ 586080 w 1023044"/>
              <a:gd name="connsiteY381" fmla="*/ 498329 h 1320973"/>
              <a:gd name="connsiteX382" fmla="*/ 566455 w 1023044"/>
              <a:gd name="connsiteY382" fmla="*/ 443286 h 1320973"/>
              <a:gd name="connsiteX383" fmla="*/ 557447 w 1023044"/>
              <a:gd name="connsiteY383" fmla="*/ 403466 h 1320973"/>
              <a:gd name="connsiteX384" fmla="*/ 557427 w 1023044"/>
              <a:gd name="connsiteY384" fmla="*/ 403466 h 1320973"/>
              <a:gd name="connsiteX385" fmla="*/ 554867 w 1023044"/>
              <a:gd name="connsiteY385" fmla="*/ 387147 h 1320973"/>
              <a:gd name="connsiteX386" fmla="*/ 553046 w 1023044"/>
              <a:gd name="connsiteY386" fmla="*/ 375611 h 1320973"/>
              <a:gd name="connsiteX387" fmla="*/ 551846 w 1023044"/>
              <a:gd name="connsiteY387" fmla="*/ 370419 h 1320973"/>
              <a:gd name="connsiteX388" fmla="*/ 551826 w 1023044"/>
              <a:gd name="connsiteY388" fmla="*/ 370419 h 1320973"/>
              <a:gd name="connsiteX389" fmla="*/ 550812 w 1023044"/>
              <a:gd name="connsiteY389" fmla="*/ 360684 h 1320973"/>
              <a:gd name="connsiteX390" fmla="*/ 551186 w 1023044"/>
              <a:gd name="connsiteY390" fmla="*/ 226845 h 1320973"/>
              <a:gd name="connsiteX391" fmla="*/ 551167 w 1023044"/>
              <a:gd name="connsiteY391" fmla="*/ 226845 h 1320973"/>
              <a:gd name="connsiteX392" fmla="*/ 553653 w 1023044"/>
              <a:gd name="connsiteY392" fmla="*/ 226490 h 1320973"/>
              <a:gd name="connsiteX393" fmla="*/ 573082 w 1023044"/>
              <a:gd name="connsiteY393" fmla="*/ 224061 h 1320973"/>
              <a:gd name="connsiteX394" fmla="*/ 591904 w 1023044"/>
              <a:gd name="connsiteY394" fmla="*/ 220661 h 1320973"/>
              <a:gd name="connsiteX395" fmla="*/ 608905 w 1023044"/>
              <a:gd name="connsiteY395" fmla="*/ 217625 h 1320973"/>
              <a:gd name="connsiteX396" fmla="*/ 657236 w 1023044"/>
              <a:gd name="connsiteY396" fmla="*/ 205482 h 1320973"/>
              <a:gd name="connsiteX397" fmla="*/ 666556 w 1023044"/>
              <a:gd name="connsiteY397" fmla="*/ 202746 h 1320973"/>
              <a:gd name="connsiteX398" fmla="*/ 673629 w 1023044"/>
              <a:gd name="connsiteY398" fmla="*/ 203174 h 1320973"/>
              <a:gd name="connsiteX399" fmla="*/ 712610 w 1023044"/>
              <a:gd name="connsiteY399" fmla="*/ 212282 h 1320973"/>
              <a:gd name="connsiteX400" fmla="*/ 745397 w 1023044"/>
              <a:gd name="connsiteY400" fmla="*/ 222118 h 1320973"/>
              <a:gd name="connsiteX401" fmla="*/ 752926 w 1023044"/>
              <a:gd name="connsiteY401" fmla="*/ 223818 h 1320973"/>
              <a:gd name="connsiteX402" fmla="*/ 774298 w 1023044"/>
              <a:gd name="connsiteY402" fmla="*/ 225640 h 1320973"/>
              <a:gd name="connsiteX403" fmla="*/ 815950 w 1023044"/>
              <a:gd name="connsiteY403" fmla="*/ 231226 h 1320973"/>
              <a:gd name="connsiteX404" fmla="*/ 840480 w 1023044"/>
              <a:gd name="connsiteY404" fmla="*/ 240455 h 1320973"/>
              <a:gd name="connsiteX405" fmla="*/ 850073 w 1023044"/>
              <a:gd name="connsiteY405" fmla="*/ 246162 h 1320973"/>
              <a:gd name="connsiteX406" fmla="*/ 860759 w 1023044"/>
              <a:gd name="connsiteY406" fmla="*/ 256605 h 1320973"/>
              <a:gd name="connsiteX407" fmla="*/ 886989 w 1023044"/>
              <a:gd name="connsiteY407" fmla="*/ 287693 h 1320973"/>
              <a:gd name="connsiteX408" fmla="*/ 899132 w 1023044"/>
              <a:gd name="connsiteY408" fmla="*/ 297043 h 1320973"/>
              <a:gd name="connsiteX409" fmla="*/ 913253 w 1023044"/>
              <a:gd name="connsiteY409" fmla="*/ 307248 h 1320973"/>
              <a:gd name="connsiteX410" fmla="*/ 913583 w 1023044"/>
              <a:gd name="connsiteY410" fmla="*/ 307243 h 1320973"/>
              <a:gd name="connsiteX411" fmla="*/ 920383 w 1023044"/>
              <a:gd name="connsiteY411" fmla="*/ 297043 h 1320973"/>
              <a:gd name="connsiteX412" fmla="*/ 911154 w 1023044"/>
              <a:gd name="connsiteY412" fmla="*/ 279192 h 1320973"/>
              <a:gd name="connsiteX413" fmla="*/ 908960 w 1023044"/>
              <a:gd name="connsiteY413" fmla="*/ 276642 h 1320973"/>
              <a:gd name="connsiteX414" fmla="*/ 908984 w 1023044"/>
              <a:gd name="connsiteY414" fmla="*/ 276642 h 1320973"/>
              <a:gd name="connsiteX415" fmla="*/ 927183 w 1023044"/>
              <a:gd name="connsiteY415" fmla="*/ 293279 h 1320973"/>
              <a:gd name="connsiteX416" fmla="*/ 940123 w 1023044"/>
              <a:gd name="connsiteY416" fmla="*/ 304649 h 1320973"/>
              <a:gd name="connsiteX417" fmla="*/ 944670 w 1023044"/>
              <a:gd name="connsiteY417" fmla="*/ 302143 h 1320973"/>
              <a:gd name="connsiteX418" fmla="*/ 945277 w 1023044"/>
              <a:gd name="connsiteY418" fmla="*/ 294372 h 1320973"/>
              <a:gd name="connsiteX419" fmla="*/ 942363 w 1023044"/>
              <a:gd name="connsiteY419" fmla="*/ 287207 h 1320973"/>
              <a:gd name="connsiteX420" fmla="*/ 936898 w 1023044"/>
              <a:gd name="connsiteY420" fmla="*/ 277128 h 1320973"/>
              <a:gd name="connsiteX421" fmla="*/ 931112 w 1023044"/>
              <a:gd name="connsiteY421" fmla="*/ 269428 h 1320973"/>
              <a:gd name="connsiteX422" fmla="*/ 931136 w 1023044"/>
              <a:gd name="connsiteY422" fmla="*/ 269428 h 1320973"/>
              <a:gd name="connsiteX423" fmla="*/ 934834 w 1023044"/>
              <a:gd name="connsiteY423" fmla="*/ 271906 h 1320973"/>
              <a:gd name="connsiteX424" fmla="*/ 943698 w 1023044"/>
              <a:gd name="connsiteY424" fmla="*/ 278828 h 1320973"/>
              <a:gd name="connsiteX425" fmla="*/ 951713 w 1023044"/>
              <a:gd name="connsiteY425" fmla="*/ 285142 h 1320973"/>
              <a:gd name="connsiteX426" fmla="*/ 960728 w 1023044"/>
              <a:gd name="connsiteY426" fmla="*/ 288852 h 1320973"/>
              <a:gd name="connsiteX427" fmla="*/ 964585 w 1023044"/>
              <a:gd name="connsiteY427" fmla="*/ 286842 h 1320973"/>
              <a:gd name="connsiteX428" fmla="*/ 965196 w 1023044"/>
              <a:gd name="connsiteY428" fmla="*/ 284569 h 1320973"/>
              <a:gd name="connsiteX429" fmla="*/ 965172 w 1023044"/>
              <a:gd name="connsiteY429" fmla="*/ 284569 h 1320973"/>
              <a:gd name="connsiteX430" fmla="*/ 965394 w 1023044"/>
              <a:gd name="connsiteY430" fmla="*/ 284547 h 1320973"/>
              <a:gd name="connsiteX431" fmla="*/ 966277 w 1023044"/>
              <a:gd name="connsiteY431" fmla="*/ 283920 h 1320973"/>
              <a:gd name="connsiteX432" fmla="*/ 966331 w 1023044"/>
              <a:gd name="connsiteY432" fmla="*/ 282438 h 1320973"/>
              <a:gd name="connsiteX433" fmla="*/ 966149 w 1023044"/>
              <a:gd name="connsiteY433" fmla="*/ 278468 h 1320973"/>
              <a:gd name="connsiteX434" fmla="*/ 964832 w 1023044"/>
              <a:gd name="connsiteY434" fmla="*/ 274975 h 1320973"/>
              <a:gd name="connsiteX435" fmla="*/ 962235 w 1023044"/>
              <a:gd name="connsiteY435" fmla="*/ 271084 h 1320973"/>
              <a:gd name="connsiteX436" fmla="*/ 958459 w 1023044"/>
              <a:gd name="connsiteY436" fmla="*/ 267839 h 1320973"/>
              <a:gd name="connsiteX437" fmla="*/ 954198 w 1023044"/>
              <a:gd name="connsiteY437" fmla="*/ 263403 h 1320973"/>
              <a:gd name="connsiteX438" fmla="*/ 953016 w 1023044"/>
              <a:gd name="connsiteY438" fmla="*/ 262304 h 1320973"/>
              <a:gd name="connsiteX439" fmla="*/ 950643 w 1023044"/>
              <a:gd name="connsiteY439" fmla="*/ 260332 h 1320973"/>
              <a:gd name="connsiteX440" fmla="*/ 946500 w 1023044"/>
              <a:gd name="connsiteY440" fmla="*/ 257228 h 1320973"/>
              <a:gd name="connsiteX441" fmla="*/ 946524 w 1023044"/>
              <a:gd name="connsiteY441" fmla="*/ 257228 h 1320973"/>
              <a:gd name="connsiteX442" fmla="*/ 951127 w 1023044"/>
              <a:gd name="connsiteY442" fmla="*/ 258524 h 1320973"/>
              <a:gd name="connsiteX443" fmla="*/ 951103 w 1023044"/>
              <a:gd name="connsiteY443" fmla="*/ 258524 h 1320973"/>
              <a:gd name="connsiteX444" fmla="*/ 953170 w 1023044"/>
              <a:gd name="connsiteY444" fmla="*/ 260249 h 1320973"/>
              <a:gd name="connsiteX445" fmla="*/ 960000 w 1023044"/>
              <a:gd name="connsiteY445" fmla="*/ 263755 h 1320973"/>
              <a:gd name="connsiteX446" fmla="*/ 963856 w 1023044"/>
              <a:gd name="connsiteY446" fmla="*/ 262313 h 1320973"/>
              <a:gd name="connsiteX447" fmla="*/ 964828 w 1023044"/>
              <a:gd name="connsiteY447" fmla="*/ 256605 h 1320973"/>
              <a:gd name="connsiteX448" fmla="*/ 963778 w 1023044"/>
              <a:gd name="connsiteY448" fmla="*/ 254104 h 1320973"/>
              <a:gd name="connsiteX449" fmla="*/ 963754 w 1023044"/>
              <a:gd name="connsiteY449" fmla="*/ 254104 h 1320973"/>
              <a:gd name="connsiteX450" fmla="*/ 963756 w 1023044"/>
              <a:gd name="connsiteY450" fmla="*/ 250701 h 1320973"/>
              <a:gd name="connsiteX451" fmla="*/ 963475 w 1023044"/>
              <a:gd name="connsiteY451" fmla="*/ 249543 h 1320973"/>
              <a:gd name="connsiteX452" fmla="*/ 962301 w 1023044"/>
              <a:gd name="connsiteY452" fmla="*/ 247202 h 1320973"/>
              <a:gd name="connsiteX453" fmla="*/ 960431 w 1023044"/>
              <a:gd name="connsiteY453" fmla="*/ 242174 h 1320973"/>
              <a:gd name="connsiteX454" fmla="*/ 957593 w 1023044"/>
              <a:gd name="connsiteY454" fmla="*/ 238810 h 1320973"/>
              <a:gd name="connsiteX455" fmla="*/ 953246 w 1023044"/>
              <a:gd name="connsiteY455" fmla="*/ 232875 h 1320973"/>
              <a:gd name="connsiteX456" fmla="*/ 952160 w 1023044"/>
              <a:gd name="connsiteY456" fmla="*/ 231573 h 1320973"/>
              <a:gd name="connsiteX457" fmla="*/ 950180 w 1023044"/>
              <a:gd name="connsiteY457" fmla="*/ 229992 h 1320973"/>
              <a:gd name="connsiteX458" fmla="*/ 944090 w 1023044"/>
              <a:gd name="connsiteY458" fmla="*/ 225644 h 1320973"/>
              <a:gd name="connsiteX459" fmla="*/ 944066 w 1023044"/>
              <a:gd name="connsiteY459" fmla="*/ 225644 h 1320973"/>
              <a:gd name="connsiteX460" fmla="*/ 938720 w 1023044"/>
              <a:gd name="connsiteY460" fmla="*/ 218354 h 1320973"/>
              <a:gd name="connsiteX461" fmla="*/ 927669 w 1023044"/>
              <a:gd name="connsiteY461" fmla="*/ 215318 h 1320973"/>
              <a:gd name="connsiteX462" fmla="*/ 916376 w 1023044"/>
              <a:gd name="connsiteY462" fmla="*/ 212282 h 1320973"/>
              <a:gd name="connsiteX463" fmla="*/ 912004 w 1023044"/>
              <a:gd name="connsiteY463" fmla="*/ 210703 h 1320973"/>
              <a:gd name="connsiteX464" fmla="*/ 892503 w 1023044"/>
              <a:gd name="connsiteY464" fmla="*/ 203919 h 1320973"/>
              <a:gd name="connsiteX465" fmla="*/ 892479 w 1023044"/>
              <a:gd name="connsiteY465" fmla="*/ 203919 h 1320973"/>
              <a:gd name="connsiteX466" fmla="*/ 892365 w 1023044"/>
              <a:gd name="connsiteY466" fmla="*/ 203850 h 1320973"/>
              <a:gd name="connsiteX467" fmla="*/ 890381 w 1023044"/>
              <a:gd name="connsiteY467" fmla="*/ 202905 h 1320973"/>
              <a:gd name="connsiteX468" fmla="*/ 889414 w 1023044"/>
              <a:gd name="connsiteY468" fmla="*/ 202398 h 1320973"/>
              <a:gd name="connsiteX469" fmla="*/ 886313 w 1023044"/>
              <a:gd name="connsiteY469" fmla="*/ 201894 h 1320973"/>
              <a:gd name="connsiteX470" fmla="*/ 886290 w 1023044"/>
              <a:gd name="connsiteY470" fmla="*/ 201894 h 1320973"/>
              <a:gd name="connsiteX471" fmla="*/ 885896 w 1023044"/>
              <a:gd name="connsiteY471" fmla="*/ 201475 h 1320973"/>
              <a:gd name="connsiteX472" fmla="*/ 876060 w 1023044"/>
              <a:gd name="connsiteY472" fmla="*/ 195281 h 1320973"/>
              <a:gd name="connsiteX473" fmla="*/ 866119 w 1023044"/>
              <a:gd name="connsiteY473" fmla="*/ 191849 h 1320973"/>
              <a:gd name="connsiteX474" fmla="*/ 863431 w 1023044"/>
              <a:gd name="connsiteY474" fmla="*/ 192124 h 1320973"/>
              <a:gd name="connsiteX475" fmla="*/ 861528 w 1023044"/>
              <a:gd name="connsiteY475" fmla="*/ 192258 h 1320973"/>
              <a:gd name="connsiteX476" fmla="*/ 836837 w 1023044"/>
              <a:gd name="connsiteY476" fmla="*/ 184231 h 1320973"/>
              <a:gd name="connsiteX477" fmla="*/ 830401 w 1023044"/>
              <a:gd name="connsiteY477" fmla="*/ 181923 h 1320973"/>
              <a:gd name="connsiteX478" fmla="*/ 818621 w 1023044"/>
              <a:gd name="connsiteY478" fmla="*/ 176945 h 1320973"/>
              <a:gd name="connsiteX479" fmla="*/ 792392 w 1023044"/>
              <a:gd name="connsiteY479" fmla="*/ 166137 h 1320973"/>
              <a:gd name="connsiteX480" fmla="*/ 784013 w 1023044"/>
              <a:gd name="connsiteY480" fmla="*/ 163466 h 1320973"/>
              <a:gd name="connsiteX481" fmla="*/ 775391 w 1023044"/>
              <a:gd name="connsiteY481" fmla="*/ 160673 h 1320973"/>
              <a:gd name="connsiteX482" fmla="*/ 760698 w 1023044"/>
              <a:gd name="connsiteY482" fmla="*/ 155815 h 1320973"/>
              <a:gd name="connsiteX483" fmla="*/ 745518 w 1023044"/>
              <a:gd name="connsiteY483" fmla="*/ 150715 h 1320973"/>
              <a:gd name="connsiteX484" fmla="*/ 737625 w 1023044"/>
              <a:gd name="connsiteY484" fmla="*/ 147922 h 1320973"/>
              <a:gd name="connsiteX485" fmla="*/ 709695 w 1023044"/>
              <a:gd name="connsiteY485" fmla="*/ 140029 h 1320973"/>
              <a:gd name="connsiteX486" fmla="*/ 696823 w 1023044"/>
              <a:gd name="connsiteY486" fmla="*/ 138086 h 1320973"/>
              <a:gd name="connsiteX487" fmla="*/ 690281 w 1023044"/>
              <a:gd name="connsiteY487" fmla="*/ 137448 h 1320973"/>
              <a:gd name="connsiteX488" fmla="*/ 682009 w 1023044"/>
              <a:gd name="connsiteY488" fmla="*/ 138086 h 1320973"/>
              <a:gd name="connsiteX489" fmla="*/ 673129 w 1023044"/>
              <a:gd name="connsiteY489" fmla="*/ 138582 h 1320973"/>
              <a:gd name="connsiteX490" fmla="*/ 623477 w 1023044"/>
              <a:gd name="connsiteY490" fmla="*/ 131650 h 1320973"/>
              <a:gd name="connsiteX491" fmla="*/ 597976 w 1023044"/>
              <a:gd name="connsiteY491" fmla="*/ 127036 h 1320973"/>
              <a:gd name="connsiteX492" fmla="*/ 595973 w 1023044"/>
              <a:gd name="connsiteY492" fmla="*/ 127010 h 1320973"/>
              <a:gd name="connsiteX493" fmla="*/ 560453 w 1023044"/>
              <a:gd name="connsiteY493" fmla="*/ 129343 h 1320973"/>
              <a:gd name="connsiteX494" fmla="*/ 556214 w 1023044"/>
              <a:gd name="connsiteY494" fmla="*/ 129751 h 1320973"/>
              <a:gd name="connsiteX495" fmla="*/ 538474 w 1023044"/>
              <a:gd name="connsiteY495" fmla="*/ 127036 h 1320973"/>
              <a:gd name="connsiteX496" fmla="*/ 504987 w 1023044"/>
              <a:gd name="connsiteY496" fmla="*/ 122296 h 1320973"/>
              <a:gd name="connsiteX497" fmla="*/ 504472 w 1023044"/>
              <a:gd name="connsiteY497" fmla="*/ 122300 h 1320973"/>
              <a:gd name="connsiteX498" fmla="*/ 465249 w 1023044"/>
              <a:gd name="connsiteY498" fmla="*/ 129829 h 1320973"/>
              <a:gd name="connsiteX499" fmla="*/ 433433 w 1023044"/>
              <a:gd name="connsiteY499" fmla="*/ 140029 h 1320973"/>
              <a:gd name="connsiteX500" fmla="*/ 425419 w 1023044"/>
              <a:gd name="connsiteY500" fmla="*/ 141243 h 1320973"/>
              <a:gd name="connsiteX501" fmla="*/ 423017 w 1023044"/>
              <a:gd name="connsiteY501" fmla="*/ 141527 h 1320973"/>
              <a:gd name="connsiteX502" fmla="*/ 420804 w 1023044"/>
              <a:gd name="connsiteY502" fmla="*/ 140758 h 1320973"/>
              <a:gd name="connsiteX503" fmla="*/ 414275 w 1023044"/>
              <a:gd name="connsiteY503" fmla="*/ 139451 h 1320973"/>
              <a:gd name="connsiteX504" fmla="*/ 404896 w 1023044"/>
              <a:gd name="connsiteY504" fmla="*/ 140879 h 1320973"/>
              <a:gd name="connsiteX505" fmla="*/ 402441 w 1023044"/>
              <a:gd name="connsiteY505" fmla="*/ 141618 h 1320973"/>
              <a:gd name="connsiteX506" fmla="*/ 399675 w 1023044"/>
              <a:gd name="connsiteY506" fmla="*/ 139300 h 1320973"/>
              <a:gd name="connsiteX507" fmla="*/ 393239 w 1023044"/>
              <a:gd name="connsiteY507" fmla="*/ 120235 h 1320973"/>
              <a:gd name="connsiteX508" fmla="*/ 392024 w 1023044"/>
              <a:gd name="connsiteY508" fmla="*/ 105906 h 1320973"/>
              <a:gd name="connsiteX509" fmla="*/ 389717 w 1023044"/>
              <a:gd name="connsiteY509" fmla="*/ 82955 h 1320973"/>
              <a:gd name="connsiteX510" fmla="*/ 387774 w 1023044"/>
              <a:gd name="connsiteY510" fmla="*/ 62918 h 1320973"/>
              <a:gd name="connsiteX511" fmla="*/ 369559 w 1023044"/>
              <a:gd name="connsiteY511" fmla="*/ 23331 h 1320973"/>
              <a:gd name="connsiteX512" fmla="*/ 342115 w 1023044"/>
              <a:gd name="connsiteY512" fmla="*/ 3173 h 1320973"/>
              <a:gd name="connsiteX513" fmla="*/ 332400 w 1023044"/>
              <a:gd name="connsiteY513" fmla="*/ 987 h 1320973"/>
              <a:gd name="connsiteX514" fmla="*/ 320390 w 1023044"/>
              <a:gd name="connsiteY514" fmla="*/ 0 h 1320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</a:cxnLst>
            <a:rect l="l" t="t" r="r" b="b"/>
            <a:pathLst>
              <a:path w="1023044" h="1320973">
                <a:moveTo>
                  <a:pt x="46648" y="221191"/>
                </a:moveTo>
                <a:cubicBezTo>
                  <a:pt x="46838" y="221191"/>
                  <a:pt x="47056" y="221259"/>
                  <a:pt x="47274" y="221390"/>
                </a:cubicBezTo>
                <a:cubicBezTo>
                  <a:pt x="48002" y="221754"/>
                  <a:pt x="48488" y="222725"/>
                  <a:pt x="48488" y="223333"/>
                </a:cubicBezTo>
                <a:cubicBezTo>
                  <a:pt x="48488" y="223800"/>
                  <a:pt x="48288" y="224017"/>
                  <a:pt x="47953" y="224017"/>
                </a:cubicBezTo>
                <a:cubicBezTo>
                  <a:pt x="47765" y="224017"/>
                  <a:pt x="47535" y="223949"/>
                  <a:pt x="47274" y="223818"/>
                </a:cubicBezTo>
                <a:cubicBezTo>
                  <a:pt x="46667" y="223454"/>
                  <a:pt x="46059" y="222483"/>
                  <a:pt x="46059" y="221875"/>
                </a:cubicBezTo>
                <a:cubicBezTo>
                  <a:pt x="46059" y="221408"/>
                  <a:pt x="46309" y="221191"/>
                  <a:pt x="46648" y="221191"/>
                </a:cubicBezTo>
                <a:close/>
                <a:moveTo>
                  <a:pt x="48609" y="225670"/>
                </a:moveTo>
                <a:cubicBezTo>
                  <a:pt x="48837" y="225670"/>
                  <a:pt x="49497" y="226794"/>
                  <a:pt x="51402" y="229890"/>
                </a:cubicBezTo>
                <a:lnTo>
                  <a:pt x="53467" y="233533"/>
                </a:lnTo>
                <a:lnTo>
                  <a:pt x="51038" y="230618"/>
                </a:lnTo>
                <a:cubicBezTo>
                  <a:pt x="49581" y="229040"/>
                  <a:pt x="48488" y="227218"/>
                  <a:pt x="48488" y="226490"/>
                </a:cubicBezTo>
                <a:cubicBezTo>
                  <a:pt x="48488" y="225985"/>
                  <a:pt x="48488" y="225670"/>
                  <a:pt x="48609" y="225670"/>
                </a:cubicBezTo>
                <a:close/>
                <a:moveTo>
                  <a:pt x="56165" y="237808"/>
                </a:moveTo>
                <a:cubicBezTo>
                  <a:pt x="56492" y="237808"/>
                  <a:pt x="56983" y="238463"/>
                  <a:pt x="57474" y="239726"/>
                </a:cubicBezTo>
                <a:cubicBezTo>
                  <a:pt x="57756" y="240479"/>
                  <a:pt x="57747" y="240940"/>
                  <a:pt x="57390" y="240940"/>
                </a:cubicBezTo>
                <a:cubicBezTo>
                  <a:pt x="57286" y="240940"/>
                  <a:pt x="57152" y="240901"/>
                  <a:pt x="56988" y="240819"/>
                </a:cubicBezTo>
                <a:cubicBezTo>
                  <a:pt x="56260" y="240455"/>
                  <a:pt x="55774" y="239605"/>
                  <a:pt x="55774" y="238876"/>
                </a:cubicBezTo>
                <a:cubicBezTo>
                  <a:pt x="55774" y="238158"/>
                  <a:pt x="55926" y="237808"/>
                  <a:pt x="56165" y="237808"/>
                </a:cubicBezTo>
                <a:close/>
                <a:moveTo>
                  <a:pt x="58593" y="242666"/>
                </a:moveTo>
                <a:cubicBezTo>
                  <a:pt x="58921" y="242666"/>
                  <a:pt x="59412" y="243321"/>
                  <a:pt x="59903" y="244584"/>
                </a:cubicBezTo>
                <a:cubicBezTo>
                  <a:pt x="60185" y="245336"/>
                  <a:pt x="60176" y="245797"/>
                  <a:pt x="59818" y="245797"/>
                </a:cubicBezTo>
                <a:cubicBezTo>
                  <a:pt x="59714" y="245797"/>
                  <a:pt x="59581" y="245758"/>
                  <a:pt x="59417" y="245676"/>
                </a:cubicBezTo>
                <a:cubicBezTo>
                  <a:pt x="58688" y="245312"/>
                  <a:pt x="58203" y="244462"/>
                  <a:pt x="58203" y="243734"/>
                </a:cubicBezTo>
                <a:cubicBezTo>
                  <a:pt x="58203" y="243016"/>
                  <a:pt x="58354" y="242666"/>
                  <a:pt x="58593" y="242666"/>
                </a:cubicBezTo>
                <a:close/>
                <a:moveTo>
                  <a:pt x="61134" y="247711"/>
                </a:moveTo>
                <a:cubicBezTo>
                  <a:pt x="61206" y="247711"/>
                  <a:pt x="61283" y="247760"/>
                  <a:pt x="61360" y="247862"/>
                </a:cubicBezTo>
                <a:cubicBezTo>
                  <a:pt x="61724" y="248226"/>
                  <a:pt x="61846" y="249319"/>
                  <a:pt x="61481" y="250170"/>
                </a:cubicBezTo>
                <a:cubicBezTo>
                  <a:pt x="61342" y="250542"/>
                  <a:pt x="61202" y="250718"/>
                  <a:pt x="61083" y="250718"/>
                </a:cubicBezTo>
                <a:cubicBezTo>
                  <a:pt x="60891" y="250718"/>
                  <a:pt x="60753" y="250264"/>
                  <a:pt x="60753" y="249441"/>
                </a:cubicBezTo>
                <a:cubicBezTo>
                  <a:pt x="60657" y="248387"/>
                  <a:pt x="60864" y="247711"/>
                  <a:pt x="61134" y="247711"/>
                </a:cubicBezTo>
                <a:close/>
                <a:moveTo>
                  <a:pt x="888995" y="1163125"/>
                </a:moveTo>
                <a:cubicBezTo>
                  <a:pt x="890277" y="1163125"/>
                  <a:pt x="892226" y="1164000"/>
                  <a:pt x="893911" y="1165538"/>
                </a:cubicBezTo>
                <a:cubicBezTo>
                  <a:pt x="895368" y="1166874"/>
                  <a:pt x="896096" y="1168331"/>
                  <a:pt x="895732" y="1168817"/>
                </a:cubicBezTo>
                <a:cubicBezTo>
                  <a:pt x="895558" y="1168948"/>
                  <a:pt x="895399" y="1169016"/>
                  <a:pt x="895267" y="1169016"/>
                </a:cubicBezTo>
                <a:cubicBezTo>
                  <a:pt x="895032" y="1169016"/>
                  <a:pt x="894882" y="1168798"/>
                  <a:pt x="894882" y="1168331"/>
                </a:cubicBezTo>
                <a:cubicBezTo>
                  <a:pt x="894882" y="1167602"/>
                  <a:pt x="893303" y="1166752"/>
                  <a:pt x="891239" y="1166266"/>
                </a:cubicBezTo>
                <a:cubicBezTo>
                  <a:pt x="889296" y="1165902"/>
                  <a:pt x="887596" y="1165052"/>
                  <a:pt x="887596" y="1164324"/>
                </a:cubicBezTo>
                <a:cubicBezTo>
                  <a:pt x="887596" y="1163504"/>
                  <a:pt x="888151" y="1163125"/>
                  <a:pt x="888995" y="1163125"/>
                </a:cubicBezTo>
                <a:close/>
                <a:moveTo>
                  <a:pt x="914311" y="1206218"/>
                </a:moveTo>
                <a:lnTo>
                  <a:pt x="916619" y="1211076"/>
                </a:lnTo>
                <a:cubicBezTo>
                  <a:pt x="917954" y="1213747"/>
                  <a:pt x="919412" y="1217390"/>
                  <a:pt x="919776" y="1219211"/>
                </a:cubicBezTo>
                <a:cubicBezTo>
                  <a:pt x="920262" y="1221276"/>
                  <a:pt x="920140" y="1222612"/>
                  <a:pt x="919412" y="1222612"/>
                </a:cubicBezTo>
                <a:cubicBezTo>
                  <a:pt x="917833" y="1222612"/>
                  <a:pt x="915769" y="1217269"/>
                  <a:pt x="914919" y="1211076"/>
                </a:cubicBezTo>
                <a:lnTo>
                  <a:pt x="914311" y="1206218"/>
                </a:lnTo>
                <a:close/>
                <a:moveTo>
                  <a:pt x="320390" y="0"/>
                </a:moveTo>
                <a:cubicBezTo>
                  <a:pt x="315696" y="0"/>
                  <a:pt x="310864" y="364"/>
                  <a:pt x="307142" y="1109"/>
                </a:cubicBezTo>
                <a:cubicBezTo>
                  <a:pt x="283705" y="5966"/>
                  <a:pt x="276419" y="8880"/>
                  <a:pt x="262576" y="18959"/>
                </a:cubicBezTo>
                <a:cubicBezTo>
                  <a:pt x="249461" y="28553"/>
                  <a:pt x="247882" y="30010"/>
                  <a:pt x="241932" y="38996"/>
                </a:cubicBezTo>
                <a:cubicBezTo>
                  <a:pt x="236710" y="46768"/>
                  <a:pt x="236103" y="48468"/>
                  <a:pt x="235739" y="55754"/>
                </a:cubicBezTo>
                <a:cubicBezTo>
                  <a:pt x="235253" y="62675"/>
                  <a:pt x="235618" y="64133"/>
                  <a:pt x="237803" y="66197"/>
                </a:cubicBezTo>
                <a:cubicBezTo>
                  <a:pt x="240111" y="68383"/>
                  <a:pt x="240354" y="69354"/>
                  <a:pt x="239504" y="75790"/>
                </a:cubicBezTo>
                <a:cubicBezTo>
                  <a:pt x="239018" y="79676"/>
                  <a:pt x="238775" y="88784"/>
                  <a:pt x="238896" y="96070"/>
                </a:cubicBezTo>
                <a:cubicBezTo>
                  <a:pt x="239139" y="109185"/>
                  <a:pt x="240475" y="113921"/>
                  <a:pt x="246668" y="122664"/>
                </a:cubicBezTo>
                <a:cubicBezTo>
                  <a:pt x="247882" y="124364"/>
                  <a:pt x="247761" y="125943"/>
                  <a:pt x="245939" y="130557"/>
                </a:cubicBezTo>
                <a:cubicBezTo>
                  <a:pt x="241325" y="142336"/>
                  <a:pt x="242297" y="147679"/>
                  <a:pt x="249825" y="150472"/>
                </a:cubicBezTo>
                <a:cubicBezTo>
                  <a:pt x="251283" y="151079"/>
                  <a:pt x="253104" y="152901"/>
                  <a:pt x="253711" y="154601"/>
                </a:cubicBezTo>
                <a:cubicBezTo>
                  <a:pt x="254318" y="156301"/>
                  <a:pt x="256261" y="158244"/>
                  <a:pt x="257840" y="158851"/>
                </a:cubicBezTo>
                <a:cubicBezTo>
                  <a:pt x="260147" y="159701"/>
                  <a:pt x="260997" y="161158"/>
                  <a:pt x="261605" y="164559"/>
                </a:cubicBezTo>
                <a:cubicBezTo>
                  <a:pt x="261969" y="167109"/>
                  <a:pt x="262819" y="171480"/>
                  <a:pt x="263547" y="174273"/>
                </a:cubicBezTo>
                <a:cubicBezTo>
                  <a:pt x="264155" y="177066"/>
                  <a:pt x="264640" y="181923"/>
                  <a:pt x="264640" y="185202"/>
                </a:cubicBezTo>
                <a:cubicBezTo>
                  <a:pt x="264640" y="196479"/>
                  <a:pt x="269801" y="202344"/>
                  <a:pt x="279351" y="202344"/>
                </a:cubicBezTo>
                <a:cubicBezTo>
                  <a:pt x="283067" y="202344"/>
                  <a:pt x="287448" y="201456"/>
                  <a:pt x="292449" y="199653"/>
                </a:cubicBezTo>
                <a:cubicBezTo>
                  <a:pt x="299479" y="197197"/>
                  <a:pt x="307099" y="195804"/>
                  <a:pt x="312797" y="195804"/>
                </a:cubicBezTo>
                <a:cubicBezTo>
                  <a:pt x="315268" y="195804"/>
                  <a:pt x="317378" y="196066"/>
                  <a:pt x="318921" y="196617"/>
                </a:cubicBezTo>
                <a:cubicBezTo>
                  <a:pt x="324993" y="198681"/>
                  <a:pt x="331793" y="210825"/>
                  <a:pt x="333736" y="222968"/>
                </a:cubicBezTo>
                <a:cubicBezTo>
                  <a:pt x="334708" y="229162"/>
                  <a:pt x="334586" y="229525"/>
                  <a:pt x="331065" y="232440"/>
                </a:cubicBezTo>
                <a:cubicBezTo>
                  <a:pt x="329122" y="234140"/>
                  <a:pt x="324872" y="236812"/>
                  <a:pt x="321836" y="238390"/>
                </a:cubicBezTo>
                <a:cubicBezTo>
                  <a:pt x="309328" y="244947"/>
                  <a:pt x="298642" y="253205"/>
                  <a:pt x="290749" y="262677"/>
                </a:cubicBezTo>
                <a:cubicBezTo>
                  <a:pt x="273626" y="283200"/>
                  <a:pt x="268769" y="292914"/>
                  <a:pt x="262819" y="317565"/>
                </a:cubicBezTo>
                <a:cubicBezTo>
                  <a:pt x="261119" y="324730"/>
                  <a:pt x="259297" y="331773"/>
                  <a:pt x="258933" y="332987"/>
                </a:cubicBezTo>
                <a:cubicBezTo>
                  <a:pt x="258569" y="334202"/>
                  <a:pt x="256019" y="337602"/>
                  <a:pt x="253225" y="340395"/>
                </a:cubicBezTo>
                <a:cubicBezTo>
                  <a:pt x="242782" y="351081"/>
                  <a:pt x="242539" y="351567"/>
                  <a:pt x="243389" y="356545"/>
                </a:cubicBezTo>
                <a:cubicBezTo>
                  <a:pt x="243997" y="360310"/>
                  <a:pt x="243511" y="362010"/>
                  <a:pt x="240475" y="366503"/>
                </a:cubicBezTo>
                <a:cubicBezTo>
                  <a:pt x="238411" y="369539"/>
                  <a:pt x="236710" y="372575"/>
                  <a:pt x="236710" y="373182"/>
                </a:cubicBezTo>
                <a:cubicBezTo>
                  <a:pt x="236710" y="373911"/>
                  <a:pt x="234039" y="378768"/>
                  <a:pt x="230639" y="384111"/>
                </a:cubicBezTo>
                <a:cubicBezTo>
                  <a:pt x="227360" y="389333"/>
                  <a:pt x="224446" y="394190"/>
                  <a:pt x="224203" y="394797"/>
                </a:cubicBezTo>
                <a:cubicBezTo>
                  <a:pt x="224150" y="394956"/>
                  <a:pt x="223888" y="395027"/>
                  <a:pt x="223469" y="395027"/>
                </a:cubicBezTo>
                <a:cubicBezTo>
                  <a:pt x="221001" y="395027"/>
                  <a:pt x="213094" y="392537"/>
                  <a:pt x="210602" y="390669"/>
                </a:cubicBezTo>
                <a:cubicBezTo>
                  <a:pt x="209995" y="390183"/>
                  <a:pt x="205866" y="388725"/>
                  <a:pt x="201495" y="387390"/>
                </a:cubicBezTo>
                <a:cubicBezTo>
                  <a:pt x="197123" y="386054"/>
                  <a:pt x="190080" y="383504"/>
                  <a:pt x="185708" y="381682"/>
                </a:cubicBezTo>
                <a:cubicBezTo>
                  <a:pt x="181337" y="379982"/>
                  <a:pt x="175386" y="377675"/>
                  <a:pt x="172351" y="376582"/>
                </a:cubicBezTo>
                <a:cubicBezTo>
                  <a:pt x="169315" y="375611"/>
                  <a:pt x="164457" y="372818"/>
                  <a:pt x="161422" y="370389"/>
                </a:cubicBezTo>
                <a:cubicBezTo>
                  <a:pt x="149521" y="360674"/>
                  <a:pt x="114062" y="322787"/>
                  <a:pt x="114062" y="319630"/>
                </a:cubicBezTo>
                <a:cubicBezTo>
                  <a:pt x="114062" y="318658"/>
                  <a:pt x="115520" y="311372"/>
                  <a:pt x="117220" y="303236"/>
                </a:cubicBezTo>
                <a:cubicBezTo>
                  <a:pt x="119648" y="291821"/>
                  <a:pt x="120134" y="286721"/>
                  <a:pt x="119527" y="280771"/>
                </a:cubicBezTo>
                <a:cubicBezTo>
                  <a:pt x="118555" y="271785"/>
                  <a:pt x="121227" y="262070"/>
                  <a:pt x="125720" y="258063"/>
                </a:cubicBezTo>
                <a:cubicBezTo>
                  <a:pt x="127299" y="256727"/>
                  <a:pt x="128634" y="254298"/>
                  <a:pt x="128634" y="252841"/>
                </a:cubicBezTo>
                <a:cubicBezTo>
                  <a:pt x="128634" y="249562"/>
                  <a:pt x="124384" y="246283"/>
                  <a:pt x="120134" y="246283"/>
                </a:cubicBezTo>
                <a:cubicBezTo>
                  <a:pt x="115641" y="246283"/>
                  <a:pt x="106533" y="249805"/>
                  <a:pt x="104712" y="252112"/>
                </a:cubicBezTo>
                <a:cubicBezTo>
                  <a:pt x="100340" y="257455"/>
                  <a:pt x="99247" y="259884"/>
                  <a:pt x="98519" y="265227"/>
                </a:cubicBezTo>
                <a:lnTo>
                  <a:pt x="97669" y="270935"/>
                </a:lnTo>
                <a:lnTo>
                  <a:pt x="92811" y="266199"/>
                </a:lnTo>
                <a:cubicBezTo>
                  <a:pt x="88318" y="261827"/>
                  <a:pt x="80304" y="247619"/>
                  <a:pt x="78239" y="240212"/>
                </a:cubicBezTo>
                <a:cubicBezTo>
                  <a:pt x="77146" y="236326"/>
                  <a:pt x="68403" y="220782"/>
                  <a:pt x="63667" y="214346"/>
                </a:cubicBezTo>
                <a:cubicBezTo>
                  <a:pt x="61239" y="211189"/>
                  <a:pt x="58446" y="208882"/>
                  <a:pt x="55896" y="208153"/>
                </a:cubicBezTo>
                <a:cubicBezTo>
                  <a:pt x="54641" y="207777"/>
                  <a:pt x="53732" y="207559"/>
                  <a:pt x="52975" y="207559"/>
                </a:cubicBezTo>
                <a:cubicBezTo>
                  <a:pt x="51535" y="207559"/>
                  <a:pt x="50646" y="208349"/>
                  <a:pt x="48974" y="210339"/>
                </a:cubicBezTo>
                <a:cubicBezTo>
                  <a:pt x="47395" y="212161"/>
                  <a:pt x="46059" y="215075"/>
                  <a:pt x="46059" y="216775"/>
                </a:cubicBezTo>
                <a:cubicBezTo>
                  <a:pt x="46059" y="218151"/>
                  <a:pt x="46036" y="218904"/>
                  <a:pt x="45659" y="218904"/>
                </a:cubicBezTo>
                <a:cubicBezTo>
                  <a:pt x="45169" y="218904"/>
                  <a:pt x="44086" y="217641"/>
                  <a:pt x="41688" y="214832"/>
                </a:cubicBezTo>
                <a:cubicBezTo>
                  <a:pt x="38333" y="210970"/>
                  <a:pt x="37191" y="210000"/>
                  <a:pt x="34202" y="210000"/>
                </a:cubicBezTo>
                <a:cubicBezTo>
                  <a:pt x="33620" y="210000"/>
                  <a:pt x="32968" y="210037"/>
                  <a:pt x="32216" y="210096"/>
                </a:cubicBezTo>
                <a:cubicBezTo>
                  <a:pt x="27601" y="210461"/>
                  <a:pt x="27116" y="210825"/>
                  <a:pt x="26144" y="214711"/>
                </a:cubicBezTo>
                <a:cubicBezTo>
                  <a:pt x="25173" y="218597"/>
                  <a:pt x="25780" y="220297"/>
                  <a:pt x="31973" y="232197"/>
                </a:cubicBezTo>
                <a:cubicBezTo>
                  <a:pt x="35738" y="239483"/>
                  <a:pt x="38652" y="245555"/>
                  <a:pt x="38409" y="245919"/>
                </a:cubicBezTo>
                <a:cubicBezTo>
                  <a:pt x="38399" y="245926"/>
                  <a:pt x="38386" y="245930"/>
                  <a:pt x="38372" y="245930"/>
                </a:cubicBezTo>
                <a:cubicBezTo>
                  <a:pt x="37897" y="245930"/>
                  <a:pt x="35414" y="242004"/>
                  <a:pt x="32702" y="236933"/>
                </a:cubicBezTo>
                <a:cubicBezTo>
                  <a:pt x="26391" y="225041"/>
                  <a:pt x="24689" y="223214"/>
                  <a:pt x="20445" y="223211"/>
                </a:cubicBezTo>
                <a:lnTo>
                  <a:pt x="20431" y="223211"/>
                </a:lnTo>
                <a:cubicBezTo>
                  <a:pt x="11452" y="223218"/>
                  <a:pt x="14003" y="239123"/>
                  <a:pt x="25537" y="255148"/>
                </a:cubicBezTo>
                <a:cubicBezTo>
                  <a:pt x="27480" y="257820"/>
                  <a:pt x="29059" y="260491"/>
                  <a:pt x="29059" y="260977"/>
                </a:cubicBezTo>
                <a:cubicBezTo>
                  <a:pt x="29059" y="261463"/>
                  <a:pt x="30637" y="264377"/>
                  <a:pt x="32702" y="267292"/>
                </a:cubicBezTo>
                <a:cubicBezTo>
                  <a:pt x="38045" y="275185"/>
                  <a:pt x="39259" y="279071"/>
                  <a:pt x="37195" y="281256"/>
                </a:cubicBezTo>
                <a:cubicBezTo>
                  <a:pt x="36648" y="281778"/>
                  <a:pt x="35977" y="282047"/>
                  <a:pt x="35154" y="282047"/>
                </a:cubicBezTo>
                <a:cubicBezTo>
                  <a:pt x="32141" y="282047"/>
                  <a:pt x="27078" y="278435"/>
                  <a:pt x="18494" y="270327"/>
                </a:cubicBezTo>
                <a:cubicBezTo>
                  <a:pt x="11550" y="263817"/>
                  <a:pt x="9453" y="262252"/>
                  <a:pt x="6747" y="262252"/>
                </a:cubicBezTo>
                <a:cubicBezTo>
                  <a:pt x="6424" y="262252"/>
                  <a:pt x="6093" y="262274"/>
                  <a:pt x="5743" y="262313"/>
                </a:cubicBezTo>
                <a:cubicBezTo>
                  <a:pt x="1129" y="262677"/>
                  <a:pt x="-935" y="266806"/>
                  <a:pt x="400" y="272270"/>
                </a:cubicBezTo>
                <a:cubicBezTo>
                  <a:pt x="1736" y="277614"/>
                  <a:pt x="15458" y="290121"/>
                  <a:pt x="25051" y="294857"/>
                </a:cubicBezTo>
                <a:cubicBezTo>
                  <a:pt x="31487" y="298014"/>
                  <a:pt x="34159" y="300079"/>
                  <a:pt x="35859" y="303236"/>
                </a:cubicBezTo>
                <a:cubicBezTo>
                  <a:pt x="37195" y="305665"/>
                  <a:pt x="39016" y="308458"/>
                  <a:pt x="39988" y="309429"/>
                </a:cubicBezTo>
                <a:cubicBezTo>
                  <a:pt x="43023" y="312586"/>
                  <a:pt x="48610" y="320358"/>
                  <a:pt x="47881" y="320358"/>
                </a:cubicBezTo>
                <a:cubicBezTo>
                  <a:pt x="47517" y="320358"/>
                  <a:pt x="48245" y="321573"/>
                  <a:pt x="49702" y="323030"/>
                </a:cubicBezTo>
                <a:cubicBezTo>
                  <a:pt x="51038" y="324487"/>
                  <a:pt x="52131" y="326066"/>
                  <a:pt x="52131" y="326552"/>
                </a:cubicBezTo>
                <a:cubicBezTo>
                  <a:pt x="52131" y="327037"/>
                  <a:pt x="53345" y="328858"/>
                  <a:pt x="54924" y="330680"/>
                </a:cubicBezTo>
                <a:cubicBezTo>
                  <a:pt x="60027" y="336760"/>
                  <a:pt x="62509" y="339540"/>
                  <a:pt x="62977" y="339540"/>
                </a:cubicBezTo>
                <a:cubicBezTo>
                  <a:pt x="63033" y="339540"/>
                  <a:pt x="63060" y="339500"/>
                  <a:pt x="63060" y="339423"/>
                </a:cubicBezTo>
                <a:cubicBezTo>
                  <a:pt x="63060" y="339407"/>
                  <a:pt x="63068" y="339399"/>
                  <a:pt x="63083" y="339399"/>
                </a:cubicBezTo>
                <a:cubicBezTo>
                  <a:pt x="63749" y="339399"/>
                  <a:pt x="78935" y="354955"/>
                  <a:pt x="82854" y="359824"/>
                </a:cubicBezTo>
                <a:cubicBezTo>
                  <a:pt x="86983" y="365046"/>
                  <a:pt x="98762" y="382411"/>
                  <a:pt x="102648" y="389211"/>
                </a:cubicBezTo>
                <a:cubicBezTo>
                  <a:pt x="104469" y="392490"/>
                  <a:pt x="110419" y="400262"/>
                  <a:pt x="115884" y="406576"/>
                </a:cubicBezTo>
                <a:cubicBezTo>
                  <a:pt x="121227" y="412891"/>
                  <a:pt x="126570" y="419327"/>
                  <a:pt x="127663" y="420905"/>
                </a:cubicBezTo>
                <a:cubicBezTo>
                  <a:pt x="128634" y="422484"/>
                  <a:pt x="134099" y="428434"/>
                  <a:pt x="139685" y="434142"/>
                </a:cubicBezTo>
                <a:cubicBezTo>
                  <a:pt x="143541" y="438165"/>
                  <a:pt x="146934" y="442016"/>
                  <a:pt x="148706" y="444334"/>
                </a:cubicBezTo>
                <a:lnTo>
                  <a:pt x="148722" y="444334"/>
                </a:lnTo>
                <a:lnTo>
                  <a:pt x="163840" y="459769"/>
                </a:lnTo>
                <a:lnTo>
                  <a:pt x="163856" y="459769"/>
                </a:lnTo>
                <a:cubicBezTo>
                  <a:pt x="166894" y="462200"/>
                  <a:pt x="173204" y="467782"/>
                  <a:pt x="177815" y="472151"/>
                </a:cubicBezTo>
                <a:cubicBezTo>
                  <a:pt x="182551" y="476522"/>
                  <a:pt x="191051" y="483322"/>
                  <a:pt x="197002" y="487208"/>
                </a:cubicBezTo>
                <a:cubicBezTo>
                  <a:pt x="202830" y="491094"/>
                  <a:pt x="207566" y="494616"/>
                  <a:pt x="207566" y="495101"/>
                </a:cubicBezTo>
                <a:cubicBezTo>
                  <a:pt x="207566" y="495587"/>
                  <a:pt x="209631" y="497166"/>
                  <a:pt x="212302" y="498623"/>
                </a:cubicBezTo>
                <a:cubicBezTo>
                  <a:pt x="215265" y="500287"/>
                  <a:pt x="217806" y="501205"/>
                  <a:pt x="220449" y="501205"/>
                </a:cubicBezTo>
                <a:cubicBezTo>
                  <a:pt x="225715" y="501205"/>
                  <a:pt x="231380" y="497560"/>
                  <a:pt x="241568" y="488908"/>
                </a:cubicBezTo>
                <a:cubicBezTo>
                  <a:pt x="245697" y="485387"/>
                  <a:pt x="251040" y="481015"/>
                  <a:pt x="253347" y="479315"/>
                </a:cubicBezTo>
                <a:cubicBezTo>
                  <a:pt x="255533" y="477493"/>
                  <a:pt x="258933" y="473972"/>
                  <a:pt x="260754" y="471301"/>
                </a:cubicBezTo>
                <a:cubicBezTo>
                  <a:pt x="262576" y="468750"/>
                  <a:pt x="271319" y="459764"/>
                  <a:pt x="280305" y="451385"/>
                </a:cubicBezTo>
                <a:cubicBezTo>
                  <a:pt x="289291" y="443128"/>
                  <a:pt x="302285" y="429891"/>
                  <a:pt x="309328" y="422120"/>
                </a:cubicBezTo>
                <a:cubicBezTo>
                  <a:pt x="316250" y="414348"/>
                  <a:pt x="322929" y="407548"/>
                  <a:pt x="324143" y="407184"/>
                </a:cubicBezTo>
                <a:cubicBezTo>
                  <a:pt x="326329" y="406455"/>
                  <a:pt x="335679" y="395040"/>
                  <a:pt x="337015" y="391397"/>
                </a:cubicBezTo>
                <a:cubicBezTo>
                  <a:pt x="337466" y="390293"/>
                  <a:pt x="337918" y="389728"/>
                  <a:pt x="338413" y="389728"/>
                </a:cubicBezTo>
                <a:cubicBezTo>
                  <a:pt x="339115" y="389728"/>
                  <a:pt x="339903" y="390867"/>
                  <a:pt x="340901" y="393218"/>
                </a:cubicBezTo>
                <a:cubicBezTo>
                  <a:pt x="341872" y="395283"/>
                  <a:pt x="345029" y="400262"/>
                  <a:pt x="348065" y="404269"/>
                </a:cubicBezTo>
                <a:cubicBezTo>
                  <a:pt x="350980" y="408277"/>
                  <a:pt x="356444" y="417748"/>
                  <a:pt x="359966" y="425155"/>
                </a:cubicBezTo>
                <a:cubicBezTo>
                  <a:pt x="363609" y="432563"/>
                  <a:pt x="367009" y="438878"/>
                  <a:pt x="367495" y="439242"/>
                </a:cubicBezTo>
                <a:cubicBezTo>
                  <a:pt x="369073" y="440456"/>
                  <a:pt x="372717" y="447499"/>
                  <a:pt x="372717" y="449321"/>
                </a:cubicBezTo>
                <a:cubicBezTo>
                  <a:pt x="372717" y="450292"/>
                  <a:pt x="374781" y="455150"/>
                  <a:pt x="377331" y="460129"/>
                </a:cubicBezTo>
                <a:cubicBezTo>
                  <a:pt x="379881" y="465107"/>
                  <a:pt x="382917" y="471301"/>
                  <a:pt x="384010" y="473972"/>
                </a:cubicBezTo>
                <a:cubicBezTo>
                  <a:pt x="385224" y="476644"/>
                  <a:pt x="387531" y="481015"/>
                  <a:pt x="389110" y="483687"/>
                </a:cubicBezTo>
                <a:cubicBezTo>
                  <a:pt x="390810" y="486358"/>
                  <a:pt x="393846" y="491823"/>
                  <a:pt x="395910" y="495830"/>
                </a:cubicBezTo>
                <a:cubicBezTo>
                  <a:pt x="397975" y="499837"/>
                  <a:pt x="401496" y="505545"/>
                  <a:pt x="403682" y="508581"/>
                </a:cubicBezTo>
                <a:cubicBezTo>
                  <a:pt x="408782" y="515502"/>
                  <a:pt x="410847" y="522667"/>
                  <a:pt x="414004" y="543918"/>
                </a:cubicBezTo>
                <a:cubicBezTo>
                  <a:pt x="417161" y="564562"/>
                  <a:pt x="416918" y="568205"/>
                  <a:pt x="412790" y="569419"/>
                </a:cubicBezTo>
                <a:cubicBezTo>
                  <a:pt x="411089" y="569905"/>
                  <a:pt x="404532" y="571969"/>
                  <a:pt x="398217" y="573912"/>
                </a:cubicBezTo>
                <a:cubicBezTo>
                  <a:pt x="391903" y="575976"/>
                  <a:pt x="383160" y="578041"/>
                  <a:pt x="378788" y="578527"/>
                </a:cubicBezTo>
                <a:cubicBezTo>
                  <a:pt x="370288" y="579377"/>
                  <a:pt x="348187" y="586298"/>
                  <a:pt x="334465" y="592249"/>
                </a:cubicBezTo>
                <a:cubicBezTo>
                  <a:pt x="329850" y="594192"/>
                  <a:pt x="323536" y="596620"/>
                  <a:pt x="320500" y="597470"/>
                </a:cubicBezTo>
                <a:cubicBezTo>
                  <a:pt x="317172" y="598460"/>
                  <a:pt x="315843" y="599116"/>
                  <a:pt x="315476" y="600228"/>
                </a:cubicBezTo>
                <a:lnTo>
                  <a:pt x="315458" y="600228"/>
                </a:lnTo>
                <a:cubicBezTo>
                  <a:pt x="268334" y="617748"/>
                  <a:pt x="235348" y="633105"/>
                  <a:pt x="216498" y="646299"/>
                </a:cubicBezTo>
                <a:cubicBezTo>
                  <a:pt x="195321" y="660068"/>
                  <a:pt x="185200" y="677117"/>
                  <a:pt x="186137" y="697446"/>
                </a:cubicBezTo>
                <a:cubicBezTo>
                  <a:pt x="186805" y="714009"/>
                  <a:pt x="193531" y="732737"/>
                  <a:pt x="206317" y="753630"/>
                </a:cubicBezTo>
                <a:cubicBezTo>
                  <a:pt x="242196" y="809114"/>
                  <a:pt x="281687" y="863027"/>
                  <a:pt x="324789" y="915369"/>
                </a:cubicBezTo>
                <a:cubicBezTo>
                  <a:pt x="330118" y="922939"/>
                  <a:pt x="338507" y="940205"/>
                  <a:pt x="349956" y="967165"/>
                </a:cubicBezTo>
                <a:lnTo>
                  <a:pt x="349938" y="967165"/>
                </a:lnTo>
                <a:cubicBezTo>
                  <a:pt x="349578" y="967632"/>
                  <a:pt x="349290" y="967893"/>
                  <a:pt x="349005" y="967893"/>
                </a:cubicBezTo>
                <a:cubicBezTo>
                  <a:pt x="348408" y="967893"/>
                  <a:pt x="347824" y="966747"/>
                  <a:pt x="346608" y="963957"/>
                </a:cubicBezTo>
                <a:cubicBezTo>
                  <a:pt x="343937" y="958007"/>
                  <a:pt x="332036" y="945742"/>
                  <a:pt x="329000" y="945742"/>
                </a:cubicBezTo>
                <a:cubicBezTo>
                  <a:pt x="328272" y="945742"/>
                  <a:pt x="327786" y="945135"/>
                  <a:pt x="327786" y="944528"/>
                </a:cubicBezTo>
                <a:cubicBezTo>
                  <a:pt x="327786" y="943800"/>
                  <a:pt x="326450" y="943314"/>
                  <a:pt x="324750" y="943314"/>
                </a:cubicBezTo>
                <a:cubicBezTo>
                  <a:pt x="322443" y="943314"/>
                  <a:pt x="321714" y="943921"/>
                  <a:pt x="321714" y="946107"/>
                </a:cubicBezTo>
                <a:cubicBezTo>
                  <a:pt x="321714" y="948535"/>
                  <a:pt x="325357" y="953029"/>
                  <a:pt x="327300" y="953029"/>
                </a:cubicBezTo>
                <a:cubicBezTo>
                  <a:pt x="328393" y="953029"/>
                  <a:pt x="332643" y="958007"/>
                  <a:pt x="332643" y="959222"/>
                </a:cubicBezTo>
                <a:cubicBezTo>
                  <a:pt x="332643" y="959707"/>
                  <a:pt x="333372" y="960922"/>
                  <a:pt x="334222" y="961772"/>
                </a:cubicBezTo>
                <a:cubicBezTo>
                  <a:pt x="336651" y="964201"/>
                  <a:pt x="343208" y="976344"/>
                  <a:pt x="343937" y="979744"/>
                </a:cubicBezTo>
                <a:cubicBezTo>
                  <a:pt x="345029" y="984480"/>
                  <a:pt x="341144" y="991159"/>
                  <a:pt x="337136" y="991645"/>
                </a:cubicBezTo>
                <a:cubicBezTo>
                  <a:pt x="335315" y="991887"/>
                  <a:pt x="334100" y="992616"/>
                  <a:pt x="334465" y="993223"/>
                </a:cubicBezTo>
                <a:cubicBezTo>
                  <a:pt x="334950" y="993830"/>
                  <a:pt x="333372" y="994316"/>
                  <a:pt x="330943" y="994316"/>
                </a:cubicBezTo>
                <a:cubicBezTo>
                  <a:pt x="328636" y="994316"/>
                  <a:pt x="326572" y="993952"/>
                  <a:pt x="326329" y="993345"/>
                </a:cubicBezTo>
                <a:cubicBezTo>
                  <a:pt x="325722" y="992009"/>
                  <a:pt x="311271" y="987394"/>
                  <a:pt x="302406" y="985816"/>
                </a:cubicBezTo>
                <a:cubicBezTo>
                  <a:pt x="299349" y="985270"/>
                  <a:pt x="297421" y="984969"/>
                  <a:pt x="296070" y="984969"/>
                </a:cubicBezTo>
                <a:cubicBezTo>
                  <a:pt x="294416" y="984969"/>
                  <a:pt x="293627" y="985420"/>
                  <a:pt x="292692" y="986423"/>
                </a:cubicBezTo>
                <a:cubicBezTo>
                  <a:pt x="291679" y="987436"/>
                  <a:pt x="291396" y="988136"/>
                  <a:pt x="291843" y="988136"/>
                </a:cubicBezTo>
                <a:cubicBezTo>
                  <a:pt x="291879" y="988136"/>
                  <a:pt x="291919" y="988132"/>
                  <a:pt x="291963" y="988123"/>
                </a:cubicBezTo>
                <a:cubicBezTo>
                  <a:pt x="292473" y="988050"/>
                  <a:pt x="292919" y="988016"/>
                  <a:pt x="293295" y="988016"/>
                </a:cubicBezTo>
                <a:cubicBezTo>
                  <a:pt x="294800" y="988016"/>
                  <a:pt x="295169" y="988560"/>
                  <a:pt x="293906" y="989337"/>
                </a:cubicBezTo>
                <a:cubicBezTo>
                  <a:pt x="292206" y="990430"/>
                  <a:pt x="292084" y="990430"/>
                  <a:pt x="307749" y="994923"/>
                </a:cubicBezTo>
                <a:cubicBezTo>
                  <a:pt x="311757" y="996137"/>
                  <a:pt x="317343" y="998445"/>
                  <a:pt x="320257" y="1000145"/>
                </a:cubicBezTo>
                <a:cubicBezTo>
                  <a:pt x="323353" y="1001928"/>
                  <a:pt x="325435" y="1002623"/>
                  <a:pt x="327901" y="1002623"/>
                </a:cubicBezTo>
                <a:cubicBezTo>
                  <a:pt x="328627" y="1002623"/>
                  <a:pt x="329386" y="1002562"/>
                  <a:pt x="330215" y="1002452"/>
                </a:cubicBezTo>
                <a:lnTo>
                  <a:pt x="334950" y="1001845"/>
                </a:lnTo>
                <a:lnTo>
                  <a:pt x="333129" y="1005002"/>
                </a:lnTo>
                <a:cubicBezTo>
                  <a:pt x="332158" y="1006824"/>
                  <a:pt x="329729" y="1010710"/>
                  <a:pt x="327786" y="1013745"/>
                </a:cubicBezTo>
                <a:cubicBezTo>
                  <a:pt x="325600" y="1017267"/>
                  <a:pt x="324264" y="1020910"/>
                  <a:pt x="324264" y="1024067"/>
                </a:cubicBezTo>
                <a:cubicBezTo>
                  <a:pt x="324143" y="1026739"/>
                  <a:pt x="323050" y="1031110"/>
                  <a:pt x="321836" y="1033903"/>
                </a:cubicBezTo>
                <a:cubicBezTo>
                  <a:pt x="319407" y="1039125"/>
                  <a:pt x="309449" y="1048597"/>
                  <a:pt x="305078" y="1049690"/>
                </a:cubicBezTo>
                <a:cubicBezTo>
                  <a:pt x="303499" y="1050176"/>
                  <a:pt x="302285" y="1050904"/>
                  <a:pt x="302285" y="1051512"/>
                </a:cubicBezTo>
                <a:cubicBezTo>
                  <a:pt x="302285" y="1052119"/>
                  <a:pt x="301435" y="1052604"/>
                  <a:pt x="300463" y="1052604"/>
                </a:cubicBezTo>
                <a:cubicBezTo>
                  <a:pt x="299492" y="1052604"/>
                  <a:pt x="298642" y="1053090"/>
                  <a:pt x="298642" y="1053819"/>
                </a:cubicBezTo>
                <a:cubicBezTo>
                  <a:pt x="298642" y="1054426"/>
                  <a:pt x="297549" y="1055033"/>
                  <a:pt x="296213" y="1055033"/>
                </a:cubicBezTo>
                <a:cubicBezTo>
                  <a:pt x="294877" y="1055033"/>
                  <a:pt x="293784" y="1055519"/>
                  <a:pt x="293784" y="1056247"/>
                </a:cubicBezTo>
                <a:cubicBezTo>
                  <a:pt x="293784" y="1056855"/>
                  <a:pt x="292692" y="1057462"/>
                  <a:pt x="291356" y="1057462"/>
                </a:cubicBezTo>
                <a:cubicBezTo>
                  <a:pt x="290020" y="1057462"/>
                  <a:pt x="288927" y="1057947"/>
                  <a:pt x="288927" y="1058555"/>
                </a:cubicBezTo>
                <a:cubicBezTo>
                  <a:pt x="288927" y="1059769"/>
                  <a:pt x="276419" y="1064141"/>
                  <a:pt x="269498" y="1065355"/>
                </a:cubicBezTo>
                <a:cubicBezTo>
                  <a:pt x="261240" y="1066812"/>
                  <a:pt x="256626" y="1072884"/>
                  <a:pt x="257840" y="1080777"/>
                </a:cubicBezTo>
                <a:cubicBezTo>
                  <a:pt x="258690" y="1085877"/>
                  <a:pt x="263183" y="1092677"/>
                  <a:pt x="265855" y="1092677"/>
                </a:cubicBezTo>
                <a:cubicBezTo>
                  <a:pt x="266462" y="1092677"/>
                  <a:pt x="267069" y="1093163"/>
                  <a:pt x="267069" y="1093649"/>
                </a:cubicBezTo>
                <a:cubicBezTo>
                  <a:pt x="267069" y="1096025"/>
                  <a:pt x="288956" y="1097959"/>
                  <a:pt x="304205" y="1097959"/>
                </a:cubicBezTo>
                <a:cubicBezTo>
                  <a:pt x="311559" y="1097959"/>
                  <a:pt x="317369" y="1097509"/>
                  <a:pt x="318435" y="1096442"/>
                </a:cubicBezTo>
                <a:cubicBezTo>
                  <a:pt x="319164" y="1095713"/>
                  <a:pt x="322079" y="1095106"/>
                  <a:pt x="324993" y="1095106"/>
                </a:cubicBezTo>
                <a:cubicBezTo>
                  <a:pt x="327907" y="1095106"/>
                  <a:pt x="330215" y="1094499"/>
                  <a:pt x="330215" y="1093892"/>
                </a:cubicBezTo>
                <a:cubicBezTo>
                  <a:pt x="330215" y="1093163"/>
                  <a:pt x="332400" y="1092677"/>
                  <a:pt x="334950" y="1092677"/>
                </a:cubicBezTo>
                <a:cubicBezTo>
                  <a:pt x="337865" y="1092677"/>
                  <a:pt x="339929" y="1092070"/>
                  <a:pt x="340294" y="1090977"/>
                </a:cubicBezTo>
                <a:cubicBezTo>
                  <a:pt x="340658" y="1090006"/>
                  <a:pt x="344908" y="1088427"/>
                  <a:pt x="349765" y="1087213"/>
                </a:cubicBezTo>
                <a:cubicBezTo>
                  <a:pt x="354623" y="1086120"/>
                  <a:pt x="361909" y="1083691"/>
                  <a:pt x="365916" y="1081748"/>
                </a:cubicBezTo>
                <a:cubicBezTo>
                  <a:pt x="370045" y="1079805"/>
                  <a:pt x="375267" y="1077741"/>
                  <a:pt x="377574" y="1077377"/>
                </a:cubicBezTo>
                <a:cubicBezTo>
                  <a:pt x="379881" y="1076891"/>
                  <a:pt x="382431" y="1076162"/>
                  <a:pt x="383038" y="1075677"/>
                </a:cubicBezTo>
                <a:cubicBezTo>
                  <a:pt x="383767" y="1075191"/>
                  <a:pt x="387289" y="1074098"/>
                  <a:pt x="390932" y="1073248"/>
                </a:cubicBezTo>
                <a:cubicBezTo>
                  <a:pt x="394575" y="1072398"/>
                  <a:pt x="399553" y="1070820"/>
                  <a:pt x="401861" y="1069605"/>
                </a:cubicBezTo>
                <a:cubicBezTo>
                  <a:pt x="404168" y="1068512"/>
                  <a:pt x="408540" y="1066812"/>
                  <a:pt x="411575" y="1065962"/>
                </a:cubicBezTo>
                <a:cubicBezTo>
                  <a:pt x="414611" y="1064991"/>
                  <a:pt x="417283" y="1063898"/>
                  <a:pt x="417647" y="1063533"/>
                </a:cubicBezTo>
                <a:cubicBezTo>
                  <a:pt x="418376" y="1062562"/>
                  <a:pt x="431126" y="1057826"/>
                  <a:pt x="438291" y="1055640"/>
                </a:cubicBezTo>
                <a:cubicBezTo>
                  <a:pt x="441327" y="1054790"/>
                  <a:pt x="446427" y="1052969"/>
                  <a:pt x="449584" y="1051512"/>
                </a:cubicBezTo>
                <a:cubicBezTo>
                  <a:pt x="452863" y="1050176"/>
                  <a:pt x="456263" y="1048961"/>
                  <a:pt x="457234" y="1048961"/>
                </a:cubicBezTo>
                <a:cubicBezTo>
                  <a:pt x="458206" y="1048961"/>
                  <a:pt x="458934" y="1048354"/>
                  <a:pt x="458934" y="1047747"/>
                </a:cubicBezTo>
                <a:cubicBezTo>
                  <a:pt x="458934" y="1047018"/>
                  <a:pt x="460027" y="1046532"/>
                  <a:pt x="461485" y="1046532"/>
                </a:cubicBezTo>
                <a:cubicBezTo>
                  <a:pt x="462820" y="1046532"/>
                  <a:pt x="463549" y="1046047"/>
                  <a:pt x="463185" y="1045318"/>
                </a:cubicBezTo>
                <a:cubicBezTo>
                  <a:pt x="462820" y="1044711"/>
                  <a:pt x="463306" y="1044104"/>
                  <a:pt x="464278" y="1044104"/>
                </a:cubicBezTo>
                <a:cubicBezTo>
                  <a:pt x="465370" y="1044104"/>
                  <a:pt x="466221" y="1043497"/>
                  <a:pt x="466221" y="1042890"/>
                </a:cubicBezTo>
                <a:cubicBezTo>
                  <a:pt x="466221" y="1042161"/>
                  <a:pt x="467071" y="1041675"/>
                  <a:pt x="468042" y="1041675"/>
                </a:cubicBezTo>
                <a:cubicBezTo>
                  <a:pt x="469013" y="1041675"/>
                  <a:pt x="469864" y="1041068"/>
                  <a:pt x="469864" y="1040461"/>
                </a:cubicBezTo>
                <a:cubicBezTo>
                  <a:pt x="469864" y="1039732"/>
                  <a:pt x="470471" y="1039247"/>
                  <a:pt x="471199" y="1039247"/>
                </a:cubicBezTo>
                <a:cubicBezTo>
                  <a:pt x="473871" y="1039247"/>
                  <a:pt x="480793" y="1030382"/>
                  <a:pt x="480793" y="1026860"/>
                </a:cubicBezTo>
                <a:cubicBezTo>
                  <a:pt x="480793" y="1025767"/>
                  <a:pt x="479942" y="1024067"/>
                  <a:pt x="478971" y="1023096"/>
                </a:cubicBezTo>
                <a:cubicBezTo>
                  <a:pt x="474478" y="1018481"/>
                  <a:pt x="465006" y="1004881"/>
                  <a:pt x="460270" y="996137"/>
                </a:cubicBezTo>
                <a:cubicBezTo>
                  <a:pt x="458685" y="993231"/>
                  <a:pt x="456919" y="990108"/>
                  <a:pt x="455405" y="987552"/>
                </a:cubicBezTo>
                <a:lnTo>
                  <a:pt x="455423" y="987552"/>
                </a:lnTo>
                <a:lnTo>
                  <a:pt x="435001" y="963939"/>
                </a:lnTo>
                <a:lnTo>
                  <a:pt x="435019" y="963939"/>
                </a:lnTo>
                <a:cubicBezTo>
                  <a:pt x="431141" y="963817"/>
                  <a:pt x="430477" y="962906"/>
                  <a:pt x="425783" y="956186"/>
                </a:cubicBezTo>
                <a:cubicBezTo>
                  <a:pt x="422747" y="951936"/>
                  <a:pt x="419954" y="947200"/>
                  <a:pt x="419469" y="945864"/>
                </a:cubicBezTo>
                <a:cubicBezTo>
                  <a:pt x="419104" y="944407"/>
                  <a:pt x="418254" y="943314"/>
                  <a:pt x="417647" y="943314"/>
                </a:cubicBezTo>
                <a:cubicBezTo>
                  <a:pt x="417040" y="943314"/>
                  <a:pt x="416190" y="942221"/>
                  <a:pt x="415825" y="940885"/>
                </a:cubicBezTo>
                <a:cubicBezTo>
                  <a:pt x="415461" y="939550"/>
                  <a:pt x="414368" y="937728"/>
                  <a:pt x="413640" y="936999"/>
                </a:cubicBezTo>
                <a:cubicBezTo>
                  <a:pt x="411089" y="934328"/>
                  <a:pt x="404654" y="923520"/>
                  <a:pt x="402589" y="918541"/>
                </a:cubicBezTo>
                <a:cubicBezTo>
                  <a:pt x="401496" y="915870"/>
                  <a:pt x="398703" y="910891"/>
                  <a:pt x="396396" y="907370"/>
                </a:cubicBezTo>
                <a:cubicBezTo>
                  <a:pt x="394089" y="903848"/>
                  <a:pt x="391539" y="899719"/>
                  <a:pt x="390932" y="898262"/>
                </a:cubicBezTo>
                <a:cubicBezTo>
                  <a:pt x="388624" y="893162"/>
                  <a:pt x="385710" y="888061"/>
                  <a:pt x="384860" y="887454"/>
                </a:cubicBezTo>
                <a:cubicBezTo>
                  <a:pt x="383767" y="886726"/>
                  <a:pt x="365309" y="850903"/>
                  <a:pt x="363123" y="845438"/>
                </a:cubicBezTo>
                <a:cubicBezTo>
                  <a:pt x="362394" y="843495"/>
                  <a:pt x="360695" y="840095"/>
                  <a:pt x="359359" y="837909"/>
                </a:cubicBezTo>
                <a:cubicBezTo>
                  <a:pt x="356809" y="833781"/>
                  <a:pt x="352073" y="817266"/>
                  <a:pt x="352073" y="812772"/>
                </a:cubicBezTo>
                <a:cubicBezTo>
                  <a:pt x="352073" y="809615"/>
                  <a:pt x="347580" y="792129"/>
                  <a:pt x="346001" y="789336"/>
                </a:cubicBezTo>
                <a:cubicBezTo>
                  <a:pt x="345394" y="788243"/>
                  <a:pt x="344058" y="785086"/>
                  <a:pt x="342965" y="782414"/>
                </a:cubicBezTo>
                <a:cubicBezTo>
                  <a:pt x="338715" y="772092"/>
                  <a:pt x="335922" y="766992"/>
                  <a:pt x="326693" y="752663"/>
                </a:cubicBezTo>
                <a:cubicBezTo>
                  <a:pt x="321957" y="745377"/>
                  <a:pt x="321836" y="745255"/>
                  <a:pt x="317343" y="739912"/>
                </a:cubicBezTo>
                <a:cubicBezTo>
                  <a:pt x="315642" y="737848"/>
                  <a:pt x="312607" y="734205"/>
                  <a:pt x="310664" y="731776"/>
                </a:cubicBezTo>
                <a:lnTo>
                  <a:pt x="307696" y="728116"/>
                </a:lnTo>
                <a:lnTo>
                  <a:pt x="307713" y="728116"/>
                </a:lnTo>
                <a:cubicBezTo>
                  <a:pt x="314692" y="730065"/>
                  <a:pt x="320845" y="731537"/>
                  <a:pt x="326173" y="732530"/>
                </a:cubicBezTo>
                <a:cubicBezTo>
                  <a:pt x="339760" y="735242"/>
                  <a:pt x="354922" y="736598"/>
                  <a:pt x="371661" y="736598"/>
                </a:cubicBezTo>
                <a:cubicBezTo>
                  <a:pt x="372236" y="736598"/>
                  <a:pt x="372812" y="736597"/>
                  <a:pt x="373391" y="736593"/>
                </a:cubicBezTo>
                <a:cubicBezTo>
                  <a:pt x="395080" y="736493"/>
                  <a:pt x="419846" y="734963"/>
                  <a:pt x="447689" y="732004"/>
                </a:cubicBezTo>
                <a:lnTo>
                  <a:pt x="447671" y="732004"/>
                </a:lnTo>
                <a:cubicBezTo>
                  <a:pt x="452269" y="731930"/>
                  <a:pt x="455537" y="731575"/>
                  <a:pt x="456323" y="731055"/>
                </a:cubicBezTo>
                <a:lnTo>
                  <a:pt x="456304" y="731055"/>
                </a:lnTo>
                <a:cubicBezTo>
                  <a:pt x="464364" y="730135"/>
                  <a:pt x="472671" y="729100"/>
                  <a:pt x="481224" y="727951"/>
                </a:cubicBezTo>
                <a:cubicBezTo>
                  <a:pt x="481948" y="727850"/>
                  <a:pt x="482699" y="727744"/>
                  <a:pt x="483479" y="727632"/>
                </a:cubicBezTo>
                <a:lnTo>
                  <a:pt x="483498" y="727632"/>
                </a:lnTo>
                <a:cubicBezTo>
                  <a:pt x="488218" y="737580"/>
                  <a:pt x="495963" y="749901"/>
                  <a:pt x="506734" y="764597"/>
                </a:cubicBezTo>
                <a:cubicBezTo>
                  <a:pt x="514883" y="776630"/>
                  <a:pt x="549909" y="818655"/>
                  <a:pt x="611812" y="890672"/>
                </a:cubicBezTo>
                <a:cubicBezTo>
                  <a:pt x="612094" y="890894"/>
                  <a:pt x="612467" y="891287"/>
                  <a:pt x="612933" y="891851"/>
                </a:cubicBezTo>
                <a:lnTo>
                  <a:pt x="612913" y="891851"/>
                </a:lnTo>
                <a:cubicBezTo>
                  <a:pt x="614560" y="893942"/>
                  <a:pt x="615584" y="895352"/>
                  <a:pt x="615584" y="895590"/>
                </a:cubicBezTo>
                <a:cubicBezTo>
                  <a:pt x="615584" y="895956"/>
                  <a:pt x="616290" y="896895"/>
                  <a:pt x="617355" y="898036"/>
                </a:cubicBezTo>
                <a:lnTo>
                  <a:pt x="617335" y="898036"/>
                </a:lnTo>
                <a:cubicBezTo>
                  <a:pt x="622134" y="905280"/>
                  <a:pt x="629733" y="917718"/>
                  <a:pt x="640132" y="935348"/>
                </a:cubicBezTo>
                <a:cubicBezTo>
                  <a:pt x="643834" y="940863"/>
                  <a:pt x="647588" y="945607"/>
                  <a:pt x="651395" y="949580"/>
                </a:cubicBezTo>
                <a:cubicBezTo>
                  <a:pt x="654935" y="953368"/>
                  <a:pt x="658949" y="956597"/>
                  <a:pt x="663439" y="959266"/>
                </a:cubicBezTo>
                <a:cubicBezTo>
                  <a:pt x="665557" y="960903"/>
                  <a:pt x="672580" y="963608"/>
                  <a:pt x="684508" y="967378"/>
                </a:cubicBezTo>
                <a:cubicBezTo>
                  <a:pt x="687549" y="968802"/>
                  <a:pt x="691304" y="971244"/>
                  <a:pt x="695773" y="974704"/>
                </a:cubicBezTo>
                <a:cubicBezTo>
                  <a:pt x="734793" y="1008755"/>
                  <a:pt x="779509" y="1045550"/>
                  <a:pt x="829920" y="1085090"/>
                </a:cubicBezTo>
                <a:cubicBezTo>
                  <a:pt x="852466" y="1102664"/>
                  <a:pt x="874224" y="1126002"/>
                  <a:pt x="895194" y="1155102"/>
                </a:cubicBezTo>
                <a:lnTo>
                  <a:pt x="895194" y="1155102"/>
                </a:lnTo>
                <a:cubicBezTo>
                  <a:pt x="893027" y="1154275"/>
                  <a:pt x="891347" y="1153857"/>
                  <a:pt x="889815" y="1153857"/>
                </a:cubicBezTo>
                <a:cubicBezTo>
                  <a:pt x="887968" y="1153857"/>
                  <a:pt x="886334" y="1154466"/>
                  <a:pt x="884317" y="1155702"/>
                </a:cubicBezTo>
                <a:cubicBezTo>
                  <a:pt x="876910" y="1160316"/>
                  <a:pt x="877760" y="1167967"/>
                  <a:pt x="886260" y="1173310"/>
                </a:cubicBezTo>
                <a:cubicBezTo>
                  <a:pt x="889175" y="1175252"/>
                  <a:pt x="891846" y="1178167"/>
                  <a:pt x="893182" y="1181324"/>
                </a:cubicBezTo>
                <a:cubicBezTo>
                  <a:pt x="894396" y="1183996"/>
                  <a:pt x="896096" y="1186182"/>
                  <a:pt x="897068" y="1186182"/>
                </a:cubicBezTo>
                <a:cubicBezTo>
                  <a:pt x="899011" y="1186182"/>
                  <a:pt x="904597" y="1192010"/>
                  <a:pt x="904597" y="1194075"/>
                </a:cubicBezTo>
                <a:cubicBezTo>
                  <a:pt x="904597" y="1194682"/>
                  <a:pt x="905204" y="1200632"/>
                  <a:pt x="905811" y="1207068"/>
                </a:cubicBezTo>
                <a:cubicBezTo>
                  <a:pt x="907025" y="1219697"/>
                  <a:pt x="909818" y="1227105"/>
                  <a:pt x="914554" y="1230384"/>
                </a:cubicBezTo>
                <a:cubicBezTo>
                  <a:pt x="915749" y="1231198"/>
                  <a:pt x="917404" y="1231599"/>
                  <a:pt x="919087" y="1231599"/>
                </a:cubicBezTo>
                <a:cubicBezTo>
                  <a:pt x="921168" y="1231599"/>
                  <a:pt x="923290" y="1230985"/>
                  <a:pt x="924633" y="1229776"/>
                </a:cubicBezTo>
                <a:cubicBezTo>
                  <a:pt x="925378" y="1229031"/>
                  <a:pt x="926012" y="1228682"/>
                  <a:pt x="926485" y="1228682"/>
                </a:cubicBezTo>
                <a:cubicBezTo>
                  <a:pt x="927321" y="1228682"/>
                  <a:pt x="927649" y="1229779"/>
                  <a:pt x="927183" y="1231719"/>
                </a:cubicBezTo>
                <a:cubicBezTo>
                  <a:pt x="926333" y="1234998"/>
                  <a:pt x="928884" y="1242162"/>
                  <a:pt x="931919" y="1245198"/>
                </a:cubicBezTo>
                <a:cubicBezTo>
                  <a:pt x="934955" y="1248234"/>
                  <a:pt x="935441" y="1252849"/>
                  <a:pt x="933984" y="1264992"/>
                </a:cubicBezTo>
                <a:cubicBezTo>
                  <a:pt x="933012" y="1272885"/>
                  <a:pt x="931676" y="1278350"/>
                  <a:pt x="929612" y="1282479"/>
                </a:cubicBezTo>
                <a:cubicBezTo>
                  <a:pt x="926212" y="1288915"/>
                  <a:pt x="922812" y="1301786"/>
                  <a:pt x="922812" y="1307980"/>
                </a:cubicBezTo>
                <a:cubicBezTo>
                  <a:pt x="922812" y="1311987"/>
                  <a:pt x="925240" y="1316602"/>
                  <a:pt x="928884" y="1319395"/>
                </a:cubicBezTo>
                <a:cubicBezTo>
                  <a:pt x="929855" y="1320245"/>
                  <a:pt x="933862" y="1320973"/>
                  <a:pt x="937627" y="1320973"/>
                </a:cubicBezTo>
                <a:cubicBezTo>
                  <a:pt x="944306" y="1320973"/>
                  <a:pt x="944670" y="1320852"/>
                  <a:pt x="952806" y="1313444"/>
                </a:cubicBezTo>
                <a:cubicBezTo>
                  <a:pt x="957299" y="1309194"/>
                  <a:pt x="962399" y="1304701"/>
                  <a:pt x="964099" y="1303365"/>
                </a:cubicBezTo>
                <a:cubicBezTo>
                  <a:pt x="968714" y="1299722"/>
                  <a:pt x="973085" y="1293286"/>
                  <a:pt x="977457" y="1283936"/>
                </a:cubicBezTo>
                <a:cubicBezTo>
                  <a:pt x="979643" y="1279200"/>
                  <a:pt x="981829" y="1275314"/>
                  <a:pt x="982436" y="1275071"/>
                </a:cubicBezTo>
                <a:cubicBezTo>
                  <a:pt x="983043" y="1274828"/>
                  <a:pt x="983529" y="1273735"/>
                  <a:pt x="983529" y="1272642"/>
                </a:cubicBezTo>
                <a:cubicBezTo>
                  <a:pt x="983529" y="1271550"/>
                  <a:pt x="984500" y="1268878"/>
                  <a:pt x="985715" y="1266935"/>
                </a:cubicBezTo>
                <a:cubicBezTo>
                  <a:pt x="986929" y="1264871"/>
                  <a:pt x="988872" y="1259770"/>
                  <a:pt x="990086" y="1255399"/>
                </a:cubicBezTo>
                <a:cubicBezTo>
                  <a:pt x="991422" y="1251027"/>
                  <a:pt x="993608" y="1244713"/>
                  <a:pt x="995186" y="1241434"/>
                </a:cubicBezTo>
                <a:cubicBezTo>
                  <a:pt x="996765" y="1238034"/>
                  <a:pt x="998587" y="1231841"/>
                  <a:pt x="999315" y="1227469"/>
                </a:cubicBezTo>
                <a:cubicBezTo>
                  <a:pt x="1000165" y="1223097"/>
                  <a:pt x="1001501" y="1217147"/>
                  <a:pt x="1002472" y="1214111"/>
                </a:cubicBezTo>
                <a:cubicBezTo>
                  <a:pt x="1003323" y="1211076"/>
                  <a:pt x="1004658" y="1204518"/>
                  <a:pt x="1005265" y="1199539"/>
                </a:cubicBezTo>
                <a:cubicBezTo>
                  <a:pt x="1005872" y="1194560"/>
                  <a:pt x="1007937" y="1186060"/>
                  <a:pt x="1009637" y="1180717"/>
                </a:cubicBezTo>
                <a:cubicBezTo>
                  <a:pt x="1011458" y="1175374"/>
                  <a:pt x="1013523" y="1169302"/>
                  <a:pt x="1014130" y="1167359"/>
                </a:cubicBezTo>
                <a:cubicBezTo>
                  <a:pt x="1021173" y="1146108"/>
                  <a:pt x="1024573" y="1123643"/>
                  <a:pt x="1022388" y="1111136"/>
                </a:cubicBezTo>
                <a:lnTo>
                  <a:pt x="1021052" y="1102878"/>
                </a:lnTo>
                <a:lnTo>
                  <a:pt x="1008423" y="1102635"/>
                </a:lnTo>
                <a:cubicBezTo>
                  <a:pt x="1001015" y="1102392"/>
                  <a:pt x="993729" y="1101542"/>
                  <a:pt x="990693" y="1100571"/>
                </a:cubicBezTo>
                <a:cubicBezTo>
                  <a:pt x="989958" y="1100295"/>
                  <a:pt x="988899" y="1100019"/>
                  <a:pt x="987612" y="1099753"/>
                </a:cubicBezTo>
                <a:lnTo>
                  <a:pt x="987636" y="1099753"/>
                </a:lnTo>
                <a:cubicBezTo>
                  <a:pt x="987362" y="1099734"/>
                  <a:pt x="987058" y="1099705"/>
                  <a:pt x="986726" y="1099665"/>
                </a:cubicBezTo>
                <a:lnTo>
                  <a:pt x="983836" y="1099168"/>
                </a:lnTo>
                <a:lnTo>
                  <a:pt x="981763" y="1099083"/>
                </a:lnTo>
                <a:cubicBezTo>
                  <a:pt x="981314" y="1099156"/>
                  <a:pt x="980620" y="1099192"/>
                  <a:pt x="979682" y="1099192"/>
                </a:cubicBezTo>
                <a:cubicBezTo>
                  <a:pt x="979554" y="1099192"/>
                  <a:pt x="979423" y="1099191"/>
                  <a:pt x="979286" y="1099190"/>
                </a:cubicBezTo>
                <a:lnTo>
                  <a:pt x="978338" y="1099316"/>
                </a:lnTo>
                <a:cubicBezTo>
                  <a:pt x="978240" y="1099307"/>
                  <a:pt x="978125" y="1099303"/>
                  <a:pt x="977994" y="1099303"/>
                </a:cubicBezTo>
                <a:cubicBezTo>
                  <a:pt x="977457" y="1099303"/>
                  <a:pt x="976639" y="1099372"/>
                  <a:pt x="975541" y="1099510"/>
                </a:cubicBezTo>
                <a:lnTo>
                  <a:pt x="971220" y="1099578"/>
                </a:lnTo>
                <a:lnTo>
                  <a:pt x="970159" y="1099669"/>
                </a:lnTo>
                <a:cubicBezTo>
                  <a:pt x="968434" y="1099605"/>
                  <a:pt x="967424" y="1099537"/>
                  <a:pt x="967129" y="1099466"/>
                </a:cubicBezTo>
                <a:lnTo>
                  <a:pt x="966460" y="1099345"/>
                </a:lnTo>
                <a:lnTo>
                  <a:pt x="965391" y="1099011"/>
                </a:lnTo>
                <a:cubicBezTo>
                  <a:pt x="964218" y="1098791"/>
                  <a:pt x="963565" y="1098645"/>
                  <a:pt x="963430" y="1098571"/>
                </a:cubicBezTo>
                <a:cubicBezTo>
                  <a:pt x="962492" y="1098266"/>
                  <a:pt x="961925" y="1097956"/>
                  <a:pt x="961727" y="1097640"/>
                </a:cubicBezTo>
                <a:lnTo>
                  <a:pt x="940618" y="1093250"/>
                </a:lnTo>
                <a:cubicBezTo>
                  <a:pt x="940440" y="1093065"/>
                  <a:pt x="940289" y="1092876"/>
                  <a:pt x="940164" y="1092682"/>
                </a:cubicBezTo>
                <a:lnTo>
                  <a:pt x="940188" y="1092682"/>
                </a:lnTo>
                <a:cubicBezTo>
                  <a:pt x="940076" y="1092681"/>
                  <a:pt x="939951" y="1092677"/>
                  <a:pt x="939813" y="1092677"/>
                </a:cubicBezTo>
                <a:cubicBezTo>
                  <a:pt x="938777" y="1092677"/>
                  <a:pt x="903775" y="1057975"/>
                  <a:pt x="880681" y="1034445"/>
                </a:cubicBezTo>
                <a:lnTo>
                  <a:pt x="880658" y="1034445"/>
                </a:lnTo>
                <a:cubicBezTo>
                  <a:pt x="848050" y="987108"/>
                  <a:pt x="823002" y="955243"/>
                  <a:pt x="805512" y="938851"/>
                </a:cubicBezTo>
                <a:cubicBezTo>
                  <a:pt x="788603" y="922326"/>
                  <a:pt x="768911" y="908423"/>
                  <a:pt x="746435" y="897142"/>
                </a:cubicBezTo>
                <a:lnTo>
                  <a:pt x="746413" y="897142"/>
                </a:lnTo>
                <a:cubicBezTo>
                  <a:pt x="745290" y="896340"/>
                  <a:pt x="743802" y="895400"/>
                  <a:pt x="742483" y="894740"/>
                </a:cubicBezTo>
                <a:cubicBezTo>
                  <a:pt x="741505" y="894252"/>
                  <a:pt x="740333" y="893229"/>
                  <a:pt x="739108" y="891845"/>
                </a:cubicBezTo>
                <a:lnTo>
                  <a:pt x="739087" y="891845"/>
                </a:lnTo>
                <a:cubicBezTo>
                  <a:pt x="723398" y="855456"/>
                  <a:pt x="699825" y="810355"/>
                  <a:pt x="668367" y="756543"/>
                </a:cubicBezTo>
                <a:lnTo>
                  <a:pt x="668346" y="756543"/>
                </a:lnTo>
                <a:cubicBezTo>
                  <a:pt x="667482" y="754066"/>
                  <a:pt x="665979" y="750720"/>
                  <a:pt x="663794" y="746348"/>
                </a:cubicBezTo>
                <a:cubicBezTo>
                  <a:pt x="660272" y="739548"/>
                  <a:pt x="655657" y="731290"/>
                  <a:pt x="653471" y="728133"/>
                </a:cubicBezTo>
                <a:cubicBezTo>
                  <a:pt x="651286" y="724976"/>
                  <a:pt x="649586" y="721940"/>
                  <a:pt x="649586" y="721333"/>
                </a:cubicBezTo>
                <a:cubicBezTo>
                  <a:pt x="649586" y="720604"/>
                  <a:pt x="649221" y="719876"/>
                  <a:pt x="648736" y="719633"/>
                </a:cubicBezTo>
                <a:cubicBezTo>
                  <a:pt x="648128" y="719390"/>
                  <a:pt x="645821" y="716232"/>
                  <a:pt x="643514" y="712590"/>
                </a:cubicBezTo>
                <a:cubicBezTo>
                  <a:pt x="642049" y="710288"/>
                  <a:pt x="641089" y="708765"/>
                  <a:pt x="640475" y="707266"/>
                </a:cubicBezTo>
                <a:lnTo>
                  <a:pt x="640455" y="707266"/>
                </a:lnTo>
                <a:cubicBezTo>
                  <a:pt x="642779" y="696416"/>
                  <a:pt x="644530" y="687903"/>
                  <a:pt x="645708" y="681728"/>
                </a:cubicBezTo>
                <a:cubicBezTo>
                  <a:pt x="648049" y="669559"/>
                  <a:pt x="649706" y="659168"/>
                  <a:pt x="650678" y="650553"/>
                </a:cubicBezTo>
                <a:cubicBezTo>
                  <a:pt x="650914" y="648607"/>
                  <a:pt x="651118" y="646692"/>
                  <a:pt x="651291" y="644808"/>
                </a:cubicBezTo>
                <a:lnTo>
                  <a:pt x="651270" y="644808"/>
                </a:lnTo>
                <a:cubicBezTo>
                  <a:pt x="651317" y="644452"/>
                  <a:pt x="651362" y="644095"/>
                  <a:pt x="651407" y="643737"/>
                </a:cubicBezTo>
                <a:cubicBezTo>
                  <a:pt x="651504" y="642989"/>
                  <a:pt x="651571" y="642117"/>
                  <a:pt x="651612" y="641139"/>
                </a:cubicBezTo>
                <a:lnTo>
                  <a:pt x="651591" y="641139"/>
                </a:lnTo>
                <a:cubicBezTo>
                  <a:pt x="652421" y="629504"/>
                  <a:pt x="651997" y="619088"/>
                  <a:pt x="650319" y="609889"/>
                </a:cubicBezTo>
                <a:cubicBezTo>
                  <a:pt x="649413" y="604704"/>
                  <a:pt x="647994" y="599492"/>
                  <a:pt x="646061" y="594254"/>
                </a:cubicBezTo>
                <a:lnTo>
                  <a:pt x="646040" y="594254"/>
                </a:lnTo>
                <a:cubicBezTo>
                  <a:pt x="645602" y="592615"/>
                  <a:pt x="645162" y="591234"/>
                  <a:pt x="644728" y="590184"/>
                </a:cubicBezTo>
                <a:cubicBezTo>
                  <a:pt x="644520" y="589699"/>
                  <a:pt x="644253" y="589274"/>
                  <a:pt x="643935" y="588913"/>
                </a:cubicBezTo>
                <a:lnTo>
                  <a:pt x="643915" y="588913"/>
                </a:lnTo>
                <a:cubicBezTo>
                  <a:pt x="642148" y="584843"/>
                  <a:pt x="640072" y="580758"/>
                  <a:pt x="637689" y="576656"/>
                </a:cubicBezTo>
                <a:cubicBezTo>
                  <a:pt x="636603" y="573471"/>
                  <a:pt x="623843" y="554978"/>
                  <a:pt x="599410" y="521175"/>
                </a:cubicBezTo>
                <a:cubicBezTo>
                  <a:pt x="594371" y="513565"/>
                  <a:pt x="589928" y="505949"/>
                  <a:pt x="586080" y="498329"/>
                </a:cubicBezTo>
                <a:cubicBezTo>
                  <a:pt x="578811" y="484290"/>
                  <a:pt x="572269" y="465943"/>
                  <a:pt x="566455" y="443286"/>
                </a:cubicBezTo>
                <a:cubicBezTo>
                  <a:pt x="562844" y="428545"/>
                  <a:pt x="559842" y="415272"/>
                  <a:pt x="557447" y="403466"/>
                </a:cubicBezTo>
                <a:lnTo>
                  <a:pt x="557427" y="403466"/>
                </a:lnTo>
                <a:cubicBezTo>
                  <a:pt x="555991" y="395407"/>
                  <a:pt x="554955" y="388811"/>
                  <a:pt x="554867" y="387147"/>
                </a:cubicBezTo>
                <a:cubicBezTo>
                  <a:pt x="554867" y="384840"/>
                  <a:pt x="554017" y="379618"/>
                  <a:pt x="553046" y="375611"/>
                </a:cubicBezTo>
                <a:cubicBezTo>
                  <a:pt x="552612" y="373902"/>
                  <a:pt x="552213" y="372179"/>
                  <a:pt x="551846" y="370419"/>
                </a:cubicBezTo>
                <a:lnTo>
                  <a:pt x="551826" y="370419"/>
                </a:lnTo>
                <a:cubicBezTo>
                  <a:pt x="551389" y="366936"/>
                  <a:pt x="551051" y="363691"/>
                  <a:pt x="550812" y="360684"/>
                </a:cubicBezTo>
                <a:cubicBezTo>
                  <a:pt x="548882" y="346453"/>
                  <a:pt x="549007" y="301840"/>
                  <a:pt x="551186" y="226845"/>
                </a:cubicBezTo>
                <a:lnTo>
                  <a:pt x="551167" y="226845"/>
                </a:lnTo>
                <a:lnTo>
                  <a:pt x="553653" y="226490"/>
                </a:lnTo>
                <a:cubicBezTo>
                  <a:pt x="555960" y="226126"/>
                  <a:pt x="564703" y="225033"/>
                  <a:pt x="573082" y="224061"/>
                </a:cubicBezTo>
                <a:cubicBezTo>
                  <a:pt x="581461" y="222968"/>
                  <a:pt x="589962" y="221511"/>
                  <a:pt x="591904" y="220661"/>
                </a:cubicBezTo>
                <a:cubicBezTo>
                  <a:pt x="593969" y="219811"/>
                  <a:pt x="601619" y="218475"/>
                  <a:pt x="608905" y="217625"/>
                </a:cubicBezTo>
                <a:cubicBezTo>
                  <a:pt x="633071" y="214832"/>
                  <a:pt x="645336" y="211796"/>
                  <a:pt x="657236" y="205482"/>
                </a:cubicBezTo>
                <a:cubicBezTo>
                  <a:pt x="660971" y="203490"/>
                  <a:pt x="662720" y="202746"/>
                  <a:pt x="666556" y="202746"/>
                </a:cubicBezTo>
                <a:cubicBezTo>
                  <a:pt x="668332" y="202746"/>
                  <a:pt x="670555" y="202905"/>
                  <a:pt x="673629" y="203174"/>
                </a:cubicBezTo>
                <a:cubicBezTo>
                  <a:pt x="691966" y="204510"/>
                  <a:pt x="697916" y="205968"/>
                  <a:pt x="712610" y="212282"/>
                </a:cubicBezTo>
                <a:cubicBezTo>
                  <a:pt x="726211" y="218111"/>
                  <a:pt x="730825" y="219447"/>
                  <a:pt x="745397" y="222118"/>
                </a:cubicBezTo>
                <a:cubicBezTo>
                  <a:pt x="749040" y="222725"/>
                  <a:pt x="752440" y="223576"/>
                  <a:pt x="752926" y="223818"/>
                </a:cubicBezTo>
                <a:cubicBezTo>
                  <a:pt x="753411" y="224183"/>
                  <a:pt x="763005" y="225033"/>
                  <a:pt x="774298" y="225640"/>
                </a:cubicBezTo>
                <a:cubicBezTo>
                  <a:pt x="796520" y="226976"/>
                  <a:pt x="805750" y="228190"/>
                  <a:pt x="815950" y="231226"/>
                </a:cubicBezTo>
                <a:cubicBezTo>
                  <a:pt x="828093" y="234747"/>
                  <a:pt x="839630" y="239119"/>
                  <a:pt x="840480" y="240455"/>
                </a:cubicBezTo>
                <a:cubicBezTo>
                  <a:pt x="840844" y="241305"/>
                  <a:pt x="845216" y="243855"/>
                  <a:pt x="850073" y="246162"/>
                </a:cubicBezTo>
                <a:cubicBezTo>
                  <a:pt x="858331" y="250291"/>
                  <a:pt x="858937" y="250898"/>
                  <a:pt x="860759" y="256605"/>
                </a:cubicBezTo>
                <a:cubicBezTo>
                  <a:pt x="864888" y="269113"/>
                  <a:pt x="875938" y="282228"/>
                  <a:pt x="886989" y="287693"/>
                </a:cubicBezTo>
                <a:cubicBezTo>
                  <a:pt x="891603" y="290000"/>
                  <a:pt x="895975" y="293400"/>
                  <a:pt x="899132" y="297043"/>
                </a:cubicBezTo>
                <a:cubicBezTo>
                  <a:pt x="905528" y="304860"/>
                  <a:pt x="908920" y="307248"/>
                  <a:pt x="913253" y="307248"/>
                </a:cubicBezTo>
                <a:cubicBezTo>
                  <a:pt x="913362" y="307248"/>
                  <a:pt x="913472" y="307246"/>
                  <a:pt x="913583" y="307243"/>
                </a:cubicBezTo>
                <a:cubicBezTo>
                  <a:pt x="918440" y="307122"/>
                  <a:pt x="920383" y="304208"/>
                  <a:pt x="920383" y="297043"/>
                </a:cubicBezTo>
                <a:cubicBezTo>
                  <a:pt x="920383" y="290485"/>
                  <a:pt x="916862" y="283685"/>
                  <a:pt x="911154" y="279192"/>
                </a:cubicBezTo>
                <a:cubicBezTo>
                  <a:pt x="909341" y="277862"/>
                  <a:pt x="908370" y="276652"/>
                  <a:pt x="908960" y="276642"/>
                </a:cubicBezTo>
                <a:lnTo>
                  <a:pt x="908984" y="276642"/>
                </a:lnTo>
                <a:cubicBezTo>
                  <a:pt x="911788" y="276667"/>
                  <a:pt x="919062" y="283339"/>
                  <a:pt x="927183" y="293279"/>
                </a:cubicBezTo>
                <a:cubicBezTo>
                  <a:pt x="933672" y="301289"/>
                  <a:pt x="937148" y="304649"/>
                  <a:pt x="940123" y="304649"/>
                </a:cubicBezTo>
                <a:cubicBezTo>
                  <a:pt x="941657" y="304649"/>
                  <a:pt x="943058" y="303755"/>
                  <a:pt x="944670" y="302143"/>
                </a:cubicBezTo>
                <a:cubicBezTo>
                  <a:pt x="947584" y="299229"/>
                  <a:pt x="947706" y="296921"/>
                  <a:pt x="945277" y="294372"/>
                </a:cubicBezTo>
                <a:cubicBezTo>
                  <a:pt x="944184" y="293400"/>
                  <a:pt x="942970" y="290121"/>
                  <a:pt x="942363" y="287207"/>
                </a:cubicBezTo>
                <a:cubicBezTo>
                  <a:pt x="941634" y="283442"/>
                  <a:pt x="940055" y="280285"/>
                  <a:pt x="936898" y="277128"/>
                </a:cubicBezTo>
                <a:cubicBezTo>
                  <a:pt x="932317" y="272466"/>
                  <a:pt x="930236" y="269454"/>
                  <a:pt x="931112" y="269428"/>
                </a:cubicBezTo>
                <a:lnTo>
                  <a:pt x="931136" y="269428"/>
                </a:lnTo>
                <a:cubicBezTo>
                  <a:pt x="931602" y="269441"/>
                  <a:pt x="932816" y="270211"/>
                  <a:pt x="934834" y="271906"/>
                </a:cubicBezTo>
                <a:cubicBezTo>
                  <a:pt x="937627" y="274213"/>
                  <a:pt x="941634" y="277249"/>
                  <a:pt x="943698" y="278828"/>
                </a:cubicBezTo>
                <a:cubicBezTo>
                  <a:pt x="945763" y="280285"/>
                  <a:pt x="949406" y="283200"/>
                  <a:pt x="951713" y="285142"/>
                </a:cubicBezTo>
                <a:cubicBezTo>
                  <a:pt x="954556" y="287559"/>
                  <a:pt x="958064" y="288852"/>
                  <a:pt x="960728" y="288852"/>
                </a:cubicBezTo>
                <a:cubicBezTo>
                  <a:pt x="962617" y="288852"/>
                  <a:pt x="964081" y="288202"/>
                  <a:pt x="964585" y="286842"/>
                </a:cubicBezTo>
                <a:cubicBezTo>
                  <a:pt x="964862" y="286098"/>
                  <a:pt x="965064" y="285331"/>
                  <a:pt x="965196" y="284569"/>
                </a:cubicBezTo>
                <a:lnTo>
                  <a:pt x="965172" y="284569"/>
                </a:lnTo>
                <a:cubicBezTo>
                  <a:pt x="965247" y="284562"/>
                  <a:pt x="965321" y="284555"/>
                  <a:pt x="965394" y="284547"/>
                </a:cubicBezTo>
                <a:cubicBezTo>
                  <a:pt x="965915" y="284528"/>
                  <a:pt x="966210" y="284319"/>
                  <a:pt x="966277" y="283920"/>
                </a:cubicBezTo>
                <a:cubicBezTo>
                  <a:pt x="966320" y="283482"/>
                  <a:pt x="966338" y="282988"/>
                  <a:pt x="966331" y="282438"/>
                </a:cubicBezTo>
                <a:cubicBezTo>
                  <a:pt x="966191" y="281036"/>
                  <a:pt x="966130" y="279712"/>
                  <a:pt x="966149" y="278468"/>
                </a:cubicBezTo>
                <a:cubicBezTo>
                  <a:pt x="965945" y="277107"/>
                  <a:pt x="965506" y="275942"/>
                  <a:pt x="964832" y="274975"/>
                </a:cubicBezTo>
                <a:lnTo>
                  <a:pt x="962235" y="271084"/>
                </a:lnTo>
                <a:lnTo>
                  <a:pt x="958459" y="267839"/>
                </a:lnTo>
                <a:lnTo>
                  <a:pt x="954198" y="263403"/>
                </a:lnTo>
                <a:cubicBezTo>
                  <a:pt x="953821" y="263019"/>
                  <a:pt x="953427" y="262653"/>
                  <a:pt x="953016" y="262304"/>
                </a:cubicBezTo>
                <a:lnTo>
                  <a:pt x="950643" y="260332"/>
                </a:lnTo>
                <a:cubicBezTo>
                  <a:pt x="949063" y="259249"/>
                  <a:pt x="947682" y="258214"/>
                  <a:pt x="946500" y="257228"/>
                </a:cubicBezTo>
                <a:lnTo>
                  <a:pt x="946524" y="257228"/>
                </a:lnTo>
                <a:cubicBezTo>
                  <a:pt x="947958" y="257694"/>
                  <a:pt x="949493" y="258126"/>
                  <a:pt x="951127" y="258524"/>
                </a:cubicBezTo>
                <a:lnTo>
                  <a:pt x="951103" y="258524"/>
                </a:lnTo>
                <a:cubicBezTo>
                  <a:pt x="951792" y="259052"/>
                  <a:pt x="952483" y="259628"/>
                  <a:pt x="953170" y="260249"/>
                </a:cubicBezTo>
                <a:cubicBezTo>
                  <a:pt x="955820" y="262604"/>
                  <a:pt x="957980" y="263755"/>
                  <a:pt x="960000" y="263755"/>
                </a:cubicBezTo>
                <a:cubicBezTo>
                  <a:pt x="961312" y="263755"/>
                  <a:pt x="962565" y="263269"/>
                  <a:pt x="963856" y="262313"/>
                </a:cubicBezTo>
                <a:cubicBezTo>
                  <a:pt x="966528" y="260249"/>
                  <a:pt x="966528" y="259884"/>
                  <a:pt x="964828" y="256605"/>
                </a:cubicBezTo>
                <a:cubicBezTo>
                  <a:pt x="964388" y="255727"/>
                  <a:pt x="964024" y="254848"/>
                  <a:pt x="963778" y="254104"/>
                </a:cubicBezTo>
                <a:lnTo>
                  <a:pt x="963754" y="254104"/>
                </a:lnTo>
                <a:cubicBezTo>
                  <a:pt x="963882" y="252407"/>
                  <a:pt x="963883" y="251272"/>
                  <a:pt x="963756" y="250701"/>
                </a:cubicBezTo>
                <a:cubicBezTo>
                  <a:pt x="963710" y="250297"/>
                  <a:pt x="963616" y="249911"/>
                  <a:pt x="963475" y="249543"/>
                </a:cubicBezTo>
                <a:lnTo>
                  <a:pt x="962301" y="247202"/>
                </a:lnTo>
                <a:cubicBezTo>
                  <a:pt x="961134" y="244441"/>
                  <a:pt x="960511" y="242765"/>
                  <a:pt x="960431" y="242174"/>
                </a:cubicBezTo>
                <a:cubicBezTo>
                  <a:pt x="959846" y="241376"/>
                  <a:pt x="958900" y="240254"/>
                  <a:pt x="957593" y="238810"/>
                </a:cubicBezTo>
                <a:lnTo>
                  <a:pt x="953246" y="232875"/>
                </a:lnTo>
                <a:lnTo>
                  <a:pt x="952160" y="231573"/>
                </a:lnTo>
                <a:cubicBezTo>
                  <a:pt x="951886" y="231261"/>
                  <a:pt x="951226" y="230734"/>
                  <a:pt x="950180" y="229992"/>
                </a:cubicBezTo>
                <a:lnTo>
                  <a:pt x="944090" y="225644"/>
                </a:lnTo>
                <a:lnTo>
                  <a:pt x="944066" y="225644"/>
                </a:lnTo>
                <a:cubicBezTo>
                  <a:pt x="943699" y="222640"/>
                  <a:pt x="940921" y="218354"/>
                  <a:pt x="938720" y="218354"/>
                </a:cubicBezTo>
                <a:cubicBezTo>
                  <a:pt x="937627" y="218354"/>
                  <a:pt x="932526" y="217018"/>
                  <a:pt x="927669" y="215318"/>
                </a:cubicBezTo>
                <a:cubicBezTo>
                  <a:pt x="922812" y="213618"/>
                  <a:pt x="917712" y="212282"/>
                  <a:pt x="916376" y="212282"/>
                </a:cubicBezTo>
                <a:cubicBezTo>
                  <a:pt x="915040" y="212282"/>
                  <a:pt x="912975" y="211554"/>
                  <a:pt x="912004" y="210703"/>
                </a:cubicBezTo>
                <a:cubicBezTo>
                  <a:pt x="909711" y="208738"/>
                  <a:pt x="897794" y="204710"/>
                  <a:pt x="892503" y="203919"/>
                </a:cubicBezTo>
                <a:lnTo>
                  <a:pt x="892479" y="203919"/>
                </a:lnTo>
                <a:cubicBezTo>
                  <a:pt x="892440" y="203895"/>
                  <a:pt x="892402" y="203872"/>
                  <a:pt x="892365" y="203850"/>
                </a:cubicBezTo>
                <a:cubicBezTo>
                  <a:pt x="892061" y="203659"/>
                  <a:pt x="891400" y="203344"/>
                  <a:pt x="890381" y="202905"/>
                </a:cubicBezTo>
                <a:lnTo>
                  <a:pt x="889414" y="202398"/>
                </a:lnTo>
                <a:cubicBezTo>
                  <a:pt x="888616" y="202112"/>
                  <a:pt x="887583" y="201944"/>
                  <a:pt x="886313" y="201894"/>
                </a:cubicBezTo>
                <a:lnTo>
                  <a:pt x="886290" y="201894"/>
                </a:lnTo>
                <a:cubicBezTo>
                  <a:pt x="886146" y="201759"/>
                  <a:pt x="886014" y="201619"/>
                  <a:pt x="885896" y="201475"/>
                </a:cubicBezTo>
                <a:cubicBezTo>
                  <a:pt x="884803" y="200260"/>
                  <a:pt x="880310" y="197467"/>
                  <a:pt x="876060" y="195281"/>
                </a:cubicBezTo>
                <a:cubicBezTo>
                  <a:pt x="871189" y="192800"/>
                  <a:pt x="868753" y="191849"/>
                  <a:pt x="866119" y="191849"/>
                </a:cubicBezTo>
                <a:cubicBezTo>
                  <a:pt x="865272" y="191849"/>
                  <a:pt x="864405" y="191947"/>
                  <a:pt x="863431" y="192124"/>
                </a:cubicBezTo>
                <a:cubicBezTo>
                  <a:pt x="862840" y="192213"/>
                  <a:pt x="862208" y="192258"/>
                  <a:pt x="861528" y="192258"/>
                </a:cubicBezTo>
                <a:cubicBezTo>
                  <a:pt x="856618" y="192258"/>
                  <a:pt x="849210" y="189884"/>
                  <a:pt x="836837" y="184231"/>
                </a:cubicBezTo>
                <a:cubicBezTo>
                  <a:pt x="834044" y="183016"/>
                  <a:pt x="831129" y="181923"/>
                  <a:pt x="830401" y="181923"/>
                </a:cubicBezTo>
                <a:cubicBezTo>
                  <a:pt x="829672" y="181923"/>
                  <a:pt x="824450" y="179617"/>
                  <a:pt x="818621" y="176945"/>
                </a:cubicBezTo>
                <a:cubicBezTo>
                  <a:pt x="800285" y="168202"/>
                  <a:pt x="798464" y="167473"/>
                  <a:pt x="792392" y="166137"/>
                </a:cubicBezTo>
                <a:cubicBezTo>
                  <a:pt x="789113" y="165408"/>
                  <a:pt x="785349" y="164194"/>
                  <a:pt x="784013" y="163466"/>
                </a:cubicBezTo>
                <a:cubicBezTo>
                  <a:pt x="782677" y="162737"/>
                  <a:pt x="778791" y="161523"/>
                  <a:pt x="775391" y="160673"/>
                </a:cubicBezTo>
                <a:cubicBezTo>
                  <a:pt x="771991" y="159823"/>
                  <a:pt x="765434" y="157637"/>
                  <a:pt x="760698" y="155815"/>
                </a:cubicBezTo>
                <a:cubicBezTo>
                  <a:pt x="756083" y="153994"/>
                  <a:pt x="749161" y="151687"/>
                  <a:pt x="745518" y="150715"/>
                </a:cubicBezTo>
                <a:cubicBezTo>
                  <a:pt x="741875" y="149744"/>
                  <a:pt x="738232" y="148408"/>
                  <a:pt x="737625" y="147922"/>
                </a:cubicBezTo>
                <a:cubicBezTo>
                  <a:pt x="735196" y="145858"/>
                  <a:pt x="716981" y="140758"/>
                  <a:pt x="709695" y="140029"/>
                </a:cubicBezTo>
                <a:cubicBezTo>
                  <a:pt x="705688" y="139543"/>
                  <a:pt x="699859" y="138693"/>
                  <a:pt x="696823" y="138086"/>
                </a:cubicBezTo>
                <a:cubicBezTo>
                  <a:pt x="694880" y="137661"/>
                  <a:pt x="692725" y="137448"/>
                  <a:pt x="690281" y="137448"/>
                </a:cubicBezTo>
                <a:cubicBezTo>
                  <a:pt x="687837" y="137448"/>
                  <a:pt x="685105" y="137661"/>
                  <a:pt x="682009" y="138086"/>
                </a:cubicBezTo>
                <a:cubicBezTo>
                  <a:pt x="679513" y="138422"/>
                  <a:pt x="676504" y="138582"/>
                  <a:pt x="673129" y="138582"/>
                </a:cubicBezTo>
                <a:cubicBezTo>
                  <a:pt x="659422" y="138582"/>
                  <a:pt x="639651" y="135937"/>
                  <a:pt x="623477" y="131650"/>
                </a:cubicBezTo>
                <a:cubicBezTo>
                  <a:pt x="615706" y="129586"/>
                  <a:pt x="602712" y="127157"/>
                  <a:pt x="597976" y="127036"/>
                </a:cubicBezTo>
                <a:cubicBezTo>
                  <a:pt x="597390" y="127019"/>
                  <a:pt x="596718" y="127010"/>
                  <a:pt x="595973" y="127010"/>
                </a:cubicBezTo>
                <a:cubicBezTo>
                  <a:pt x="586086" y="127010"/>
                  <a:pt x="563502" y="128439"/>
                  <a:pt x="560453" y="129343"/>
                </a:cubicBezTo>
                <a:cubicBezTo>
                  <a:pt x="559521" y="129622"/>
                  <a:pt x="558026" y="129751"/>
                  <a:pt x="556214" y="129751"/>
                </a:cubicBezTo>
                <a:cubicBezTo>
                  <a:pt x="550942" y="129751"/>
                  <a:pt x="542992" y="128662"/>
                  <a:pt x="538474" y="127036"/>
                </a:cubicBezTo>
                <a:cubicBezTo>
                  <a:pt x="532768" y="125014"/>
                  <a:pt x="513214" y="122296"/>
                  <a:pt x="504987" y="122296"/>
                </a:cubicBezTo>
                <a:cubicBezTo>
                  <a:pt x="504810" y="122296"/>
                  <a:pt x="504638" y="122297"/>
                  <a:pt x="504472" y="122300"/>
                </a:cubicBezTo>
                <a:cubicBezTo>
                  <a:pt x="482978" y="122542"/>
                  <a:pt x="476421" y="123757"/>
                  <a:pt x="465249" y="129829"/>
                </a:cubicBezTo>
                <a:cubicBezTo>
                  <a:pt x="456627" y="134443"/>
                  <a:pt x="442055" y="139057"/>
                  <a:pt x="433433" y="140029"/>
                </a:cubicBezTo>
                <a:cubicBezTo>
                  <a:pt x="431126" y="140272"/>
                  <a:pt x="427483" y="140879"/>
                  <a:pt x="425419" y="141243"/>
                </a:cubicBezTo>
                <a:cubicBezTo>
                  <a:pt x="424530" y="141430"/>
                  <a:pt x="423713" y="141527"/>
                  <a:pt x="423017" y="141527"/>
                </a:cubicBezTo>
                <a:cubicBezTo>
                  <a:pt x="421906" y="141527"/>
                  <a:pt x="421103" y="141280"/>
                  <a:pt x="420804" y="140758"/>
                </a:cubicBezTo>
                <a:cubicBezTo>
                  <a:pt x="420276" y="139877"/>
                  <a:pt x="417478" y="139451"/>
                  <a:pt x="414275" y="139451"/>
                </a:cubicBezTo>
                <a:cubicBezTo>
                  <a:pt x="410852" y="139451"/>
                  <a:pt x="406966" y="139938"/>
                  <a:pt x="404896" y="140879"/>
                </a:cubicBezTo>
                <a:cubicBezTo>
                  <a:pt x="403817" y="141348"/>
                  <a:pt x="403064" y="141618"/>
                  <a:pt x="402441" y="141618"/>
                </a:cubicBezTo>
                <a:cubicBezTo>
                  <a:pt x="401452" y="141618"/>
                  <a:pt x="400792" y="140939"/>
                  <a:pt x="399675" y="139300"/>
                </a:cubicBezTo>
                <a:cubicBezTo>
                  <a:pt x="395182" y="133107"/>
                  <a:pt x="392146" y="124121"/>
                  <a:pt x="393239" y="120235"/>
                </a:cubicBezTo>
                <a:cubicBezTo>
                  <a:pt x="393967" y="117806"/>
                  <a:pt x="393603" y="113192"/>
                  <a:pt x="392024" y="105906"/>
                </a:cubicBezTo>
                <a:cubicBezTo>
                  <a:pt x="390810" y="99713"/>
                  <a:pt x="389839" y="89877"/>
                  <a:pt x="389717" y="82955"/>
                </a:cubicBezTo>
                <a:cubicBezTo>
                  <a:pt x="389717" y="76276"/>
                  <a:pt x="388867" y="67290"/>
                  <a:pt x="387774" y="62918"/>
                </a:cubicBezTo>
                <a:cubicBezTo>
                  <a:pt x="385710" y="53811"/>
                  <a:pt x="375752" y="32439"/>
                  <a:pt x="369559" y="23331"/>
                </a:cubicBezTo>
                <a:cubicBezTo>
                  <a:pt x="364459" y="16045"/>
                  <a:pt x="349158" y="4752"/>
                  <a:pt x="342115" y="3173"/>
                </a:cubicBezTo>
                <a:cubicBezTo>
                  <a:pt x="339565" y="2687"/>
                  <a:pt x="335193" y="1716"/>
                  <a:pt x="332400" y="987"/>
                </a:cubicBezTo>
                <a:cubicBezTo>
                  <a:pt x="329252" y="334"/>
                  <a:pt x="324884" y="0"/>
                  <a:pt x="320390" y="0"/>
                </a:cubicBez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A9B741C1-9B52-EC57-6BE8-5B926A5C97CD}"/>
              </a:ext>
            </a:extLst>
          </p:cNvPr>
          <p:cNvGrpSpPr/>
          <p:nvPr/>
        </p:nvGrpSpPr>
        <p:grpSpPr>
          <a:xfrm>
            <a:off x="1378302" y="1481771"/>
            <a:ext cx="5931698" cy="1139825"/>
            <a:chOff x="-94764" y="1881134"/>
            <a:chExt cx="5931698" cy="1139825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FC6B287F-2BB1-A6C1-E2FD-43F4FF09738C}"/>
                </a:ext>
              </a:extLst>
            </p:cNvPr>
            <p:cNvSpPr txBox="1"/>
            <p:nvPr/>
          </p:nvSpPr>
          <p:spPr>
            <a:xfrm>
              <a:off x="-94764" y="2190603"/>
              <a:ext cx="5931698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F244156C-6CC9-133F-0FF7-CF8D68A9E87D}"/>
                </a:ext>
              </a:extLst>
            </p:cNvPr>
            <p:cNvSpPr txBox="1"/>
            <p:nvPr/>
          </p:nvSpPr>
          <p:spPr>
            <a:xfrm>
              <a:off x="-94764" y="1881134"/>
              <a:ext cx="3071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FD521DDA-DD35-6DB2-543F-442E763923E6}"/>
              </a:ext>
            </a:extLst>
          </p:cNvPr>
          <p:cNvSpPr txBox="1"/>
          <p:nvPr/>
        </p:nvSpPr>
        <p:spPr>
          <a:xfrm>
            <a:off x="1223917" y="2760072"/>
            <a:ext cx="61087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F43C9215-13C0-39E5-B023-3AD1293247DD}"/>
              </a:ext>
            </a:extLst>
          </p:cNvPr>
          <p:cNvSpPr txBox="1"/>
          <p:nvPr/>
        </p:nvSpPr>
        <p:spPr>
          <a:xfrm>
            <a:off x="1223917" y="3117322"/>
            <a:ext cx="61087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0A59FB79-1873-438B-03F4-17C6864EA74C}"/>
              </a:ext>
            </a:extLst>
          </p:cNvPr>
          <p:cNvSpPr txBox="1"/>
          <p:nvPr/>
        </p:nvSpPr>
        <p:spPr>
          <a:xfrm>
            <a:off x="1223917" y="3474572"/>
            <a:ext cx="61087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371608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cxnSp>
        <p:nvCxnSpPr>
          <p:cNvPr id="10" name="Straight Connector 22"/>
          <p:cNvCxnSpPr/>
          <p:nvPr/>
        </p:nvCxnSpPr>
        <p:spPr>
          <a:xfrm>
            <a:off x="1291771" y="3756521"/>
            <a:ext cx="969554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"/>
          <p:cNvSpPr/>
          <p:nvPr/>
        </p:nvSpPr>
        <p:spPr>
          <a:xfrm>
            <a:off x="1765300" y="2695164"/>
            <a:ext cx="393700" cy="1327150"/>
          </a:xfrm>
          <a:prstGeom prst="roundRect">
            <a:avLst>
              <a:gd name="adj" fmla="val 50000"/>
            </a:avLst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50726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二月份</a:t>
            </a:r>
          </a:p>
        </p:txBody>
      </p:sp>
      <p:sp>
        <p:nvSpPr>
          <p:cNvPr id="13" name="Rounded Rectangle 3"/>
          <p:cNvSpPr/>
          <p:nvPr/>
        </p:nvSpPr>
        <p:spPr>
          <a:xfrm>
            <a:off x="2641600" y="2222724"/>
            <a:ext cx="393700" cy="17995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7026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三月份</a:t>
            </a:r>
          </a:p>
        </p:txBody>
      </p:sp>
      <p:sp>
        <p:nvSpPr>
          <p:cNvPr id="15" name="Rounded Rectangle 5"/>
          <p:cNvSpPr/>
          <p:nvPr/>
        </p:nvSpPr>
        <p:spPr>
          <a:xfrm>
            <a:off x="3606596" y="3182844"/>
            <a:ext cx="393700" cy="839470"/>
          </a:xfrm>
          <a:prstGeom prst="roundRect">
            <a:avLst>
              <a:gd name="adj" fmla="val 50000"/>
            </a:avLst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3292022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四月份</a:t>
            </a:r>
          </a:p>
        </p:txBody>
      </p:sp>
      <p:sp>
        <p:nvSpPr>
          <p:cNvPr id="17" name="Rounded Rectangle 7"/>
          <p:cNvSpPr/>
          <p:nvPr/>
        </p:nvSpPr>
        <p:spPr>
          <a:xfrm>
            <a:off x="4482896" y="2839944"/>
            <a:ext cx="393700" cy="11823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68322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五月份</a:t>
            </a:r>
          </a:p>
        </p:txBody>
      </p:sp>
      <p:sp>
        <p:nvSpPr>
          <p:cNvPr id="19" name="Rounded Rectangle 9"/>
          <p:cNvSpPr/>
          <p:nvPr/>
        </p:nvSpPr>
        <p:spPr>
          <a:xfrm>
            <a:off x="5447892" y="1620744"/>
            <a:ext cx="393700" cy="2401570"/>
          </a:xfrm>
          <a:prstGeom prst="roundRect">
            <a:avLst>
              <a:gd name="adj" fmla="val 50000"/>
            </a:avLst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33318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六月份</a:t>
            </a:r>
          </a:p>
        </p:txBody>
      </p:sp>
      <p:sp>
        <p:nvSpPr>
          <p:cNvPr id="21" name="Rounded Rectangle 11"/>
          <p:cNvSpPr/>
          <p:nvPr/>
        </p:nvSpPr>
        <p:spPr>
          <a:xfrm>
            <a:off x="6324192" y="2276064"/>
            <a:ext cx="393700" cy="174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09618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七月份</a:t>
            </a:r>
          </a:p>
        </p:txBody>
      </p:sp>
      <p:sp>
        <p:nvSpPr>
          <p:cNvPr id="3" name="Rounded Rectangle 13"/>
          <p:cNvSpPr/>
          <p:nvPr/>
        </p:nvSpPr>
        <p:spPr>
          <a:xfrm>
            <a:off x="7289188" y="2695164"/>
            <a:ext cx="393700" cy="1327150"/>
          </a:xfrm>
          <a:prstGeom prst="roundRect">
            <a:avLst>
              <a:gd name="adj" fmla="val 50000"/>
            </a:avLst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74614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八月份</a:t>
            </a:r>
          </a:p>
        </p:txBody>
      </p:sp>
      <p:sp>
        <p:nvSpPr>
          <p:cNvPr id="25" name="Rounded Rectangle 15"/>
          <p:cNvSpPr/>
          <p:nvPr/>
        </p:nvSpPr>
        <p:spPr>
          <a:xfrm>
            <a:off x="8165488" y="2839944"/>
            <a:ext cx="399392" cy="11823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50914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九月份</a:t>
            </a:r>
          </a:p>
        </p:txBody>
      </p:sp>
      <p:sp>
        <p:nvSpPr>
          <p:cNvPr id="4" name="Rounded Rectangle 17"/>
          <p:cNvSpPr/>
          <p:nvPr/>
        </p:nvSpPr>
        <p:spPr>
          <a:xfrm>
            <a:off x="9130484" y="1933164"/>
            <a:ext cx="394516" cy="2089150"/>
          </a:xfrm>
          <a:prstGeom prst="roundRect">
            <a:avLst>
              <a:gd name="adj" fmla="val 50000"/>
            </a:avLst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15910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十月份</a:t>
            </a:r>
          </a:p>
        </p:txBody>
      </p:sp>
      <p:sp>
        <p:nvSpPr>
          <p:cNvPr id="29" name="Rounded Rectangle 19"/>
          <p:cNvSpPr/>
          <p:nvPr/>
        </p:nvSpPr>
        <p:spPr>
          <a:xfrm>
            <a:off x="10006784" y="2276064"/>
            <a:ext cx="386896" cy="174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692210" y="4126685"/>
            <a:ext cx="9647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十一月份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50726" y="2367654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40%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27026" y="1886992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55%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92022" y="2829636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68322" y="2454373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39%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33318" y="1277268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5" name="TextBox 35"/>
          <p:cNvSpPr txBox="1"/>
          <p:nvPr/>
        </p:nvSpPr>
        <p:spPr>
          <a:xfrm>
            <a:off x="6009618" y="1956183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55%</a:t>
            </a:r>
          </a:p>
        </p:txBody>
      </p:sp>
      <p:sp>
        <p:nvSpPr>
          <p:cNvPr id="8" name="TextBox 36"/>
          <p:cNvSpPr txBox="1"/>
          <p:nvPr/>
        </p:nvSpPr>
        <p:spPr>
          <a:xfrm>
            <a:off x="6974614" y="2392909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40%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850914" y="2497280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815910" y="1608979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6" name="TextBox 39"/>
          <p:cNvSpPr txBox="1"/>
          <p:nvPr/>
        </p:nvSpPr>
        <p:spPr>
          <a:xfrm>
            <a:off x="9692210" y="1945725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383549"/>
                </a:solidFill>
                <a:cs typeface="+mn-ea"/>
                <a:sym typeface="+mn-lt"/>
              </a:rPr>
              <a:t>55%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93FA1B3-C47C-FC53-E93A-BCC89DC4176D}"/>
              </a:ext>
            </a:extLst>
          </p:cNvPr>
          <p:cNvGrpSpPr/>
          <p:nvPr/>
        </p:nvGrpSpPr>
        <p:grpSpPr>
          <a:xfrm>
            <a:off x="1617941" y="4679066"/>
            <a:ext cx="9575318" cy="885909"/>
            <a:chOff x="-94764" y="1881134"/>
            <a:chExt cx="9575318" cy="88590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D46F536-9C5B-08EA-5BCA-7EB5B09D3354}"/>
                </a:ext>
              </a:extLst>
            </p:cNvPr>
            <p:cNvSpPr txBox="1"/>
            <p:nvPr/>
          </p:nvSpPr>
          <p:spPr>
            <a:xfrm>
              <a:off x="-94764" y="2190603"/>
              <a:ext cx="95753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0586D6F-240A-AE04-7B8A-258523AF8B73}"/>
                </a:ext>
              </a:extLst>
            </p:cNvPr>
            <p:cNvSpPr txBox="1"/>
            <p:nvPr/>
          </p:nvSpPr>
          <p:spPr>
            <a:xfrm>
              <a:off x="-94764" y="1881134"/>
              <a:ext cx="3071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099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" name="任意多边形 5">
            <a:extLst>
              <a:ext uri="{FF2B5EF4-FFF2-40B4-BE49-F238E27FC236}">
                <a16:creationId xmlns:a16="http://schemas.microsoft.com/office/drawing/2014/main" id="{D938717E-53F1-F6C9-B821-294DC5FCF132}"/>
              </a:ext>
            </a:extLst>
          </p:cNvPr>
          <p:cNvSpPr/>
          <p:nvPr/>
        </p:nvSpPr>
        <p:spPr>
          <a:xfrm>
            <a:off x="567380" y="3016485"/>
            <a:ext cx="1839091" cy="697449"/>
          </a:xfrm>
          <a:custGeom>
            <a:avLst/>
            <a:gdLst>
              <a:gd name="connsiteX0" fmla="*/ 870406 w 1740813"/>
              <a:gd name="connsiteY0" fmla="*/ 0 h 660178"/>
              <a:gd name="connsiteX1" fmla="*/ 1035759 w 1740813"/>
              <a:gd name="connsiteY1" fmla="*/ 210012 h 660178"/>
              <a:gd name="connsiteX2" fmla="*/ 1740813 w 1740813"/>
              <a:gd name="connsiteY2" fmla="*/ 210012 h 660178"/>
              <a:gd name="connsiteX3" fmla="*/ 1740813 w 1740813"/>
              <a:gd name="connsiteY3" fmla="*/ 660178 h 660178"/>
              <a:gd name="connsiteX4" fmla="*/ 225083 w 1740813"/>
              <a:gd name="connsiteY4" fmla="*/ 660178 h 660178"/>
              <a:gd name="connsiteX5" fmla="*/ 0 w 1740813"/>
              <a:gd name="connsiteY5" fmla="*/ 435095 h 660178"/>
              <a:gd name="connsiteX6" fmla="*/ 225083 w 1740813"/>
              <a:gd name="connsiteY6" fmla="*/ 210012 h 660178"/>
              <a:gd name="connsiteX7" fmla="*/ 705053 w 1740813"/>
              <a:gd name="connsiteY7" fmla="*/ 210012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813" h="660178">
                <a:moveTo>
                  <a:pt x="870406" y="0"/>
                </a:moveTo>
                <a:lnTo>
                  <a:pt x="1035759" y="210012"/>
                </a:lnTo>
                <a:lnTo>
                  <a:pt x="1740813" y="210012"/>
                </a:lnTo>
                <a:lnTo>
                  <a:pt x="1740813" y="660178"/>
                </a:lnTo>
                <a:lnTo>
                  <a:pt x="225083" y="660178"/>
                </a:lnTo>
                <a:cubicBezTo>
                  <a:pt x="100773" y="660178"/>
                  <a:pt x="0" y="559405"/>
                  <a:pt x="0" y="435095"/>
                </a:cubicBezTo>
                <a:cubicBezTo>
                  <a:pt x="0" y="310785"/>
                  <a:pt x="100773" y="210012"/>
                  <a:pt x="225083" y="210012"/>
                </a:cubicBezTo>
                <a:lnTo>
                  <a:pt x="705053" y="210012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" name="任意多边形 6">
            <a:extLst>
              <a:ext uri="{FF2B5EF4-FFF2-40B4-BE49-F238E27FC236}">
                <a16:creationId xmlns:a16="http://schemas.microsoft.com/office/drawing/2014/main" id="{B2D9F0EF-5138-F4B9-6A7C-44EEBAFE903B}"/>
              </a:ext>
            </a:extLst>
          </p:cNvPr>
          <p:cNvSpPr/>
          <p:nvPr/>
        </p:nvSpPr>
        <p:spPr>
          <a:xfrm>
            <a:off x="2454771" y="3238353"/>
            <a:ext cx="1784390" cy="697449"/>
          </a:xfrm>
          <a:custGeom>
            <a:avLst/>
            <a:gdLst>
              <a:gd name="connsiteX0" fmla="*/ 0 w 1689035"/>
              <a:gd name="connsiteY0" fmla="*/ 0 h 660178"/>
              <a:gd name="connsiteX1" fmla="*/ 1689035 w 1689035"/>
              <a:gd name="connsiteY1" fmla="*/ 0 h 660178"/>
              <a:gd name="connsiteX2" fmla="*/ 1689035 w 1689035"/>
              <a:gd name="connsiteY2" fmla="*/ 450166 h 660178"/>
              <a:gd name="connsiteX3" fmla="*/ 1009870 w 1689035"/>
              <a:gd name="connsiteY3" fmla="*/ 450166 h 660178"/>
              <a:gd name="connsiteX4" fmla="*/ 844517 w 1689035"/>
              <a:gd name="connsiteY4" fmla="*/ 660178 h 660178"/>
              <a:gd name="connsiteX5" fmla="*/ 679164 w 1689035"/>
              <a:gd name="connsiteY5" fmla="*/ 450166 h 660178"/>
              <a:gd name="connsiteX6" fmla="*/ 0 w 1689035"/>
              <a:gd name="connsiteY6" fmla="*/ 450166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5" h="660178">
                <a:moveTo>
                  <a:pt x="0" y="0"/>
                </a:moveTo>
                <a:lnTo>
                  <a:pt x="1689035" y="0"/>
                </a:lnTo>
                <a:lnTo>
                  <a:pt x="1689035" y="450166"/>
                </a:lnTo>
                <a:lnTo>
                  <a:pt x="1009870" y="450166"/>
                </a:lnTo>
                <a:lnTo>
                  <a:pt x="844517" y="660178"/>
                </a:lnTo>
                <a:lnTo>
                  <a:pt x="679164" y="450166"/>
                </a:lnTo>
                <a:lnTo>
                  <a:pt x="0" y="450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chemeClr val="bg1"/>
              </a:solidFill>
              <a:sym typeface="+mn-lt"/>
            </a:endParaRPr>
          </a:p>
        </p:txBody>
      </p:sp>
      <p:sp>
        <p:nvSpPr>
          <p:cNvPr id="4" name="任意多边形 7">
            <a:extLst>
              <a:ext uri="{FF2B5EF4-FFF2-40B4-BE49-F238E27FC236}">
                <a16:creationId xmlns:a16="http://schemas.microsoft.com/office/drawing/2014/main" id="{31590CD8-C845-67EC-EB22-E53A8A0931B1}"/>
              </a:ext>
            </a:extLst>
          </p:cNvPr>
          <p:cNvSpPr/>
          <p:nvPr/>
        </p:nvSpPr>
        <p:spPr>
          <a:xfrm>
            <a:off x="4287460" y="3016485"/>
            <a:ext cx="1784390" cy="697449"/>
          </a:xfrm>
          <a:custGeom>
            <a:avLst/>
            <a:gdLst>
              <a:gd name="connsiteX0" fmla="*/ 844517 w 1689035"/>
              <a:gd name="connsiteY0" fmla="*/ 0 h 660178"/>
              <a:gd name="connsiteX1" fmla="*/ 1009870 w 1689035"/>
              <a:gd name="connsiteY1" fmla="*/ 210012 h 660178"/>
              <a:gd name="connsiteX2" fmla="*/ 1689035 w 1689035"/>
              <a:gd name="connsiteY2" fmla="*/ 210012 h 660178"/>
              <a:gd name="connsiteX3" fmla="*/ 1689035 w 1689035"/>
              <a:gd name="connsiteY3" fmla="*/ 660178 h 660178"/>
              <a:gd name="connsiteX4" fmla="*/ 0 w 1689035"/>
              <a:gd name="connsiteY4" fmla="*/ 660178 h 660178"/>
              <a:gd name="connsiteX5" fmla="*/ 0 w 1689035"/>
              <a:gd name="connsiteY5" fmla="*/ 210012 h 660178"/>
              <a:gd name="connsiteX6" fmla="*/ 679164 w 1689035"/>
              <a:gd name="connsiteY6" fmla="*/ 210012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5" h="660178">
                <a:moveTo>
                  <a:pt x="844517" y="0"/>
                </a:moveTo>
                <a:lnTo>
                  <a:pt x="1009870" y="210012"/>
                </a:lnTo>
                <a:lnTo>
                  <a:pt x="1689035" y="210012"/>
                </a:lnTo>
                <a:lnTo>
                  <a:pt x="1689035" y="660178"/>
                </a:lnTo>
                <a:lnTo>
                  <a:pt x="0" y="660178"/>
                </a:lnTo>
                <a:lnTo>
                  <a:pt x="0" y="210012"/>
                </a:lnTo>
                <a:lnTo>
                  <a:pt x="679164" y="210012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chemeClr val="bg1"/>
              </a:solidFill>
              <a:sym typeface="+mn-lt"/>
            </a:endParaRPr>
          </a:p>
        </p:txBody>
      </p:sp>
      <p:sp>
        <p:nvSpPr>
          <p:cNvPr id="5" name="任意多边形 8">
            <a:extLst>
              <a:ext uri="{FF2B5EF4-FFF2-40B4-BE49-F238E27FC236}">
                <a16:creationId xmlns:a16="http://schemas.microsoft.com/office/drawing/2014/main" id="{2F30F90D-D570-4A3E-AA35-BAAEC0BCD726}"/>
              </a:ext>
            </a:extLst>
          </p:cNvPr>
          <p:cNvSpPr/>
          <p:nvPr/>
        </p:nvSpPr>
        <p:spPr>
          <a:xfrm>
            <a:off x="6120150" y="3238353"/>
            <a:ext cx="1784390" cy="697449"/>
          </a:xfrm>
          <a:custGeom>
            <a:avLst/>
            <a:gdLst>
              <a:gd name="connsiteX0" fmla="*/ 0 w 1689035"/>
              <a:gd name="connsiteY0" fmla="*/ 0 h 660178"/>
              <a:gd name="connsiteX1" fmla="*/ 1689035 w 1689035"/>
              <a:gd name="connsiteY1" fmla="*/ 0 h 660178"/>
              <a:gd name="connsiteX2" fmla="*/ 1689035 w 1689035"/>
              <a:gd name="connsiteY2" fmla="*/ 450166 h 660178"/>
              <a:gd name="connsiteX3" fmla="*/ 1035760 w 1689035"/>
              <a:gd name="connsiteY3" fmla="*/ 450166 h 660178"/>
              <a:gd name="connsiteX4" fmla="*/ 870407 w 1689035"/>
              <a:gd name="connsiteY4" fmla="*/ 660178 h 660178"/>
              <a:gd name="connsiteX5" fmla="*/ 705054 w 1689035"/>
              <a:gd name="connsiteY5" fmla="*/ 450166 h 660178"/>
              <a:gd name="connsiteX6" fmla="*/ 0 w 1689035"/>
              <a:gd name="connsiteY6" fmla="*/ 450166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5" h="660178">
                <a:moveTo>
                  <a:pt x="0" y="0"/>
                </a:moveTo>
                <a:lnTo>
                  <a:pt x="1689035" y="0"/>
                </a:lnTo>
                <a:lnTo>
                  <a:pt x="1689035" y="450166"/>
                </a:lnTo>
                <a:lnTo>
                  <a:pt x="1035760" y="450166"/>
                </a:lnTo>
                <a:lnTo>
                  <a:pt x="870407" y="660178"/>
                </a:lnTo>
                <a:lnTo>
                  <a:pt x="705054" y="450166"/>
                </a:lnTo>
                <a:lnTo>
                  <a:pt x="0" y="450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chemeClr val="bg1"/>
              </a:solidFill>
              <a:sym typeface="+mn-lt"/>
            </a:endParaRPr>
          </a:p>
        </p:txBody>
      </p:sp>
      <p:sp>
        <p:nvSpPr>
          <p:cNvPr id="6" name="任意多边形 9">
            <a:extLst>
              <a:ext uri="{FF2B5EF4-FFF2-40B4-BE49-F238E27FC236}">
                <a16:creationId xmlns:a16="http://schemas.microsoft.com/office/drawing/2014/main" id="{15B6DE59-6E8E-6CD9-F4B9-B64FFCFE8DAE}"/>
              </a:ext>
            </a:extLst>
          </p:cNvPr>
          <p:cNvSpPr/>
          <p:nvPr/>
        </p:nvSpPr>
        <p:spPr>
          <a:xfrm>
            <a:off x="7952839" y="3016485"/>
            <a:ext cx="1784391" cy="697449"/>
          </a:xfrm>
          <a:custGeom>
            <a:avLst/>
            <a:gdLst>
              <a:gd name="connsiteX0" fmla="*/ 844518 w 1689036"/>
              <a:gd name="connsiteY0" fmla="*/ 0 h 660178"/>
              <a:gd name="connsiteX1" fmla="*/ 1009871 w 1689036"/>
              <a:gd name="connsiteY1" fmla="*/ 210012 h 660178"/>
              <a:gd name="connsiteX2" fmla="*/ 1689036 w 1689036"/>
              <a:gd name="connsiteY2" fmla="*/ 210012 h 660178"/>
              <a:gd name="connsiteX3" fmla="*/ 1689036 w 1689036"/>
              <a:gd name="connsiteY3" fmla="*/ 660178 h 660178"/>
              <a:gd name="connsiteX4" fmla="*/ 0 w 1689036"/>
              <a:gd name="connsiteY4" fmla="*/ 660178 h 660178"/>
              <a:gd name="connsiteX5" fmla="*/ 0 w 1689036"/>
              <a:gd name="connsiteY5" fmla="*/ 210012 h 660178"/>
              <a:gd name="connsiteX6" fmla="*/ 679165 w 1689036"/>
              <a:gd name="connsiteY6" fmla="*/ 210012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6" h="660178">
                <a:moveTo>
                  <a:pt x="844518" y="0"/>
                </a:moveTo>
                <a:lnTo>
                  <a:pt x="1009871" y="210012"/>
                </a:lnTo>
                <a:lnTo>
                  <a:pt x="1689036" y="210012"/>
                </a:lnTo>
                <a:lnTo>
                  <a:pt x="1689036" y="660178"/>
                </a:lnTo>
                <a:lnTo>
                  <a:pt x="0" y="660178"/>
                </a:lnTo>
                <a:lnTo>
                  <a:pt x="0" y="210012"/>
                </a:lnTo>
                <a:lnTo>
                  <a:pt x="679165" y="210012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chemeClr val="bg1"/>
              </a:solidFill>
              <a:sym typeface="+mn-lt"/>
            </a:endParaRPr>
          </a:p>
        </p:txBody>
      </p:sp>
      <p:sp>
        <p:nvSpPr>
          <p:cNvPr id="7" name="任意多边形 10">
            <a:extLst>
              <a:ext uri="{FF2B5EF4-FFF2-40B4-BE49-F238E27FC236}">
                <a16:creationId xmlns:a16="http://schemas.microsoft.com/office/drawing/2014/main" id="{1F81C5CE-6C92-1E7D-B1CA-5831C4CC8059}"/>
              </a:ext>
            </a:extLst>
          </p:cNvPr>
          <p:cNvSpPr/>
          <p:nvPr/>
        </p:nvSpPr>
        <p:spPr>
          <a:xfrm>
            <a:off x="9785529" y="3238353"/>
            <a:ext cx="1839092" cy="697449"/>
          </a:xfrm>
          <a:custGeom>
            <a:avLst/>
            <a:gdLst>
              <a:gd name="connsiteX0" fmla="*/ 0 w 1740814"/>
              <a:gd name="connsiteY0" fmla="*/ 0 h 660178"/>
              <a:gd name="connsiteX1" fmla="*/ 1515731 w 1740814"/>
              <a:gd name="connsiteY1" fmla="*/ 0 h 660178"/>
              <a:gd name="connsiteX2" fmla="*/ 1740814 w 1740814"/>
              <a:gd name="connsiteY2" fmla="*/ 225083 h 660178"/>
              <a:gd name="connsiteX3" fmla="*/ 1515731 w 1740814"/>
              <a:gd name="connsiteY3" fmla="*/ 450166 h 660178"/>
              <a:gd name="connsiteX4" fmla="*/ 1035760 w 1740814"/>
              <a:gd name="connsiteY4" fmla="*/ 450166 h 660178"/>
              <a:gd name="connsiteX5" fmla="*/ 870407 w 1740814"/>
              <a:gd name="connsiteY5" fmla="*/ 660178 h 660178"/>
              <a:gd name="connsiteX6" fmla="*/ 705054 w 1740814"/>
              <a:gd name="connsiteY6" fmla="*/ 450166 h 660178"/>
              <a:gd name="connsiteX7" fmla="*/ 0 w 1740814"/>
              <a:gd name="connsiteY7" fmla="*/ 450166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814" h="660178">
                <a:moveTo>
                  <a:pt x="0" y="0"/>
                </a:moveTo>
                <a:lnTo>
                  <a:pt x="1515731" y="0"/>
                </a:lnTo>
                <a:cubicBezTo>
                  <a:pt x="1640041" y="0"/>
                  <a:pt x="1740814" y="100773"/>
                  <a:pt x="1740814" y="225083"/>
                </a:cubicBezTo>
                <a:cubicBezTo>
                  <a:pt x="1740814" y="349393"/>
                  <a:pt x="1640041" y="450166"/>
                  <a:pt x="1515731" y="450166"/>
                </a:cubicBezTo>
                <a:lnTo>
                  <a:pt x="1035760" y="450166"/>
                </a:lnTo>
                <a:lnTo>
                  <a:pt x="870407" y="660178"/>
                </a:lnTo>
                <a:lnTo>
                  <a:pt x="705054" y="450166"/>
                </a:lnTo>
                <a:lnTo>
                  <a:pt x="0" y="450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EDE01B1-8459-95A9-C5BF-6F04CBEC4CC7}"/>
              </a:ext>
            </a:extLst>
          </p:cNvPr>
          <p:cNvGrpSpPr/>
          <p:nvPr/>
        </p:nvGrpSpPr>
        <p:grpSpPr>
          <a:xfrm>
            <a:off x="590110" y="1728177"/>
            <a:ext cx="1835148" cy="1021955"/>
            <a:chOff x="-94764" y="1931934"/>
            <a:chExt cx="1835148" cy="10219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EE8993F-0D27-D8EC-ECC8-5C222DDD6609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9F87E66-80CA-07C5-059E-BDF83F86789B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783E8CD-1F4F-21C0-B8A8-58E93E1972B8}"/>
              </a:ext>
            </a:extLst>
          </p:cNvPr>
          <p:cNvGrpSpPr/>
          <p:nvPr/>
        </p:nvGrpSpPr>
        <p:grpSpPr>
          <a:xfrm>
            <a:off x="4287460" y="1728177"/>
            <a:ext cx="1835148" cy="1021955"/>
            <a:chOff x="-94764" y="1931934"/>
            <a:chExt cx="1835148" cy="10219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C438B26-F660-737A-230D-CECB6A27060D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747C5BA-DB27-BD8D-2A9C-B9CB2F288AD0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CBE4E57-EED3-EB0C-FD9E-2B370133B1F2}"/>
              </a:ext>
            </a:extLst>
          </p:cNvPr>
          <p:cNvGrpSpPr/>
          <p:nvPr/>
        </p:nvGrpSpPr>
        <p:grpSpPr>
          <a:xfrm>
            <a:off x="7950381" y="1728177"/>
            <a:ext cx="1835148" cy="1021955"/>
            <a:chOff x="-94764" y="1931934"/>
            <a:chExt cx="1835148" cy="10219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91A9678-9942-F817-DE82-86DBD4A6C7E9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2154E1C-310D-42C9-A541-A067D25ACC1A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6852961-4CD6-9A41-33F9-DF8E61797BA6}"/>
              </a:ext>
            </a:extLst>
          </p:cNvPr>
          <p:cNvGrpSpPr/>
          <p:nvPr/>
        </p:nvGrpSpPr>
        <p:grpSpPr>
          <a:xfrm>
            <a:off x="2404013" y="4202155"/>
            <a:ext cx="1835148" cy="1021955"/>
            <a:chOff x="-94764" y="1931934"/>
            <a:chExt cx="1835148" cy="10219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D2FB840-51E8-8B68-F74C-0004F42B7008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0E11AAE-3478-9282-F323-FCE59953E36A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48F9C7D-CA97-A263-9CC2-0393A9E6A1A5}"/>
              </a:ext>
            </a:extLst>
          </p:cNvPr>
          <p:cNvGrpSpPr/>
          <p:nvPr/>
        </p:nvGrpSpPr>
        <p:grpSpPr>
          <a:xfrm>
            <a:off x="6120150" y="4202155"/>
            <a:ext cx="1835148" cy="1021955"/>
            <a:chOff x="-94764" y="1931934"/>
            <a:chExt cx="1835148" cy="10219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7DD6620-5CFE-747D-30E1-06C8A16093E4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7E235B1-E314-76DD-1596-A073EFCCD9D0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D12349D-DA22-A5B4-AF0C-1F72858B9361}"/>
              </a:ext>
            </a:extLst>
          </p:cNvPr>
          <p:cNvGrpSpPr/>
          <p:nvPr/>
        </p:nvGrpSpPr>
        <p:grpSpPr>
          <a:xfrm>
            <a:off x="9836287" y="4202155"/>
            <a:ext cx="1835148" cy="1021955"/>
            <a:chOff x="-94764" y="1931934"/>
            <a:chExt cx="1835148" cy="10219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B19B1A7-9382-5A83-E492-E596BDF9F6C2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71283D1-76ED-D78F-F3BE-321227B86BA9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9DC76CE4-DABD-2CB8-2702-0990656310D8}"/>
              </a:ext>
            </a:extLst>
          </p:cNvPr>
          <p:cNvSpPr txBox="1"/>
          <p:nvPr/>
        </p:nvSpPr>
        <p:spPr>
          <a:xfrm>
            <a:off x="1293704" y="327608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42A1E5F-5CBA-F184-DF25-2DD4B5E263BC}"/>
              </a:ext>
            </a:extLst>
          </p:cNvPr>
          <p:cNvSpPr txBox="1"/>
          <p:nvPr/>
        </p:nvSpPr>
        <p:spPr>
          <a:xfrm>
            <a:off x="3101014" y="327608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CC8E041-B950-FFC2-6F72-1924AD5551C0}"/>
              </a:ext>
            </a:extLst>
          </p:cNvPr>
          <p:cNvSpPr txBox="1"/>
          <p:nvPr/>
        </p:nvSpPr>
        <p:spPr>
          <a:xfrm>
            <a:off x="4952679" y="327608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7753484-8AFC-17C9-44CC-68DDC967C801}"/>
              </a:ext>
            </a:extLst>
          </p:cNvPr>
          <p:cNvSpPr txBox="1"/>
          <p:nvPr/>
        </p:nvSpPr>
        <p:spPr>
          <a:xfrm>
            <a:off x="6813366" y="327608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A7F0559-AB6B-DB4F-A56C-573944368CFC}"/>
              </a:ext>
            </a:extLst>
          </p:cNvPr>
          <p:cNvSpPr txBox="1"/>
          <p:nvPr/>
        </p:nvSpPr>
        <p:spPr>
          <a:xfrm>
            <a:off x="8618058" y="327608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F9C991A-6DF6-C13C-6759-EE3BBE3F39A4}"/>
              </a:ext>
            </a:extLst>
          </p:cNvPr>
          <p:cNvSpPr txBox="1"/>
          <p:nvPr/>
        </p:nvSpPr>
        <p:spPr>
          <a:xfrm>
            <a:off x="10457150" y="327608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9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6A5F275-B0B5-C84E-BF53-7737FB9B87AD}"/>
              </a:ext>
            </a:extLst>
          </p:cNvPr>
          <p:cNvGrpSpPr/>
          <p:nvPr/>
        </p:nvGrpSpPr>
        <p:grpSpPr>
          <a:xfrm>
            <a:off x="2809295" y="930057"/>
            <a:ext cx="6481966" cy="1908148"/>
            <a:chOff x="2291986" y="3850780"/>
            <a:chExt cx="6037273" cy="1777240"/>
          </a:xfrm>
          <a:solidFill>
            <a:schemeClr val="bg1"/>
          </a:solidFill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B8E4D11-BDD5-EF07-ECDB-8DE4D3093B2B}"/>
                </a:ext>
              </a:extLst>
            </p:cNvPr>
            <p:cNvGrpSpPr/>
            <p:nvPr/>
          </p:nvGrpSpPr>
          <p:grpSpPr>
            <a:xfrm>
              <a:off x="6752897" y="3850780"/>
              <a:ext cx="1576362" cy="1606719"/>
              <a:chOff x="8262965" y="3559818"/>
              <a:chExt cx="1576362" cy="1606719"/>
            </a:xfrm>
            <a:grpFill/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D06350C-B2AE-BFF2-5678-E84260AE34EE}"/>
                  </a:ext>
                </a:extLst>
              </p:cNvPr>
              <p:cNvSpPr/>
              <p:nvPr/>
            </p:nvSpPr>
            <p:spPr>
              <a:xfrm>
                <a:off x="9031600" y="3559818"/>
                <a:ext cx="312658" cy="330029"/>
              </a:xfrm>
              <a:custGeom>
                <a:avLst/>
                <a:gdLst>
                  <a:gd name="connsiteX0" fmla="*/ 138936 w 312658"/>
                  <a:gd name="connsiteY0" fmla="*/ 0 h 330029"/>
                  <a:gd name="connsiteX1" fmla="*/ 312658 w 312658"/>
                  <a:gd name="connsiteY1" fmla="*/ 199736 h 330029"/>
                  <a:gd name="connsiteX2" fmla="*/ 312658 w 312658"/>
                  <a:gd name="connsiteY2" fmla="*/ 212766 h 330029"/>
                  <a:gd name="connsiteX3" fmla="*/ 269229 w 312658"/>
                  <a:gd name="connsiteY3" fmla="*/ 217108 h 330029"/>
                  <a:gd name="connsiteX4" fmla="*/ 138936 w 312658"/>
                  <a:gd name="connsiteY4" fmla="*/ 269226 h 330029"/>
                  <a:gd name="connsiteX5" fmla="*/ 47776 w 312658"/>
                  <a:gd name="connsiteY5" fmla="*/ 330029 h 330029"/>
                  <a:gd name="connsiteX6" fmla="*/ 21717 w 312658"/>
                  <a:gd name="connsiteY6" fmla="*/ 303970 h 330029"/>
                  <a:gd name="connsiteX7" fmla="*/ 0 w 312658"/>
                  <a:gd name="connsiteY7" fmla="*/ 108576 h 330029"/>
                  <a:gd name="connsiteX8" fmla="*/ 138936 w 312658"/>
                  <a:gd name="connsiteY8" fmla="*/ 0 h 330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2658" h="330029">
                    <a:moveTo>
                      <a:pt x="138936" y="0"/>
                    </a:moveTo>
                    <a:lnTo>
                      <a:pt x="312658" y="199736"/>
                    </a:lnTo>
                    <a:lnTo>
                      <a:pt x="312658" y="212766"/>
                    </a:lnTo>
                    <a:cubicBezTo>
                      <a:pt x="299630" y="217108"/>
                      <a:pt x="277914" y="212766"/>
                      <a:pt x="269229" y="217108"/>
                    </a:cubicBezTo>
                    <a:cubicBezTo>
                      <a:pt x="221454" y="234480"/>
                      <a:pt x="178024" y="251854"/>
                      <a:pt x="138936" y="269226"/>
                    </a:cubicBezTo>
                    <a:cubicBezTo>
                      <a:pt x="104234" y="282256"/>
                      <a:pt x="56461" y="330029"/>
                      <a:pt x="47776" y="330029"/>
                    </a:cubicBezTo>
                    <a:cubicBezTo>
                      <a:pt x="34746" y="330029"/>
                      <a:pt x="21717" y="312657"/>
                      <a:pt x="21717" y="303970"/>
                    </a:cubicBezTo>
                    <a:cubicBezTo>
                      <a:pt x="13030" y="238825"/>
                      <a:pt x="0" y="121606"/>
                      <a:pt x="0" y="108576"/>
                    </a:cubicBezTo>
                    <a:cubicBezTo>
                      <a:pt x="0" y="39086"/>
                      <a:pt x="73833" y="17372"/>
                      <a:pt x="138936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6833859E-3655-66FD-491C-3F498ECA8C2A}"/>
                  </a:ext>
                </a:extLst>
              </p:cNvPr>
              <p:cNvSpPr/>
              <p:nvPr/>
            </p:nvSpPr>
            <p:spPr>
              <a:xfrm>
                <a:off x="8262965" y="3863788"/>
                <a:ext cx="1576362" cy="1302749"/>
              </a:xfrm>
              <a:custGeom>
                <a:avLst/>
                <a:gdLst>
                  <a:gd name="connsiteX0" fmla="*/ 1281032 w 1576362"/>
                  <a:gd name="connsiteY0" fmla="*/ 0 h 1302749"/>
                  <a:gd name="connsiteX1" fmla="*/ 1380923 w 1576362"/>
                  <a:gd name="connsiteY1" fmla="*/ 130293 h 1302749"/>
                  <a:gd name="connsiteX2" fmla="*/ 1532931 w 1576362"/>
                  <a:gd name="connsiteY2" fmla="*/ 490725 h 1302749"/>
                  <a:gd name="connsiteX3" fmla="*/ 1576362 w 1576362"/>
                  <a:gd name="connsiteY3" fmla="*/ 812067 h 1302749"/>
                  <a:gd name="connsiteX4" fmla="*/ 1307091 w 1576362"/>
                  <a:gd name="connsiteY4" fmla="*/ 1302749 h 1302749"/>
                  <a:gd name="connsiteX5" fmla="*/ 1133411 w 1576362"/>
                  <a:gd name="connsiteY5" fmla="*/ 1246289 h 1302749"/>
                  <a:gd name="connsiteX6" fmla="*/ 807724 w 1576362"/>
                  <a:gd name="connsiteY6" fmla="*/ 964032 h 1302749"/>
                  <a:gd name="connsiteX7" fmla="*/ 625315 w 1576362"/>
                  <a:gd name="connsiteY7" fmla="*/ 694806 h 1302749"/>
                  <a:gd name="connsiteX8" fmla="*/ 221453 w 1576362"/>
                  <a:gd name="connsiteY8" fmla="*/ 1024835 h 1302749"/>
                  <a:gd name="connsiteX9" fmla="*/ 208423 w 1576362"/>
                  <a:gd name="connsiteY9" fmla="*/ 1020493 h 1302749"/>
                  <a:gd name="connsiteX10" fmla="*/ 104232 w 1576362"/>
                  <a:gd name="connsiteY10" fmla="*/ 825097 h 1302749"/>
                  <a:gd name="connsiteX11" fmla="*/ 182409 w 1576362"/>
                  <a:gd name="connsiteY11" fmla="*/ 725207 h 1302749"/>
                  <a:gd name="connsiteX12" fmla="*/ 138977 w 1576362"/>
                  <a:gd name="connsiteY12" fmla="*/ 725207 h 1302749"/>
                  <a:gd name="connsiteX13" fmla="*/ 78175 w 1576362"/>
                  <a:gd name="connsiteY13" fmla="*/ 738237 h 1302749"/>
                  <a:gd name="connsiteX14" fmla="*/ 0 w 1576362"/>
                  <a:gd name="connsiteY14" fmla="*/ 577542 h 1302749"/>
                  <a:gd name="connsiteX15" fmla="*/ 99889 w 1576362"/>
                  <a:gd name="connsiteY15" fmla="*/ 503754 h 1302749"/>
                  <a:gd name="connsiteX16" fmla="*/ 134633 w 1576362"/>
                  <a:gd name="connsiteY16" fmla="*/ 499410 h 1302749"/>
                  <a:gd name="connsiteX17" fmla="*/ 243167 w 1576362"/>
                  <a:gd name="connsiteY17" fmla="*/ 508097 h 1302749"/>
                  <a:gd name="connsiteX18" fmla="*/ 273569 w 1576362"/>
                  <a:gd name="connsiteY18" fmla="*/ 560170 h 1302749"/>
                  <a:gd name="connsiteX19" fmla="*/ 186751 w 1576362"/>
                  <a:gd name="connsiteY19" fmla="*/ 638345 h 1302749"/>
                  <a:gd name="connsiteX20" fmla="*/ 234482 w 1576362"/>
                  <a:gd name="connsiteY20" fmla="*/ 686119 h 1302749"/>
                  <a:gd name="connsiteX21" fmla="*/ 351744 w 1576362"/>
                  <a:gd name="connsiteY21" fmla="*/ 599257 h 1302749"/>
                  <a:gd name="connsiteX22" fmla="*/ 525468 w 1576362"/>
                  <a:gd name="connsiteY22" fmla="*/ 490725 h 1302749"/>
                  <a:gd name="connsiteX23" fmla="*/ 538497 w 1576362"/>
                  <a:gd name="connsiteY23" fmla="*/ 473353 h 1302749"/>
                  <a:gd name="connsiteX24" fmla="*/ 499409 w 1576362"/>
                  <a:gd name="connsiteY24" fmla="*/ 269227 h 1302749"/>
                  <a:gd name="connsiteX25" fmla="*/ 525468 w 1576362"/>
                  <a:gd name="connsiteY25" fmla="*/ 217111 h 1302749"/>
                  <a:gd name="connsiteX26" fmla="*/ 599256 w 1576362"/>
                  <a:gd name="connsiteY26" fmla="*/ 243168 h 1302749"/>
                  <a:gd name="connsiteX27" fmla="*/ 825096 w 1576362"/>
                  <a:gd name="connsiteY27" fmla="*/ 377804 h 1302749"/>
                  <a:gd name="connsiteX28" fmla="*/ 911913 w 1576362"/>
                  <a:gd name="connsiteY28" fmla="*/ 499410 h 1302749"/>
                  <a:gd name="connsiteX29" fmla="*/ 668746 w 1576362"/>
                  <a:gd name="connsiteY29" fmla="*/ 668747 h 1302749"/>
                  <a:gd name="connsiteX30" fmla="*/ 681775 w 1576362"/>
                  <a:gd name="connsiteY30" fmla="*/ 707835 h 1302749"/>
                  <a:gd name="connsiteX31" fmla="*/ 1107352 w 1576362"/>
                  <a:gd name="connsiteY31" fmla="*/ 1089981 h 1302749"/>
                  <a:gd name="connsiteX32" fmla="*/ 1315777 w 1576362"/>
                  <a:gd name="connsiteY32" fmla="*/ 686119 h 1302749"/>
                  <a:gd name="connsiteX33" fmla="*/ 1367894 w 1576362"/>
                  <a:gd name="connsiteY33" fmla="*/ 390833 h 1302749"/>
                  <a:gd name="connsiteX34" fmla="*/ 1385266 w 1576362"/>
                  <a:gd name="connsiteY34" fmla="*/ 199782 h 1302749"/>
                  <a:gd name="connsiteX35" fmla="*/ 1281032 w 1576362"/>
                  <a:gd name="connsiteY35" fmla="*/ 0 h 1302749"/>
                  <a:gd name="connsiteX36" fmla="*/ 620973 w 1576362"/>
                  <a:gd name="connsiteY36" fmla="*/ 299629 h 1302749"/>
                  <a:gd name="connsiteX37" fmla="*/ 581884 w 1576362"/>
                  <a:gd name="connsiteY37" fmla="*/ 303971 h 1302749"/>
                  <a:gd name="connsiteX38" fmla="*/ 581884 w 1576362"/>
                  <a:gd name="connsiteY38" fmla="*/ 338717 h 1302749"/>
                  <a:gd name="connsiteX39" fmla="*/ 607943 w 1576362"/>
                  <a:gd name="connsiteY39" fmla="*/ 442951 h 1302749"/>
                  <a:gd name="connsiteX40" fmla="*/ 733891 w 1576362"/>
                  <a:gd name="connsiteY40" fmla="*/ 334373 h 1302749"/>
                  <a:gd name="connsiteX41" fmla="*/ 620973 w 1576362"/>
                  <a:gd name="connsiteY41" fmla="*/ 299629 h 130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76362" h="1302749">
                    <a:moveTo>
                      <a:pt x="1281032" y="0"/>
                    </a:moveTo>
                    <a:cubicBezTo>
                      <a:pt x="1320120" y="43431"/>
                      <a:pt x="1354865" y="82518"/>
                      <a:pt x="1380923" y="130293"/>
                    </a:cubicBezTo>
                    <a:cubicBezTo>
                      <a:pt x="1441727" y="238826"/>
                      <a:pt x="1498187" y="369119"/>
                      <a:pt x="1532931" y="490725"/>
                    </a:cubicBezTo>
                    <a:cubicBezTo>
                      <a:pt x="1572017" y="625316"/>
                      <a:pt x="1576362" y="694806"/>
                      <a:pt x="1576362" y="812067"/>
                    </a:cubicBezTo>
                    <a:cubicBezTo>
                      <a:pt x="1576362" y="990091"/>
                      <a:pt x="1506872" y="1302749"/>
                      <a:pt x="1307091" y="1302749"/>
                    </a:cubicBezTo>
                    <a:cubicBezTo>
                      <a:pt x="1254973" y="1302749"/>
                      <a:pt x="1185527" y="1276690"/>
                      <a:pt x="1133411" y="1246289"/>
                    </a:cubicBezTo>
                    <a:cubicBezTo>
                      <a:pt x="1029177" y="1189872"/>
                      <a:pt x="890241" y="1076952"/>
                      <a:pt x="807724" y="964032"/>
                    </a:cubicBezTo>
                    <a:cubicBezTo>
                      <a:pt x="742579" y="877215"/>
                      <a:pt x="681775" y="786010"/>
                      <a:pt x="625315" y="694806"/>
                    </a:cubicBezTo>
                    <a:cubicBezTo>
                      <a:pt x="495067" y="759951"/>
                      <a:pt x="321343" y="859843"/>
                      <a:pt x="221453" y="1024835"/>
                    </a:cubicBezTo>
                    <a:cubicBezTo>
                      <a:pt x="217110" y="1024835"/>
                      <a:pt x="212766" y="1024835"/>
                      <a:pt x="208423" y="1020493"/>
                    </a:cubicBezTo>
                    <a:cubicBezTo>
                      <a:pt x="195437" y="994434"/>
                      <a:pt x="104232" y="842469"/>
                      <a:pt x="104232" y="825097"/>
                    </a:cubicBezTo>
                    <a:cubicBezTo>
                      <a:pt x="104232" y="790353"/>
                      <a:pt x="147663" y="768638"/>
                      <a:pt x="182409" y="725207"/>
                    </a:cubicBezTo>
                    <a:lnTo>
                      <a:pt x="138977" y="725207"/>
                    </a:lnTo>
                    <a:cubicBezTo>
                      <a:pt x="121606" y="729550"/>
                      <a:pt x="86860" y="738237"/>
                      <a:pt x="78175" y="738237"/>
                    </a:cubicBezTo>
                    <a:cubicBezTo>
                      <a:pt x="69488" y="738237"/>
                      <a:pt x="0" y="581885"/>
                      <a:pt x="0" y="577542"/>
                    </a:cubicBezTo>
                    <a:cubicBezTo>
                      <a:pt x="0" y="564513"/>
                      <a:pt x="78175" y="508097"/>
                      <a:pt x="99889" y="503754"/>
                    </a:cubicBezTo>
                    <a:cubicBezTo>
                      <a:pt x="104232" y="499410"/>
                      <a:pt x="121606" y="499410"/>
                      <a:pt x="134633" y="499410"/>
                    </a:cubicBezTo>
                    <a:cubicBezTo>
                      <a:pt x="143320" y="499410"/>
                      <a:pt x="208423" y="503754"/>
                      <a:pt x="243167" y="508097"/>
                    </a:cubicBezTo>
                    <a:cubicBezTo>
                      <a:pt x="256197" y="508097"/>
                      <a:pt x="273569" y="555828"/>
                      <a:pt x="273569" y="560170"/>
                    </a:cubicBezTo>
                    <a:cubicBezTo>
                      <a:pt x="273569" y="577542"/>
                      <a:pt x="195437" y="625316"/>
                      <a:pt x="186751" y="638345"/>
                    </a:cubicBezTo>
                    <a:cubicBezTo>
                      <a:pt x="204123" y="655717"/>
                      <a:pt x="225795" y="686119"/>
                      <a:pt x="234482" y="686119"/>
                    </a:cubicBezTo>
                    <a:cubicBezTo>
                      <a:pt x="247511" y="686119"/>
                      <a:pt x="308315" y="625316"/>
                      <a:pt x="351744" y="599257"/>
                    </a:cubicBezTo>
                    <a:cubicBezTo>
                      <a:pt x="403862" y="560170"/>
                      <a:pt x="469007" y="525469"/>
                      <a:pt x="525468" y="490725"/>
                    </a:cubicBezTo>
                    <a:cubicBezTo>
                      <a:pt x="525468" y="490725"/>
                      <a:pt x="538497" y="486380"/>
                      <a:pt x="538497" y="473353"/>
                    </a:cubicBezTo>
                    <a:cubicBezTo>
                      <a:pt x="538497" y="473353"/>
                      <a:pt x="499409" y="295286"/>
                      <a:pt x="499409" y="269227"/>
                    </a:cubicBezTo>
                    <a:cubicBezTo>
                      <a:pt x="499409" y="256198"/>
                      <a:pt x="495067" y="217111"/>
                      <a:pt x="525468" y="217111"/>
                    </a:cubicBezTo>
                    <a:cubicBezTo>
                      <a:pt x="534153" y="217111"/>
                      <a:pt x="573199" y="234483"/>
                      <a:pt x="599256" y="243168"/>
                    </a:cubicBezTo>
                    <a:cubicBezTo>
                      <a:pt x="664403" y="273570"/>
                      <a:pt x="755608" y="286599"/>
                      <a:pt x="825096" y="377804"/>
                    </a:cubicBezTo>
                    <a:cubicBezTo>
                      <a:pt x="846813" y="412550"/>
                      <a:pt x="911913" y="464666"/>
                      <a:pt x="911913" y="499410"/>
                    </a:cubicBezTo>
                    <a:cubicBezTo>
                      <a:pt x="911913" y="560170"/>
                      <a:pt x="707833" y="638345"/>
                      <a:pt x="668746" y="668747"/>
                    </a:cubicBezTo>
                    <a:cubicBezTo>
                      <a:pt x="673089" y="681776"/>
                      <a:pt x="681775" y="690461"/>
                      <a:pt x="681775" y="707835"/>
                    </a:cubicBezTo>
                    <a:cubicBezTo>
                      <a:pt x="712177" y="868528"/>
                      <a:pt x="959687" y="1089981"/>
                      <a:pt x="1107352" y="1089981"/>
                    </a:cubicBezTo>
                    <a:cubicBezTo>
                      <a:pt x="1289719" y="1089981"/>
                      <a:pt x="1294061" y="725207"/>
                      <a:pt x="1315777" y="686119"/>
                    </a:cubicBezTo>
                    <a:cubicBezTo>
                      <a:pt x="1341835" y="590572"/>
                      <a:pt x="1354865" y="486380"/>
                      <a:pt x="1367894" y="390833"/>
                    </a:cubicBezTo>
                    <a:cubicBezTo>
                      <a:pt x="1372237" y="330030"/>
                      <a:pt x="1385266" y="212767"/>
                      <a:pt x="1385266" y="199782"/>
                    </a:cubicBezTo>
                    <a:cubicBezTo>
                      <a:pt x="1385266" y="121606"/>
                      <a:pt x="1337493" y="86862"/>
                      <a:pt x="1281032" y="0"/>
                    </a:cubicBezTo>
                    <a:close/>
                    <a:moveTo>
                      <a:pt x="620973" y="299629"/>
                    </a:moveTo>
                    <a:cubicBezTo>
                      <a:pt x="612285" y="299629"/>
                      <a:pt x="594913" y="303971"/>
                      <a:pt x="581884" y="303971"/>
                    </a:cubicBezTo>
                    <a:lnTo>
                      <a:pt x="581884" y="338717"/>
                    </a:lnTo>
                    <a:cubicBezTo>
                      <a:pt x="581884" y="347402"/>
                      <a:pt x="599256" y="408205"/>
                      <a:pt x="607943" y="442951"/>
                    </a:cubicBezTo>
                    <a:cubicBezTo>
                      <a:pt x="634002" y="416892"/>
                      <a:pt x="733891" y="395176"/>
                      <a:pt x="733891" y="334373"/>
                    </a:cubicBezTo>
                    <a:cubicBezTo>
                      <a:pt x="733891" y="317001"/>
                      <a:pt x="629657" y="299629"/>
                      <a:pt x="620973" y="299629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7965BAE-A89A-EF0B-6F34-30B0F299DE6D}"/>
                </a:ext>
              </a:extLst>
            </p:cNvPr>
            <p:cNvSpPr/>
            <p:nvPr/>
          </p:nvSpPr>
          <p:spPr>
            <a:xfrm>
              <a:off x="3208279" y="4142863"/>
              <a:ext cx="1020492" cy="1485157"/>
            </a:xfrm>
            <a:custGeom>
              <a:avLst/>
              <a:gdLst>
                <a:gd name="connsiteX0" fmla="*/ 851112 w 1020492"/>
                <a:gd name="connsiteY0" fmla="*/ 0 h 1485157"/>
                <a:gd name="connsiteX1" fmla="*/ 946659 w 1020492"/>
                <a:gd name="connsiteY1" fmla="*/ 108578 h 1485157"/>
                <a:gd name="connsiteX2" fmla="*/ 951004 w 1020492"/>
                <a:gd name="connsiteY2" fmla="*/ 130292 h 1485157"/>
                <a:gd name="connsiteX3" fmla="*/ 946659 w 1020492"/>
                <a:gd name="connsiteY3" fmla="*/ 156307 h 1485157"/>
                <a:gd name="connsiteX4" fmla="*/ 894543 w 1020492"/>
                <a:gd name="connsiteY4" fmla="*/ 204081 h 1485157"/>
                <a:gd name="connsiteX5" fmla="*/ 855455 w 1020492"/>
                <a:gd name="connsiteY5" fmla="*/ 234482 h 1485157"/>
                <a:gd name="connsiteX6" fmla="*/ 842425 w 1020492"/>
                <a:gd name="connsiteY6" fmla="*/ 325687 h 1485157"/>
                <a:gd name="connsiteX7" fmla="*/ 851112 w 1020492"/>
                <a:gd name="connsiteY7" fmla="*/ 334374 h 1485157"/>
                <a:gd name="connsiteX8" fmla="*/ 890201 w 1020492"/>
                <a:gd name="connsiteY8" fmla="*/ 317002 h 1485157"/>
                <a:gd name="connsiteX9" fmla="*/ 924945 w 1020492"/>
                <a:gd name="connsiteY9" fmla="*/ 364775 h 1485157"/>
                <a:gd name="connsiteX10" fmla="*/ 820711 w 1020492"/>
                <a:gd name="connsiteY10" fmla="*/ 551484 h 1485157"/>
                <a:gd name="connsiteX11" fmla="*/ 825053 w 1020492"/>
                <a:gd name="connsiteY11" fmla="*/ 573199 h 1485157"/>
                <a:gd name="connsiteX12" fmla="*/ 907573 w 1020492"/>
                <a:gd name="connsiteY12" fmla="*/ 538455 h 1485157"/>
                <a:gd name="connsiteX13" fmla="*/ 998777 w 1020492"/>
                <a:gd name="connsiteY13" fmla="*/ 625317 h 1485157"/>
                <a:gd name="connsiteX14" fmla="*/ 1011807 w 1020492"/>
                <a:gd name="connsiteY14" fmla="*/ 660061 h 1485157"/>
                <a:gd name="connsiteX15" fmla="*/ 1020492 w 1020492"/>
                <a:gd name="connsiteY15" fmla="*/ 712177 h 1485157"/>
                <a:gd name="connsiteX16" fmla="*/ 985748 w 1020492"/>
                <a:gd name="connsiteY16" fmla="*/ 855455 h 1485157"/>
                <a:gd name="connsiteX17" fmla="*/ 382105 w 1020492"/>
                <a:gd name="connsiteY17" fmla="*/ 1485157 h 1485157"/>
                <a:gd name="connsiteX18" fmla="*/ 191051 w 1020492"/>
                <a:gd name="connsiteY18" fmla="*/ 1420012 h 1485157"/>
                <a:gd name="connsiteX19" fmla="*/ 82475 w 1020492"/>
                <a:gd name="connsiteY19" fmla="*/ 1380923 h 1485157"/>
                <a:gd name="connsiteX20" fmla="*/ 0 w 1020492"/>
                <a:gd name="connsiteY20" fmla="*/ 1315778 h 1485157"/>
                <a:gd name="connsiteX21" fmla="*/ 95504 w 1020492"/>
                <a:gd name="connsiteY21" fmla="*/ 1376581 h 1485157"/>
                <a:gd name="connsiteX22" fmla="*/ 143278 w 1020492"/>
                <a:gd name="connsiteY22" fmla="*/ 1337492 h 1485157"/>
                <a:gd name="connsiteX23" fmla="*/ 208425 w 1020492"/>
                <a:gd name="connsiteY23" fmla="*/ 1294063 h 1485157"/>
                <a:gd name="connsiteX24" fmla="*/ 638344 w 1020492"/>
                <a:gd name="connsiteY24" fmla="*/ 1033521 h 1485157"/>
                <a:gd name="connsiteX25" fmla="*/ 429878 w 1020492"/>
                <a:gd name="connsiteY25" fmla="*/ 846770 h 1485157"/>
                <a:gd name="connsiteX26" fmla="*/ 416849 w 1020492"/>
                <a:gd name="connsiteY26" fmla="*/ 803381 h 1485157"/>
                <a:gd name="connsiteX27" fmla="*/ 425534 w 1020492"/>
                <a:gd name="connsiteY27" fmla="*/ 803381 h 1485157"/>
                <a:gd name="connsiteX28" fmla="*/ 660061 w 1020492"/>
                <a:gd name="connsiteY28" fmla="*/ 1003120 h 1485157"/>
                <a:gd name="connsiteX29" fmla="*/ 864142 w 1020492"/>
                <a:gd name="connsiteY29" fmla="*/ 620972 h 1485157"/>
                <a:gd name="connsiteX30" fmla="*/ 864142 w 1020492"/>
                <a:gd name="connsiteY30" fmla="*/ 603600 h 1485157"/>
                <a:gd name="connsiteX31" fmla="*/ 664403 w 1020492"/>
                <a:gd name="connsiteY31" fmla="*/ 759950 h 1485157"/>
                <a:gd name="connsiteX32" fmla="*/ 586228 w 1020492"/>
                <a:gd name="connsiteY32" fmla="*/ 599258 h 1485157"/>
                <a:gd name="connsiteX33" fmla="*/ 603600 w 1020492"/>
                <a:gd name="connsiteY33" fmla="*/ 560169 h 1485157"/>
                <a:gd name="connsiteX34" fmla="*/ 525425 w 1020492"/>
                <a:gd name="connsiteY34" fmla="*/ 421236 h 1485157"/>
                <a:gd name="connsiteX35" fmla="*/ 594915 w 1020492"/>
                <a:gd name="connsiteY35" fmla="*/ 330031 h 1485157"/>
                <a:gd name="connsiteX36" fmla="*/ 577541 w 1020492"/>
                <a:gd name="connsiteY36" fmla="*/ 317002 h 1485157"/>
                <a:gd name="connsiteX37" fmla="*/ 447250 w 1020492"/>
                <a:gd name="connsiteY37" fmla="*/ 442950 h 1485157"/>
                <a:gd name="connsiteX38" fmla="*/ 442908 w 1020492"/>
                <a:gd name="connsiteY38" fmla="*/ 460322 h 1485157"/>
                <a:gd name="connsiteX39" fmla="*/ 451593 w 1020492"/>
                <a:gd name="connsiteY39" fmla="*/ 525425 h 1485157"/>
                <a:gd name="connsiteX40" fmla="*/ 442908 w 1020492"/>
                <a:gd name="connsiteY40" fmla="*/ 599258 h 1485157"/>
                <a:gd name="connsiteX41" fmla="*/ 425534 w 1020492"/>
                <a:gd name="connsiteY41" fmla="*/ 634002 h 1485157"/>
                <a:gd name="connsiteX42" fmla="*/ 429878 w 1020492"/>
                <a:gd name="connsiteY42" fmla="*/ 668746 h 1485157"/>
                <a:gd name="connsiteX43" fmla="*/ 338716 w 1020492"/>
                <a:gd name="connsiteY43" fmla="*/ 534112 h 1485157"/>
                <a:gd name="connsiteX44" fmla="*/ 217110 w 1020492"/>
                <a:gd name="connsiteY44" fmla="*/ 629659 h 1485157"/>
                <a:gd name="connsiteX45" fmla="*/ 151965 w 1020492"/>
                <a:gd name="connsiteY45" fmla="*/ 538455 h 1485157"/>
                <a:gd name="connsiteX46" fmla="*/ 290943 w 1020492"/>
                <a:gd name="connsiteY46" fmla="*/ 390834 h 1485157"/>
                <a:gd name="connsiteX47" fmla="*/ 347403 w 1020492"/>
                <a:gd name="connsiteY47" fmla="*/ 382147 h 1485157"/>
                <a:gd name="connsiteX48" fmla="*/ 343061 w 1020492"/>
                <a:gd name="connsiteY48" fmla="*/ 351746 h 1485157"/>
                <a:gd name="connsiteX49" fmla="*/ 143278 w 1020492"/>
                <a:gd name="connsiteY49" fmla="*/ 429921 h 1485157"/>
                <a:gd name="connsiteX50" fmla="*/ 73789 w 1020492"/>
                <a:gd name="connsiteY50" fmla="*/ 347403 h 1485157"/>
                <a:gd name="connsiteX51" fmla="*/ 95504 w 1020492"/>
                <a:gd name="connsiteY51" fmla="*/ 286600 h 1485157"/>
                <a:gd name="connsiteX52" fmla="*/ 234482 w 1020492"/>
                <a:gd name="connsiteY52" fmla="*/ 230140 h 1485157"/>
                <a:gd name="connsiteX53" fmla="*/ 312659 w 1020492"/>
                <a:gd name="connsiteY53" fmla="*/ 204081 h 1485157"/>
                <a:gd name="connsiteX54" fmla="*/ 377760 w 1020492"/>
                <a:gd name="connsiteY54" fmla="*/ 173679 h 1485157"/>
                <a:gd name="connsiteX55" fmla="*/ 425534 w 1020492"/>
                <a:gd name="connsiteY55" fmla="*/ 69489 h 1485157"/>
                <a:gd name="connsiteX56" fmla="*/ 468965 w 1020492"/>
                <a:gd name="connsiteY56" fmla="*/ 56460 h 1485157"/>
                <a:gd name="connsiteX57" fmla="*/ 551484 w 1020492"/>
                <a:gd name="connsiteY57" fmla="*/ 78176 h 1485157"/>
                <a:gd name="connsiteX58" fmla="*/ 620972 w 1020492"/>
                <a:gd name="connsiteY58" fmla="*/ 164994 h 1485157"/>
                <a:gd name="connsiteX59" fmla="*/ 473309 w 1020492"/>
                <a:gd name="connsiteY59" fmla="*/ 290943 h 1485157"/>
                <a:gd name="connsiteX60" fmla="*/ 460280 w 1020492"/>
                <a:gd name="connsiteY60" fmla="*/ 364775 h 1485157"/>
                <a:gd name="connsiteX61" fmla="*/ 464622 w 1020492"/>
                <a:gd name="connsiteY61" fmla="*/ 386490 h 1485157"/>
                <a:gd name="connsiteX62" fmla="*/ 581886 w 1020492"/>
                <a:gd name="connsiteY62" fmla="*/ 290943 h 1485157"/>
                <a:gd name="connsiteX63" fmla="*/ 616630 w 1020492"/>
                <a:gd name="connsiteY63" fmla="*/ 234482 h 1485157"/>
                <a:gd name="connsiteX64" fmla="*/ 759908 w 1020492"/>
                <a:gd name="connsiteY64" fmla="*/ 156307 h 1485157"/>
                <a:gd name="connsiteX65" fmla="*/ 768595 w 1020492"/>
                <a:gd name="connsiteY65" fmla="*/ 125950 h 1485157"/>
                <a:gd name="connsiteX66" fmla="*/ 851112 w 1020492"/>
                <a:gd name="connsiteY66" fmla="*/ 0 h 1485157"/>
                <a:gd name="connsiteX67" fmla="*/ 877171 w 1020492"/>
                <a:gd name="connsiteY67" fmla="*/ 43431 h 1485157"/>
                <a:gd name="connsiteX68" fmla="*/ 877171 w 1020492"/>
                <a:gd name="connsiteY68" fmla="*/ 104234 h 1485157"/>
                <a:gd name="connsiteX69" fmla="*/ 907573 w 1020492"/>
                <a:gd name="connsiteY69" fmla="*/ 78176 h 1485157"/>
                <a:gd name="connsiteX70" fmla="*/ 877171 w 1020492"/>
                <a:gd name="connsiteY70" fmla="*/ 43431 h 1485157"/>
                <a:gd name="connsiteX71" fmla="*/ 742536 w 1020492"/>
                <a:gd name="connsiteY71" fmla="*/ 290943 h 1485157"/>
                <a:gd name="connsiteX72" fmla="*/ 703492 w 1020492"/>
                <a:gd name="connsiteY72" fmla="*/ 308315 h 1485157"/>
                <a:gd name="connsiteX73" fmla="*/ 742536 w 1020492"/>
                <a:gd name="connsiteY73" fmla="*/ 312657 h 1485157"/>
                <a:gd name="connsiteX74" fmla="*/ 742536 w 1020492"/>
                <a:gd name="connsiteY74" fmla="*/ 290943 h 1485157"/>
                <a:gd name="connsiteX75" fmla="*/ 508053 w 1020492"/>
                <a:gd name="connsiteY75" fmla="*/ 117263 h 1485157"/>
                <a:gd name="connsiteX76" fmla="*/ 525425 w 1020492"/>
                <a:gd name="connsiteY76" fmla="*/ 117263 h 1485157"/>
                <a:gd name="connsiteX77" fmla="*/ 508053 w 1020492"/>
                <a:gd name="connsiteY77" fmla="*/ 117263 h 1485157"/>
                <a:gd name="connsiteX78" fmla="*/ 334374 w 1020492"/>
                <a:gd name="connsiteY78" fmla="*/ 460322 h 1485157"/>
                <a:gd name="connsiteX79" fmla="*/ 269228 w 1020492"/>
                <a:gd name="connsiteY79" fmla="*/ 529768 h 1485157"/>
                <a:gd name="connsiteX80" fmla="*/ 334374 w 1020492"/>
                <a:gd name="connsiteY80" fmla="*/ 460322 h 1485157"/>
                <a:gd name="connsiteX81" fmla="*/ 720819 w 1020492"/>
                <a:gd name="connsiteY81" fmla="*/ 412549 h 1485157"/>
                <a:gd name="connsiteX82" fmla="*/ 673090 w 1020492"/>
                <a:gd name="connsiteY82" fmla="*/ 447293 h 1485157"/>
                <a:gd name="connsiteX83" fmla="*/ 686120 w 1020492"/>
                <a:gd name="connsiteY83" fmla="*/ 447293 h 1485157"/>
                <a:gd name="connsiteX84" fmla="*/ 720819 w 1020492"/>
                <a:gd name="connsiteY84" fmla="*/ 412549 h 148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020492" h="1485157">
                  <a:moveTo>
                    <a:pt x="851112" y="0"/>
                  </a:moveTo>
                  <a:cubicBezTo>
                    <a:pt x="877171" y="0"/>
                    <a:pt x="942317" y="95548"/>
                    <a:pt x="946659" y="108578"/>
                  </a:cubicBezTo>
                  <a:cubicBezTo>
                    <a:pt x="951004" y="112920"/>
                    <a:pt x="951004" y="121606"/>
                    <a:pt x="951004" y="130292"/>
                  </a:cubicBezTo>
                  <a:cubicBezTo>
                    <a:pt x="951004" y="143322"/>
                    <a:pt x="951004" y="147665"/>
                    <a:pt x="946659" y="156307"/>
                  </a:cubicBezTo>
                  <a:cubicBezTo>
                    <a:pt x="937974" y="173679"/>
                    <a:pt x="916258" y="191051"/>
                    <a:pt x="894543" y="204081"/>
                  </a:cubicBezTo>
                  <a:cubicBezTo>
                    <a:pt x="881514" y="212768"/>
                    <a:pt x="859799" y="217110"/>
                    <a:pt x="855455" y="234482"/>
                  </a:cubicBezTo>
                  <a:cubicBezTo>
                    <a:pt x="842425" y="260541"/>
                    <a:pt x="846770" y="295285"/>
                    <a:pt x="842425" y="325687"/>
                  </a:cubicBezTo>
                  <a:cubicBezTo>
                    <a:pt x="846770" y="330031"/>
                    <a:pt x="842425" y="334374"/>
                    <a:pt x="851112" y="334374"/>
                  </a:cubicBezTo>
                  <a:cubicBezTo>
                    <a:pt x="864142" y="334374"/>
                    <a:pt x="877171" y="317002"/>
                    <a:pt x="890201" y="317002"/>
                  </a:cubicBezTo>
                  <a:cubicBezTo>
                    <a:pt x="911915" y="317002"/>
                    <a:pt x="924945" y="356088"/>
                    <a:pt x="924945" y="364775"/>
                  </a:cubicBezTo>
                  <a:cubicBezTo>
                    <a:pt x="924945" y="416891"/>
                    <a:pt x="825053" y="495066"/>
                    <a:pt x="820711" y="551484"/>
                  </a:cubicBezTo>
                  <a:lnTo>
                    <a:pt x="825053" y="573199"/>
                  </a:lnTo>
                  <a:cubicBezTo>
                    <a:pt x="851112" y="560169"/>
                    <a:pt x="894543" y="538455"/>
                    <a:pt x="907573" y="538455"/>
                  </a:cubicBezTo>
                  <a:cubicBezTo>
                    <a:pt x="929287" y="538455"/>
                    <a:pt x="977061" y="599258"/>
                    <a:pt x="998777" y="625317"/>
                  </a:cubicBezTo>
                  <a:cubicBezTo>
                    <a:pt x="1007462" y="629659"/>
                    <a:pt x="1011807" y="647031"/>
                    <a:pt x="1011807" y="660061"/>
                  </a:cubicBezTo>
                  <a:cubicBezTo>
                    <a:pt x="1016149" y="677433"/>
                    <a:pt x="1020492" y="703492"/>
                    <a:pt x="1020492" y="712177"/>
                  </a:cubicBezTo>
                  <a:cubicBezTo>
                    <a:pt x="1020492" y="742578"/>
                    <a:pt x="990090" y="833783"/>
                    <a:pt x="985748" y="855455"/>
                  </a:cubicBezTo>
                  <a:cubicBezTo>
                    <a:pt x="942317" y="1059580"/>
                    <a:pt x="634002" y="1485157"/>
                    <a:pt x="382105" y="1485157"/>
                  </a:cubicBezTo>
                  <a:cubicBezTo>
                    <a:pt x="334374" y="1485157"/>
                    <a:pt x="225797" y="1433041"/>
                    <a:pt x="191051" y="1420012"/>
                  </a:cubicBezTo>
                  <a:cubicBezTo>
                    <a:pt x="160650" y="1406982"/>
                    <a:pt x="108534" y="1402640"/>
                    <a:pt x="82475" y="1380923"/>
                  </a:cubicBezTo>
                  <a:cubicBezTo>
                    <a:pt x="56417" y="1363551"/>
                    <a:pt x="26016" y="1337492"/>
                    <a:pt x="0" y="1315778"/>
                  </a:cubicBezTo>
                  <a:cubicBezTo>
                    <a:pt x="30359" y="1337492"/>
                    <a:pt x="82475" y="1376581"/>
                    <a:pt x="95504" y="1376581"/>
                  </a:cubicBezTo>
                  <a:cubicBezTo>
                    <a:pt x="108534" y="1376581"/>
                    <a:pt x="130248" y="1350522"/>
                    <a:pt x="143278" y="1337492"/>
                  </a:cubicBezTo>
                  <a:cubicBezTo>
                    <a:pt x="160650" y="1315778"/>
                    <a:pt x="182366" y="1298406"/>
                    <a:pt x="208425" y="1294063"/>
                  </a:cubicBezTo>
                  <a:cubicBezTo>
                    <a:pt x="347403" y="1254975"/>
                    <a:pt x="495024" y="1189872"/>
                    <a:pt x="638344" y="1033521"/>
                  </a:cubicBezTo>
                  <a:cubicBezTo>
                    <a:pt x="577541" y="951002"/>
                    <a:pt x="486337" y="898886"/>
                    <a:pt x="429878" y="846770"/>
                  </a:cubicBezTo>
                  <a:cubicBezTo>
                    <a:pt x="416849" y="833783"/>
                    <a:pt x="421191" y="816411"/>
                    <a:pt x="416849" y="803381"/>
                  </a:cubicBezTo>
                  <a:lnTo>
                    <a:pt x="425534" y="803381"/>
                  </a:lnTo>
                  <a:cubicBezTo>
                    <a:pt x="499366" y="846770"/>
                    <a:pt x="581886" y="929287"/>
                    <a:pt x="660061" y="1003120"/>
                  </a:cubicBezTo>
                  <a:cubicBezTo>
                    <a:pt x="764250" y="881514"/>
                    <a:pt x="816368" y="738236"/>
                    <a:pt x="864142" y="620972"/>
                  </a:cubicBezTo>
                  <a:cubicBezTo>
                    <a:pt x="868484" y="616630"/>
                    <a:pt x="868484" y="612287"/>
                    <a:pt x="864142" y="603600"/>
                  </a:cubicBezTo>
                  <a:cubicBezTo>
                    <a:pt x="798996" y="638344"/>
                    <a:pt x="725164" y="686120"/>
                    <a:pt x="664403" y="759950"/>
                  </a:cubicBezTo>
                  <a:cubicBezTo>
                    <a:pt x="660061" y="755608"/>
                    <a:pt x="586228" y="616630"/>
                    <a:pt x="586228" y="599258"/>
                  </a:cubicBezTo>
                  <a:cubicBezTo>
                    <a:pt x="586228" y="590571"/>
                    <a:pt x="594915" y="573199"/>
                    <a:pt x="603600" y="560169"/>
                  </a:cubicBezTo>
                  <a:cubicBezTo>
                    <a:pt x="581886" y="542797"/>
                    <a:pt x="525425" y="434263"/>
                    <a:pt x="525425" y="421236"/>
                  </a:cubicBezTo>
                  <a:cubicBezTo>
                    <a:pt x="525425" y="395177"/>
                    <a:pt x="568856" y="351746"/>
                    <a:pt x="594915" y="330031"/>
                  </a:cubicBezTo>
                  <a:cubicBezTo>
                    <a:pt x="590571" y="325687"/>
                    <a:pt x="586228" y="317002"/>
                    <a:pt x="577541" y="317002"/>
                  </a:cubicBezTo>
                  <a:cubicBezTo>
                    <a:pt x="564514" y="317002"/>
                    <a:pt x="495024" y="403862"/>
                    <a:pt x="447250" y="442950"/>
                  </a:cubicBezTo>
                  <a:cubicBezTo>
                    <a:pt x="447250" y="447293"/>
                    <a:pt x="442908" y="447293"/>
                    <a:pt x="442908" y="460322"/>
                  </a:cubicBezTo>
                  <a:cubicBezTo>
                    <a:pt x="442908" y="469009"/>
                    <a:pt x="451593" y="516738"/>
                    <a:pt x="451593" y="525425"/>
                  </a:cubicBezTo>
                  <a:cubicBezTo>
                    <a:pt x="451593" y="538455"/>
                    <a:pt x="447250" y="577541"/>
                    <a:pt x="442908" y="599258"/>
                  </a:cubicBezTo>
                  <a:cubicBezTo>
                    <a:pt x="442908" y="607943"/>
                    <a:pt x="429878" y="616630"/>
                    <a:pt x="425534" y="634002"/>
                  </a:cubicBezTo>
                  <a:cubicBezTo>
                    <a:pt x="421191" y="638344"/>
                    <a:pt x="425534" y="655718"/>
                    <a:pt x="429878" y="668746"/>
                  </a:cubicBezTo>
                  <a:cubicBezTo>
                    <a:pt x="382105" y="634002"/>
                    <a:pt x="356088" y="577541"/>
                    <a:pt x="338716" y="534112"/>
                  </a:cubicBezTo>
                  <a:cubicBezTo>
                    <a:pt x="299630" y="564514"/>
                    <a:pt x="230140" y="629659"/>
                    <a:pt x="217110" y="629659"/>
                  </a:cubicBezTo>
                  <a:cubicBezTo>
                    <a:pt x="199738" y="629659"/>
                    <a:pt x="151965" y="542797"/>
                    <a:pt x="151965" y="538455"/>
                  </a:cubicBezTo>
                  <a:cubicBezTo>
                    <a:pt x="151965" y="503711"/>
                    <a:pt x="264884" y="399519"/>
                    <a:pt x="290943" y="390834"/>
                  </a:cubicBezTo>
                  <a:cubicBezTo>
                    <a:pt x="303972" y="382147"/>
                    <a:pt x="325687" y="382147"/>
                    <a:pt x="347403" y="382147"/>
                  </a:cubicBezTo>
                  <a:cubicBezTo>
                    <a:pt x="347403" y="373460"/>
                    <a:pt x="356088" y="351746"/>
                    <a:pt x="343061" y="351746"/>
                  </a:cubicBezTo>
                  <a:cubicBezTo>
                    <a:pt x="334374" y="351746"/>
                    <a:pt x="151965" y="429921"/>
                    <a:pt x="143278" y="429921"/>
                  </a:cubicBezTo>
                  <a:cubicBezTo>
                    <a:pt x="121563" y="429921"/>
                    <a:pt x="73789" y="360433"/>
                    <a:pt x="73789" y="347403"/>
                  </a:cubicBezTo>
                  <a:cubicBezTo>
                    <a:pt x="73789" y="338716"/>
                    <a:pt x="78132" y="303972"/>
                    <a:pt x="95504" y="286600"/>
                  </a:cubicBezTo>
                  <a:cubicBezTo>
                    <a:pt x="125906" y="247512"/>
                    <a:pt x="186709" y="247512"/>
                    <a:pt x="234482" y="230140"/>
                  </a:cubicBezTo>
                  <a:cubicBezTo>
                    <a:pt x="256199" y="221453"/>
                    <a:pt x="286600" y="217110"/>
                    <a:pt x="312659" y="204081"/>
                  </a:cubicBezTo>
                  <a:cubicBezTo>
                    <a:pt x="325687" y="195396"/>
                    <a:pt x="369118" y="195396"/>
                    <a:pt x="377760" y="173679"/>
                  </a:cubicBezTo>
                  <a:cubicBezTo>
                    <a:pt x="390790" y="138979"/>
                    <a:pt x="390790" y="95548"/>
                    <a:pt x="425534" y="69489"/>
                  </a:cubicBezTo>
                  <a:cubicBezTo>
                    <a:pt x="434221" y="60803"/>
                    <a:pt x="455935" y="56460"/>
                    <a:pt x="468965" y="56460"/>
                  </a:cubicBezTo>
                  <a:cubicBezTo>
                    <a:pt x="477652" y="56460"/>
                    <a:pt x="525425" y="65147"/>
                    <a:pt x="551484" y="78176"/>
                  </a:cubicBezTo>
                  <a:cubicBezTo>
                    <a:pt x="577541" y="91204"/>
                    <a:pt x="620972" y="134635"/>
                    <a:pt x="620972" y="164994"/>
                  </a:cubicBezTo>
                  <a:cubicBezTo>
                    <a:pt x="620972" y="217110"/>
                    <a:pt x="481994" y="264884"/>
                    <a:pt x="473309" y="290943"/>
                  </a:cubicBezTo>
                  <a:cubicBezTo>
                    <a:pt x="464622" y="312657"/>
                    <a:pt x="460280" y="356088"/>
                    <a:pt x="460280" y="364775"/>
                  </a:cubicBezTo>
                  <a:cubicBezTo>
                    <a:pt x="460280" y="377805"/>
                    <a:pt x="460280" y="382147"/>
                    <a:pt x="464622" y="386490"/>
                  </a:cubicBezTo>
                  <a:cubicBezTo>
                    <a:pt x="503711" y="356088"/>
                    <a:pt x="551484" y="325687"/>
                    <a:pt x="581886" y="290943"/>
                  </a:cubicBezTo>
                  <a:cubicBezTo>
                    <a:pt x="594915" y="277913"/>
                    <a:pt x="599258" y="247512"/>
                    <a:pt x="616630" y="234482"/>
                  </a:cubicBezTo>
                  <a:cubicBezTo>
                    <a:pt x="660061" y="199738"/>
                    <a:pt x="712177" y="182366"/>
                    <a:pt x="759908" y="156307"/>
                  </a:cubicBezTo>
                  <a:cubicBezTo>
                    <a:pt x="764250" y="151965"/>
                    <a:pt x="768595" y="138979"/>
                    <a:pt x="768595" y="125950"/>
                  </a:cubicBezTo>
                  <a:cubicBezTo>
                    <a:pt x="768595" y="108578"/>
                    <a:pt x="798996" y="0"/>
                    <a:pt x="851112" y="0"/>
                  </a:cubicBezTo>
                  <a:close/>
                  <a:moveTo>
                    <a:pt x="877171" y="43431"/>
                  </a:moveTo>
                  <a:lnTo>
                    <a:pt x="877171" y="104234"/>
                  </a:lnTo>
                  <a:cubicBezTo>
                    <a:pt x="890201" y="99891"/>
                    <a:pt x="907573" y="91204"/>
                    <a:pt x="907573" y="78176"/>
                  </a:cubicBezTo>
                  <a:cubicBezTo>
                    <a:pt x="907573" y="65147"/>
                    <a:pt x="890201" y="52117"/>
                    <a:pt x="877171" y="43431"/>
                  </a:cubicBezTo>
                  <a:close/>
                  <a:moveTo>
                    <a:pt x="742536" y="290943"/>
                  </a:moveTo>
                  <a:cubicBezTo>
                    <a:pt x="729506" y="295285"/>
                    <a:pt x="716521" y="299630"/>
                    <a:pt x="703492" y="308315"/>
                  </a:cubicBezTo>
                  <a:cubicBezTo>
                    <a:pt x="716521" y="308315"/>
                    <a:pt x="729506" y="308315"/>
                    <a:pt x="742536" y="312657"/>
                  </a:cubicBezTo>
                  <a:lnTo>
                    <a:pt x="742536" y="290943"/>
                  </a:lnTo>
                  <a:close/>
                  <a:moveTo>
                    <a:pt x="508053" y="117263"/>
                  </a:moveTo>
                  <a:cubicBezTo>
                    <a:pt x="512396" y="121606"/>
                    <a:pt x="521083" y="117263"/>
                    <a:pt x="525425" y="117263"/>
                  </a:cubicBezTo>
                  <a:lnTo>
                    <a:pt x="508053" y="117263"/>
                  </a:lnTo>
                  <a:close/>
                  <a:moveTo>
                    <a:pt x="334374" y="460322"/>
                  </a:moveTo>
                  <a:cubicBezTo>
                    <a:pt x="308315" y="482039"/>
                    <a:pt x="286600" y="508053"/>
                    <a:pt x="269228" y="529768"/>
                  </a:cubicBezTo>
                  <a:cubicBezTo>
                    <a:pt x="290943" y="508053"/>
                    <a:pt x="351746" y="490724"/>
                    <a:pt x="334374" y="460322"/>
                  </a:cubicBezTo>
                  <a:close/>
                  <a:moveTo>
                    <a:pt x="720819" y="412549"/>
                  </a:moveTo>
                  <a:cubicBezTo>
                    <a:pt x="703492" y="421236"/>
                    <a:pt x="686120" y="438608"/>
                    <a:pt x="673090" y="447293"/>
                  </a:cubicBezTo>
                  <a:lnTo>
                    <a:pt x="686120" y="447293"/>
                  </a:lnTo>
                  <a:lnTo>
                    <a:pt x="720819" y="412549"/>
                  </a:lnTo>
                  <a:close/>
                </a:path>
              </a:pathLst>
            </a:custGeom>
            <a:grpFill/>
            <a:ln w="244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D00A2F7-01DC-E42B-6BBB-36366DBDE5C8}"/>
                </a:ext>
              </a:extLst>
            </p:cNvPr>
            <p:cNvGrpSpPr/>
            <p:nvPr/>
          </p:nvGrpSpPr>
          <p:grpSpPr>
            <a:xfrm>
              <a:off x="4312855" y="4121064"/>
              <a:ext cx="1241988" cy="1317963"/>
              <a:chOff x="4967007" y="3963679"/>
              <a:chExt cx="1419967" cy="1506829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01CC849-CE27-A221-B322-2A8B0F3214E8}"/>
                  </a:ext>
                </a:extLst>
              </p:cNvPr>
              <p:cNvSpPr/>
              <p:nvPr/>
            </p:nvSpPr>
            <p:spPr>
              <a:xfrm>
                <a:off x="4967007" y="3963679"/>
                <a:ext cx="625315" cy="1263874"/>
              </a:xfrm>
              <a:custGeom>
                <a:avLst/>
                <a:gdLst>
                  <a:gd name="connsiteX0" fmla="*/ 390788 w 625315"/>
                  <a:gd name="connsiteY0" fmla="*/ 0 h 1263874"/>
                  <a:gd name="connsiteX1" fmla="*/ 512394 w 625315"/>
                  <a:gd name="connsiteY1" fmla="*/ 169335 h 1263874"/>
                  <a:gd name="connsiteX2" fmla="*/ 447248 w 625315"/>
                  <a:gd name="connsiteY2" fmla="*/ 234481 h 1263874"/>
                  <a:gd name="connsiteX3" fmla="*/ 512394 w 625315"/>
                  <a:gd name="connsiteY3" fmla="*/ 312658 h 1263874"/>
                  <a:gd name="connsiteX4" fmla="*/ 416847 w 625315"/>
                  <a:gd name="connsiteY4" fmla="*/ 421234 h 1263874"/>
                  <a:gd name="connsiteX5" fmla="*/ 468965 w 625315"/>
                  <a:gd name="connsiteY5" fmla="*/ 495022 h 1263874"/>
                  <a:gd name="connsiteX6" fmla="*/ 321342 w 625315"/>
                  <a:gd name="connsiteY6" fmla="*/ 655717 h 1263874"/>
                  <a:gd name="connsiteX7" fmla="*/ 330029 w 625315"/>
                  <a:gd name="connsiteY7" fmla="*/ 660059 h 1263874"/>
                  <a:gd name="connsiteX8" fmla="*/ 386445 w 625315"/>
                  <a:gd name="connsiteY8" fmla="*/ 634000 h 1263874"/>
                  <a:gd name="connsiteX9" fmla="*/ 416847 w 625315"/>
                  <a:gd name="connsiteY9" fmla="*/ 586227 h 1263874"/>
                  <a:gd name="connsiteX10" fmla="*/ 560169 w 625315"/>
                  <a:gd name="connsiteY10" fmla="*/ 716520 h 1263874"/>
                  <a:gd name="connsiteX11" fmla="*/ 486337 w 625315"/>
                  <a:gd name="connsiteY11" fmla="*/ 764293 h 1263874"/>
                  <a:gd name="connsiteX12" fmla="*/ 486337 w 625315"/>
                  <a:gd name="connsiteY12" fmla="*/ 798995 h 1263874"/>
                  <a:gd name="connsiteX13" fmla="*/ 499366 w 625315"/>
                  <a:gd name="connsiteY13" fmla="*/ 803337 h 1263874"/>
                  <a:gd name="connsiteX14" fmla="*/ 625315 w 625315"/>
                  <a:gd name="connsiteY14" fmla="*/ 729549 h 1263874"/>
                  <a:gd name="connsiteX15" fmla="*/ 490679 w 625315"/>
                  <a:gd name="connsiteY15" fmla="*/ 851111 h 1263874"/>
                  <a:gd name="connsiteX16" fmla="*/ 308313 w 625315"/>
                  <a:gd name="connsiteY16" fmla="*/ 1263660 h 1263874"/>
                  <a:gd name="connsiteX17" fmla="*/ 221453 w 625315"/>
                  <a:gd name="connsiteY17" fmla="*/ 1237601 h 1263874"/>
                  <a:gd name="connsiteX18" fmla="*/ 130248 w 625315"/>
                  <a:gd name="connsiteY18" fmla="*/ 1037863 h 1263874"/>
                  <a:gd name="connsiteX19" fmla="*/ 390788 w 625315"/>
                  <a:gd name="connsiteY19" fmla="*/ 838081 h 1263874"/>
                  <a:gd name="connsiteX20" fmla="*/ 390788 w 625315"/>
                  <a:gd name="connsiteY20" fmla="*/ 812023 h 1263874"/>
                  <a:gd name="connsiteX21" fmla="*/ 86817 w 625315"/>
                  <a:gd name="connsiteY21" fmla="*/ 955345 h 1263874"/>
                  <a:gd name="connsiteX22" fmla="*/ 0 w 625315"/>
                  <a:gd name="connsiteY22" fmla="*/ 803337 h 1263874"/>
                  <a:gd name="connsiteX23" fmla="*/ 99847 w 625315"/>
                  <a:gd name="connsiteY23" fmla="*/ 716520 h 1263874"/>
                  <a:gd name="connsiteX24" fmla="*/ 317000 w 625315"/>
                  <a:gd name="connsiteY24" fmla="*/ 573197 h 1263874"/>
                  <a:gd name="connsiteX25" fmla="*/ 317000 w 625315"/>
                  <a:gd name="connsiteY25" fmla="*/ 560168 h 1263874"/>
                  <a:gd name="connsiteX26" fmla="*/ 282256 w 625315"/>
                  <a:gd name="connsiteY26" fmla="*/ 573197 h 1263874"/>
                  <a:gd name="connsiteX27" fmla="*/ 230138 w 625315"/>
                  <a:gd name="connsiteY27" fmla="*/ 490680 h 1263874"/>
                  <a:gd name="connsiteX28" fmla="*/ 230138 w 625315"/>
                  <a:gd name="connsiteY28" fmla="*/ 481993 h 1263874"/>
                  <a:gd name="connsiteX29" fmla="*/ 429876 w 625315"/>
                  <a:gd name="connsiteY29" fmla="*/ 338715 h 1263874"/>
                  <a:gd name="connsiteX30" fmla="*/ 421189 w 625315"/>
                  <a:gd name="connsiteY30" fmla="*/ 334372 h 1263874"/>
                  <a:gd name="connsiteX31" fmla="*/ 264882 w 625315"/>
                  <a:gd name="connsiteY31" fmla="*/ 412547 h 1263874"/>
                  <a:gd name="connsiteX32" fmla="*/ 204079 w 625315"/>
                  <a:gd name="connsiteY32" fmla="*/ 334372 h 1263874"/>
                  <a:gd name="connsiteX33" fmla="*/ 212766 w 625315"/>
                  <a:gd name="connsiteY33" fmla="*/ 282256 h 1263874"/>
                  <a:gd name="connsiteX34" fmla="*/ 364773 w 625315"/>
                  <a:gd name="connsiteY34" fmla="*/ 195394 h 1263874"/>
                  <a:gd name="connsiteX35" fmla="*/ 399475 w 625315"/>
                  <a:gd name="connsiteY35" fmla="*/ 121562 h 1263874"/>
                  <a:gd name="connsiteX36" fmla="*/ 338714 w 625315"/>
                  <a:gd name="connsiteY36" fmla="*/ 69488 h 1263874"/>
                  <a:gd name="connsiteX37" fmla="*/ 390788 w 625315"/>
                  <a:gd name="connsiteY37" fmla="*/ 0 h 1263874"/>
                  <a:gd name="connsiteX38" fmla="*/ 382103 w 625315"/>
                  <a:gd name="connsiteY38" fmla="*/ 951002 h 1263874"/>
                  <a:gd name="connsiteX39" fmla="*/ 212766 w 625315"/>
                  <a:gd name="connsiteY39" fmla="*/ 1155084 h 1263874"/>
                  <a:gd name="connsiteX40" fmla="*/ 256197 w 625315"/>
                  <a:gd name="connsiteY40" fmla="*/ 1168111 h 1263874"/>
                  <a:gd name="connsiteX41" fmla="*/ 382103 w 625315"/>
                  <a:gd name="connsiteY41" fmla="*/ 951002 h 126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25315" h="1263874">
                    <a:moveTo>
                      <a:pt x="390788" y="0"/>
                    </a:moveTo>
                    <a:cubicBezTo>
                      <a:pt x="425534" y="0"/>
                      <a:pt x="512394" y="160650"/>
                      <a:pt x="512394" y="169335"/>
                    </a:cubicBezTo>
                    <a:cubicBezTo>
                      <a:pt x="512394" y="208424"/>
                      <a:pt x="473307" y="208424"/>
                      <a:pt x="447248" y="234481"/>
                    </a:cubicBezTo>
                    <a:cubicBezTo>
                      <a:pt x="473307" y="260540"/>
                      <a:pt x="495022" y="286599"/>
                      <a:pt x="512394" y="312658"/>
                    </a:cubicBezTo>
                    <a:cubicBezTo>
                      <a:pt x="486337" y="325685"/>
                      <a:pt x="455935" y="395175"/>
                      <a:pt x="416847" y="421234"/>
                    </a:cubicBezTo>
                    <a:cubicBezTo>
                      <a:pt x="434219" y="442949"/>
                      <a:pt x="468965" y="481993"/>
                      <a:pt x="468965" y="495022"/>
                    </a:cubicBezTo>
                    <a:cubicBezTo>
                      <a:pt x="468965" y="512394"/>
                      <a:pt x="334372" y="638345"/>
                      <a:pt x="321342" y="655717"/>
                    </a:cubicBezTo>
                    <a:cubicBezTo>
                      <a:pt x="321342" y="655717"/>
                      <a:pt x="317000" y="660059"/>
                      <a:pt x="330029" y="660059"/>
                    </a:cubicBezTo>
                    <a:cubicBezTo>
                      <a:pt x="338714" y="660059"/>
                      <a:pt x="369116" y="642687"/>
                      <a:pt x="386445" y="634000"/>
                    </a:cubicBezTo>
                    <a:cubicBezTo>
                      <a:pt x="390788" y="620971"/>
                      <a:pt x="390788" y="586227"/>
                      <a:pt x="416847" y="586227"/>
                    </a:cubicBezTo>
                    <a:cubicBezTo>
                      <a:pt x="434219" y="586227"/>
                      <a:pt x="560169" y="712175"/>
                      <a:pt x="560169" y="716520"/>
                    </a:cubicBezTo>
                    <a:cubicBezTo>
                      <a:pt x="560169" y="738234"/>
                      <a:pt x="495022" y="751264"/>
                      <a:pt x="486337" y="764293"/>
                    </a:cubicBezTo>
                    <a:lnTo>
                      <a:pt x="486337" y="798995"/>
                    </a:lnTo>
                    <a:cubicBezTo>
                      <a:pt x="490679" y="798995"/>
                      <a:pt x="486337" y="803337"/>
                      <a:pt x="499366" y="803337"/>
                    </a:cubicBezTo>
                    <a:cubicBezTo>
                      <a:pt x="508051" y="803337"/>
                      <a:pt x="581884" y="755606"/>
                      <a:pt x="625315" y="729549"/>
                    </a:cubicBezTo>
                    <a:cubicBezTo>
                      <a:pt x="581884" y="768636"/>
                      <a:pt x="538453" y="816367"/>
                      <a:pt x="490679" y="851111"/>
                    </a:cubicBezTo>
                    <a:cubicBezTo>
                      <a:pt x="464620" y="998776"/>
                      <a:pt x="503709" y="1263660"/>
                      <a:pt x="308313" y="1263660"/>
                    </a:cubicBezTo>
                    <a:cubicBezTo>
                      <a:pt x="273569" y="1263660"/>
                      <a:pt x="260539" y="1268003"/>
                      <a:pt x="221453" y="1237601"/>
                    </a:cubicBezTo>
                    <a:cubicBezTo>
                      <a:pt x="186707" y="1215887"/>
                      <a:pt x="130248" y="1089980"/>
                      <a:pt x="130248" y="1037863"/>
                    </a:cubicBezTo>
                    <a:cubicBezTo>
                      <a:pt x="130248" y="916257"/>
                      <a:pt x="338714" y="859798"/>
                      <a:pt x="390788" y="838081"/>
                    </a:cubicBezTo>
                    <a:lnTo>
                      <a:pt x="390788" y="812023"/>
                    </a:lnTo>
                    <a:cubicBezTo>
                      <a:pt x="373460" y="816367"/>
                      <a:pt x="125904" y="955345"/>
                      <a:pt x="86817" y="955345"/>
                    </a:cubicBezTo>
                    <a:cubicBezTo>
                      <a:pt x="56416" y="955345"/>
                      <a:pt x="0" y="820709"/>
                      <a:pt x="0" y="803337"/>
                    </a:cubicBezTo>
                    <a:cubicBezTo>
                      <a:pt x="0" y="772978"/>
                      <a:pt x="99847" y="716520"/>
                      <a:pt x="99847" y="716520"/>
                    </a:cubicBezTo>
                    <a:cubicBezTo>
                      <a:pt x="164992" y="677431"/>
                      <a:pt x="243167" y="625315"/>
                      <a:pt x="317000" y="573197"/>
                    </a:cubicBezTo>
                    <a:cubicBezTo>
                      <a:pt x="317000" y="573197"/>
                      <a:pt x="321342" y="568855"/>
                      <a:pt x="317000" y="560168"/>
                    </a:cubicBezTo>
                    <a:cubicBezTo>
                      <a:pt x="308313" y="564512"/>
                      <a:pt x="290941" y="573197"/>
                      <a:pt x="282256" y="573197"/>
                    </a:cubicBezTo>
                    <a:cubicBezTo>
                      <a:pt x="260539" y="573197"/>
                      <a:pt x="230138" y="495022"/>
                      <a:pt x="230138" y="490680"/>
                    </a:cubicBezTo>
                    <a:lnTo>
                      <a:pt x="230138" y="481993"/>
                    </a:lnTo>
                    <a:cubicBezTo>
                      <a:pt x="286598" y="451591"/>
                      <a:pt x="369116" y="395175"/>
                      <a:pt x="429876" y="338715"/>
                    </a:cubicBezTo>
                    <a:cubicBezTo>
                      <a:pt x="429876" y="338715"/>
                      <a:pt x="429876" y="334372"/>
                      <a:pt x="421189" y="334372"/>
                    </a:cubicBezTo>
                    <a:cubicBezTo>
                      <a:pt x="369116" y="334372"/>
                      <a:pt x="277911" y="412547"/>
                      <a:pt x="264882" y="412547"/>
                    </a:cubicBezTo>
                    <a:cubicBezTo>
                      <a:pt x="234480" y="412547"/>
                      <a:pt x="204079" y="343059"/>
                      <a:pt x="204079" y="334372"/>
                    </a:cubicBezTo>
                    <a:cubicBezTo>
                      <a:pt x="204079" y="321343"/>
                      <a:pt x="212766" y="299628"/>
                      <a:pt x="212766" y="282256"/>
                    </a:cubicBezTo>
                    <a:cubicBezTo>
                      <a:pt x="217108" y="204079"/>
                      <a:pt x="312657" y="204079"/>
                      <a:pt x="364773" y="195394"/>
                    </a:cubicBezTo>
                    <a:cubicBezTo>
                      <a:pt x="377760" y="173678"/>
                      <a:pt x="390788" y="147621"/>
                      <a:pt x="399475" y="121562"/>
                    </a:cubicBezTo>
                    <a:cubicBezTo>
                      <a:pt x="382103" y="108532"/>
                      <a:pt x="360431" y="86860"/>
                      <a:pt x="338714" y="69488"/>
                    </a:cubicBezTo>
                    <a:cubicBezTo>
                      <a:pt x="347401" y="52116"/>
                      <a:pt x="360431" y="0"/>
                      <a:pt x="390788" y="0"/>
                    </a:cubicBezTo>
                    <a:close/>
                    <a:moveTo>
                      <a:pt x="382103" y="951002"/>
                    </a:moveTo>
                    <a:cubicBezTo>
                      <a:pt x="325685" y="1016148"/>
                      <a:pt x="230138" y="1089980"/>
                      <a:pt x="212766" y="1155084"/>
                    </a:cubicBezTo>
                    <a:cubicBezTo>
                      <a:pt x="225795" y="1163769"/>
                      <a:pt x="243167" y="1168111"/>
                      <a:pt x="256197" y="1168111"/>
                    </a:cubicBezTo>
                    <a:cubicBezTo>
                      <a:pt x="369116" y="1168111"/>
                      <a:pt x="377760" y="1007461"/>
                      <a:pt x="382103" y="951002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583AF35-472F-2653-06C8-96AEDC0F01A8}"/>
                  </a:ext>
                </a:extLst>
              </p:cNvPr>
              <p:cNvSpPr/>
              <p:nvPr/>
            </p:nvSpPr>
            <p:spPr>
              <a:xfrm>
                <a:off x="5075539" y="4202505"/>
                <a:ext cx="1311435" cy="1268003"/>
              </a:xfrm>
              <a:custGeom>
                <a:avLst/>
                <a:gdLst>
                  <a:gd name="connsiteX0" fmla="*/ 799039 w 1311435"/>
                  <a:gd name="connsiteY0" fmla="*/ 0 h 1268003"/>
                  <a:gd name="connsiteX1" fmla="*/ 916303 w 1311435"/>
                  <a:gd name="connsiteY1" fmla="*/ 34744 h 1268003"/>
                  <a:gd name="connsiteX2" fmla="*/ 985748 w 1311435"/>
                  <a:gd name="connsiteY2" fmla="*/ 95547 h 1268003"/>
                  <a:gd name="connsiteX3" fmla="*/ 868529 w 1311435"/>
                  <a:gd name="connsiteY3" fmla="*/ 160693 h 1268003"/>
                  <a:gd name="connsiteX4" fmla="*/ 816411 w 1311435"/>
                  <a:gd name="connsiteY4" fmla="*/ 186752 h 1268003"/>
                  <a:gd name="connsiteX5" fmla="*/ 781667 w 1311435"/>
                  <a:gd name="connsiteY5" fmla="*/ 364774 h 1268003"/>
                  <a:gd name="connsiteX6" fmla="*/ 786010 w 1311435"/>
                  <a:gd name="connsiteY6" fmla="*/ 377803 h 1268003"/>
                  <a:gd name="connsiteX7" fmla="*/ 1037864 w 1311435"/>
                  <a:gd name="connsiteY7" fmla="*/ 317000 h 1268003"/>
                  <a:gd name="connsiteX8" fmla="*/ 1276734 w 1311435"/>
                  <a:gd name="connsiteY8" fmla="*/ 508096 h 1268003"/>
                  <a:gd name="connsiteX9" fmla="*/ 1311435 w 1311435"/>
                  <a:gd name="connsiteY9" fmla="*/ 638345 h 1268003"/>
                  <a:gd name="connsiteX10" fmla="*/ 1063923 w 1311435"/>
                  <a:gd name="connsiteY10" fmla="*/ 1207244 h 1268003"/>
                  <a:gd name="connsiteX11" fmla="*/ 838127 w 1311435"/>
                  <a:gd name="connsiteY11" fmla="*/ 1268003 h 1268003"/>
                  <a:gd name="connsiteX12" fmla="*/ 438608 w 1311435"/>
                  <a:gd name="connsiteY12" fmla="*/ 1220274 h 1268003"/>
                  <a:gd name="connsiteX13" fmla="*/ 264928 w 1311435"/>
                  <a:gd name="connsiteY13" fmla="*/ 1233301 h 1268003"/>
                  <a:gd name="connsiteX14" fmla="*/ 0 w 1311435"/>
                  <a:gd name="connsiteY14" fmla="*/ 1224616 h 1268003"/>
                  <a:gd name="connsiteX15" fmla="*/ 290943 w 1311435"/>
                  <a:gd name="connsiteY15" fmla="*/ 1194215 h 1268003"/>
                  <a:gd name="connsiteX16" fmla="*/ 512440 w 1311435"/>
                  <a:gd name="connsiteY16" fmla="*/ 1050892 h 1268003"/>
                  <a:gd name="connsiteX17" fmla="*/ 686120 w 1311435"/>
                  <a:gd name="connsiteY17" fmla="*/ 985747 h 1268003"/>
                  <a:gd name="connsiteX18" fmla="*/ 851155 w 1311435"/>
                  <a:gd name="connsiteY18" fmla="*/ 959688 h 1268003"/>
                  <a:gd name="connsiteX19" fmla="*/ 924988 w 1311435"/>
                  <a:gd name="connsiteY19" fmla="*/ 929286 h 1268003"/>
                  <a:gd name="connsiteX20" fmla="*/ 1155128 w 1311435"/>
                  <a:gd name="connsiteY20" fmla="*/ 495067 h 1268003"/>
                  <a:gd name="connsiteX21" fmla="*/ 1155128 w 1311435"/>
                  <a:gd name="connsiteY21" fmla="*/ 451636 h 1268003"/>
                  <a:gd name="connsiteX22" fmla="*/ 1142098 w 1311435"/>
                  <a:gd name="connsiteY22" fmla="*/ 447293 h 1268003"/>
                  <a:gd name="connsiteX23" fmla="*/ 759951 w 1311435"/>
                  <a:gd name="connsiteY23" fmla="*/ 564512 h 1268003"/>
                  <a:gd name="connsiteX24" fmla="*/ 655718 w 1311435"/>
                  <a:gd name="connsiteY24" fmla="*/ 403862 h 1268003"/>
                  <a:gd name="connsiteX25" fmla="*/ 655718 w 1311435"/>
                  <a:gd name="connsiteY25" fmla="*/ 386490 h 1268003"/>
                  <a:gd name="connsiteX26" fmla="*/ 694805 w 1311435"/>
                  <a:gd name="connsiteY26" fmla="*/ 230138 h 1268003"/>
                  <a:gd name="connsiteX27" fmla="*/ 690462 w 1311435"/>
                  <a:gd name="connsiteY27" fmla="*/ 221453 h 1268003"/>
                  <a:gd name="connsiteX28" fmla="*/ 560214 w 1311435"/>
                  <a:gd name="connsiteY28" fmla="*/ 264884 h 1268003"/>
                  <a:gd name="connsiteX29" fmla="*/ 516783 w 1311435"/>
                  <a:gd name="connsiteY29" fmla="*/ 243168 h 1268003"/>
                  <a:gd name="connsiteX30" fmla="*/ 603645 w 1311435"/>
                  <a:gd name="connsiteY30" fmla="*/ 130291 h 1268003"/>
                  <a:gd name="connsiteX31" fmla="*/ 725207 w 1311435"/>
                  <a:gd name="connsiteY31" fmla="*/ 78175 h 1268003"/>
                  <a:gd name="connsiteX32" fmla="*/ 746923 w 1311435"/>
                  <a:gd name="connsiteY32" fmla="*/ 26057 h 1268003"/>
                  <a:gd name="connsiteX33" fmla="*/ 799039 w 1311435"/>
                  <a:gd name="connsiteY33" fmla="*/ 0 h 126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11435" h="1268003">
                    <a:moveTo>
                      <a:pt x="799039" y="0"/>
                    </a:moveTo>
                    <a:cubicBezTo>
                      <a:pt x="812069" y="0"/>
                      <a:pt x="877214" y="17372"/>
                      <a:pt x="916303" y="34744"/>
                    </a:cubicBezTo>
                    <a:cubicBezTo>
                      <a:pt x="942360" y="47774"/>
                      <a:pt x="985748" y="86860"/>
                      <a:pt x="985748" y="95547"/>
                    </a:cubicBezTo>
                    <a:cubicBezTo>
                      <a:pt x="985748" y="112919"/>
                      <a:pt x="885901" y="152008"/>
                      <a:pt x="868529" y="160693"/>
                    </a:cubicBezTo>
                    <a:cubicBezTo>
                      <a:pt x="851155" y="169380"/>
                      <a:pt x="833783" y="173722"/>
                      <a:pt x="816411" y="186752"/>
                    </a:cubicBezTo>
                    <a:cubicBezTo>
                      <a:pt x="807726" y="247512"/>
                      <a:pt x="781667" y="356089"/>
                      <a:pt x="781667" y="364774"/>
                    </a:cubicBezTo>
                    <a:cubicBezTo>
                      <a:pt x="781667" y="377803"/>
                      <a:pt x="781667" y="373461"/>
                      <a:pt x="786010" y="377803"/>
                    </a:cubicBezTo>
                    <a:cubicBezTo>
                      <a:pt x="864185" y="343059"/>
                      <a:pt x="955389" y="317000"/>
                      <a:pt x="1037864" y="317000"/>
                    </a:cubicBezTo>
                    <a:cubicBezTo>
                      <a:pt x="1146441" y="317000"/>
                      <a:pt x="1172500" y="382146"/>
                      <a:pt x="1276734" y="508096"/>
                    </a:cubicBezTo>
                    <a:cubicBezTo>
                      <a:pt x="1307135" y="542840"/>
                      <a:pt x="1311435" y="594914"/>
                      <a:pt x="1311435" y="638345"/>
                    </a:cubicBezTo>
                    <a:cubicBezTo>
                      <a:pt x="1311435" y="768636"/>
                      <a:pt x="1185529" y="1133412"/>
                      <a:pt x="1063923" y="1207244"/>
                    </a:cubicBezTo>
                    <a:cubicBezTo>
                      <a:pt x="1020492" y="1233301"/>
                      <a:pt x="890244" y="1268003"/>
                      <a:pt x="838127" y="1268003"/>
                    </a:cubicBezTo>
                    <a:cubicBezTo>
                      <a:pt x="655718" y="1268003"/>
                      <a:pt x="594958" y="1220274"/>
                      <a:pt x="438608" y="1220274"/>
                    </a:cubicBezTo>
                    <a:lnTo>
                      <a:pt x="264928" y="1233301"/>
                    </a:lnTo>
                    <a:cubicBezTo>
                      <a:pt x="178066" y="1228959"/>
                      <a:pt x="86862" y="1224616"/>
                      <a:pt x="0" y="1224616"/>
                    </a:cubicBezTo>
                    <a:cubicBezTo>
                      <a:pt x="91204" y="1211587"/>
                      <a:pt x="199781" y="1220274"/>
                      <a:pt x="290943" y="1194215"/>
                    </a:cubicBezTo>
                    <a:cubicBezTo>
                      <a:pt x="364775" y="1176843"/>
                      <a:pt x="438608" y="1098668"/>
                      <a:pt x="512440" y="1050892"/>
                    </a:cubicBezTo>
                    <a:cubicBezTo>
                      <a:pt x="560214" y="1016148"/>
                      <a:pt x="634002" y="994434"/>
                      <a:pt x="686120" y="985747"/>
                    </a:cubicBezTo>
                    <a:cubicBezTo>
                      <a:pt x="733893" y="972717"/>
                      <a:pt x="794696" y="972717"/>
                      <a:pt x="851155" y="959688"/>
                    </a:cubicBezTo>
                    <a:cubicBezTo>
                      <a:pt x="872872" y="955345"/>
                      <a:pt x="898930" y="951003"/>
                      <a:pt x="924988" y="929286"/>
                    </a:cubicBezTo>
                    <a:cubicBezTo>
                      <a:pt x="1072608" y="799038"/>
                      <a:pt x="1111697" y="638345"/>
                      <a:pt x="1155128" y="495067"/>
                    </a:cubicBezTo>
                    <a:lnTo>
                      <a:pt x="1155128" y="451636"/>
                    </a:lnTo>
                    <a:cubicBezTo>
                      <a:pt x="1150785" y="447293"/>
                      <a:pt x="1155128" y="447293"/>
                      <a:pt x="1142098" y="447293"/>
                    </a:cubicBezTo>
                    <a:cubicBezTo>
                      <a:pt x="1011805" y="447293"/>
                      <a:pt x="794696" y="564512"/>
                      <a:pt x="759951" y="564512"/>
                    </a:cubicBezTo>
                    <a:cubicBezTo>
                      <a:pt x="729549" y="564512"/>
                      <a:pt x="668746" y="425577"/>
                      <a:pt x="655718" y="403862"/>
                    </a:cubicBezTo>
                    <a:lnTo>
                      <a:pt x="655718" y="386490"/>
                    </a:lnTo>
                    <a:cubicBezTo>
                      <a:pt x="655718" y="373461"/>
                      <a:pt x="694805" y="238825"/>
                      <a:pt x="694805" y="230138"/>
                    </a:cubicBezTo>
                    <a:cubicBezTo>
                      <a:pt x="694805" y="217111"/>
                      <a:pt x="694805" y="225796"/>
                      <a:pt x="690462" y="221453"/>
                    </a:cubicBezTo>
                    <a:cubicBezTo>
                      <a:pt x="668746" y="225796"/>
                      <a:pt x="568899" y="264884"/>
                      <a:pt x="560214" y="264884"/>
                    </a:cubicBezTo>
                    <a:cubicBezTo>
                      <a:pt x="551527" y="264884"/>
                      <a:pt x="529812" y="251855"/>
                      <a:pt x="516783" y="243168"/>
                    </a:cubicBezTo>
                    <a:cubicBezTo>
                      <a:pt x="542842" y="208466"/>
                      <a:pt x="560214" y="160693"/>
                      <a:pt x="603645" y="130291"/>
                    </a:cubicBezTo>
                    <a:cubicBezTo>
                      <a:pt x="634002" y="104234"/>
                      <a:pt x="690462" y="104234"/>
                      <a:pt x="725207" y="78175"/>
                    </a:cubicBezTo>
                    <a:cubicBezTo>
                      <a:pt x="738236" y="65146"/>
                      <a:pt x="738236" y="39087"/>
                      <a:pt x="746923" y="26057"/>
                    </a:cubicBezTo>
                    <a:cubicBezTo>
                      <a:pt x="755608" y="4343"/>
                      <a:pt x="790352" y="0"/>
                      <a:pt x="799039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40098E12-04C9-BD14-9BCA-0D0C6522CAFB}"/>
                </a:ext>
              </a:extLst>
            </p:cNvPr>
            <p:cNvGrpSpPr/>
            <p:nvPr/>
          </p:nvGrpSpPr>
          <p:grpSpPr>
            <a:xfrm>
              <a:off x="5632482" y="4142863"/>
              <a:ext cx="1127953" cy="1372956"/>
              <a:chOff x="6743063" y="3981052"/>
              <a:chExt cx="1359250" cy="1654493"/>
            </a:xfrm>
            <a:grpFill/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3F87CA1-33FF-DD48-769A-71C9747EC6E0}"/>
                  </a:ext>
                </a:extLst>
              </p:cNvPr>
              <p:cNvSpPr/>
              <p:nvPr/>
            </p:nvSpPr>
            <p:spPr>
              <a:xfrm>
                <a:off x="6860325" y="3981052"/>
                <a:ext cx="1241988" cy="1654493"/>
              </a:xfrm>
              <a:custGeom>
                <a:avLst/>
                <a:gdLst>
                  <a:gd name="connsiteX0" fmla="*/ 872872 w 1241988"/>
                  <a:gd name="connsiteY0" fmla="*/ 0 h 1654493"/>
                  <a:gd name="connsiteX1" fmla="*/ 916258 w 1241988"/>
                  <a:gd name="connsiteY1" fmla="*/ 17372 h 1654493"/>
                  <a:gd name="connsiteX2" fmla="*/ 968374 w 1241988"/>
                  <a:gd name="connsiteY2" fmla="*/ 26057 h 1654493"/>
                  <a:gd name="connsiteX3" fmla="*/ 1050894 w 1241988"/>
                  <a:gd name="connsiteY3" fmla="*/ 17372 h 1654493"/>
                  <a:gd name="connsiteX4" fmla="*/ 1089980 w 1241988"/>
                  <a:gd name="connsiteY4" fmla="*/ 26057 h 1654493"/>
                  <a:gd name="connsiteX5" fmla="*/ 1129069 w 1241988"/>
                  <a:gd name="connsiteY5" fmla="*/ 60803 h 1654493"/>
                  <a:gd name="connsiteX6" fmla="*/ 1241988 w 1241988"/>
                  <a:gd name="connsiteY6" fmla="*/ 160650 h 1654493"/>
                  <a:gd name="connsiteX7" fmla="*/ 990091 w 1241988"/>
                  <a:gd name="connsiteY7" fmla="*/ 334372 h 1654493"/>
                  <a:gd name="connsiteX8" fmla="*/ 968374 w 1241988"/>
                  <a:gd name="connsiteY8" fmla="*/ 351744 h 1654493"/>
                  <a:gd name="connsiteX9" fmla="*/ 977061 w 1241988"/>
                  <a:gd name="connsiteY9" fmla="*/ 416892 h 1654493"/>
                  <a:gd name="connsiteX10" fmla="*/ 1072608 w 1241988"/>
                  <a:gd name="connsiteY10" fmla="*/ 985747 h 1654493"/>
                  <a:gd name="connsiteX11" fmla="*/ 1124726 w 1241988"/>
                  <a:gd name="connsiteY11" fmla="*/ 1354865 h 1654493"/>
                  <a:gd name="connsiteX12" fmla="*/ 937973 w 1241988"/>
                  <a:gd name="connsiteY12" fmla="*/ 1571975 h 1654493"/>
                  <a:gd name="connsiteX13" fmla="*/ 881557 w 1241988"/>
                  <a:gd name="connsiteY13" fmla="*/ 1580660 h 1654493"/>
                  <a:gd name="connsiteX14" fmla="*/ 668746 w 1241988"/>
                  <a:gd name="connsiteY14" fmla="*/ 1580660 h 1654493"/>
                  <a:gd name="connsiteX15" fmla="*/ 534155 w 1241988"/>
                  <a:gd name="connsiteY15" fmla="*/ 1571975 h 1654493"/>
                  <a:gd name="connsiteX16" fmla="*/ 269226 w 1241988"/>
                  <a:gd name="connsiteY16" fmla="*/ 1606719 h 1654493"/>
                  <a:gd name="connsiteX17" fmla="*/ 0 w 1241988"/>
                  <a:gd name="connsiteY17" fmla="*/ 1654493 h 1654493"/>
                  <a:gd name="connsiteX18" fmla="*/ 286600 w 1241988"/>
                  <a:gd name="connsiteY18" fmla="*/ 1567631 h 1654493"/>
                  <a:gd name="connsiteX19" fmla="*/ 482039 w 1241988"/>
                  <a:gd name="connsiteY19" fmla="*/ 1420010 h 1654493"/>
                  <a:gd name="connsiteX20" fmla="*/ 664404 w 1241988"/>
                  <a:gd name="connsiteY20" fmla="*/ 1337493 h 1654493"/>
                  <a:gd name="connsiteX21" fmla="*/ 859842 w 1241988"/>
                  <a:gd name="connsiteY21" fmla="*/ 1285375 h 1654493"/>
                  <a:gd name="connsiteX22" fmla="*/ 951002 w 1241988"/>
                  <a:gd name="connsiteY22" fmla="*/ 1137712 h 1654493"/>
                  <a:gd name="connsiteX23" fmla="*/ 951002 w 1241988"/>
                  <a:gd name="connsiteY23" fmla="*/ 1003119 h 1654493"/>
                  <a:gd name="connsiteX24" fmla="*/ 859842 w 1241988"/>
                  <a:gd name="connsiteY24" fmla="*/ 395175 h 1654493"/>
                  <a:gd name="connsiteX25" fmla="*/ 851155 w 1241988"/>
                  <a:gd name="connsiteY25" fmla="*/ 390833 h 1654493"/>
                  <a:gd name="connsiteX26" fmla="*/ 755608 w 1241988"/>
                  <a:gd name="connsiteY26" fmla="*/ 416892 h 1654493"/>
                  <a:gd name="connsiteX27" fmla="*/ 486381 w 1241988"/>
                  <a:gd name="connsiteY27" fmla="*/ 499367 h 1654493"/>
                  <a:gd name="connsiteX28" fmla="*/ 534155 w 1241988"/>
                  <a:gd name="connsiteY28" fmla="*/ 599256 h 1654493"/>
                  <a:gd name="connsiteX29" fmla="*/ 399519 w 1241988"/>
                  <a:gd name="connsiteY29" fmla="*/ 764293 h 1654493"/>
                  <a:gd name="connsiteX30" fmla="*/ 356088 w 1241988"/>
                  <a:gd name="connsiteY30" fmla="*/ 746921 h 1654493"/>
                  <a:gd name="connsiteX31" fmla="*/ 243169 w 1241988"/>
                  <a:gd name="connsiteY31" fmla="*/ 568855 h 1654493"/>
                  <a:gd name="connsiteX32" fmla="*/ 312657 w 1241988"/>
                  <a:gd name="connsiteY32" fmla="*/ 521081 h 1654493"/>
                  <a:gd name="connsiteX33" fmla="*/ 290943 w 1241988"/>
                  <a:gd name="connsiteY33" fmla="*/ 490680 h 1654493"/>
                  <a:gd name="connsiteX34" fmla="*/ 325687 w 1241988"/>
                  <a:gd name="connsiteY34" fmla="*/ 408205 h 1654493"/>
                  <a:gd name="connsiteX35" fmla="*/ 442950 w 1241988"/>
                  <a:gd name="connsiteY35" fmla="*/ 451591 h 1654493"/>
                  <a:gd name="connsiteX36" fmla="*/ 842470 w 1241988"/>
                  <a:gd name="connsiteY36" fmla="*/ 243168 h 1654493"/>
                  <a:gd name="connsiteX37" fmla="*/ 829441 w 1241988"/>
                  <a:gd name="connsiteY37" fmla="*/ 73832 h 1654493"/>
                  <a:gd name="connsiteX38" fmla="*/ 872872 w 1241988"/>
                  <a:gd name="connsiteY38" fmla="*/ 0 h 1654493"/>
                  <a:gd name="connsiteX39" fmla="*/ 933630 w 1241988"/>
                  <a:gd name="connsiteY39" fmla="*/ 91160 h 1654493"/>
                  <a:gd name="connsiteX40" fmla="*/ 955347 w 1241988"/>
                  <a:gd name="connsiteY40" fmla="*/ 178022 h 1654493"/>
                  <a:gd name="connsiteX41" fmla="*/ 1033522 w 1241988"/>
                  <a:gd name="connsiteY41" fmla="*/ 117219 h 1654493"/>
                  <a:gd name="connsiteX42" fmla="*/ 933630 w 1241988"/>
                  <a:gd name="connsiteY42" fmla="*/ 91160 h 1654493"/>
                  <a:gd name="connsiteX43" fmla="*/ 451637 w 1241988"/>
                  <a:gd name="connsiteY43" fmla="*/ 512394 h 1654493"/>
                  <a:gd name="connsiteX44" fmla="*/ 317002 w 1241988"/>
                  <a:gd name="connsiteY44" fmla="*/ 616628 h 1654493"/>
                  <a:gd name="connsiteX45" fmla="*/ 321344 w 1241988"/>
                  <a:gd name="connsiteY45" fmla="*/ 629658 h 1654493"/>
                  <a:gd name="connsiteX46" fmla="*/ 364775 w 1241988"/>
                  <a:gd name="connsiteY46" fmla="*/ 629658 h 1654493"/>
                  <a:gd name="connsiteX47" fmla="*/ 451637 w 1241988"/>
                  <a:gd name="connsiteY47" fmla="*/ 525424 h 1654493"/>
                  <a:gd name="connsiteX48" fmla="*/ 451637 w 1241988"/>
                  <a:gd name="connsiteY48" fmla="*/ 512394 h 165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241988" h="1654493">
                    <a:moveTo>
                      <a:pt x="872872" y="0"/>
                    </a:moveTo>
                    <a:cubicBezTo>
                      <a:pt x="885901" y="0"/>
                      <a:pt x="898929" y="13029"/>
                      <a:pt x="916258" y="17372"/>
                    </a:cubicBezTo>
                    <a:cubicBezTo>
                      <a:pt x="929288" y="26057"/>
                      <a:pt x="955347" y="26057"/>
                      <a:pt x="968374" y="26057"/>
                    </a:cubicBezTo>
                    <a:cubicBezTo>
                      <a:pt x="977061" y="26057"/>
                      <a:pt x="1042207" y="17372"/>
                      <a:pt x="1050894" y="17372"/>
                    </a:cubicBezTo>
                    <a:cubicBezTo>
                      <a:pt x="1063923" y="17372"/>
                      <a:pt x="1076953" y="17372"/>
                      <a:pt x="1089980" y="26057"/>
                    </a:cubicBezTo>
                    <a:cubicBezTo>
                      <a:pt x="1103010" y="34744"/>
                      <a:pt x="1116039" y="52116"/>
                      <a:pt x="1129069" y="60803"/>
                    </a:cubicBezTo>
                    <a:cubicBezTo>
                      <a:pt x="1133411" y="65145"/>
                      <a:pt x="1241988" y="147621"/>
                      <a:pt x="1241988" y="160650"/>
                    </a:cubicBezTo>
                    <a:cubicBezTo>
                      <a:pt x="1241988" y="212766"/>
                      <a:pt x="1055236" y="303971"/>
                      <a:pt x="990091" y="334372"/>
                    </a:cubicBezTo>
                    <a:cubicBezTo>
                      <a:pt x="981404" y="338715"/>
                      <a:pt x="968374" y="338715"/>
                      <a:pt x="968374" y="351744"/>
                    </a:cubicBezTo>
                    <a:cubicBezTo>
                      <a:pt x="968374" y="360431"/>
                      <a:pt x="977061" y="395175"/>
                      <a:pt x="977061" y="416892"/>
                    </a:cubicBezTo>
                    <a:cubicBezTo>
                      <a:pt x="1003120" y="599256"/>
                      <a:pt x="1037864" y="794651"/>
                      <a:pt x="1072608" y="985747"/>
                    </a:cubicBezTo>
                    <a:cubicBezTo>
                      <a:pt x="1089980" y="1098666"/>
                      <a:pt x="1124726" y="1233259"/>
                      <a:pt x="1124726" y="1354865"/>
                    </a:cubicBezTo>
                    <a:cubicBezTo>
                      <a:pt x="1124726" y="1450412"/>
                      <a:pt x="1081295" y="1567631"/>
                      <a:pt x="937973" y="1571975"/>
                    </a:cubicBezTo>
                    <a:cubicBezTo>
                      <a:pt x="920601" y="1571975"/>
                      <a:pt x="894586" y="1580660"/>
                      <a:pt x="881557" y="1580660"/>
                    </a:cubicBezTo>
                    <a:lnTo>
                      <a:pt x="668746" y="1580660"/>
                    </a:lnTo>
                    <a:cubicBezTo>
                      <a:pt x="625315" y="1576318"/>
                      <a:pt x="542842" y="1571975"/>
                      <a:pt x="534155" y="1571975"/>
                    </a:cubicBezTo>
                    <a:cubicBezTo>
                      <a:pt x="442950" y="1571975"/>
                      <a:pt x="364775" y="1589347"/>
                      <a:pt x="269226" y="1606719"/>
                    </a:cubicBezTo>
                    <a:cubicBezTo>
                      <a:pt x="182409" y="1624091"/>
                      <a:pt x="91204" y="1637121"/>
                      <a:pt x="0" y="1654493"/>
                    </a:cubicBezTo>
                    <a:cubicBezTo>
                      <a:pt x="95549" y="1628434"/>
                      <a:pt x="191096" y="1606719"/>
                      <a:pt x="286600" y="1567631"/>
                    </a:cubicBezTo>
                    <a:cubicBezTo>
                      <a:pt x="351746" y="1541574"/>
                      <a:pt x="412549" y="1467784"/>
                      <a:pt x="482039" y="1420010"/>
                    </a:cubicBezTo>
                    <a:cubicBezTo>
                      <a:pt x="538497" y="1376579"/>
                      <a:pt x="603601" y="1354865"/>
                      <a:pt x="664404" y="1337493"/>
                    </a:cubicBezTo>
                    <a:cubicBezTo>
                      <a:pt x="725207" y="1320121"/>
                      <a:pt x="794696" y="1302747"/>
                      <a:pt x="859842" y="1285375"/>
                    </a:cubicBezTo>
                    <a:cubicBezTo>
                      <a:pt x="933630" y="1268003"/>
                      <a:pt x="946660" y="1185485"/>
                      <a:pt x="951002" y="1137712"/>
                    </a:cubicBezTo>
                    <a:lnTo>
                      <a:pt x="951002" y="1003119"/>
                    </a:lnTo>
                    <a:lnTo>
                      <a:pt x="859842" y="395175"/>
                    </a:lnTo>
                    <a:cubicBezTo>
                      <a:pt x="859842" y="395175"/>
                      <a:pt x="859842" y="390833"/>
                      <a:pt x="851155" y="390833"/>
                    </a:cubicBezTo>
                    <a:cubicBezTo>
                      <a:pt x="838126" y="390833"/>
                      <a:pt x="781667" y="412547"/>
                      <a:pt x="755608" y="416892"/>
                    </a:cubicBezTo>
                    <a:cubicBezTo>
                      <a:pt x="668746" y="438564"/>
                      <a:pt x="573199" y="455936"/>
                      <a:pt x="486381" y="499367"/>
                    </a:cubicBezTo>
                    <a:cubicBezTo>
                      <a:pt x="508096" y="512394"/>
                      <a:pt x="534155" y="568855"/>
                      <a:pt x="534155" y="599256"/>
                    </a:cubicBezTo>
                    <a:cubicBezTo>
                      <a:pt x="534155" y="668746"/>
                      <a:pt x="486381" y="764293"/>
                      <a:pt x="399519" y="764293"/>
                    </a:cubicBezTo>
                    <a:cubicBezTo>
                      <a:pt x="386490" y="764293"/>
                      <a:pt x="364775" y="755606"/>
                      <a:pt x="356088" y="746921"/>
                    </a:cubicBezTo>
                    <a:cubicBezTo>
                      <a:pt x="338716" y="733892"/>
                      <a:pt x="243169" y="586227"/>
                      <a:pt x="243169" y="568855"/>
                    </a:cubicBezTo>
                    <a:cubicBezTo>
                      <a:pt x="243169" y="538453"/>
                      <a:pt x="303972" y="521081"/>
                      <a:pt x="312657" y="521081"/>
                    </a:cubicBezTo>
                    <a:cubicBezTo>
                      <a:pt x="295285" y="508052"/>
                      <a:pt x="290943" y="499367"/>
                      <a:pt x="290943" y="490680"/>
                    </a:cubicBezTo>
                    <a:cubicBezTo>
                      <a:pt x="290943" y="473308"/>
                      <a:pt x="308315" y="412547"/>
                      <a:pt x="325687" y="408205"/>
                    </a:cubicBezTo>
                    <a:cubicBezTo>
                      <a:pt x="364775" y="399518"/>
                      <a:pt x="403862" y="412547"/>
                      <a:pt x="442950" y="451591"/>
                    </a:cubicBezTo>
                    <a:lnTo>
                      <a:pt x="842470" y="243168"/>
                    </a:lnTo>
                    <a:cubicBezTo>
                      <a:pt x="838126" y="186707"/>
                      <a:pt x="829441" y="82518"/>
                      <a:pt x="829441" y="73832"/>
                    </a:cubicBezTo>
                    <a:cubicBezTo>
                      <a:pt x="829441" y="43431"/>
                      <a:pt x="825098" y="0"/>
                      <a:pt x="872872" y="0"/>
                    </a:cubicBezTo>
                    <a:close/>
                    <a:moveTo>
                      <a:pt x="933630" y="91160"/>
                    </a:moveTo>
                    <a:cubicBezTo>
                      <a:pt x="937973" y="117219"/>
                      <a:pt x="937973" y="151963"/>
                      <a:pt x="955347" y="178022"/>
                    </a:cubicBezTo>
                    <a:cubicBezTo>
                      <a:pt x="981404" y="160650"/>
                      <a:pt x="1011805" y="138934"/>
                      <a:pt x="1033522" y="117219"/>
                    </a:cubicBezTo>
                    <a:cubicBezTo>
                      <a:pt x="998776" y="108532"/>
                      <a:pt x="964032" y="99847"/>
                      <a:pt x="933630" y="91160"/>
                    </a:cubicBezTo>
                    <a:close/>
                    <a:moveTo>
                      <a:pt x="451637" y="512394"/>
                    </a:moveTo>
                    <a:cubicBezTo>
                      <a:pt x="429921" y="525424"/>
                      <a:pt x="317002" y="560170"/>
                      <a:pt x="317002" y="616628"/>
                    </a:cubicBezTo>
                    <a:cubicBezTo>
                      <a:pt x="317002" y="629658"/>
                      <a:pt x="317002" y="625315"/>
                      <a:pt x="321344" y="629658"/>
                    </a:cubicBezTo>
                    <a:lnTo>
                      <a:pt x="364775" y="629658"/>
                    </a:lnTo>
                    <a:cubicBezTo>
                      <a:pt x="395177" y="629658"/>
                      <a:pt x="455980" y="568855"/>
                      <a:pt x="451637" y="525424"/>
                    </a:cubicBezTo>
                    <a:lnTo>
                      <a:pt x="451637" y="512394"/>
                    </a:ln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580570C-D688-6F1E-2505-B13E3D07F224}"/>
                  </a:ext>
                </a:extLst>
              </p:cNvPr>
              <p:cNvSpPr/>
              <p:nvPr/>
            </p:nvSpPr>
            <p:spPr>
              <a:xfrm>
                <a:off x="6743063" y="4367541"/>
                <a:ext cx="204124" cy="573198"/>
              </a:xfrm>
              <a:custGeom>
                <a:avLst/>
                <a:gdLst>
                  <a:gd name="connsiteX0" fmla="*/ 47774 w 204124"/>
                  <a:gd name="connsiteY0" fmla="*/ 0 h 573198"/>
                  <a:gd name="connsiteX1" fmla="*/ 108577 w 204124"/>
                  <a:gd name="connsiteY1" fmla="*/ 65101 h 573198"/>
                  <a:gd name="connsiteX2" fmla="*/ 147663 w 204124"/>
                  <a:gd name="connsiteY2" fmla="*/ 290941 h 573198"/>
                  <a:gd name="connsiteX3" fmla="*/ 204124 w 204124"/>
                  <a:gd name="connsiteY3" fmla="*/ 573198 h 573198"/>
                  <a:gd name="connsiteX4" fmla="*/ 47774 w 204124"/>
                  <a:gd name="connsiteY4" fmla="*/ 351744 h 573198"/>
                  <a:gd name="connsiteX5" fmla="*/ 0 w 204124"/>
                  <a:gd name="connsiteY5" fmla="*/ 34744 h 573198"/>
                  <a:gd name="connsiteX6" fmla="*/ 47774 w 204124"/>
                  <a:gd name="connsiteY6" fmla="*/ 0 h 57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124" h="573198">
                    <a:moveTo>
                      <a:pt x="47774" y="0"/>
                    </a:moveTo>
                    <a:cubicBezTo>
                      <a:pt x="69488" y="0"/>
                      <a:pt x="99890" y="39087"/>
                      <a:pt x="108577" y="65101"/>
                    </a:cubicBezTo>
                    <a:cubicBezTo>
                      <a:pt x="134634" y="130249"/>
                      <a:pt x="134634" y="221453"/>
                      <a:pt x="147663" y="290941"/>
                    </a:cubicBezTo>
                    <a:cubicBezTo>
                      <a:pt x="160693" y="382146"/>
                      <a:pt x="182409" y="473308"/>
                      <a:pt x="204124" y="573198"/>
                    </a:cubicBezTo>
                    <a:cubicBezTo>
                      <a:pt x="143321" y="512395"/>
                      <a:pt x="78175" y="429877"/>
                      <a:pt x="47774" y="351744"/>
                    </a:cubicBezTo>
                    <a:cubicBezTo>
                      <a:pt x="8685" y="251855"/>
                      <a:pt x="0" y="43429"/>
                      <a:pt x="0" y="34744"/>
                    </a:cubicBezTo>
                    <a:cubicBezTo>
                      <a:pt x="0" y="0"/>
                      <a:pt x="4343" y="0"/>
                      <a:pt x="47774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4472C61-C2A1-2103-B494-3347AD596AF7}"/>
                  </a:ext>
                </a:extLst>
              </p:cNvPr>
              <p:cNvSpPr/>
              <p:nvPr/>
            </p:nvSpPr>
            <p:spPr>
              <a:xfrm>
                <a:off x="7403167" y="4636768"/>
                <a:ext cx="282256" cy="353324"/>
              </a:xfrm>
              <a:custGeom>
                <a:avLst/>
                <a:gdLst>
                  <a:gd name="connsiteX0" fmla="*/ 78131 w 282256"/>
                  <a:gd name="connsiteY0" fmla="*/ 0 h 353324"/>
                  <a:gd name="connsiteX1" fmla="*/ 269227 w 282256"/>
                  <a:gd name="connsiteY1" fmla="*/ 147620 h 353324"/>
                  <a:gd name="connsiteX2" fmla="*/ 282256 w 282256"/>
                  <a:gd name="connsiteY2" fmla="*/ 178022 h 353324"/>
                  <a:gd name="connsiteX3" fmla="*/ 143276 w 282256"/>
                  <a:gd name="connsiteY3" fmla="*/ 351744 h 353324"/>
                  <a:gd name="connsiteX4" fmla="*/ 0 w 282256"/>
                  <a:gd name="connsiteY4" fmla="*/ 95547 h 353324"/>
                  <a:gd name="connsiteX5" fmla="*/ 47729 w 282256"/>
                  <a:gd name="connsiteY5" fmla="*/ 91204 h 353324"/>
                  <a:gd name="connsiteX6" fmla="*/ 26014 w 282256"/>
                  <a:gd name="connsiteY6" fmla="*/ 52116 h 353324"/>
                  <a:gd name="connsiteX7" fmla="*/ 78131 w 282256"/>
                  <a:gd name="connsiteY7" fmla="*/ 0 h 353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2256" h="353324">
                    <a:moveTo>
                      <a:pt x="78131" y="0"/>
                    </a:moveTo>
                    <a:cubicBezTo>
                      <a:pt x="95503" y="0"/>
                      <a:pt x="251854" y="125906"/>
                      <a:pt x="269227" y="147620"/>
                    </a:cubicBezTo>
                    <a:cubicBezTo>
                      <a:pt x="277912" y="151963"/>
                      <a:pt x="282256" y="164992"/>
                      <a:pt x="282256" y="178022"/>
                    </a:cubicBezTo>
                    <a:cubicBezTo>
                      <a:pt x="282256" y="238825"/>
                      <a:pt x="199737" y="369118"/>
                      <a:pt x="143276" y="351744"/>
                    </a:cubicBezTo>
                    <a:cubicBezTo>
                      <a:pt x="95503" y="269227"/>
                      <a:pt x="52072" y="182365"/>
                      <a:pt x="0" y="95547"/>
                    </a:cubicBezTo>
                    <a:cubicBezTo>
                      <a:pt x="8685" y="95547"/>
                      <a:pt x="47729" y="104234"/>
                      <a:pt x="47729" y="91204"/>
                    </a:cubicBezTo>
                    <a:cubicBezTo>
                      <a:pt x="47729" y="82517"/>
                      <a:pt x="26014" y="65145"/>
                      <a:pt x="26014" y="52116"/>
                    </a:cubicBezTo>
                    <a:cubicBezTo>
                      <a:pt x="26014" y="17372"/>
                      <a:pt x="43386" y="0"/>
                      <a:pt x="78131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190FD3A-F2A7-9F12-7D88-19D70DB11A1F}"/>
                </a:ext>
              </a:extLst>
            </p:cNvPr>
            <p:cNvGrpSpPr/>
            <p:nvPr/>
          </p:nvGrpSpPr>
          <p:grpSpPr>
            <a:xfrm>
              <a:off x="2291986" y="4006414"/>
              <a:ext cx="1202902" cy="1207896"/>
              <a:chOff x="2339750" y="4006414"/>
              <a:chExt cx="1202902" cy="1207896"/>
            </a:xfrm>
            <a:grpFill/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0F79EDF-D85A-0368-2709-5215AF136BBA}"/>
                  </a:ext>
                </a:extLst>
              </p:cNvPr>
              <p:cNvSpPr/>
              <p:nvPr/>
            </p:nvSpPr>
            <p:spPr>
              <a:xfrm>
                <a:off x="2608977" y="4006414"/>
                <a:ext cx="330032" cy="982099"/>
              </a:xfrm>
              <a:custGeom>
                <a:avLst/>
                <a:gdLst>
                  <a:gd name="connsiteX0" fmla="*/ 181867 w 330032"/>
                  <a:gd name="connsiteY0" fmla="*/ 153 h 982099"/>
                  <a:gd name="connsiteX1" fmla="*/ 204126 w 330032"/>
                  <a:gd name="connsiteY1" fmla="*/ 695 h 982099"/>
                  <a:gd name="connsiteX2" fmla="*/ 256242 w 330032"/>
                  <a:gd name="connsiteY2" fmla="*/ 9382 h 982099"/>
                  <a:gd name="connsiteX3" fmla="*/ 330032 w 330032"/>
                  <a:gd name="connsiteY3" fmla="*/ 113572 h 982099"/>
                  <a:gd name="connsiteX4" fmla="*/ 152008 w 330032"/>
                  <a:gd name="connsiteY4" fmla="*/ 282951 h 982099"/>
                  <a:gd name="connsiteX5" fmla="*/ 182409 w 330032"/>
                  <a:gd name="connsiteY5" fmla="*/ 317697 h 982099"/>
                  <a:gd name="connsiteX6" fmla="*/ 238870 w 330032"/>
                  <a:gd name="connsiteY6" fmla="*/ 426229 h 982099"/>
                  <a:gd name="connsiteX7" fmla="*/ 277958 w 330032"/>
                  <a:gd name="connsiteY7" fmla="*/ 712872 h 982099"/>
                  <a:gd name="connsiteX8" fmla="*/ 277958 w 330032"/>
                  <a:gd name="connsiteY8" fmla="*/ 834436 h 982099"/>
                  <a:gd name="connsiteX9" fmla="*/ 299673 w 330032"/>
                  <a:gd name="connsiteY9" fmla="*/ 951698 h 982099"/>
                  <a:gd name="connsiteX10" fmla="*/ 299673 w 330032"/>
                  <a:gd name="connsiteY10" fmla="*/ 982099 h 982099"/>
                  <a:gd name="connsiteX11" fmla="*/ 178067 w 330032"/>
                  <a:gd name="connsiteY11" fmla="*/ 821406 h 982099"/>
                  <a:gd name="connsiteX12" fmla="*/ 186753 w 330032"/>
                  <a:gd name="connsiteY12" fmla="*/ 812720 h 982099"/>
                  <a:gd name="connsiteX13" fmla="*/ 191096 w 330032"/>
                  <a:gd name="connsiteY13" fmla="*/ 795347 h 982099"/>
                  <a:gd name="connsiteX14" fmla="*/ 182409 w 330032"/>
                  <a:gd name="connsiteY14" fmla="*/ 560865 h 982099"/>
                  <a:gd name="connsiteX15" fmla="*/ 134636 w 330032"/>
                  <a:gd name="connsiteY15" fmla="*/ 313353 h 982099"/>
                  <a:gd name="connsiteX16" fmla="*/ 82519 w 330032"/>
                  <a:gd name="connsiteY16" fmla="*/ 348099 h 982099"/>
                  <a:gd name="connsiteX17" fmla="*/ 0 w 330032"/>
                  <a:gd name="connsiteY17" fmla="*/ 165690 h 982099"/>
                  <a:gd name="connsiteX18" fmla="*/ 156352 w 330032"/>
                  <a:gd name="connsiteY18" fmla="*/ 9382 h 982099"/>
                  <a:gd name="connsiteX19" fmla="*/ 181867 w 330032"/>
                  <a:gd name="connsiteY19" fmla="*/ 153 h 98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0032" h="982099">
                    <a:moveTo>
                      <a:pt x="181867" y="153"/>
                    </a:moveTo>
                    <a:cubicBezTo>
                      <a:pt x="191096" y="-390"/>
                      <a:pt x="199783" y="695"/>
                      <a:pt x="204126" y="695"/>
                    </a:cubicBezTo>
                    <a:cubicBezTo>
                      <a:pt x="217155" y="695"/>
                      <a:pt x="238870" y="-3647"/>
                      <a:pt x="256242" y="9382"/>
                    </a:cubicBezTo>
                    <a:cubicBezTo>
                      <a:pt x="277958" y="31097"/>
                      <a:pt x="330032" y="87514"/>
                      <a:pt x="330032" y="113572"/>
                    </a:cubicBezTo>
                    <a:cubicBezTo>
                      <a:pt x="330032" y="126601"/>
                      <a:pt x="208468" y="226493"/>
                      <a:pt x="152008" y="282951"/>
                    </a:cubicBezTo>
                    <a:cubicBezTo>
                      <a:pt x="160695" y="291638"/>
                      <a:pt x="169380" y="304668"/>
                      <a:pt x="182409" y="317697"/>
                    </a:cubicBezTo>
                    <a:cubicBezTo>
                      <a:pt x="212811" y="348099"/>
                      <a:pt x="230183" y="395872"/>
                      <a:pt x="238870" y="426229"/>
                    </a:cubicBezTo>
                    <a:cubicBezTo>
                      <a:pt x="243212" y="430574"/>
                      <a:pt x="277958" y="660756"/>
                      <a:pt x="277958" y="712872"/>
                    </a:cubicBezTo>
                    <a:lnTo>
                      <a:pt x="277958" y="834436"/>
                    </a:lnTo>
                    <a:cubicBezTo>
                      <a:pt x="277958" y="843121"/>
                      <a:pt x="299673" y="938670"/>
                      <a:pt x="299673" y="951698"/>
                    </a:cubicBezTo>
                    <a:lnTo>
                      <a:pt x="299673" y="982099"/>
                    </a:lnTo>
                    <a:cubicBezTo>
                      <a:pt x="273614" y="969071"/>
                      <a:pt x="178067" y="838778"/>
                      <a:pt x="178067" y="821406"/>
                    </a:cubicBezTo>
                    <a:cubicBezTo>
                      <a:pt x="178067" y="812720"/>
                      <a:pt x="186753" y="817064"/>
                      <a:pt x="186753" y="812720"/>
                    </a:cubicBezTo>
                    <a:cubicBezTo>
                      <a:pt x="191096" y="808377"/>
                      <a:pt x="191096" y="804034"/>
                      <a:pt x="191096" y="795347"/>
                    </a:cubicBezTo>
                    <a:lnTo>
                      <a:pt x="182409" y="560865"/>
                    </a:lnTo>
                    <a:cubicBezTo>
                      <a:pt x="173724" y="495719"/>
                      <a:pt x="165037" y="313353"/>
                      <a:pt x="134636" y="313353"/>
                    </a:cubicBezTo>
                    <a:cubicBezTo>
                      <a:pt x="121606" y="313353"/>
                      <a:pt x="99892" y="335069"/>
                      <a:pt x="82519" y="348099"/>
                    </a:cubicBezTo>
                    <a:cubicBezTo>
                      <a:pt x="52118" y="313353"/>
                      <a:pt x="0" y="170032"/>
                      <a:pt x="0" y="165690"/>
                    </a:cubicBezTo>
                    <a:cubicBezTo>
                      <a:pt x="0" y="157003"/>
                      <a:pt x="95549" y="57156"/>
                      <a:pt x="156352" y="9382"/>
                    </a:cubicBezTo>
                    <a:cubicBezTo>
                      <a:pt x="162866" y="2868"/>
                      <a:pt x="172638" y="696"/>
                      <a:pt x="181867" y="153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6106EB8B-2423-7AE2-4D99-D6B6C661A061}"/>
                  </a:ext>
                </a:extLst>
              </p:cNvPr>
              <p:cNvSpPr/>
              <p:nvPr/>
            </p:nvSpPr>
            <p:spPr>
              <a:xfrm>
                <a:off x="2891278" y="4306042"/>
                <a:ext cx="308315" cy="400214"/>
              </a:xfrm>
              <a:custGeom>
                <a:avLst/>
                <a:gdLst>
                  <a:gd name="connsiteX0" fmla="*/ 186166 w 308315"/>
                  <a:gd name="connsiteY0" fmla="*/ 153 h 400214"/>
                  <a:gd name="connsiteX1" fmla="*/ 221453 w 308315"/>
                  <a:gd name="connsiteY1" fmla="*/ 9381 h 400214"/>
                  <a:gd name="connsiteX2" fmla="*/ 308315 w 308315"/>
                  <a:gd name="connsiteY2" fmla="*/ 104928 h 400214"/>
                  <a:gd name="connsiteX3" fmla="*/ 295285 w 308315"/>
                  <a:gd name="connsiteY3" fmla="*/ 135287 h 400214"/>
                  <a:gd name="connsiteX4" fmla="*/ 191051 w 308315"/>
                  <a:gd name="connsiteY4" fmla="*/ 239521 h 400214"/>
                  <a:gd name="connsiteX5" fmla="*/ 217110 w 308315"/>
                  <a:gd name="connsiteY5" fmla="*/ 261236 h 400214"/>
                  <a:gd name="connsiteX6" fmla="*/ 130248 w 308315"/>
                  <a:gd name="connsiteY6" fmla="*/ 335068 h 400214"/>
                  <a:gd name="connsiteX7" fmla="*/ 78132 w 308315"/>
                  <a:gd name="connsiteY7" fmla="*/ 387186 h 400214"/>
                  <a:gd name="connsiteX8" fmla="*/ 56416 w 308315"/>
                  <a:gd name="connsiteY8" fmla="*/ 400214 h 400214"/>
                  <a:gd name="connsiteX9" fmla="*/ 13029 w 308315"/>
                  <a:gd name="connsiteY9" fmla="*/ 352440 h 400214"/>
                  <a:gd name="connsiteX10" fmla="*/ 21672 w 308315"/>
                  <a:gd name="connsiteY10" fmla="*/ 339411 h 400214"/>
                  <a:gd name="connsiteX11" fmla="*/ 86817 w 308315"/>
                  <a:gd name="connsiteY11" fmla="*/ 261236 h 400214"/>
                  <a:gd name="connsiteX12" fmla="*/ 134591 w 308315"/>
                  <a:gd name="connsiteY12" fmla="*/ 239521 h 400214"/>
                  <a:gd name="connsiteX13" fmla="*/ 212766 w 308315"/>
                  <a:gd name="connsiteY13" fmla="*/ 74527 h 400214"/>
                  <a:gd name="connsiteX14" fmla="*/ 199738 w 308315"/>
                  <a:gd name="connsiteY14" fmla="*/ 70184 h 400214"/>
                  <a:gd name="connsiteX15" fmla="*/ 65103 w 308315"/>
                  <a:gd name="connsiteY15" fmla="*/ 130945 h 400214"/>
                  <a:gd name="connsiteX16" fmla="*/ 4342 w 308315"/>
                  <a:gd name="connsiteY16" fmla="*/ 148317 h 400214"/>
                  <a:gd name="connsiteX17" fmla="*/ 0 w 308315"/>
                  <a:gd name="connsiteY17" fmla="*/ 139630 h 400214"/>
                  <a:gd name="connsiteX18" fmla="*/ 91160 w 308315"/>
                  <a:gd name="connsiteY18" fmla="*/ 13724 h 400214"/>
                  <a:gd name="connsiteX19" fmla="*/ 160650 w 308315"/>
                  <a:gd name="connsiteY19" fmla="*/ 696 h 400214"/>
                  <a:gd name="connsiteX20" fmla="*/ 186166 w 308315"/>
                  <a:gd name="connsiteY20" fmla="*/ 153 h 40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8315" h="400214">
                    <a:moveTo>
                      <a:pt x="186166" y="153"/>
                    </a:moveTo>
                    <a:cubicBezTo>
                      <a:pt x="197567" y="695"/>
                      <a:pt x="210596" y="2867"/>
                      <a:pt x="221453" y="9381"/>
                    </a:cubicBezTo>
                    <a:cubicBezTo>
                      <a:pt x="243167" y="22411"/>
                      <a:pt x="308315" y="70184"/>
                      <a:pt x="308315" y="104928"/>
                    </a:cubicBezTo>
                    <a:cubicBezTo>
                      <a:pt x="308315" y="113573"/>
                      <a:pt x="303970" y="126600"/>
                      <a:pt x="295285" y="135287"/>
                    </a:cubicBezTo>
                    <a:cubicBezTo>
                      <a:pt x="264884" y="170031"/>
                      <a:pt x="225795" y="200433"/>
                      <a:pt x="191051" y="239521"/>
                    </a:cubicBezTo>
                    <a:cubicBezTo>
                      <a:pt x="199738" y="243864"/>
                      <a:pt x="217110" y="248206"/>
                      <a:pt x="217110" y="261236"/>
                    </a:cubicBezTo>
                    <a:cubicBezTo>
                      <a:pt x="217110" y="278608"/>
                      <a:pt x="134591" y="330726"/>
                      <a:pt x="130248" y="335068"/>
                    </a:cubicBezTo>
                    <a:cubicBezTo>
                      <a:pt x="112876" y="348098"/>
                      <a:pt x="99847" y="369812"/>
                      <a:pt x="78132" y="387186"/>
                    </a:cubicBezTo>
                    <a:cubicBezTo>
                      <a:pt x="73788" y="391529"/>
                      <a:pt x="69445" y="400214"/>
                      <a:pt x="56416" y="400214"/>
                    </a:cubicBezTo>
                    <a:cubicBezTo>
                      <a:pt x="47731" y="400214"/>
                      <a:pt x="13029" y="361127"/>
                      <a:pt x="13029" y="352440"/>
                    </a:cubicBezTo>
                    <a:cubicBezTo>
                      <a:pt x="13029" y="339411"/>
                      <a:pt x="21672" y="343755"/>
                      <a:pt x="21672" y="339411"/>
                    </a:cubicBezTo>
                    <a:cubicBezTo>
                      <a:pt x="26014" y="317696"/>
                      <a:pt x="52073" y="274265"/>
                      <a:pt x="86817" y="261236"/>
                    </a:cubicBezTo>
                    <a:cubicBezTo>
                      <a:pt x="99847" y="256893"/>
                      <a:pt x="117219" y="252551"/>
                      <a:pt x="134591" y="239521"/>
                    </a:cubicBezTo>
                    <a:cubicBezTo>
                      <a:pt x="199738" y="191748"/>
                      <a:pt x="191051" y="126600"/>
                      <a:pt x="212766" y="74527"/>
                    </a:cubicBezTo>
                    <a:cubicBezTo>
                      <a:pt x="208423" y="70184"/>
                      <a:pt x="208423" y="70184"/>
                      <a:pt x="199738" y="70184"/>
                    </a:cubicBezTo>
                    <a:cubicBezTo>
                      <a:pt x="160650" y="70184"/>
                      <a:pt x="104189" y="113573"/>
                      <a:pt x="65103" y="130945"/>
                    </a:cubicBezTo>
                    <a:cubicBezTo>
                      <a:pt x="47731" y="139630"/>
                      <a:pt x="26014" y="143974"/>
                      <a:pt x="4342" y="148317"/>
                    </a:cubicBezTo>
                    <a:cubicBezTo>
                      <a:pt x="4342" y="148317"/>
                      <a:pt x="0" y="148317"/>
                      <a:pt x="0" y="139630"/>
                    </a:cubicBezTo>
                    <a:cubicBezTo>
                      <a:pt x="0" y="109228"/>
                      <a:pt x="78132" y="18068"/>
                      <a:pt x="91160" y="13724"/>
                    </a:cubicBezTo>
                    <a:cubicBezTo>
                      <a:pt x="108534" y="5039"/>
                      <a:pt x="147620" y="696"/>
                      <a:pt x="160650" y="696"/>
                    </a:cubicBezTo>
                    <a:cubicBezTo>
                      <a:pt x="164994" y="696"/>
                      <a:pt x="174766" y="-390"/>
                      <a:pt x="186166" y="153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CD17E5E-72B6-29B0-7CD5-6E2DF56FF0E0}"/>
                  </a:ext>
                </a:extLst>
              </p:cNvPr>
              <p:cNvSpPr/>
              <p:nvPr/>
            </p:nvSpPr>
            <p:spPr>
              <a:xfrm>
                <a:off x="2582920" y="4654140"/>
                <a:ext cx="82518" cy="73832"/>
              </a:xfrm>
              <a:custGeom>
                <a:avLst/>
                <a:gdLst>
                  <a:gd name="connsiteX0" fmla="*/ 34744 w 82518"/>
                  <a:gd name="connsiteY0" fmla="*/ 0 h 73832"/>
                  <a:gd name="connsiteX1" fmla="*/ 82518 w 82518"/>
                  <a:gd name="connsiteY1" fmla="*/ 43431 h 73832"/>
                  <a:gd name="connsiteX2" fmla="*/ 82518 w 82518"/>
                  <a:gd name="connsiteY2" fmla="*/ 69490 h 73832"/>
                  <a:gd name="connsiteX3" fmla="*/ 65145 w 82518"/>
                  <a:gd name="connsiteY3" fmla="*/ 73832 h 73832"/>
                  <a:gd name="connsiteX4" fmla="*/ 0 w 82518"/>
                  <a:gd name="connsiteY4" fmla="*/ 43431 h 73832"/>
                  <a:gd name="connsiteX5" fmla="*/ 0 w 82518"/>
                  <a:gd name="connsiteY5" fmla="*/ 30401 h 73832"/>
                  <a:gd name="connsiteX6" fmla="*/ 34744 w 82518"/>
                  <a:gd name="connsiteY6" fmla="*/ 0 h 73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518" h="73832">
                    <a:moveTo>
                      <a:pt x="34744" y="0"/>
                    </a:moveTo>
                    <a:cubicBezTo>
                      <a:pt x="43429" y="0"/>
                      <a:pt x="82518" y="17372"/>
                      <a:pt x="82518" y="43431"/>
                    </a:cubicBezTo>
                    <a:lnTo>
                      <a:pt x="82518" y="69490"/>
                    </a:lnTo>
                    <a:cubicBezTo>
                      <a:pt x="78175" y="73832"/>
                      <a:pt x="73831" y="73832"/>
                      <a:pt x="65145" y="73832"/>
                    </a:cubicBezTo>
                    <a:cubicBezTo>
                      <a:pt x="52116" y="73832"/>
                      <a:pt x="21715" y="52116"/>
                      <a:pt x="0" y="43431"/>
                    </a:cubicBezTo>
                    <a:lnTo>
                      <a:pt x="0" y="30401"/>
                    </a:lnTo>
                    <a:cubicBezTo>
                      <a:pt x="4342" y="4342"/>
                      <a:pt x="21715" y="0"/>
                      <a:pt x="34744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233EBE1-404E-42A9-B80F-B798521E3B64}"/>
                  </a:ext>
                </a:extLst>
              </p:cNvPr>
              <p:cNvSpPr/>
              <p:nvPr/>
            </p:nvSpPr>
            <p:spPr>
              <a:xfrm>
                <a:off x="2912950" y="4683456"/>
                <a:ext cx="230182" cy="305056"/>
              </a:xfrm>
              <a:custGeom>
                <a:avLst/>
                <a:gdLst>
                  <a:gd name="connsiteX0" fmla="*/ 99890 w 230182"/>
                  <a:gd name="connsiteY0" fmla="*/ 0 h 305056"/>
                  <a:gd name="connsiteX1" fmla="*/ 117263 w 230182"/>
                  <a:gd name="connsiteY1" fmla="*/ 1085 h 305056"/>
                  <a:gd name="connsiteX2" fmla="*/ 230182 w 230182"/>
                  <a:gd name="connsiteY2" fmla="*/ 96590 h 305056"/>
                  <a:gd name="connsiteX3" fmla="*/ 204123 w 230182"/>
                  <a:gd name="connsiteY3" fmla="*/ 144363 h 305056"/>
                  <a:gd name="connsiteX4" fmla="*/ 208468 w 230182"/>
                  <a:gd name="connsiteY4" fmla="*/ 153049 h 305056"/>
                  <a:gd name="connsiteX5" fmla="*/ 82517 w 230182"/>
                  <a:gd name="connsiteY5" fmla="*/ 300714 h 305056"/>
                  <a:gd name="connsiteX6" fmla="*/ 65145 w 230182"/>
                  <a:gd name="connsiteY6" fmla="*/ 305056 h 305056"/>
                  <a:gd name="connsiteX7" fmla="*/ 47773 w 230182"/>
                  <a:gd name="connsiteY7" fmla="*/ 300714 h 305056"/>
                  <a:gd name="connsiteX8" fmla="*/ 0 w 230182"/>
                  <a:gd name="connsiteY8" fmla="*/ 213852 h 305056"/>
                  <a:gd name="connsiteX9" fmla="*/ 108576 w 230182"/>
                  <a:gd name="connsiteY9" fmla="*/ 96590 h 305056"/>
                  <a:gd name="connsiteX10" fmla="*/ 95547 w 230182"/>
                  <a:gd name="connsiteY10" fmla="*/ 92246 h 305056"/>
                  <a:gd name="connsiteX11" fmla="*/ 39086 w 230182"/>
                  <a:gd name="connsiteY11" fmla="*/ 140021 h 305056"/>
                  <a:gd name="connsiteX12" fmla="*/ 8685 w 230182"/>
                  <a:gd name="connsiteY12" fmla="*/ 113962 h 305056"/>
                  <a:gd name="connsiteX13" fmla="*/ 82517 w 230182"/>
                  <a:gd name="connsiteY13" fmla="*/ 5428 h 305056"/>
                  <a:gd name="connsiteX14" fmla="*/ 99890 w 230182"/>
                  <a:gd name="connsiteY14" fmla="*/ 0 h 30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0182" h="305056">
                    <a:moveTo>
                      <a:pt x="99890" y="0"/>
                    </a:moveTo>
                    <a:cubicBezTo>
                      <a:pt x="106405" y="0"/>
                      <a:pt x="112920" y="1085"/>
                      <a:pt x="117263" y="1085"/>
                    </a:cubicBezTo>
                    <a:cubicBezTo>
                      <a:pt x="160692" y="1085"/>
                      <a:pt x="230182" y="61888"/>
                      <a:pt x="230182" y="96590"/>
                    </a:cubicBezTo>
                    <a:cubicBezTo>
                      <a:pt x="230182" y="105275"/>
                      <a:pt x="217153" y="126991"/>
                      <a:pt x="204123" y="144363"/>
                    </a:cubicBezTo>
                    <a:cubicBezTo>
                      <a:pt x="204123" y="144363"/>
                      <a:pt x="208468" y="140021"/>
                      <a:pt x="208468" y="153049"/>
                    </a:cubicBezTo>
                    <a:cubicBezTo>
                      <a:pt x="208468" y="161735"/>
                      <a:pt x="125948" y="252940"/>
                      <a:pt x="82517" y="300714"/>
                    </a:cubicBezTo>
                    <a:cubicBezTo>
                      <a:pt x="78175" y="305056"/>
                      <a:pt x="73832" y="305056"/>
                      <a:pt x="65145" y="305056"/>
                    </a:cubicBezTo>
                    <a:cubicBezTo>
                      <a:pt x="52116" y="305056"/>
                      <a:pt x="52116" y="305056"/>
                      <a:pt x="47773" y="300714"/>
                    </a:cubicBezTo>
                    <a:cubicBezTo>
                      <a:pt x="26059" y="274655"/>
                      <a:pt x="0" y="222539"/>
                      <a:pt x="0" y="213852"/>
                    </a:cubicBezTo>
                    <a:cubicBezTo>
                      <a:pt x="0" y="209509"/>
                      <a:pt x="86862" y="122647"/>
                      <a:pt x="108576" y="96590"/>
                    </a:cubicBezTo>
                    <a:cubicBezTo>
                      <a:pt x="104234" y="92246"/>
                      <a:pt x="104234" y="92246"/>
                      <a:pt x="95547" y="92246"/>
                    </a:cubicBezTo>
                    <a:cubicBezTo>
                      <a:pt x="73832" y="92246"/>
                      <a:pt x="60803" y="140021"/>
                      <a:pt x="39086" y="140021"/>
                    </a:cubicBezTo>
                    <a:cubicBezTo>
                      <a:pt x="21714" y="140021"/>
                      <a:pt x="8685" y="122647"/>
                      <a:pt x="8685" y="113962"/>
                    </a:cubicBezTo>
                    <a:cubicBezTo>
                      <a:pt x="8685" y="66231"/>
                      <a:pt x="65145" y="18457"/>
                      <a:pt x="82517" y="5428"/>
                    </a:cubicBezTo>
                    <a:cubicBezTo>
                      <a:pt x="86861" y="1086"/>
                      <a:pt x="93375" y="0"/>
                      <a:pt x="99890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087BB6D-0616-912F-F0C7-09AB58C9AD43}"/>
                  </a:ext>
                </a:extLst>
              </p:cNvPr>
              <p:cNvSpPr/>
              <p:nvPr/>
            </p:nvSpPr>
            <p:spPr>
              <a:xfrm>
                <a:off x="2339750" y="4780046"/>
                <a:ext cx="1202902" cy="434264"/>
              </a:xfrm>
              <a:custGeom>
                <a:avLst/>
                <a:gdLst>
                  <a:gd name="connsiteX0" fmla="*/ 251855 w 1202902"/>
                  <a:gd name="connsiteY0" fmla="*/ 0 h 434264"/>
                  <a:gd name="connsiteX1" fmla="*/ 356089 w 1202902"/>
                  <a:gd name="connsiteY1" fmla="*/ 82518 h 434264"/>
                  <a:gd name="connsiteX2" fmla="*/ 373461 w 1202902"/>
                  <a:gd name="connsiteY2" fmla="*/ 121606 h 434264"/>
                  <a:gd name="connsiteX3" fmla="*/ 277914 w 1202902"/>
                  <a:gd name="connsiteY3" fmla="*/ 256241 h 434264"/>
                  <a:gd name="connsiteX4" fmla="*/ 447294 w 1202902"/>
                  <a:gd name="connsiteY4" fmla="*/ 273613 h 434264"/>
                  <a:gd name="connsiteX5" fmla="*/ 851156 w 1202902"/>
                  <a:gd name="connsiteY5" fmla="*/ 204124 h 434264"/>
                  <a:gd name="connsiteX6" fmla="*/ 1059579 w 1202902"/>
                  <a:gd name="connsiteY6" fmla="*/ 208466 h 434264"/>
                  <a:gd name="connsiteX7" fmla="*/ 1133412 w 1202902"/>
                  <a:gd name="connsiteY7" fmla="*/ 191094 h 434264"/>
                  <a:gd name="connsiteX8" fmla="*/ 1116040 w 1202902"/>
                  <a:gd name="connsiteY8" fmla="*/ 221496 h 434264"/>
                  <a:gd name="connsiteX9" fmla="*/ 1202902 w 1202902"/>
                  <a:gd name="connsiteY9" fmla="*/ 147663 h 434264"/>
                  <a:gd name="connsiteX10" fmla="*/ 1016149 w 1202902"/>
                  <a:gd name="connsiteY10" fmla="*/ 356089 h 434264"/>
                  <a:gd name="connsiteX11" fmla="*/ 955345 w 1202902"/>
                  <a:gd name="connsiteY11" fmla="*/ 390833 h 434264"/>
                  <a:gd name="connsiteX12" fmla="*/ 677434 w 1202902"/>
                  <a:gd name="connsiteY12" fmla="*/ 434264 h 434264"/>
                  <a:gd name="connsiteX13" fmla="*/ 195439 w 1202902"/>
                  <a:gd name="connsiteY13" fmla="*/ 351744 h 434264"/>
                  <a:gd name="connsiteX14" fmla="*/ 86862 w 1202902"/>
                  <a:gd name="connsiteY14" fmla="*/ 369118 h 434264"/>
                  <a:gd name="connsiteX15" fmla="*/ 0 w 1202902"/>
                  <a:gd name="connsiteY15" fmla="*/ 208466 h 434264"/>
                  <a:gd name="connsiteX16" fmla="*/ 0 w 1202902"/>
                  <a:gd name="connsiteY16" fmla="*/ 195438 h 434264"/>
                  <a:gd name="connsiteX17" fmla="*/ 21717 w 1202902"/>
                  <a:gd name="connsiteY17" fmla="*/ 199781 h 434264"/>
                  <a:gd name="connsiteX18" fmla="*/ 234483 w 1202902"/>
                  <a:gd name="connsiteY18" fmla="*/ 82518 h 434264"/>
                  <a:gd name="connsiteX19" fmla="*/ 212811 w 1202902"/>
                  <a:gd name="connsiteY19" fmla="*/ 56459 h 434264"/>
                  <a:gd name="connsiteX20" fmla="*/ 251855 w 1202902"/>
                  <a:gd name="connsiteY20" fmla="*/ 0 h 43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02902" h="434264">
                    <a:moveTo>
                      <a:pt x="251855" y="0"/>
                    </a:moveTo>
                    <a:cubicBezTo>
                      <a:pt x="290943" y="0"/>
                      <a:pt x="334374" y="52116"/>
                      <a:pt x="356089" y="82518"/>
                    </a:cubicBezTo>
                    <a:cubicBezTo>
                      <a:pt x="364776" y="91204"/>
                      <a:pt x="373461" y="112919"/>
                      <a:pt x="373461" y="121606"/>
                    </a:cubicBezTo>
                    <a:cubicBezTo>
                      <a:pt x="373461" y="169379"/>
                      <a:pt x="308315" y="212810"/>
                      <a:pt x="277914" y="256241"/>
                    </a:cubicBezTo>
                    <a:cubicBezTo>
                      <a:pt x="334374" y="264927"/>
                      <a:pt x="438607" y="273613"/>
                      <a:pt x="447294" y="273613"/>
                    </a:cubicBezTo>
                    <a:cubicBezTo>
                      <a:pt x="590572" y="273613"/>
                      <a:pt x="725207" y="221496"/>
                      <a:pt x="851156" y="204124"/>
                    </a:cubicBezTo>
                    <a:lnTo>
                      <a:pt x="1059579" y="208466"/>
                    </a:lnTo>
                    <a:cubicBezTo>
                      <a:pt x="1081296" y="204124"/>
                      <a:pt x="1107353" y="199781"/>
                      <a:pt x="1133412" y="191094"/>
                    </a:cubicBezTo>
                    <a:cubicBezTo>
                      <a:pt x="1129069" y="199781"/>
                      <a:pt x="1120383" y="208466"/>
                      <a:pt x="1116040" y="221496"/>
                    </a:cubicBezTo>
                    <a:cubicBezTo>
                      <a:pt x="1146441" y="199781"/>
                      <a:pt x="1176843" y="173722"/>
                      <a:pt x="1202902" y="147663"/>
                    </a:cubicBezTo>
                    <a:cubicBezTo>
                      <a:pt x="1159471" y="208466"/>
                      <a:pt x="1098668" y="325730"/>
                      <a:pt x="1016149" y="356089"/>
                    </a:cubicBezTo>
                    <a:cubicBezTo>
                      <a:pt x="994434" y="360431"/>
                      <a:pt x="977062" y="382146"/>
                      <a:pt x="955345" y="390833"/>
                    </a:cubicBezTo>
                    <a:cubicBezTo>
                      <a:pt x="868528" y="425577"/>
                      <a:pt x="759951" y="434264"/>
                      <a:pt x="677434" y="434264"/>
                    </a:cubicBezTo>
                    <a:cubicBezTo>
                      <a:pt x="412549" y="434264"/>
                      <a:pt x="347402" y="351744"/>
                      <a:pt x="195439" y="351744"/>
                    </a:cubicBezTo>
                    <a:cubicBezTo>
                      <a:pt x="186752" y="351744"/>
                      <a:pt x="121606" y="360431"/>
                      <a:pt x="86862" y="369118"/>
                    </a:cubicBezTo>
                    <a:cubicBezTo>
                      <a:pt x="56461" y="317044"/>
                      <a:pt x="26059" y="260584"/>
                      <a:pt x="0" y="208466"/>
                    </a:cubicBezTo>
                    <a:lnTo>
                      <a:pt x="0" y="195438"/>
                    </a:lnTo>
                    <a:cubicBezTo>
                      <a:pt x="8687" y="195438"/>
                      <a:pt x="13030" y="199781"/>
                      <a:pt x="21717" y="199781"/>
                    </a:cubicBezTo>
                    <a:cubicBezTo>
                      <a:pt x="56461" y="199781"/>
                      <a:pt x="225796" y="86860"/>
                      <a:pt x="234483" y="82518"/>
                    </a:cubicBezTo>
                    <a:cubicBezTo>
                      <a:pt x="225796" y="73832"/>
                      <a:pt x="212811" y="69488"/>
                      <a:pt x="212811" y="56459"/>
                    </a:cubicBezTo>
                    <a:cubicBezTo>
                      <a:pt x="212811" y="34744"/>
                      <a:pt x="234483" y="0"/>
                      <a:pt x="251855" y="0"/>
                    </a:cubicBezTo>
                    <a:close/>
                  </a:path>
                </a:pathLst>
              </a:custGeom>
              <a:grpFill/>
              <a:ln w="244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 descr="D:\51PPT模板网\51pptmoban.com\图片.jpg">
            <a:extLst>
              <a:ext uri="{FF2B5EF4-FFF2-40B4-BE49-F238E27FC236}">
                <a16:creationId xmlns:a16="http://schemas.microsoft.com/office/drawing/2014/main" id="{2CE5E086-5188-50E9-FCF5-3A5AFADAFFC7}"/>
              </a:ext>
            </a:extLst>
          </p:cNvPr>
          <p:cNvGrpSpPr/>
          <p:nvPr/>
        </p:nvGrpSpPr>
        <p:grpSpPr>
          <a:xfrm>
            <a:off x="2855016" y="965926"/>
            <a:ext cx="6481966" cy="1908148"/>
            <a:chOff x="2291986" y="3850780"/>
            <a:chExt cx="6037273" cy="1777240"/>
          </a:xfr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rgbClr val="D60312"/>
              </a:gs>
            </a:gsLst>
            <a:lin ang="5400000" scaled="1"/>
            <a:tileRect/>
          </a:gradFill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62AF168-B01D-9748-8276-99BB1ACD30D9}"/>
                </a:ext>
              </a:extLst>
            </p:cNvPr>
            <p:cNvGrpSpPr/>
            <p:nvPr/>
          </p:nvGrpSpPr>
          <p:grpSpPr>
            <a:xfrm>
              <a:off x="6752897" y="3850780"/>
              <a:ext cx="1576362" cy="1606719"/>
              <a:chOff x="8262965" y="3559818"/>
              <a:chExt cx="1576362" cy="1606719"/>
            </a:xfrm>
            <a:grpFill/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7313957C-A232-8B58-4203-6EA4E17995CA}"/>
                  </a:ext>
                </a:extLst>
              </p:cNvPr>
              <p:cNvSpPr/>
              <p:nvPr/>
            </p:nvSpPr>
            <p:spPr>
              <a:xfrm>
                <a:off x="9031600" y="3559818"/>
                <a:ext cx="312658" cy="330029"/>
              </a:xfrm>
              <a:custGeom>
                <a:avLst/>
                <a:gdLst>
                  <a:gd name="connsiteX0" fmla="*/ 138936 w 312658"/>
                  <a:gd name="connsiteY0" fmla="*/ 0 h 330029"/>
                  <a:gd name="connsiteX1" fmla="*/ 312658 w 312658"/>
                  <a:gd name="connsiteY1" fmla="*/ 199736 h 330029"/>
                  <a:gd name="connsiteX2" fmla="*/ 312658 w 312658"/>
                  <a:gd name="connsiteY2" fmla="*/ 212766 h 330029"/>
                  <a:gd name="connsiteX3" fmla="*/ 269229 w 312658"/>
                  <a:gd name="connsiteY3" fmla="*/ 217108 h 330029"/>
                  <a:gd name="connsiteX4" fmla="*/ 138936 w 312658"/>
                  <a:gd name="connsiteY4" fmla="*/ 269226 h 330029"/>
                  <a:gd name="connsiteX5" fmla="*/ 47776 w 312658"/>
                  <a:gd name="connsiteY5" fmla="*/ 330029 h 330029"/>
                  <a:gd name="connsiteX6" fmla="*/ 21717 w 312658"/>
                  <a:gd name="connsiteY6" fmla="*/ 303970 h 330029"/>
                  <a:gd name="connsiteX7" fmla="*/ 0 w 312658"/>
                  <a:gd name="connsiteY7" fmla="*/ 108576 h 330029"/>
                  <a:gd name="connsiteX8" fmla="*/ 138936 w 312658"/>
                  <a:gd name="connsiteY8" fmla="*/ 0 h 330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2658" h="330029">
                    <a:moveTo>
                      <a:pt x="138936" y="0"/>
                    </a:moveTo>
                    <a:lnTo>
                      <a:pt x="312658" y="199736"/>
                    </a:lnTo>
                    <a:lnTo>
                      <a:pt x="312658" y="212766"/>
                    </a:lnTo>
                    <a:cubicBezTo>
                      <a:pt x="299630" y="217108"/>
                      <a:pt x="277914" y="212766"/>
                      <a:pt x="269229" y="217108"/>
                    </a:cubicBezTo>
                    <a:cubicBezTo>
                      <a:pt x="221454" y="234480"/>
                      <a:pt x="178024" y="251854"/>
                      <a:pt x="138936" y="269226"/>
                    </a:cubicBezTo>
                    <a:cubicBezTo>
                      <a:pt x="104234" y="282256"/>
                      <a:pt x="56461" y="330029"/>
                      <a:pt x="47776" y="330029"/>
                    </a:cubicBezTo>
                    <a:cubicBezTo>
                      <a:pt x="34746" y="330029"/>
                      <a:pt x="21717" y="312657"/>
                      <a:pt x="21717" y="303970"/>
                    </a:cubicBezTo>
                    <a:cubicBezTo>
                      <a:pt x="13030" y="238825"/>
                      <a:pt x="0" y="121606"/>
                      <a:pt x="0" y="108576"/>
                    </a:cubicBezTo>
                    <a:cubicBezTo>
                      <a:pt x="0" y="39086"/>
                      <a:pt x="73833" y="17372"/>
                      <a:pt x="138936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13E2C5C5-7E5D-B7DC-22AD-AE812C92E522}"/>
                  </a:ext>
                </a:extLst>
              </p:cNvPr>
              <p:cNvSpPr/>
              <p:nvPr/>
            </p:nvSpPr>
            <p:spPr>
              <a:xfrm>
                <a:off x="8262965" y="3863788"/>
                <a:ext cx="1576362" cy="1302749"/>
              </a:xfrm>
              <a:custGeom>
                <a:avLst/>
                <a:gdLst>
                  <a:gd name="connsiteX0" fmla="*/ 1281032 w 1576362"/>
                  <a:gd name="connsiteY0" fmla="*/ 0 h 1302749"/>
                  <a:gd name="connsiteX1" fmla="*/ 1380923 w 1576362"/>
                  <a:gd name="connsiteY1" fmla="*/ 130293 h 1302749"/>
                  <a:gd name="connsiteX2" fmla="*/ 1532931 w 1576362"/>
                  <a:gd name="connsiteY2" fmla="*/ 490725 h 1302749"/>
                  <a:gd name="connsiteX3" fmla="*/ 1576362 w 1576362"/>
                  <a:gd name="connsiteY3" fmla="*/ 812067 h 1302749"/>
                  <a:gd name="connsiteX4" fmla="*/ 1307091 w 1576362"/>
                  <a:gd name="connsiteY4" fmla="*/ 1302749 h 1302749"/>
                  <a:gd name="connsiteX5" fmla="*/ 1133411 w 1576362"/>
                  <a:gd name="connsiteY5" fmla="*/ 1246289 h 1302749"/>
                  <a:gd name="connsiteX6" fmla="*/ 807724 w 1576362"/>
                  <a:gd name="connsiteY6" fmla="*/ 964032 h 1302749"/>
                  <a:gd name="connsiteX7" fmla="*/ 625315 w 1576362"/>
                  <a:gd name="connsiteY7" fmla="*/ 694806 h 1302749"/>
                  <a:gd name="connsiteX8" fmla="*/ 221453 w 1576362"/>
                  <a:gd name="connsiteY8" fmla="*/ 1024835 h 1302749"/>
                  <a:gd name="connsiteX9" fmla="*/ 208423 w 1576362"/>
                  <a:gd name="connsiteY9" fmla="*/ 1020493 h 1302749"/>
                  <a:gd name="connsiteX10" fmla="*/ 104232 w 1576362"/>
                  <a:gd name="connsiteY10" fmla="*/ 825097 h 1302749"/>
                  <a:gd name="connsiteX11" fmla="*/ 182409 w 1576362"/>
                  <a:gd name="connsiteY11" fmla="*/ 725207 h 1302749"/>
                  <a:gd name="connsiteX12" fmla="*/ 138977 w 1576362"/>
                  <a:gd name="connsiteY12" fmla="*/ 725207 h 1302749"/>
                  <a:gd name="connsiteX13" fmla="*/ 78175 w 1576362"/>
                  <a:gd name="connsiteY13" fmla="*/ 738237 h 1302749"/>
                  <a:gd name="connsiteX14" fmla="*/ 0 w 1576362"/>
                  <a:gd name="connsiteY14" fmla="*/ 577542 h 1302749"/>
                  <a:gd name="connsiteX15" fmla="*/ 99889 w 1576362"/>
                  <a:gd name="connsiteY15" fmla="*/ 503754 h 1302749"/>
                  <a:gd name="connsiteX16" fmla="*/ 134633 w 1576362"/>
                  <a:gd name="connsiteY16" fmla="*/ 499410 h 1302749"/>
                  <a:gd name="connsiteX17" fmla="*/ 243167 w 1576362"/>
                  <a:gd name="connsiteY17" fmla="*/ 508097 h 1302749"/>
                  <a:gd name="connsiteX18" fmla="*/ 273569 w 1576362"/>
                  <a:gd name="connsiteY18" fmla="*/ 560170 h 1302749"/>
                  <a:gd name="connsiteX19" fmla="*/ 186751 w 1576362"/>
                  <a:gd name="connsiteY19" fmla="*/ 638345 h 1302749"/>
                  <a:gd name="connsiteX20" fmla="*/ 234482 w 1576362"/>
                  <a:gd name="connsiteY20" fmla="*/ 686119 h 1302749"/>
                  <a:gd name="connsiteX21" fmla="*/ 351744 w 1576362"/>
                  <a:gd name="connsiteY21" fmla="*/ 599257 h 1302749"/>
                  <a:gd name="connsiteX22" fmla="*/ 525468 w 1576362"/>
                  <a:gd name="connsiteY22" fmla="*/ 490725 h 1302749"/>
                  <a:gd name="connsiteX23" fmla="*/ 538497 w 1576362"/>
                  <a:gd name="connsiteY23" fmla="*/ 473353 h 1302749"/>
                  <a:gd name="connsiteX24" fmla="*/ 499409 w 1576362"/>
                  <a:gd name="connsiteY24" fmla="*/ 269227 h 1302749"/>
                  <a:gd name="connsiteX25" fmla="*/ 525468 w 1576362"/>
                  <a:gd name="connsiteY25" fmla="*/ 217111 h 1302749"/>
                  <a:gd name="connsiteX26" fmla="*/ 599256 w 1576362"/>
                  <a:gd name="connsiteY26" fmla="*/ 243168 h 1302749"/>
                  <a:gd name="connsiteX27" fmla="*/ 825096 w 1576362"/>
                  <a:gd name="connsiteY27" fmla="*/ 377804 h 1302749"/>
                  <a:gd name="connsiteX28" fmla="*/ 911913 w 1576362"/>
                  <a:gd name="connsiteY28" fmla="*/ 499410 h 1302749"/>
                  <a:gd name="connsiteX29" fmla="*/ 668746 w 1576362"/>
                  <a:gd name="connsiteY29" fmla="*/ 668747 h 1302749"/>
                  <a:gd name="connsiteX30" fmla="*/ 681775 w 1576362"/>
                  <a:gd name="connsiteY30" fmla="*/ 707835 h 1302749"/>
                  <a:gd name="connsiteX31" fmla="*/ 1107352 w 1576362"/>
                  <a:gd name="connsiteY31" fmla="*/ 1089981 h 1302749"/>
                  <a:gd name="connsiteX32" fmla="*/ 1315777 w 1576362"/>
                  <a:gd name="connsiteY32" fmla="*/ 686119 h 1302749"/>
                  <a:gd name="connsiteX33" fmla="*/ 1367894 w 1576362"/>
                  <a:gd name="connsiteY33" fmla="*/ 390833 h 1302749"/>
                  <a:gd name="connsiteX34" fmla="*/ 1385266 w 1576362"/>
                  <a:gd name="connsiteY34" fmla="*/ 199782 h 1302749"/>
                  <a:gd name="connsiteX35" fmla="*/ 1281032 w 1576362"/>
                  <a:gd name="connsiteY35" fmla="*/ 0 h 1302749"/>
                  <a:gd name="connsiteX36" fmla="*/ 620973 w 1576362"/>
                  <a:gd name="connsiteY36" fmla="*/ 299629 h 1302749"/>
                  <a:gd name="connsiteX37" fmla="*/ 581884 w 1576362"/>
                  <a:gd name="connsiteY37" fmla="*/ 303971 h 1302749"/>
                  <a:gd name="connsiteX38" fmla="*/ 581884 w 1576362"/>
                  <a:gd name="connsiteY38" fmla="*/ 338717 h 1302749"/>
                  <a:gd name="connsiteX39" fmla="*/ 607943 w 1576362"/>
                  <a:gd name="connsiteY39" fmla="*/ 442951 h 1302749"/>
                  <a:gd name="connsiteX40" fmla="*/ 733891 w 1576362"/>
                  <a:gd name="connsiteY40" fmla="*/ 334373 h 1302749"/>
                  <a:gd name="connsiteX41" fmla="*/ 620973 w 1576362"/>
                  <a:gd name="connsiteY41" fmla="*/ 299629 h 130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76362" h="1302749">
                    <a:moveTo>
                      <a:pt x="1281032" y="0"/>
                    </a:moveTo>
                    <a:cubicBezTo>
                      <a:pt x="1320120" y="43431"/>
                      <a:pt x="1354865" y="82518"/>
                      <a:pt x="1380923" y="130293"/>
                    </a:cubicBezTo>
                    <a:cubicBezTo>
                      <a:pt x="1441727" y="238826"/>
                      <a:pt x="1498187" y="369119"/>
                      <a:pt x="1532931" y="490725"/>
                    </a:cubicBezTo>
                    <a:cubicBezTo>
                      <a:pt x="1572017" y="625316"/>
                      <a:pt x="1576362" y="694806"/>
                      <a:pt x="1576362" y="812067"/>
                    </a:cubicBezTo>
                    <a:cubicBezTo>
                      <a:pt x="1576362" y="990091"/>
                      <a:pt x="1506872" y="1302749"/>
                      <a:pt x="1307091" y="1302749"/>
                    </a:cubicBezTo>
                    <a:cubicBezTo>
                      <a:pt x="1254973" y="1302749"/>
                      <a:pt x="1185527" y="1276690"/>
                      <a:pt x="1133411" y="1246289"/>
                    </a:cubicBezTo>
                    <a:cubicBezTo>
                      <a:pt x="1029177" y="1189872"/>
                      <a:pt x="890241" y="1076952"/>
                      <a:pt x="807724" y="964032"/>
                    </a:cubicBezTo>
                    <a:cubicBezTo>
                      <a:pt x="742579" y="877215"/>
                      <a:pt x="681775" y="786010"/>
                      <a:pt x="625315" y="694806"/>
                    </a:cubicBezTo>
                    <a:cubicBezTo>
                      <a:pt x="495067" y="759951"/>
                      <a:pt x="321343" y="859843"/>
                      <a:pt x="221453" y="1024835"/>
                    </a:cubicBezTo>
                    <a:cubicBezTo>
                      <a:pt x="217110" y="1024835"/>
                      <a:pt x="212766" y="1024835"/>
                      <a:pt x="208423" y="1020493"/>
                    </a:cubicBezTo>
                    <a:cubicBezTo>
                      <a:pt x="195437" y="994434"/>
                      <a:pt x="104232" y="842469"/>
                      <a:pt x="104232" y="825097"/>
                    </a:cubicBezTo>
                    <a:cubicBezTo>
                      <a:pt x="104232" y="790353"/>
                      <a:pt x="147663" y="768638"/>
                      <a:pt x="182409" y="725207"/>
                    </a:cubicBezTo>
                    <a:lnTo>
                      <a:pt x="138977" y="725207"/>
                    </a:lnTo>
                    <a:cubicBezTo>
                      <a:pt x="121606" y="729550"/>
                      <a:pt x="86860" y="738237"/>
                      <a:pt x="78175" y="738237"/>
                    </a:cubicBezTo>
                    <a:cubicBezTo>
                      <a:pt x="69488" y="738237"/>
                      <a:pt x="0" y="581885"/>
                      <a:pt x="0" y="577542"/>
                    </a:cubicBezTo>
                    <a:cubicBezTo>
                      <a:pt x="0" y="564513"/>
                      <a:pt x="78175" y="508097"/>
                      <a:pt x="99889" y="503754"/>
                    </a:cubicBezTo>
                    <a:cubicBezTo>
                      <a:pt x="104232" y="499410"/>
                      <a:pt x="121606" y="499410"/>
                      <a:pt x="134633" y="499410"/>
                    </a:cubicBezTo>
                    <a:cubicBezTo>
                      <a:pt x="143320" y="499410"/>
                      <a:pt x="208423" y="503754"/>
                      <a:pt x="243167" y="508097"/>
                    </a:cubicBezTo>
                    <a:cubicBezTo>
                      <a:pt x="256197" y="508097"/>
                      <a:pt x="273569" y="555828"/>
                      <a:pt x="273569" y="560170"/>
                    </a:cubicBezTo>
                    <a:cubicBezTo>
                      <a:pt x="273569" y="577542"/>
                      <a:pt x="195437" y="625316"/>
                      <a:pt x="186751" y="638345"/>
                    </a:cubicBezTo>
                    <a:cubicBezTo>
                      <a:pt x="204123" y="655717"/>
                      <a:pt x="225795" y="686119"/>
                      <a:pt x="234482" y="686119"/>
                    </a:cubicBezTo>
                    <a:cubicBezTo>
                      <a:pt x="247511" y="686119"/>
                      <a:pt x="308315" y="625316"/>
                      <a:pt x="351744" y="599257"/>
                    </a:cubicBezTo>
                    <a:cubicBezTo>
                      <a:pt x="403862" y="560170"/>
                      <a:pt x="469007" y="525469"/>
                      <a:pt x="525468" y="490725"/>
                    </a:cubicBezTo>
                    <a:cubicBezTo>
                      <a:pt x="525468" y="490725"/>
                      <a:pt x="538497" y="486380"/>
                      <a:pt x="538497" y="473353"/>
                    </a:cubicBezTo>
                    <a:cubicBezTo>
                      <a:pt x="538497" y="473353"/>
                      <a:pt x="499409" y="295286"/>
                      <a:pt x="499409" y="269227"/>
                    </a:cubicBezTo>
                    <a:cubicBezTo>
                      <a:pt x="499409" y="256198"/>
                      <a:pt x="495067" y="217111"/>
                      <a:pt x="525468" y="217111"/>
                    </a:cubicBezTo>
                    <a:cubicBezTo>
                      <a:pt x="534153" y="217111"/>
                      <a:pt x="573199" y="234483"/>
                      <a:pt x="599256" y="243168"/>
                    </a:cubicBezTo>
                    <a:cubicBezTo>
                      <a:pt x="664403" y="273570"/>
                      <a:pt x="755608" y="286599"/>
                      <a:pt x="825096" y="377804"/>
                    </a:cubicBezTo>
                    <a:cubicBezTo>
                      <a:pt x="846813" y="412550"/>
                      <a:pt x="911913" y="464666"/>
                      <a:pt x="911913" y="499410"/>
                    </a:cubicBezTo>
                    <a:cubicBezTo>
                      <a:pt x="911913" y="560170"/>
                      <a:pt x="707833" y="638345"/>
                      <a:pt x="668746" y="668747"/>
                    </a:cubicBezTo>
                    <a:cubicBezTo>
                      <a:pt x="673089" y="681776"/>
                      <a:pt x="681775" y="690461"/>
                      <a:pt x="681775" y="707835"/>
                    </a:cubicBezTo>
                    <a:cubicBezTo>
                      <a:pt x="712177" y="868528"/>
                      <a:pt x="959687" y="1089981"/>
                      <a:pt x="1107352" y="1089981"/>
                    </a:cubicBezTo>
                    <a:cubicBezTo>
                      <a:pt x="1289719" y="1089981"/>
                      <a:pt x="1294061" y="725207"/>
                      <a:pt x="1315777" y="686119"/>
                    </a:cubicBezTo>
                    <a:cubicBezTo>
                      <a:pt x="1341835" y="590572"/>
                      <a:pt x="1354865" y="486380"/>
                      <a:pt x="1367894" y="390833"/>
                    </a:cubicBezTo>
                    <a:cubicBezTo>
                      <a:pt x="1372237" y="330030"/>
                      <a:pt x="1385266" y="212767"/>
                      <a:pt x="1385266" y="199782"/>
                    </a:cubicBezTo>
                    <a:cubicBezTo>
                      <a:pt x="1385266" y="121606"/>
                      <a:pt x="1337493" y="86862"/>
                      <a:pt x="1281032" y="0"/>
                    </a:cubicBezTo>
                    <a:close/>
                    <a:moveTo>
                      <a:pt x="620973" y="299629"/>
                    </a:moveTo>
                    <a:cubicBezTo>
                      <a:pt x="612285" y="299629"/>
                      <a:pt x="594913" y="303971"/>
                      <a:pt x="581884" y="303971"/>
                    </a:cubicBezTo>
                    <a:lnTo>
                      <a:pt x="581884" y="338717"/>
                    </a:lnTo>
                    <a:cubicBezTo>
                      <a:pt x="581884" y="347402"/>
                      <a:pt x="599256" y="408205"/>
                      <a:pt x="607943" y="442951"/>
                    </a:cubicBezTo>
                    <a:cubicBezTo>
                      <a:pt x="634002" y="416892"/>
                      <a:pt x="733891" y="395176"/>
                      <a:pt x="733891" y="334373"/>
                    </a:cubicBezTo>
                    <a:cubicBezTo>
                      <a:pt x="733891" y="317001"/>
                      <a:pt x="629657" y="299629"/>
                      <a:pt x="620973" y="299629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6249778-1D93-B0C0-2340-19BA7B6E98B9}"/>
                </a:ext>
              </a:extLst>
            </p:cNvPr>
            <p:cNvSpPr/>
            <p:nvPr/>
          </p:nvSpPr>
          <p:spPr>
            <a:xfrm>
              <a:off x="3208279" y="4142863"/>
              <a:ext cx="1020492" cy="1485157"/>
            </a:xfrm>
            <a:custGeom>
              <a:avLst/>
              <a:gdLst>
                <a:gd name="connsiteX0" fmla="*/ 851112 w 1020492"/>
                <a:gd name="connsiteY0" fmla="*/ 0 h 1485157"/>
                <a:gd name="connsiteX1" fmla="*/ 946659 w 1020492"/>
                <a:gd name="connsiteY1" fmla="*/ 108578 h 1485157"/>
                <a:gd name="connsiteX2" fmla="*/ 951004 w 1020492"/>
                <a:gd name="connsiteY2" fmla="*/ 130292 h 1485157"/>
                <a:gd name="connsiteX3" fmla="*/ 946659 w 1020492"/>
                <a:gd name="connsiteY3" fmla="*/ 156307 h 1485157"/>
                <a:gd name="connsiteX4" fmla="*/ 894543 w 1020492"/>
                <a:gd name="connsiteY4" fmla="*/ 204081 h 1485157"/>
                <a:gd name="connsiteX5" fmla="*/ 855455 w 1020492"/>
                <a:gd name="connsiteY5" fmla="*/ 234482 h 1485157"/>
                <a:gd name="connsiteX6" fmla="*/ 842425 w 1020492"/>
                <a:gd name="connsiteY6" fmla="*/ 325687 h 1485157"/>
                <a:gd name="connsiteX7" fmla="*/ 851112 w 1020492"/>
                <a:gd name="connsiteY7" fmla="*/ 334374 h 1485157"/>
                <a:gd name="connsiteX8" fmla="*/ 890201 w 1020492"/>
                <a:gd name="connsiteY8" fmla="*/ 317002 h 1485157"/>
                <a:gd name="connsiteX9" fmla="*/ 924945 w 1020492"/>
                <a:gd name="connsiteY9" fmla="*/ 364775 h 1485157"/>
                <a:gd name="connsiteX10" fmla="*/ 820711 w 1020492"/>
                <a:gd name="connsiteY10" fmla="*/ 551484 h 1485157"/>
                <a:gd name="connsiteX11" fmla="*/ 825053 w 1020492"/>
                <a:gd name="connsiteY11" fmla="*/ 573199 h 1485157"/>
                <a:gd name="connsiteX12" fmla="*/ 907573 w 1020492"/>
                <a:gd name="connsiteY12" fmla="*/ 538455 h 1485157"/>
                <a:gd name="connsiteX13" fmla="*/ 998777 w 1020492"/>
                <a:gd name="connsiteY13" fmla="*/ 625317 h 1485157"/>
                <a:gd name="connsiteX14" fmla="*/ 1011807 w 1020492"/>
                <a:gd name="connsiteY14" fmla="*/ 660061 h 1485157"/>
                <a:gd name="connsiteX15" fmla="*/ 1020492 w 1020492"/>
                <a:gd name="connsiteY15" fmla="*/ 712177 h 1485157"/>
                <a:gd name="connsiteX16" fmla="*/ 985748 w 1020492"/>
                <a:gd name="connsiteY16" fmla="*/ 855455 h 1485157"/>
                <a:gd name="connsiteX17" fmla="*/ 382105 w 1020492"/>
                <a:gd name="connsiteY17" fmla="*/ 1485157 h 1485157"/>
                <a:gd name="connsiteX18" fmla="*/ 191051 w 1020492"/>
                <a:gd name="connsiteY18" fmla="*/ 1420012 h 1485157"/>
                <a:gd name="connsiteX19" fmla="*/ 82475 w 1020492"/>
                <a:gd name="connsiteY19" fmla="*/ 1380923 h 1485157"/>
                <a:gd name="connsiteX20" fmla="*/ 0 w 1020492"/>
                <a:gd name="connsiteY20" fmla="*/ 1315778 h 1485157"/>
                <a:gd name="connsiteX21" fmla="*/ 95504 w 1020492"/>
                <a:gd name="connsiteY21" fmla="*/ 1376581 h 1485157"/>
                <a:gd name="connsiteX22" fmla="*/ 143278 w 1020492"/>
                <a:gd name="connsiteY22" fmla="*/ 1337492 h 1485157"/>
                <a:gd name="connsiteX23" fmla="*/ 208425 w 1020492"/>
                <a:gd name="connsiteY23" fmla="*/ 1294063 h 1485157"/>
                <a:gd name="connsiteX24" fmla="*/ 638344 w 1020492"/>
                <a:gd name="connsiteY24" fmla="*/ 1033521 h 1485157"/>
                <a:gd name="connsiteX25" fmla="*/ 429878 w 1020492"/>
                <a:gd name="connsiteY25" fmla="*/ 846770 h 1485157"/>
                <a:gd name="connsiteX26" fmla="*/ 416849 w 1020492"/>
                <a:gd name="connsiteY26" fmla="*/ 803381 h 1485157"/>
                <a:gd name="connsiteX27" fmla="*/ 425534 w 1020492"/>
                <a:gd name="connsiteY27" fmla="*/ 803381 h 1485157"/>
                <a:gd name="connsiteX28" fmla="*/ 660061 w 1020492"/>
                <a:gd name="connsiteY28" fmla="*/ 1003120 h 1485157"/>
                <a:gd name="connsiteX29" fmla="*/ 864142 w 1020492"/>
                <a:gd name="connsiteY29" fmla="*/ 620972 h 1485157"/>
                <a:gd name="connsiteX30" fmla="*/ 864142 w 1020492"/>
                <a:gd name="connsiteY30" fmla="*/ 603600 h 1485157"/>
                <a:gd name="connsiteX31" fmla="*/ 664403 w 1020492"/>
                <a:gd name="connsiteY31" fmla="*/ 759950 h 1485157"/>
                <a:gd name="connsiteX32" fmla="*/ 586228 w 1020492"/>
                <a:gd name="connsiteY32" fmla="*/ 599258 h 1485157"/>
                <a:gd name="connsiteX33" fmla="*/ 603600 w 1020492"/>
                <a:gd name="connsiteY33" fmla="*/ 560169 h 1485157"/>
                <a:gd name="connsiteX34" fmla="*/ 525425 w 1020492"/>
                <a:gd name="connsiteY34" fmla="*/ 421236 h 1485157"/>
                <a:gd name="connsiteX35" fmla="*/ 594915 w 1020492"/>
                <a:gd name="connsiteY35" fmla="*/ 330031 h 1485157"/>
                <a:gd name="connsiteX36" fmla="*/ 577541 w 1020492"/>
                <a:gd name="connsiteY36" fmla="*/ 317002 h 1485157"/>
                <a:gd name="connsiteX37" fmla="*/ 447250 w 1020492"/>
                <a:gd name="connsiteY37" fmla="*/ 442950 h 1485157"/>
                <a:gd name="connsiteX38" fmla="*/ 442908 w 1020492"/>
                <a:gd name="connsiteY38" fmla="*/ 460322 h 1485157"/>
                <a:gd name="connsiteX39" fmla="*/ 451593 w 1020492"/>
                <a:gd name="connsiteY39" fmla="*/ 525425 h 1485157"/>
                <a:gd name="connsiteX40" fmla="*/ 442908 w 1020492"/>
                <a:gd name="connsiteY40" fmla="*/ 599258 h 1485157"/>
                <a:gd name="connsiteX41" fmla="*/ 425534 w 1020492"/>
                <a:gd name="connsiteY41" fmla="*/ 634002 h 1485157"/>
                <a:gd name="connsiteX42" fmla="*/ 429878 w 1020492"/>
                <a:gd name="connsiteY42" fmla="*/ 668746 h 1485157"/>
                <a:gd name="connsiteX43" fmla="*/ 338716 w 1020492"/>
                <a:gd name="connsiteY43" fmla="*/ 534112 h 1485157"/>
                <a:gd name="connsiteX44" fmla="*/ 217110 w 1020492"/>
                <a:gd name="connsiteY44" fmla="*/ 629659 h 1485157"/>
                <a:gd name="connsiteX45" fmla="*/ 151965 w 1020492"/>
                <a:gd name="connsiteY45" fmla="*/ 538455 h 1485157"/>
                <a:gd name="connsiteX46" fmla="*/ 290943 w 1020492"/>
                <a:gd name="connsiteY46" fmla="*/ 390834 h 1485157"/>
                <a:gd name="connsiteX47" fmla="*/ 347403 w 1020492"/>
                <a:gd name="connsiteY47" fmla="*/ 382147 h 1485157"/>
                <a:gd name="connsiteX48" fmla="*/ 343061 w 1020492"/>
                <a:gd name="connsiteY48" fmla="*/ 351746 h 1485157"/>
                <a:gd name="connsiteX49" fmla="*/ 143278 w 1020492"/>
                <a:gd name="connsiteY49" fmla="*/ 429921 h 1485157"/>
                <a:gd name="connsiteX50" fmla="*/ 73789 w 1020492"/>
                <a:gd name="connsiteY50" fmla="*/ 347403 h 1485157"/>
                <a:gd name="connsiteX51" fmla="*/ 95504 w 1020492"/>
                <a:gd name="connsiteY51" fmla="*/ 286600 h 1485157"/>
                <a:gd name="connsiteX52" fmla="*/ 234482 w 1020492"/>
                <a:gd name="connsiteY52" fmla="*/ 230140 h 1485157"/>
                <a:gd name="connsiteX53" fmla="*/ 312659 w 1020492"/>
                <a:gd name="connsiteY53" fmla="*/ 204081 h 1485157"/>
                <a:gd name="connsiteX54" fmla="*/ 377760 w 1020492"/>
                <a:gd name="connsiteY54" fmla="*/ 173679 h 1485157"/>
                <a:gd name="connsiteX55" fmla="*/ 425534 w 1020492"/>
                <a:gd name="connsiteY55" fmla="*/ 69489 h 1485157"/>
                <a:gd name="connsiteX56" fmla="*/ 468965 w 1020492"/>
                <a:gd name="connsiteY56" fmla="*/ 56460 h 1485157"/>
                <a:gd name="connsiteX57" fmla="*/ 551484 w 1020492"/>
                <a:gd name="connsiteY57" fmla="*/ 78176 h 1485157"/>
                <a:gd name="connsiteX58" fmla="*/ 620972 w 1020492"/>
                <a:gd name="connsiteY58" fmla="*/ 164994 h 1485157"/>
                <a:gd name="connsiteX59" fmla="*/ 473309 w 1020492"/>
                <a:gd name="connsiteY59" fmla="*/ 290943 h 1485157"/>
                <a:gd name="connsiteX60" fmla="*/ 460280 w 1020492"/>
                <a:gd name="connsiteY60" fmla="*/ 364775 h 1485157"/>
                <a:gd name="connsiteX61" fmla="*/ 464622 w 1020492"/>
                <a:gd name="connsiteY61" fmla="*/ 386490 h 1485157"/>
                <a:gd name="connsiteX62" fmla="*/ 581886 w 1020492"/>
                <a:gd name="connsiteY62" fmla="*/ 290943 h 1485157"/>
                <a:gd name="connsiteX63" fmla="*/ 616630 w 1020492"/>
                <a:gd name="connsiteY63" fmla="*/ 234482 h 1485157"/>
                <a:gd name="connsiteX64" fmla="*/ 759908 w 1020492"/>
                <a:gd name="connsiteY64" fmla="*/ 156307 h 1485157"/>
                <a:gd name="connsiteX65" fmla="*/ 768595 w 1020492"/>
                <a:gd name="connsiteY65" fmla="*/ 125950 h 1485157"/>
                <a:gd name="connsiteX66" fmla="*/ 851112 w 1020492"/>
                <a:gd name="connsiteY66" fmla="*/ 0 h 1485157"/>
                <a:gd name="connsiteX67" fmla="*/ 877171 w 1020492"/>
                <a:gd name="connsiteY67" fmla="*/ 43431 h 1485157"/>
                <a:gd name="connsiteX68" fmla="*/ 877171 w 1020492"/>
                <a:gd name="connsiteY68" fmla="*/ 104234 h 1485157"/>
                <a:gd name="connsiteX69" fmla="*/ 907573 w 1020492"/>
                <a:gd name="connsiteY69" fmla="*/ 78176 h 1485157"/>
                <a:gd name="connsiteX70" fmla="*/ 877171 w 1020492"/>
                <a:gd name="connsiteY70" fmla="*/ 43431 h 1485157"/>
                <a:gd name="connsiteX71" fmla="*/ 742536 w 1020492"/>
                <a:gd name="connsiteY71" fmla="*/ 290943 h 1485157"/>
                <a:gd name="connsiteX72" fmla="*/ 703492 w 1020492"/>
                <a:gd name="connsiteY72" fmla="*/ 308315 h 1485157"/>
                <a:gd name="connsiteX73" fmla="*/ 742536 w 1020492"/>
                <a:gd name="connsiteY73" fmla="*/ 312657 h 1485157"/>
                <a:gd name="connsiteX74" fmla="*/ 742536 w 1020492"/>
                <a:gd name="connsiteY74" fmla="*/ 290943 h 1485157"/>
                <a:gd name="connsiteX75" fmla="*/ 508053 w 1020492"/>
                <a:gd name="connsiteY75" fmla="*/ 117263 h 1485157"/>
                <a:gd name="connsiteX76" fmla="*/ 525425 w 1020492"/>
                <a:gd name="connsiteY76" fmla="*/ 117263 h 1485157"/>
                <a:gd name="connsiteX77" fmla="*/ 508053 w 1020492"/>
                <a:gd name="connsiteY77" fmla="*/ 117263 h 1485157"/>
                <a:gd name="connsiteX78" fmla="*/ 334374 w 1020492"/>
                <a:gd name="connsiteY78" fmla="*/ 460322 h 1485157"/>
                <a:gd name="connsiteX79" fmla="*/ 269228 w 1020492"/>
                <a:gd name="connsiteY79" fmla="*/ 529768 h 1485157"/>
                <a:gd name="connsiteX80" fmla="*/ 334374 w 1020492"/>
                <a:gd name="connsiteY80" fmla="*/ 460322 h 1485157"/>
                <a:gd name="connsiteX81" fmla="*/ 720819 w 1020492"/>
                <a:gd name="connsiteY81" fmla="*/ 412549 h 1485157"/>
                <a:gd name="connsiteX82" fmla="*/ 673090 w 1020492"/>
                <a:gd name="connsiteY82" fmla="*/ 447293 h 1485157"/>
                <a:gd name="connsiteX83" fmla="*/ 686120 w 1020492"/>
                <a:gd name="connsiteY83" fmla="*/ 447293 h 1485157"/>
                <a:gd name="connsiteX84" fmla="*/ 720819 w 1020492"/>
                <a:gd name="connsiteY84" fmla="*/ 412549 h 148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020492" h="1485157">
                  <a:moveTo>
                    <a:pt x="851112" y="0"/>
                  </a:moveTo>
                  <a:cubicBezTo>
                    <a:pt x="877171" y="0"/>
                    <a:pt x="942317" y="95548"/>
                    <a:pt x="946659" y="108578"/>
                  </a:cubicBezTo>
                  <a:cubicBezTo>
                    <a:pt x="951004" y="112920"/>
                    <a:pt x="951004" y="121606"/>
                    <a:pt x="951004" y="130292"/>
                  </a:cubicBezTo>
                  <a:cubicBezTo>
                    <a:pt x="951004" y="143322"/>
                    <a:pt x="951004" y="147665"/>
                    <a:pt x="946659" y="156307"/>
                  </a:cubicBezTo>
                  <a:cubicBezTo>
                    <a:pt x="937974" y="173679"/>
                    <a:pt x="916258" y="191051"/>
                    <a:pt x="894543" y="204081"/>
                  </a:cubicBezTo>
                  <a:cubicBezTo>
                    <a:pt x="881514" y="212768"/>
                    <a:pt x="859799" y="217110"/>
                    <a:pt x="855455" y="234482"/>
                  </a:cubicBezTo>
                  <a:cubicBezTo>
                    <a:pt x="842425" y="260541"/>
                    <a:pt x="846770" y="295285"/>
                    <a:pt x="842425" y="325687"/>
                  </a:cubicBezTo>
                  <a:cubicBezTo>
                    <a:pt x="846770" y="330031"/>
                    <a:pt x="842425" y="334374"/>
                    <a:pt x="851112" y="334374"/>
                  </a:cubicBezTo>
                  <a:cubicBezTo>
                    <a:pt x="864142" y="334374"/>
                    <a:pt x="877171" y="317002"/>
                    <a:pt x="890201" y="317002"/>
                  </a:cubicBezTo>
                  <a:cubicBezTo>
                    <a:pt x="911915" y="317002"/>
                    <a:pt x="924945" y="356088"/>
                    <a:pt x="924945" y="364775"/>
                  </a:cubicBezTo>
                  <a:cubicBezTo>
                    <a:pt x="924945" y="416891"/>
                    <a:pt x="825053" y="495066"/>
                    <a:pt x="820711" y="551484"/>
                  </a:cubicBezTo>
                  <a:lnTo>
                    <a:pt x="825053" y="573199"/>
                  </a:lnTo>
                  <a:cubicBezTo>
                    <a:pt x="851112" y="560169"/>
                    <a:pt x="894543" y="538455"/>
                    <a:pt x="907573" y="538455"/>
                  </a:cubicBezTo>
                  <a:cubicBezTo>
                    <a:pt x="929287" y="538455"/>
                    <a:pt x="977061" y="599258"/>
                    <a:pt x="998777" y="625317"/>
                  </a:cubicBezTo>
                  <a:cubicBezTo>
                    <a:pt x="1007462" y="629659"/>
                    <a:pt x="1011807" y="647031"/>
                    <a:pt x="1011807" y="660061"/>
                  </a:cubicBezTo>
                  <a:cubicBezTo>
                    <a:pt x="1016149" y="677433"/>
                    <a:pt x="1020492" y="703492"/>
                    <a:pt x="1020492" y="712177"/>
                  </a:cubicBezTo>
                  <a:cubicBezTo>
                    <a:pt x="1020492" y="742578"/>
                    <a:pt x="990090" y="833783"/>
                    <a:pt x="985748" y="855455"/>
                  </a:cubicBezTo>
                  <a:cubicBezTo>
                    <a:pt x="942317" y="1059580"/>
                    <a:pt x="634002" y="1485157"/>
                    <a:pt x="382105" y="1485157"/>
                  </a:cubicBezTo>
                  <a:cubicBezTo>
                    <a:pt x="334374" y="1485157"/>
                    <a:pt x="225797" y="1433041"/>
                    <a:pt x="191051" y="1420012"/>
                  </a:cubicBezTo>
                  <a:cubicBezTo>
                    <a:pt x="160650" y="1406982"/>
                    <a:pt x="108534" y="1402640"/>
                    <a:pt x="82475" y="1380923"/>
                  </a:cubicBezTo>
                  <a:cubicBezTo>
                    <a:pt x="56417" y="1363551"/>
                    <a:pt x="26016" y="1337492"/>
                    <a:pt x="0" y="1315778"/>
                  </a:cubicBezTo>
                  <a:cubicBezTo>
                    <a:pt x="30359" y="1337492"/>
                    <a:pt x="82475" y="1376581"/>
                    <a:pt x="95504" y="1376581"/>
                  </a:cubicBezTo>
                  <a:cubicBezTo>
                    <a:pt x="108534" y="1376581"/>
                    <a:pt x="130248" y="1350522"/>
                    <a:pt x="143278" y="1337492"/>
                  </a:cubicBezTo>
                  <a:cubicBezTo>
                    <a:pt x="160650" y="1315778"/>
                    <a:pt x="182366" y="1298406"/>
                    <a:pt x="208425" y="1294063"/>
                  </a:cubicBezTo>
                  <a:cubicBezTo>
                    <a:pt x="347403" y="1254975"/>
                    <a:pt x="495024" y="1189872"/>
                    <a:pt x="638344" y="1033521"/>
                  </a:cubicBezTo>
                  <a:cubicBezTo>
                    <a:pt x="577541" y="951002"/>
                    <a:pt x="486337" y="898886"/>
                    <a:pt x="429878" y="846770"/>
                  </a:cubicBezTo>
                  <a:cubicBezTo>
                    <a:pt x="416849" y="833783"/>
                    <a:pt x="421191" y="816411"/>
                    <a:pt x="416849" y="803381"/>
                  </a:cubicBezTo>
                  <a:lnTo>
                    <a:pt x="425534" y="803381"/>
                  </a:lnTo>
                  <a:cubicBezTo>
                    <a:pt x="499366" y="846770"/>
                    <a:pt x="581886" y="929287"/>
                    <a:pt x="660061" y="1003120"/>
                  </a:cubicBezTo>
                  <a:cubicBezTo>
                    <a:pt x="764250" y="881514"/>
                    <a:pt x="816368" y="738236"/>
                    <a:pt x="864142" y="620972"/>
                  </a:cubicBezTo>
                  <a:cubicBezTo>
                    <a:pt x="868484" y="616630"/>
                    <a:pt x="868484" y="612287"/>
                    <a:pt x="864142" y="603600"/>
                  </a:cubicBezTo>
                  <a:cubicBezTo>
                    <a:pt x="798996" y="638344"/>
                    <a:pt x="725164" y="686120"/>
                    <a:pt x="664403" y="759950"/>
                  </a:cubicBezTo>
                  <a:cubicBezTo>
                    <a:pt x="660061" y="755608"/>
                    <a:pt x="586228" y="616630"/>
                    <a:pt x="586228" y="599258"/>
                  </a:cubicBezTo>
                  <a:cubicBezTo>
                    <a:pt x="586228" y="590571"/>
                    <a:pt x="594915" y="573199"/>
                    <a:pt x="603600" y="560169"/>
                  </a:cubicBezTo>
                  <a:cubicBezTo>
                    <a:pt x="581886" y="542797"/>
                    <a:pt x="525425" y="434263"/>
                    <a:pt x="525425" y="421236"/>
                  </a:cubicBezTo>
                  <a:cubicBezTo>
                    <a:pt x="525425" y="395177"/>
                    <a:pt x="568856" y="351746"/>
                    <a:pt x="594915" y="330031"/>
                  </a:cubicBezTo>
                  <a:cubicBezTo>
                    <a:pt x="590571" y="325687"/>
                    <a:pt x="586228" y="317002"/>
                    <a:pt x="577541" y="317002"/>
                  </a:cubicBezTo>
                  <a:cubicBezTo>
                    <a:pt x="564514" y="317002"/>
                    <a:pt x="495024" y="403862"/>
                    <a:pt x="447250" y="442950"/>
                  </a:cubicBezTo>
                  <a:cubicBezTo>
                    <a:pt x="447250" y="447293"/>
                    <a:pt x="442908" y="447293"/>
                    <a:pt x="442908" y="460322"/>
                  </a:cubicBezTo>
                  <a:cubicBezTo>
                    <a:pt x="442908" y="469009"/>
                    <a:pt x="451593" y="516738"/>
                    <a:pt x="451593" y="525425"/>
                  </a:cubicBezTo>
                  <a:cubicBezTo>
                    <a:pt x="451593" y="538455"/>
                    <a:pt x="447250" y="577541"/>
                    <a:pt x="442908" y="599258"/>
                  </a:cubicBezTo>
                  <a:cubicBezTo>
                    <a:pt x="442908" y="607943"/>
                    <a:pt x="429878" y="616630"/>
                    <a:pt x="425534" y="634002"/>
                  </a:cubicBezTo>
                  <a:cubicBezTo>
                    <a:pt x="421191" y="638344"/>
                    <a:pt x="425534" y="655718"/>
                    <a:pt x="429878" y="668746"/>
                  </a:cubicBezTo>
                  <a:cubicBezTo>
                    <a:pt x="382105" y="634002"/>
                    <a:pt x="356088" y="577541"/>
                    <a:pt x="338716" y="534112"/>
                  </a:cubicBezTo>
                  <a:cubicBezTo>
                    <a:pt x="299630" y="564514"/>
                    <a:pt x="230140" y="629659"/>
                    <a:pt x="217110" y="629659"/>
                  </a:cubicBezTo>
                  <a:cubicBezTo>
                    <a:pt x="199738" y="629659"/>
                    <a:pt x="151965" y="542797"/>
                    <a:pt x="151965" y="538455"/>
                  </a:cubicBezTo>
                  <a:cubicBezTo>
                    <a:pt x="151965" y="503711"/>
                    <a:pt x="264884" y="399519"/>
                    <a:pt x="290943" y="390834"/>
                  </a:cubicBezTo>
                  <a:cubicBezTo>
                    <a:pt x="303972" y="382147"/>
                    <a:pt x="325687" y="382147"/>
                    <a:pt x="347403" y="382147"/>
                  </a:cubicBezTo>
                  <a:cubicBezTo>
                    <a:pt x="347403" y="373460"/>
                    <a:pt x="356088" y="351746"/>
                    <a:pt x="343061" y="351746"/>
                  </a:cubicBezTo>
                  <a:cubicBezTo>
                    <a:pt x="334374" y="351746"/>
                    <a:pt x="151965" y="429921"/>
                    <a:pt x="143278" y="429921"/>
                  </a:cubicBezTo>
                  <a:cubicBezTo>
                    <a:pt x="121563" y="429921"/>
                    <a:pt x="73789" y="360433"/>
                    <a:pt x="73789" y="347403"/>
                  </a:cubicBezTo>
                  <a:cubicBezTo>
                    <a:pt x="73789" y="338716"/>
                    <a:pt x="78132" y="303972"/>
                    <a:pt x="95504" y="286600"/>
                  </a:cubicBezTo>
                  <a:cubicBezTo>
                    <a:pt x="125906" y="247512"/>
                    <a:pt x="186709" y="247512"/>
                    <a:pt x="234482" y="230140"/>
                  </a:cubicBezTo>
                  <a:cubicBezTo>
                    <a:pt x="256199" y="221453"/>
                    <a:pt x="286600" y="217110"/>
                    <a:pt x="312659" y="204081"/>
                  </a:cubicBezTo>
                  <a:cubicBezTo>
                    <a:pt x="325687" y="195396"/>
                    <a:pt x="369118" y="195396"/>
                    <a:pt x="377760" y="173679"/>
                  </a:cubicBezTo>
                  <a:cubicBezTo>
                    <a:pt x="390790" y="138979"/>
                    <a:pt x="390790" y="95548"/>
                    <a:pt x="425534" y="69489"/>
                  </a:cubicBezTo>
                  <a:cubicBezTo>
                    <a:pt x="434221" y="60803"/>
                    <a:pt x="455935" y="56460"/>
                    <a:pt x="468965" y="56460"/>
                  </a:cubicBezTo>
                  <a:cubicBezTo>
                    <a:pt x="477652" y="56460"/>
                    <a:pt x="525425" y="65147"/>
                    <a:pt x="551484" y="78176"/>
                  </a:cubicBezTo>
                  <a:cubicBezTo>
                    <a:pt x="577541" y="91204"/>
                    <a:pt x="620972" y="134635"/>
                    <a:pt x="620972" y="164994"/>
                  </a:cubicBezTo>
                  <a:cubicBezTo>
                    <a:pt x="620972" y="217110"/>
                    <a:pt x="481994" y="264884"/>
                    <a:pt x="473309" y="290943"/>
                  </a:cubicBezTo>
                  <a:cubicBezTo>
                    <a:pt x="464622" y="312657"/>
                    <a:pt x="460280" y="356088"/>
                    <a:pt x="460280" y="364775"/>
                  </a:cubicBezTo>
                  <a:cubicBezTo>
                    <a:pt x="460280" y="377805"/>
                    <a:pt x="460280" y="382147"/>
                    <a:pt x="464622" y="386490"/>
                  </a:cubicBezTo>
                  <a:cubicBezTo>
                    <a:pt x="503711" y="356088"/>
                    <a:pt x="551484" y="325687"/>
                    <a:pt x="581886" y="290943"/>
                  </a:cubicBezTo>
                  <a:cubicBezTo>
                    <a:pt x="594915" y="277913"/>
                    <a:pt x="599258" y="247512"/>
                    <a:pt x="616630" y="234482"/>
                  </a:cubicBezTo>
                  <a:cubicBezTo>
                    <a:pt x="660061" y="199738"/>
                    <a:pt x="712177" y="182366"/>
                    <a:pt x="759908" y="156307"/>
                  </a:cubicBezTo>
                  <a:cubicBezTo>
                    <a:pt x="764250" y="151965"/>
                    <a:pt x="768595" y="138979"/>
                    <a:pt x="768595" y="125950"/>
                  </a:cubicBezTo>
                  <a:cubicBezTo>
                    <a:pt x="768595" y="108578"/>
                    <a:pt x="798996" y="0"/>
                    <a:pt x="851112" y="0"/>
                  </a:cubicBezTo>
                  <a:close/>
                  <a:moveTo>
                    <a:pt x="877171" y="43431"/>
                  </a:moveTo>
                  <a:lnTo>
                    <a:pt x="877171" y="104234"/>
                  </a:lnTo>
                  <a:cubicBezTo>
                    <a:pt x="890201" y="99891"/>
                    <a:pt x="907573" y="91204"/>
                    <a:pt x="907573" y="78176"/>
                  </a:cubicBezTo>
                  <a:cubicBezTo>
                    <a:pt x="907573" y="65147"/>
                    <a:pt x="890201" y="52117"/>
                    <a:pt x="877171" y="43431"/>
                  </a:cubicBezTo>
                  <a:close/>
                  <a:moveTo>
                    <a:pt x="742536" y="290943"/>
                  </a:moveTo>
                  <a:cubicBezTo>
                    <a:pt x="729506" y="295285"/>
                    <a:pt x="716521" y="299630"/>
                    <a:pt x="703492" y="308315"/>
                  </a:cubicBezTo>
                  <a:cubicBezTo>
                    <a:pt x="716521" y="308315"/>
                    <a:pt x="729506" y="308315"/>
                    <a:pt x="742536" y="312657"/>
                  </a:cubicBezTo>
                  <a:lnTo>
                    <a:pt x="742536" y="290943"/>
                  </a:lnTo>
                  <a:close/>
                  <a:moveTo>
                    <a:pt x="508053" y="117263"/>
                  </a:moveTo>
                  <a:cubicBezTo>
                    <a:pt x="512396" y="121606"/>
                    <a:pt x="521083" y="117263"/>
                    <a:pt x="525425" y="117263"/>
                  </a:cubicBezTo>
                  <a:lnTo>
                    <a:pt x="508053" y="117263"/>
                  </a:lnTo>
                  <a:close/>
                  <a:moveTo>
                    <a:pt x="334374" y="460322"/>
                  </a:moveTo>
                  <a:cubicBezTo>
                    <a:pt x="308315" y="482039"/>
                    <a:pt x="286600" y="508053"/>
                    <a:pt x="269228" y="529768"/>
                  </a:cubicBezTo>
                  <a:cubicBezTo>
                    <a:pt x="290943" y="508053"/>
                    <a:pt x="351746" y="490724"/>
                    <a:pt x="334374" y="460322"/>
                  </a:cubicBezTo>
                  <a:close/>
                  <a:moveTo>
                    <a:pt x="720819" y="412549"/>
                  </a:moveTo>
                  <a:cubicBezTo>
                    <a:pt x="703492" y="421236"/>
                    <a:pt x="686120" y="438608"/>
                    <a:pt x="673090" y="447293"/>
                  </a:cubicBezTo>
                  <a:lnTo>
                    <a:pt x="686120" y="447293"/>
                  </a:lnTo>
                  <a:lnTo>
                    <a:pt x="720819" y="412549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F6F72A6-A606-83B5-461A-9B8071B8C318}"/>
                </a:ext>
              </a:extLst>
            </p:cNvPr>
            <p:cNvGrpSpPr/>
            <p:nvPr/>
          </p:nvGrpSpPr>
          <p:grpSpPr>
            <a:xfrm>
              <a:off x="4312855" y="4121064"/>
              <a:ext cx="1241988" cy="1317963"/>
              <a:chOff x="4967007" y="3963679"/>
              <a:chExt cx="1419967" cy="1506829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4169FD8-191B-59FA-159F-788F50173FD1}"/>
                  </a:ext>
                </a:extLst>
              </p:cNvPr>
              <p:cNvSpPr/>
              <p:nvPr/>
            </p:nvSpPr>
            <p:spPr>
              <a:xfrm>
                <a:off x="4967007" y="3963679"/>
                <a:ext cx="625315" cy="1263874"/>
              </a:xfrm>
              <a:custGeom>
                <a:avLst/>
                <a:gdLst>
                  <a:gd name="connsiteX0" fmla="*/ 390788 w 625315"/>
                  <a:gd name="connsiteY0" fmla="*/ 0 h 1263874"/>
                  <a:gd name="connsiteX1" fmla="*/ 512394 w 625315"/>
                  <a:gd name="connsiteY1" fmla="*/ 169335 h 1263874"/>
                  <a:gd name="connsiteX2" fmla="*/ 447248 w 625315"/>
                  <a:gd name="connsiteY2" fmla="*/ 234481 h 1263874"/>
                  <a:gd name="connsiteX3" fmla="*/ 512394 w 625315"/>
                  <a:gd name="connsiteY3" fmla="*/ 312658 h 1263874"/>
                  <a:gd name="connsiteX4" fmla="*/ 416847 w 625315"/>
                  <a:gd name="connsiteY4" fmla="*/ 421234 h 1263874"/>
                  <a:gd name="connsiteX5" fmla="*/ 468965 w 625315"/>
                  <a:gd name="connsiteY5" fmla="*/ 495022 h 1263874"/>
                  <a:gd name="connsiteX6" fmla="*/ 321342 w 625315"/>
                  <a:gd name="connsiteY6" fmla="*/ 655717 h 1263874"/>
                  <a:gd name="connsiteX7" fmla="*/ 330029 w 625315"/>
                  <a:gd name="connsiteY7" fmla="*/ 660059 h 1263874"/>
                  <a:gd name="connsiteX8" fmla="*/ 386445 w 625315"/>
                  <a:gd name="connsiteY8" fmla="*/ 634000 h 1263874"/>
                  <a:gd name="connsiteX9" fmla="*/ 416847 w 625315"/>
                  <a:gd name="connsiteY9" fmla="*/ 586227 h 1263874"/>
                  <a:gd name="connsiteX10" fmla="*/ 560169 w 625315"/>
                  <a:gd name="connsiteY10" fmla="*/ 716520 h 1263874"/>
                  <a:gd name="connsiteX11" fmla="*/ 486337 w 625315"/>
                  <a:gd name="connsiteY11" fmla="*/ 764293 h 1263874"/>
                  <a:gd name="connsiteX12" fmla="*/ 486337 w 625315"/>
                  <a:gd name="connsiteY12" fmla="*/ 798995 h 1263874"/>
                  <a:gd name="connsiteX13" fmla="*/ 499366 w 625315"/>
                  <a:gd name="connsiteY13" fmla="*/ 803337 h 1263874"/>
                  <a:gd name="connsiteX14" fmla="*/ 625315 w 625315"/>
                  <a:gd name="connsiteY14" fmla="*/ 729549 h 1263874"/>
                  <a:gd name="connsiteX15" fmla="*/ 490679 w 625315"/>
                  <a:gd name="connsiteY15" fmla="*/ 851111 h 1263874"/>
                  <a:gd name="connsiteX16" fmla="*/ 308313 w 625315"/>
                  <a:gd name="connsiteY16" fmla="*/ 1263660 h 1263874"/>
                  <a:gd name="connsiteX17" fmla="*/ 221453 w 625315"/>
                  <a:gd name="connsiteY17" fmla="*/ 1237601 h 1263874"/>
                  <a:gd name="connsiteX18" fmla="*/ 130248 w 625315"/>
                  <a:gd name="connsiteY18" fmla="*/ 1037863 h 1263874"/>
                  <a:gd name="connsiteX19" fmla="*/ 390788 w 625315"/>
                  <a:gd name="connsiteY19" fmla="*/ 838081 h 1263874"/>
                  <a:gd name="connsiteX20" fmla="*/ 390788 w 625315"/>
                  <a:gd name="connsiteY20" fmla="*/ 812023 h 1263874"/>
                  <a:gd name="connsiteX21" fmla="*/ 86817 w 625315"/>
                  <a:gd name="connsiteY21" fmla="*/ 955345 h 1263874"/>
                  <a:gd name="connsiteX22" fmla="*/ 0 w 625315"/>
                  <a:gd name="connsiteY22" fmla="*/ 803337 h 1263874"/>
                  <a:gd name="connsiteX23" fmla="*/ 99847 w 625315"/>
                  <a:gd name="connsiteY23" fmla="*/ 716520 h 1263874"/>
                  <a:gd name="connsiteX24" fmla="*/ 317000 w 625315"/>
                  <a:gd name="connsiteY24" fmla="*/ 573197 h 1263874"/>
                  <a:gd name="connsiteX25" fmla="*/ 317000 w 625315"/>
                  <a:gd name="connsiteY25" fmla="*/ 560168 h 1263874"/>
                  <a:gd name="connsiteX26" fmla="*/ 282256 w 625315"/>
                  <a:gd name="connsiteY26" fmla="*/ 573197 h 1263874"/>
                  <a:gd name="connsiteX27" fmla="*/ 230138 w 625315"/>
                  <a:gd name="connsiteY27" fmla="*/ 490680 h 1263874"/>
                  <a:gd name="connsiteX28" fmla="*/ 230138 w 625315"/>
                  <a:gd name="connsiteY28" fmla="*/ 481993 h 1263874"/>
                  <a:gd name="connsiteX29" fmla="*/ 429876 w 625315"/>
                  <a:gd name="connsiteY29" fmla="*/ 338715 h 1263874"/>
                  <a:gd name="connsiteX30" fmla="*/ 421189 w 625315"/>
                  <a:gd name="connsiteY30" fmla="*/ 334372 h 1263874"/>
                  <a:gd name="connsiteX31" fmla="*/ 264882 w 625315"/>
                  <a:gd name="connsiteY31" fmla="*/ 412547 h 1263874"/>
                  <a:gd name="connsiteX32" fmla="*/ 204079 w 625315"/>
                  <a:gd name="connsiteY32" fmla="*/ 334372 h 1263874"/>
                  <a:gd name="connsiteX33" fmla="*/ 212766 w 625315"/>
                  <a:gd name="connsiteY33" fmla="*/ 282256 h 1263874"/>
                  <a:gd name="connsiteX34" fmla="*/ 364773 w 625315"/>
                  <a:gd name="connsiteY34" fmla="*/ 195394 h 1263874"/>
                  <a:gd name="connsiteX35" fmla="*/ 399475 w 625315"/>
                  <a:gd name="connsiteY35" fmla="*/ 121562 h 1263874"/>
                  <a:gd name="connsiteX36" fmla="*/ 338714 w 625315"/>
                  <a:gd name="connsiteY36" fmla="*/ 69488 h 1263874"/>
                  <a:gd name="connsiteX37" fmla="*/ 390788 w 625315"/>
                  <a:gd name="connsiteY37" fmla="*/ 0 h 1263874"/>
                  <a:gd name="connsiteX38" fmla="*/ 382103 w 625315"/>
                  <a:gd name="connsiteY38" fmla="*/ 951002 h 1263874"/>
                  <a:gd name="connsiteX39" fmla="*/ 212766 w 625315"/>
                  <a:gd name="connsiteY39" fmla="*/ 1155084 h 1263874"/>
                  <a:gd name="connsiteX40" fmla="*/ 256197 w 625315"/>
                  <a:gd name="connsiteY40" fmla="*/ 1168111 h 1263874"/>
                  <a:gd name="connsiteX41" fmla="*/ 382103 w 625315"/>
                  <a:gd name="connsiteY41" fmla="*/ 951002 h 126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25315" h="1263874">
                    <a:moveTo>
                      <a:pt x="390788" y="0"/>
                    </a:moveTo>
                    <a:cubicBezTo>
                      <a:pt x="425534" y="0"/>
                      <a:pt x="512394" y="160650"/>
                      <a:pt x="512394" y="169335"/>
                    </a:cubicBezTo>
                    <a:cubicBezTo>
                      <a:pt x="512394" y="208424"/>
                      <a:pt x="473307" y="208424"/>
                      <a:pt x="447248" y="234481"/>
                    </a:cubicBezTo>
                    <a:cubicBezTo>
                      <a:pt x="473307" y="260540"/>
                      <a:pt x="495022" y="286599"/>
                      <a:pt x="512394" y="312658"/>
                    </a:cubicBezTo>
                    <a:cubicBezTo>
                      <a:pt x="486337" y="325685"/>
                      <a:pt x="455935" y="395175"/>
                      <a:pt x="416847" y="421234"/>
                    </a:cubicBezTo>
                    <a:cubicBezTo>
                      <a:pt x="434219" y="442949"/>
                      <a:pt x="468965" y="481993"/>
                      <a:pt x="468965" y="495022"/>
                    </a:cubicBezTo>
                    <a:cubicBezTo>
                      <a:pt x="468965" y="512394"/>
                      <a:pt x="334372" y="638345"/>
                      <a:pt x="321342" y="655717"/>
                    </a:cubicBezTo>
                    <a:cubicBezTo>
                      <a:pt x="321342" y="655717"/>
                      <a:pt x="317000" y="660059"/>
                      <a:pt x="330029" y="660059"/>
                    </a:cubicBezTo>
                    <a:cubicBezTo>
                      <a:pt x="338714" y="660059"/>
                      <a:pt x="369116" y="642687"/>
                      <a:pt x="386445" y="634000"/>
                    </a:cubicBezTo>
                    <a:cubicBezTo>
                      <a:pt x="390788" y="620971"/>
                      <a:pt x="390788" y="586227"/>
                      <a:pt x="416847" y="586227"/>
                    </a:cubicBezTo>
                    <a:cubicBezTo>
                      <a:pt x="434219" y="586227"/>
                      <a:pt x="560169" y="712175"/>
                      <a:pt x="560169" y="716520"/>
                    </a:cubicBezTo>
                    <a:cubicBezTo>
                      <a:pt x="560169" y="738234"/>
                      <a:pt x="495022" y="751264"/>
                      <a:pt x="486337" y="764293"/>
                    </a:cubicBezTo>
                    <a:lnTo>
                      <a:pt x="486337" y="798995"/>
                    </a:lnTo>
                    <a:cubicBezTo>
                      <a:pt x="490679" y="798995"/>
                      <a:pt x="486337" y="803337"/>
                      <a:pt x="499366" y="803337"/>
                    </a:cubicBezTo>
                    <a:cubicBezTo>
                      <a:pt x="508051" y="803337"/>
                      <a:pt x="581884" y="755606"/>
                      <a:pt x="625315" y="729549"/>
                    </a:cubicBezTo>
                    <a:cubicBezTo>
                      <a:pt x="581884" y="768636"/>
                      <a:pt x="538453" y="816367"/>
                      <a:pt x="490679" y="851111"/>
                    </a:cubicBezTo>
                    <a:cubicBezTo>
                      <a:pt x="464620" y="998776"/>
                      <a:pt x="503709" y="1263660"/>
                      <a:pt x="308313" y="1263660"/>
                    </a:cubicBezTo>
                    <a:cubicBezTo>
                      <a:pt x="273569" y="1263660"/>
                      <a:pt x="260539" y="1268003"/>
                      <a:pt x="221453" y="1237601"/>
                    </a:cubicBezTo>
                    <a:cubicBezTo>
                      <a:pt x="186707" y="1215887"/>
                      <a:pt x="130248" y="1089980"/>
                      <a:pt x="130248" y="1037863"/>
                    </a:cubicBezTo>
                    <a:cubicBezTo>
                      <a:pt x="130248" y="916257"/>
                      <a:pt x="338714" y="859798"/>
                      <a:pt x="390788" y="838081"/>
                    </a:cubicBezTo>
                    <a:lnTo>
                      <a:pt x="390788" y="812023"/>
                    </a:lnTo>
                    <a:cubicBezTo>
                      <a:pt x="373460" y="816367"/>
                      <a:pt x="125904" y="955345"/>
                      <a:pt x="86817" y="955345"/>
                    </a:cubicBezTo>
                    <a:cubicBezTo>
                      <a:pt x="56416" y="955345"/>
                      <a:pt x="0" y="820709"/>
                      <a:pt x="0" y="803337"/>
                    </a:cubicBezTo>
                    <a:cubicBezTo>
                      <a:pt x="0" y="772978"/>
                      <a:pt x="99847" y="716520"/>
                      <a:pt x="99847" y="716520"/>
                    </a:cubicBezTo>
                    <a:cubicBezTo>
                      <a:pt x="164992" y="677431"/>
                      <a:pt x="243167" y="625315"/>
                      <a:pt x="317000" y="573197"/>
                    </a:cubicBezTo>
                    <a:cubicBezTo>
                      <a:pt x="317000" y="573197"/>
                      <a:pt x="321342" y="568855"/>
                      <a:pt x="317000" y="560168"/>
                    </a:cubicBezTo>
                    <a:cubicBezTo>
                      <a:pt x="308313" y="564512"/>
                      <a:pt x="290941" y="573197"/>
                      <a:pt x="282256" y="573197"/>
                    </a:cubicBezTo>
                    <a:cubicBezTo>
                      <a:pt x="260539" y="573197"/>
                      <a:pt x="230138" y="495022"/>
                      <a:pt x="230138" y="490680"/>
                    </a:cubicBezTo>
                    <a:lnTo>
                      <a:pt x="230138" y="481993"/>
                    </a:lnTo>
                    <a:cubicBezTo>
                      <a:pt x="286598" y="451591"/>
                      <a:pt x="369116" y="395175"/>
                      <a:pt x="429876" y="338715"/>
                    </a:cubicBezTo>
                    <a:cubicBezTo>
                      <a:pt x="429876" y="338715"/>
                      <a:pt x="429876" y="334372"/>
                      <a:pt x="421189" y="334372"/>
                    </a:cubicBezTo>
                    <a:cubicBezTo>
                      <a:pt x="369116" y="334372"/>
                      <a:pt x="277911" y="412547"/>
                      <a:pt x="264882" y="412547"/>
                    </a:cubicBezTo>
                    <a:cubicBezTo>
                      <a:pt x="234480" y="412547"/>
                      <a:pt x="204079" y="343059"/>
                      <a:pt x="204079" y="334372"/>
                    </a:cubicBezTo>
                    <a:cubicBezTo>
                      <a:pt x="204079" y="321343"/>
                      <a:pt x="212766" y="299628"/>
                      <a:pt x="212766" y="282256"/>
                    </a:cubicBezTo>
                    <a:cubicBezTo>
                      <a:pt x="217108" y="204079"/>
                      <a:pt x="312657" y="204079"/>
                      <a:pt x="364773" y="195394"/>
                    </a:cubicBezTo>
                    <a:cubicBezTo>
                      <a:pt x="377760" y="173678"/>
                      <a:pt x="390788" y="147621"/>
                      <a:pt x="399475" y="121562"/>
                    </a:cubicBezTo>
                    <a:cubicBezTo>
                      <a:pt x="382103" y="108532"/>
                      <a:pt x="360431" y="86860"/>
                      <a:pt x="338714" y="69488"/>
                    </a:cubicBezTo>
                    <a:cubicBezTo>
                      <a:pt x="347401" y="52116"/>
                      <a:pt x="360431" y="0"/>
                      <a:pt x="390788" y="0"/>
                    </a:cubicBezTo>
                    <a:close/>
                    <a:moveTo>
                      <a:pt x="382103" y="951002"/>
                    </a:moveTo>
                    <a:cubicBezTo>
                      <a:pt x="325685" y="1016148"/>
                      <a:pt x="230138" y="1089980"/>
                      <a:pt x="212766" y="1155084"/>
                    </a:cubicBezTo>
                    <a:cubicBezTo>
                      <a:pt x="225795" y="1163769"/>
                      <a:pt x="243167" y="1168111"/>
                      <a:pt x="256197" y="1168111"/>
                    </a:cubicBezTo>
                    <a:cubicBezTo>
                      <a:pt x="369116" y="1168111"/>
                      <a:pt x="377760" y="1007461"/>
                      <a:pt x="382103" y="951002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1E43A2A-9B0A-DA79-DA12-8682F9082E9B}"/>
                  </a:ext>
                </a:extLst>
              </p:cNvPr>
              <p:cNvSpPr/>
              <p:nvPr/>
            </p:nvSpPr>
            <p:spPr>
              <a:xfrm>
                <a:off x="5075539" y="4202505"/>
                <a:ext cx="1311435" cy="1268003"/>
              </a:xfrm>
              <a:custGeom>
                <a:avLst/>
                <a:gdLst>
                  <a:gd name="connsiteX0" fmla="*/ 799039 w 1311435"/>
                  <a:gd name="connsiteY0" fmla="*/ 0 h 1268003"/>
                  <a:gd name="connsiteX1" fmla="*/ 916303 w 1311435"/>
                  <a:gd name="connsiteY1" fmla="*/ 34744 h 1268003"/>
                  <a:gd name="connsiteX2" fmla="*/ 985748 w 1311435"/>
                  <a:gd name="connsiteY2" fmla="*/ 95547 h 1268003"/>
                  <a:gd name="connsiteX3" fmla="*/ 868529 w 1311435"/>
                  <a:gd name="connsiteY3" fmla="*/ 160693 h 1268003"/>
                  <a:gd name="connsiteX4" fmla="*/ 816411 w 1311435"/>
                  <a:gd name="connsiteY4" fmla="*/ 186752 h 1268003"/>
                  <a:gd name="connsiteX5" fmla="*/ 781667 w 1311435"/>
                  <a:gd name="connsiteY5" fmla="*/ 364774 h 1268003"/>
                  <a:gd name="connsiteX6" fmla="*/ 786010 w 1311435"/>
                  <a:gd name="connsiteY6" fmla="*/ 377803 h 1268003"/>
                  <a:gd name="connsiteX7" fmla="*/ 1037864 w 1311435"/>
                  <a:gd name="connsiteY7" fmla="*/ 317000 h 1268003"/>
                  <a:gd name="connsiteX8" fmla="*/ 1276734 w 1311435"/>
                  <a:gd name="connsiteY8" fmla="*/ 508096 h 1268003"/>
                  <a:gd name="connsiteX9" fmla="*/ 1311435 w 1311435"/>
                  <a:gd name="connsiteY9" fmla="*/ 638345 h 1268003"/>
                  <a:gd name="connsiteX10" fmla="*/ 1063923 w 1311435"/>
                  <a:gd name="connsiteY10" fmla="*/ 1207244 h 1268003"/>
                  <a:gd name="connsiteX11" fmla="*/ 838127 w 1311435"/>
                  <a:gd name="connsiteY11" fmla="*/ 1268003 h 1268003"/>
                  <a:gd name="connsiteX12" fmla="*/ 438608 w 1311435"/>
                  <a:gd name="connsiteY12" fmla="*/ 1220274 h 1268003"/>
                  <a:gd name="connsiteX13" fmla="*/ 264928 w 1311435"/>
                  <a:gd name="connsiteY13" fmla="*/ 1233301 h 1268003"/>
                  <a:gd name="connsiteX14" fmla="*/ 0 w 1311435"/>
                  <a:gd name="connsiteY14" fmla="*/ 1224616 h 1268003"/>
                  <a:gd name="connsiteX15" fmla="*/ 290943 w 1311435"/>
                  <a:gd name="connsiteY15" fmla="*/ 1194215 h 1268003"/>
                  <a:gd name="connsiteX16" fmla="*/ 512440 w 1311435"/>
                  <a:gd name="connsiteY16" fmla="*/ 1050892 h 1268003"/>
                  <a:gd name="connsiteX17" fmla="*/ 686120 w 1311435"/>
                  <a:gd name="connsiteY17" fmla="*/ 985747 h 1268003"/>
                  <a:gd name="connsiteX18" fmla="*/ 851155 w 1311435"/>
                  <a:gd name="connsiteY18" fmla="*/ 959688 h 1268003"/>
                  <a:gd name="connsiteX19" fmla="*/ 924988 w 1311435"/>
                  <a:gd name="connsiteY19" fmla="*/ 929286 h 1268003"/>
                  <a:gd name="connsiteX20" fmla="*/ 1155128 w 1311435"/>
                  <a:gd name="connsiteY20" fmla="*/ 495067 h 1268003"/>
                  <a:gd name="connsiteX21" fmla="*/ 1155128 w 1311435"/>
                  <a:gd name="connsiteY21" fmla="*/ 451636 h 1268003"/>
                  <a:gd name="connsiteX22" fmla="*/ 1142098 w 1311435"/>
                  <a:gd name="connsiteY22" fmla="*/ 447293 h 1268003"/>
                  <a:gd name="connsiteX23" fmla="*/ 759951 w 1311435"/>
                  <a:gd name="connsiteY23" fmla="*/ 564512 h 1268003"/>
                  <a:gd name="connsiteX24" fmla="*/ 655718 w 1311435"/>
                  <a:gd name="connsiteY24" fmla="*/ 403862 h 1268003"/>
                  <a:gd name="connsiteX25" fmla="*/ 655718 w 1311435"/>
                  <a:gd name="connsiteY25" fmla="*/ 386490 h 1268003"/>
                  <a:gd name="connsiteX26" fmla="*/ 694805 w 1311435"/>
                  <a:gd name="connsiteY26" fmla="*/ 230138 h 1268003"/>
                  <a:gd name="connsiteX27" fmla="*/ 690462 w 1311435"/>
                  <a:gd name="connsiteY27" fmla="*/ 221453 h 1268003"/>
                  <a:gd name="connsiteX28" fmla="*/ 560214 w 1311435"/>
                  <a:gd name="connsiteY28" fmla="*/ 264884 h 1268003"/>
                  <a:gd name="connsiteX29" fmla="*/ 516783 w 1311435"/>
                  <a:gd name="connsiteY29" fmla="*/ 243168 h 1268003"/>
                  <a:gd name="connsiteX30" fmla="*/ 603645 w 1311435"/>
                  <a:gd name="connsiteY30" fmla="*/ 130291 h 1268003"/>
                  <a:gd name="connsiteX31" fmla="*/ 725207 w 1311435"/>
                  <a:gd name="connsiteY31" fmla="*/ 78175 h 1268003"/>
                  <a:gd name="connsiteX32" fmla="*/ 746923 w 1311435"/>
                  <a:gd name="connsiteY32" fmla="*/ 26057 h 1268003"/>
                  <a:gd name="connsiteX33" fmla="*/ 799039 w 1311435"/>
                  <a:gd name="connsiteY33" fmla="*/ 0 h 126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11435" h="1268003">
                    <a:moveTo>
                      <a:pt x="799039" y="0"/>
                    </a:moveTo>
                    <a:cubicBezTo>
                      <a:pt x="812069" y="0"/>
                      <a:pt x="877214" y="17372"/>
                      <a:pt x="916303" y="34744"/>
                    </a:cubicBezTo>
                    <a:cubicBezTo>
                      <a:pt x="942360" y="47774"/>
                      <a:pt x="985748" y="86860"/>
                      <a:pt x="985748" y="95547"/>
                    </a:cubicBezTo>
                    <a:cubicBezTo>
                      <a:pt x="985748" y="112919"/>
                      <a:pt x="885901" y="152008"/>
                      <a:pt x="868529" y="160693"/>
                    </a:cubicBezTo>
                    <a:cubicBezTo>
                      <a:pt x="851155" y="169380"/>
                      <a:pt x="833783" y="173722"/>
                      <a:pt x="816411" y="186752"/>
                    </a:cubicBezTo>
                    <a:cubicBezTo>
                      <a:pt x="807726" y="247512"/>
                      <a:pt x="781667" y="356089"/>
                      <a:pt x="781667" y="364774"/>
                    </a:cubicBezTo>
                    <a:cubicBezTo>
                      <a:pt x="781667" y="377803"/>
                      <a:pt x="781667" y="373461"/>
                      <a:pt x="786010" y="377803"/>
                    </a:cubicBezTo>
                    <a:cubicBezTo>
                      <a:pt x="864185" y="343059"/>
                      <a:pt x="955389" y="317000"/>
                      <a:pt x="1037864" y="317000"/>
                    </a:cubicBezTo>
                    <a:cubicBezTo>
                      <a:pt x="1146441" y="317000"/>
                      <a:pt x="1172500" y="382146"/>
                      <a:pt x="1276734" y="508096"/>
                    </a:cubicBezTo>
                    <a:cubicBezTo>
                      <a:pt x="1307135" y="542840"/>
                      <a:pt x="1311435" y="594914"/>
                      <a:pt x="1311435" y="638345"/>
                    </a:cubicBezTo>
                    <a:cubicBezTo>
                      <a:pt x="1311435" y="768636"/>
                      <a:pt x="1185529" y="1133412"/>
                      <a:pt x="1063923" y="1207244"/>
                    </a:cubicBezTo>
                    <a:cubicBezTo>
                      <a:pt x="1020492" y="1233301"/>
                      <a:pt x="890244" y="1268003"/>
                      <a:pt x="838127" y="1268003"/>
                    </a:cubicBezTo>
                    <a:cubicBezTo>
                      <a:pt x="655718" y="1268003"/>
                      <a:pt x="594958" y="1220274"/>
                      <a:pt x="438608" y="1220274"/>
                    </a:cubicBezTo>
                    <a:lnTo>
                      <a:pt x="264928" y="1233301"/>
                    </a:lnTo>
                    <a:cubicBezTo>
                      <a:pt x="178066" y="1228959"/>
                      <a:pt x="86862" y="1224616"/>
                      <a:pt x="0" y="1224616"/>
                    </a:cubicBezTo>
                    <a:cubicBezTo>
                      <a:pt x="91204" y="1211587"/>
                      <a:pt x="199781" y="1220274"/>
                      <a:pt x="290943" y="1194215"/>
                    </a:cubicBezTo>
                    <a:cubicBezTo>
                      <a:pt x="364775" y="1176843"/>
                      <a:pt x="438608" y="1098668"/>
                      <a:pt x="512440" y="1050892"/>
                    </a:cubicBezTo>
                    <a:cubicBezTo>
                      <a:pt x="560214" y="1016148"/>
                      <a:pt x="634002" y="994434"/>
                      <a:pt x="686120" y="985747"/>
                    </a:cubicBezTo>
                    <a:cubicBezTo>
                      <a:pt x="733893" y="972717"/>
                      <a:pt x="794696" y="972717"/>
                      <a:pt x="851155" y="959688"/>
                    </a:cubicBezTo>
                    <a:cubicBezTo>
                      <a:pt x="872872" y="955345"/>
                      <a:pt x="898930" y="951003"/>
                      <a:pt x="924988" y="929286"/>
                    </a:cubicBezTo>
                    <a:cubicBezTo>
                      <a:pt x="1072608" y="799038"/>
                      <a:pt x="1111697" y="638345"/>
                      <a:pt x="1155128" y="495067"/>
                    </a:cubicBezTo>
                    <a:lnTo>
                      <a:pt x="1155128" y="451636"/>
                    </a:lnTo>
                    <a:cubicBezTo>
                      <a:pt x="1150785" y="447293"/>
                      <a:pt x="1155128" y="447293"/>
                      <a:pt x="1142098" y="447293"/>
                    </a:cubicBezTo>
                    <a:cubicBezTo>
                      <a:pt x="1011805" y="447293"/>
                      <a:pt x="794696" y="564512"/>
                      <a:pt x="759951" y="564512"/>
                    </a:cubicBezTo>
                    <a:cubicBezTo>
                      <a:pt x="729549" y="564512"/>
                      <a:pt x="668746" y="425577"/>
                      <a:pt x="655718" y="403862"/>
                    </a:cubicBezTo>
                    <a:lnTo>
                      <a:pt x="655718" y="386490"/>
                    </a:lnTo>
                    <a:cubicBezTo>
                      <a:pt x="655718" y="373461"/>
                      <a:pt x="694805" y="238825"/>
                      <a:pt x="694805" y="230138"/>
                    </a:cubicBezTo>
                    <a:cubicBezTo>
                      <a:pt x="694805" y="217111"/>
                      <a:pt x="694805" y="225796"/>
                      <a:pt x="690462" y="221453"/>
                    </a:cubicBezTo>
                    <a:cubicBezTo>
                      <a:pt x="668746" y="225796"/>
                      <a:pt x="568899" y="264884"/>
                      <a:pt x="560214" y="264884"/>
                    </a:cubicBezTo>
                    <a:cubicBezTo>
                      <a:pt x="551527" y="264884"/>
                      <a:pt x="529812" y="251855"/>
                      <a:pt x="516783" y="243168"/>
                    </a:cubicBezTo>
                    <a:cubicBezTo>
                      <a:pt x="542842" y="208466"/>
                      <a:pt x="560214" y="160693"/>
                      <a:pt x="603645" y="130291"/>
                    </a:cubicBezTo>
                    <a:cubicBezTo>
                      <a:pt x="634002" y="104234"/>
                      <a:pt x="690462" y="104234"/>
                      <a:pt x="725207" y="78175"/>
                    </a:cubicBezTo>
                    <a:cubicBezTo>
                      <a:pt x="738236" y="65146"/>
                      <a:pt x="738236" y="39087"/>
                      <a:pt x="746923" y="26057"/>
                    </a:cubicBezTo>
                    <a:cubicBezTo>
                      <a:pt x="755608" y="4343"/>
                      <a:pt x="790352" y="0"/>
                      <a:pt x="799039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66B2422-FE90-5303-2369-7AC31FE55A8B}"/>
                </a:ext>
              </a:extLst>
            </p:cNvPr>
            <p:cNvGrpSpPr/>
            <p:nvPr/>
          </p:nvGrpSpPr>
          <p:grpSpPr>
            <a:xfrm>
              <a:off x="5632482" y="4142863"/>
              <a:ext cx="1127953" cy="1372956"/>
              <a:chOff x="6743063" y="3981052"/>
              <a:chExt cx="1359250" cy="1654493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759300B-DDFB-1535-87AF-D03448CE0A87}"/>
                  </a:ext>
                </a:extLst>
              </p:cNvPr>
              <p:cNvSpPr/>
              <p:nvPr/>
            </p:nvSpPr>
            <p:spPr>
              <a:xfrm>
                <a:off x="6860325" y="3981052"/>
                <a:ext cx="1241988" cy="1654493"/>
              </a:xfrm>
              <a:custGeom>
                <a:avLst/>
                <a:gdLst>
                  <a:gd name="connsiteX0" fmla="*/ 872872 w 1241988"/>
                  <a:gd name="connsiteY0" fmla="*/ 0 h 1654493"/>
                  <a:gd name="connsiteX1" fmla="*/ 916258 w 1241988"/>
                  <a:gd name="connsiteY1" fmla="*/ 17372 h 1654493"/>
                  <a:gd name="connsiteX2" fmla="*/ 968374 w 1241988"/>
                  <a:gd name="connsiteY2" fmla="*/ 26057 h 1654493"/>
                  <a:gd name="connsiteX3" fmla="*/ 1050894 w 1241988"/>
                  <a:gd name="connsiteY3" fmla="*/ 17372 h 1654493"/>
                  <a:gd name="connsiteX4" fmla="*/ 1089980 w 1241988"/>
                  <a:gd name="connsiteY4" fmla="*/ 26057 h 1654493"/>
                  <a:gd name="connsiteX5" fmla="*/ 1129069 w 1241988"/>
                  <a:gd name="connsiteY5" fmla="*/ 60803 h 1654493"/>
                  <a:gd name="connsiteX6" fmla="*/ 1241988 w 1241988"/>
                  <a:gd name="connsiteY6" fmla="*/ 160650 h 1654493"/>
                  <a:gd name="connsiteX7" fmla="*/ 990091 w 1241988"/>
                  <a:gd name="connsiteY7" fmla="*/ 334372 h 1654493"/>
                  <a:gd name="connsiteX8" fmla="*/ 968374 w 1241988"/>
                  <a:gd name="connsiteY8" fmla="*/ 351744 h 1654493"/>
                  <a:gd name="connsiteX9" fmla="*/ 977061 w 1241988"/>
                  <a:gd name="connsiteY9" fmla="*/ 416892 h 1654493"/>
                  <a:gd name="connsiteX10" fmla="*/ 1072608 w 1241988"/>
                  <a:gd name="connsiteY10" fmla="*/ 985747 h 1654493"/>
                  <a:gd name="connsiteX11" fmla="*/ 1124726 w 1241988"/>
                  <a:gd name="connsiteY11" fmla="*/ 1354865 h 1654493"/>
                  <a:gd name="connsiteX12" fmla="*/ 937973 w 1241988"/>
                  <a:gd name="connsiteY12" fmla="*/ 1571975 h 1654493"/>
                  <a:gd name="connsiteX13" fmla="*/ 881557 w 1241988"/>
                  <a:gd name="connsiteY13" fmla="*/ 1580660 h 1654493"/>
                  <a:gd name="connsiteX14" fmla="*/ 668746 w 1241988"/>
                  <a:gd name="connsiteY14" fmla="*/ 1580660 h 1654493"/>
                  <a:gd name="connsiteX15" fmla="*/ 534155 w 1241988"/>
                  <a:gd name="connsiteY15" fmla="*/ 1571975 h 1654493"/>
                  <a:gd name="connsiteX16" fmla="*/ 269226 w 1241988"/>
                  <a:gd name="connsiteY16" fmla="*/ 1606719 h 1654493"/>
                  <a:gd name="connsiteX17" fmla="*/ 0 w 1241988"/>
                  <a:gd name="connsiteY17" fmla="*/ 1654493 h 1654493"/>
                  <a:gd name="connsiteX18" fmla="*/ 286600 w 1241988"/>
                  <a:gd name="connsiteY18" fmla="*/ 1567631 h 1654493"/>
                  <a:gd name="connsiteX19" fmla="*/ 482039 w 1241988"/>
                  <a:gd name="connsiteY19" fmla="*/ 1420010 h 1654493"/>
                  <a:gd name="connsiteX20" fmla="*/ 664404 w 1241988"/>
                  <a:gd name="connsiteY20" fmla="*/ 1337493 h 1654493"/>
                  <a:gd name="connsiteX21" fmla="*/ 859842 w 1241988"/>
                  <a:gd name="connsiteY21" fmla="*/ 1285375 h 1654493"/>
                  <a:gd name="connsiteX22" fmla="*/ 951002 w 1241988"/>
                  <a:gd name="connsiteY22" fmla="*/ 1137712 h 1654493"/>
                  <a:gd name="connsiteX23" fmla="*/ 951002 w 1241988"/>
                  <a:gd name="connsiteY23" fmla="*/ 1003119 h 1654493"/>
                  <a:gd name="connsiteX24" fmla="*/ 859842 w 1241988"/>
                  <a:gd name="connsiteY24" fmla="*/ 395175 h 1654493"/>
                  <a:gd name="connsiteX25" fmla="*/ 851155 w 1241988"/>
                  <a:gd name="connsiteY25" fmla="*/ 390833 h 1654493"/>
                  <a:gd name="connsiteX26" fmla="*/ 755608 w 1241988"/>
                  <a:gd name="connsiteY26" fmla="*/ 416892 h 1654493"/>
                  <a:gd name="connsiteX27" fmla="*/ 486381 w 1241988"/>
                  <a:gd name="connsiteY27" fmla="*/ 499367 h 1654493"/>
                  <a:gd name="connsiteX28" fmla="*/ 534155 w 1241988"/>
                  <a:gd name="connsiteY28" fmla="*/ 599256 h 1654493"/>
                  <a:gd name="connsiteX29" fmla="*/ 399519 w 1241988"/>
                  <a:gd name="connsiteY29" fmla="*/ 764293 h 1654493"/>
                  <a:gd name="connsiteX30" fmla="*/ 356088 w 1241988"/>
                  <a:gd name="connsiteY30" fmla="*/ 746921 h 1654493"/>
                  <a:gd name="connsiteX31" fmla="*/ 243169 w 1241988"/>
                  <a:gd name="connsiteY31" fmla="*/ 568855 h 1654493"/>
                  <a:gd name="connsiteX32" fmla="*/ 312657 w 1241988"/>
                  <a:gd name="connsiteY32" fmla="*/ 521081 h 1654493"/>
                  <a:gd name="connsiteX33" fmla="*/ 290943 w 1241988"/>
                  <a:gd name="connsiteY33" fmla="*/ 490680 h 1654493"/>
                  <a:gd name="connsiteX34" fmla="*/ 325687 w 1241988"/>
                  <a:gd name="connsiteY34" fmla="*/ 408205 h 1654493"/>
                  <a:gd name="connsiteX35" fmla="*/ 442950 w 1241988"/>
                  <a:gd name="connsiteY35" fmla="*/ 451591 h 1654493"/>
                  <a:gd name="connsiteX36" fmla="*/ 842470 w 1241988"/>
                  <a:gd name="connsiteY36" fmla="*/ 243168 h 1654493"/>
                  <a:gd name="connsiteX37" fmla="*/ 829441 w 1241988"/>
                  <a:gd name="connsiteY37" fmla="*/ 73832 h 1654493"/>
                  <a:gd name="connsiteX38" fmla="*/ 872872 w 1241988"/>
                  <a:gd name="connsiteY38" fmla="*/ 0 h 1654493"/>
                  <a:gd name="connsiteX39" fmla="*/ 933630 w 1241988"/>
                  <a:gd name="connsiteY39" fmla="*/ 91160 h 1654493"/>
                  <a:gd name="connsiteX40" fmla="*/ 955347 w 1241988"/>
                  <a:gd name="connsiteY40" fmla="*/ 178022 h 1654493"/>
                  <a:gd name="connsiteX41" fmla="*/ 1033522 w 1241988"/>
                  <a:gd name="connsiteY41" fmla="*/ 117219 h 1654493"/>
                  <a:gd name="connsiteX42" fmla="*/ 933630 w 1241988"/>
                  <a:gd name="connsiteY42" fmla="*/ 91160 h 1654493"/>
                  <a:gd name="connsiteX43" fmla="*/ 451637 w 1241988"/>
                  <a:gd name="connsiteY43" fmla="*/ 512394 h 1654493"/>
                  <a:gd name="connsiteX44" fmla="*/ 317002 w 1241988"/>
                  <a:gd name="connsiteY44" fmla="*/ 616628 h 1654493"/>
                  <a:gd name="connsiteX45" fmla="*/ 321344 w 1241988"/>
                  <a:gd name="connsiteY45" fmla="*/ 629658 h 1654493"/>
                  <a:gd name="connsiteX46" fmla="*/ 364775 w 1241988"/>
                  <a:gd name="connsiteY46" fmla="*/ 629658 h 1654493"/>
                  <a:gd name="connsiteX47" fmla="*/ 451637 w 1241988"/>
                  <a:gd name="connsiteY47" fmla="*/ 525424 h 1654493"/>
                  <a:gd name="connsiteX48" fmla="*/ 451637 w 1241988"/>
                  <a:gd name="connsiteY48" fmla="*/ 512394 h 165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241988" h="1654493">
                    <a:moveTo>
                      <a:pt x="872872" y="0"/>
                    </a:moveTo>
                    <a:cubicBezTo>
                      <a:pt x="885901" y="0"/>
                      <a:pt x="898929" y="13029"/>
                      <a:pt x="916258" y="17372"/>
                    </a:cubicBezTo>
                    <a:cubicBezTo>
                      <a:pt x="929288" y="26057"/>
                      <a:pt x="955347" y="26057"/>
                      <a:pt x="968374" y="26057"/>
                    </a:cubicBezTo>
                    <a:cubicBezTo>
                      <a:pt x="977061" y="26057"/>
                      <a:pt x="1042207" y="17372"/>
                      <a:pt x="1050894" y="17372"/>
                    </a:cubicBezTo>
                    <a:cubicBezTo>
                      <a:pt x="1063923" y="17372"/>
                      <a:pt x="1076953" y="17372"/>
                      <a:pt x="1089980" y="26057"/>
                    </a:cubicBezTo>
                    <a:cubicBezTo>
                      <a:pt x="1103010" y="34744"/>
                      <a:pt x="1116039" y="52116"/>
                      <a:pt x="1129069" y="60803"/>
                    </a:cubicBezTo>
                    <a:cubicBezTo>
                      <a:pt x="1133411" y="65145"/>
                      <a:pt x="1241988" y="147621"/>
                      <a:pt x="1241988" y="160650"/>
                    </a:cubicBezTo>
                    <a:cubicBezTo>
                      <a:pt x="1241988" y="212766"/>
                      <a:pt x="1055236" y="303971"/>
                      <a:pt x="990091" y="334372"/>
                    </a:cubicBezTo>
                    <a:cubicBezTo>
                      <a:pt x="981404" y="338715"/>
                      <a:pt x="968374" y="338715"/>
                      <a:pt x="968374" y="351744"/>
                    </a:cubicBezTo>
                    <a:cubicBezTo>
                      <a:pt x="968374" y="360431"/>
                      <a:pt x="977061" y="395175"/>
                      <a:pt x="977061" y="416892"/>
                    </a:cubicBezTo>
                    <a:cubicBezTo>
                      <a:pt x="1003120" y="599256"/>
                      <a:pt x="1037864" y="794651"/>
                      <a:pt x="1072608" y="985747"/>
                    </a:cubicBezTo>
                    <a:cubicBezTo>
                      <a:pt x="1089980" y="1098666"/>
                      <a:pt x="1124726" y="1233259"/>
                      <a:pt x="1124726" y="1354865"/>
                    </a:cubicBezTo>
                    <a:cubicBezTo>
                      <a:pt x="1124726" y="1450412"/>
                      <a:pt x="1081295" y="1567631"/>
                      <a:pt x="937973" y="1571975"/>
                    </a:cubicBezTo>
                    <a:cubicBezTo>
                      <a:pt x="920601" y="1571975"/>
                      <a:pt x="894586" y="1580660"/>
                      <a:pt x="881557" y="1580660"/>
                    </a:cubicBezTo>
                    <a:lnTo>
                      <a:pt x="668746" y="1580660"/>
                    </a:lnTo>
                    <a:cubicBezTo>
                      <a:pt x="625315" y="1576318"/>
                      <a:pt x="542842" y="1571975"/>
                      <a:pt x="534155" y="1571975"/>
                    </a:cubicBezTo>
                    <a:cubicBezTo>
                      <a:pt x="442950" y="1571975"/>
                      <a:pt x="364775" y="1589347"/>
                      <a:pt x="269226" y="1606719"/>
                    </a:cubicBezTo>
                    <a:cubicBezTo>
                      <a:pt x="182409" y="1624091"/>
                      <a:pt x="91204" y="1637121"/>
                      <a:pt x="0" y="1654493"/>
                    </a:cubicBezTo>
                    <a:cubicBezTo>
                      <a:pt x="95549" y="1628434"/>
                      <a:pt x="191096" y="1606719"/>
                      <a:pt x="286600" y="1567631"/>
                    </a:cubicBezTo>
                    <a:cubicBezTo>
                      <a:pt x="351746" y="1541574"/>
                      <a:pt x="412549" y="1467784"/>
                      <a:pt x="482039" y="1420010"/>
                    </a:cubicBezTo>
                    <a:cubicBezTo>
                      <a:pt x="538497" y="1376579"/>
                      <a:pt x="603601" y="1354865"/>
                      <a:pt x="664404" y="1337493"/>
                    </a:cubicBezTo>
                    <a:cubicBezTo>
                      <a:pt x="725207" y="1320121"/>
                      <a:pt x="794696" y="1302747"/>
                      <a:pt x="859842" y="1285375"/>
                    </a:cubicBezTo>
                    <a:cubicBezTo>
                      <a:pt x="933630" y="1268003"/>
                      <a:pt x="946660" y="1185485"/>
                      <a:pt x="951002" y="1137712"/>
                    </a:cubicBezTo>
                    <a:lnTo>
                      <a:pt x="951002" y="1003119"/>
                    </a:lnTo>
                    <a:lnTo>
                      <a:pt x="859842" y="395175"/>
                    </a:lnTo>
                    <a:cubicBezTo>
                      <a:pt x="859842" y="395175"/>
                      <a:pt x="859842" y="390833"/>
                      <a:pt x="851155" y="390833"/>
                    </a:cubicBezTo>
                    <a:cubicBezTo>
                      <a:pt x="838126" y="390833"/>
                      <a:pt x="781667" y="412547"/>
                      <a:pt x="755608" y="416892"/>
                    </a:cubicBezTo>
                    <a:cubicBezTo>
                      <a:pt x="668746" y="438564"/>
                      <a:pt x="573199" y="455936"/>
                      <a:pt x="486381" y="499367"/>
                    </a:cubicBezTo>
                    <a:cubicBezTo>
                      <a:pt x="508096" y="512394"/>
                      <a:pt x="534155" y="568855"/>
                      <a:pt x="534155" y="599256"/>
                    </a:cubicBezTo>
                    <a:cubicBezTo>
                      <a:pt x="534155" y="668746"/>
                      <a:pt x="486381" y="764293"/>
                      <a:pt x="399519" y="764293"/>
                    </a:cubicBezTo>
                    <a:cubicBezTo>
                      <a:pt x="386490" y="764293"/>
                      <a:pt x="364775" y="755606"/>
                      <a:pt x="356088" y="746921"/>
                    </a:cubicBezTo>
                    <a:cubicBezTo>
                      <a:pt x="338716" y="733892"/>
                      <a:pt x="243169" y="586227"/>
                      <a:pt x="243169" y="568855"/>
                    </a:cubicBezTo>
                    <a:cubicBezTo>
                      <a:pt x="243169" y="538453"/>
                      <a:pt x="303972" y="521081"/>
                      <a:pt x="312657" y="521081"/>
                    </a:cubicBezTo>
                    <a:cubicBezTo>
                      <a:pt x="295285" y="508052"/>
                      <a:pt x="290943" y="499367"/>
                      <a:pt x="290943" y="490680"/>
                    </a:cubicBezTo>
                    <a:cubicBezTo>
                      <a:pt x="290943" y="473308"/>
                      <a:pt x="308315" y="412547"/>
                      <a:pt x="325687" y="408205"/>
                    </a:cubicBezTo>
                    <a:cubicBezTo>
                      <a:pt x="364775" y="399518"/>
                      <a:pt x="403862" y="412547"/>
                      <a:pt x="442950" y="451591"/>
                    </a:cubicBezTo>
                    <a:lnTo>
                      <a:pt x="842470" y="243168"/>
                    </a:lnTo>
                    <a:cubicBezTo>
                      <a:pt x="838126" y="186707"/>
                      <a:pt x="829441" y="82518"/>
                      <a:pt x="829441" y="73832"/>
                    </a:cubicBezTo>
                    <a:cubicBezTo>
                      <a:pt x="829441" y="43431"/>
                      <a:pt x="825098" y="0"/>
                      <a:pt x="872872" y="0"/>
                    </a:cubicBezTo>
                    <a:close/>
                    <a:moveTo>
                      <a:pt x="933630" y="91160"/>
                    </a:moveTo>
                    <a:cubicBezTo>
                      <a:pt x="937973" y="117219"/>
                      <a:pt x="937973" y="151963"/>
                      <a:pt x="955347" y="178022"/>
                    </a:cubicBezTo>
                    <a:cubicBezTo>
                      <a:pt x="981404" y="160650"/>
                      <a:pt x="1011805" y="138934"/>
                      <a:pt x="1033522" y="117219"/>
                    </a:cubicBezTo>
                    <a:cubicBezTo>
                      <a:pt x="998776" y="108532"/>
                      <a:pt x="964032" y="99847"/>
                      <a:pt x="933630" y="91160"/>
                    </a:cubicBezTo>
                    <a:close/>
                    <a:moveTo>
                      <a:pt x="451637" y="512394"/>
                    </a:moveTo>
                    <a:cubicBezTo>
                      <a:pt x="429921" y="525424"/>
                      <a:pt x="317002" y="560170"/>
                      <a:pt x="317002" y="616628"/>
                    </a:cubicBezTo>
                    <a:cubicBezTo>
                      <a:pt x="317002" y="629658"/>
                      <a:pt x="317002" y="625315"/>
                      <a:pt x="321344" y="629658"/>
                    </a:cubicBezTo>
                    <a:lnTo>
                      <a:pt x="364775" y="629658"/>
                    </a:lnTo>
                    <a:cubicBezTo>
                      <a:pt x="395177" y="629658"/>
                      <a:pt x="455980" y="568855"/>
                      <a:pt x="451637" y="525424"/>
                    </a:cubicBezTo>
                    <a:lnTo>
                      <a:pt x="451637" y="512394"/>
                    </a:ln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D9DF8F9-E5C4-9195-D732-4D532E6E6AAC}"/>
                  </a:ext>
                </a:extLst>
              </p:cNvPr>
              <p:cNvSpPr/>
              <p:nvPr/>
            </p:nvSpPr>
            <p:spPr>
              <a:xfrm>
                <a:off x="6743063" y="4367541"/>
                <a:ext cx="204124" cy="573198"/>
              </a:xfrm>
              <a:custGeom>
                <a:avLst/>
                <a:gdLst>
                  <a:gd name="connsiteX0" fmla="*/ 47774 w 204124"/>
                  <a:gd name="connsiteY0" fmla="*/ 0 h 573198"/>
                  <a:gd name="connsiteX1" fmla="*/ 108577 w 204124"/>
                  <a:gd name="connsiteY1" fmla="*/ 65101 h 573198"/>
                  <a:gd name="connsiteX2" fmla="*/ 147663 w 204124"/>
                  <a:gd name="connsiteY2" fmla="*/ 290941 h 573198"/>
                  <a:gd name="connsiteX3" fmla="*/ 204124 w 204124"/>
                  <a:gd name="connsiteY3" fmla="*/ 573198 h 573198"/>
                  <a:gd name="connsiteX4" fmla="*/ 47774 w 204124"/>
                  <a:gd name="connsiteY4" fmla="*/ 351744 h 573198"/>
                  <a:gd name="connsiteX5" fmla="*/ 0 w 204124"/>
                  <a:gd name="connsiteY5" fmla="*/ 34744 h 573198"/>
                  <a:gd name="connsiteX6" fmla="*/ 47774 w 204124"/>
                  <a:gd name="connsiteY6" fmla="*/ 0 h 57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124" h="573198">
                    <a:moveTo>
                      <a:pt x="47774" y="0"/>
                    </a:moveTo>
                    <a:cubicBezTo>
                      <a:pt x="69488" y="0"/>
                      <a:pt x="99890" y="39087"/>
                      <a:pt x="108577" y="65101"/>
                    </a:cubicBezTo>
                    <a:cubicBezTo>
                      <a:pt x="134634" y="130249"/>
                      <a:pt x="134634" y="221453"/>
                      <a:pt x="147663" y="290941"/>
                    </a:cubicBezTo>
                    <a:cubicBezTo>
                      <a:pt x="160693" y="382146"/>
                      <a:pt x="182409" y="473308"/>
                      <a:pt x="204124" y="573198"/>
                    </a:cubicBezTo>
                    <a:cubicBezTo>
                      <a:pt x="143321" y="512395"/>
                      <a:pt x="78175" y="429877"/>
                      <a:pt x="47774" y="351744"/>
                    </a:cubicBezTo>
                    <a:cubicBezTo>
                      <a:pt x="8685" y="251855"/>
                      <a:pt x="0" y="43429"/>
                      <a:pt x="0" y="34744"/>
                    </a:cubicBezTo>
                    <a:cubicBezTo>
                      <a:pt x="0" y="0"/>
                      <a:pt x="4343" y="0"/>
                      <a:pt x="47774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816B1D1-5EE8-C419-4DD5-FDA49A2D3358}"/>
                  </a:ext>
                </a:extLst>
              </p:cNvPr>
              <p:cNvSpPr/>
              <p:nvPr/>
            </p:nvSpPr>
            <p:spPr>
              <a:xfrm>
                <a:off x="7403167" y="4636768"/>
                <a:ext cx="282256" cy="353324"/>
              </a:xfrm>
              <a:custGeom>
                <a:avLst/>
                <a:gdLst>
                  <a:gd name="connsiteX0" fmla="*/ 78131 w 282256"/>
                  <a:gd name="connsiteY0" fmla="*/ 0 h 353324"/>
                  <a:gd name="connsiteX1" fmla="*/ 269227 w 282256"/>
                  <a:gd name="connsiteY1" fmla="*/ 147620 h 353324"/>
                  <a:gd name="connsiteX2" fmla="*/ 282256 w 282256"/>
                  <a:gd name="connsiteY2" fmla="*/ 178022 h 353324"/>
                  <a:gd name="connsiteX3" fmla="*/ 143276 w 282256"/>
                  <a:gd name="connsiteY3" fmla="*/ 351744 h 353324"/>
                  <a:gd name="connsiteX4" fmla="*/ 0 w 282256"/>
                  <a:gd name="connsiteY4" fmla="*/ 95547 h 353324"/>
                  <a:gd name="connsiteX5" fmla="*/ 47729 w 282256"/>
                  <a:gd name="connsiteY5" fmla="*/ 91204 h 353324"/>
                  <a:gd name="connsiteX6" fmla="*/ 26014 w 282256"/>
                  <a:gd name="connsiteY6" fmla="*/ 52116 h 353324"/>
                  <a:gd name="connsiteX7" fmla="*/ 78131 w 282256"/>
                  <a:gd name="connsiteY7" fmla="*/ 0 h 353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2256" h="353324">
                    <a:moveTo>
                      <a:pt x="78131" y="0"/>
                    </a:moveTo>
                    <a:cubicBezTo>
                      <a:pt x="95503" y="0"/>
                      <a:pt x="251854" y="125906"/>
                      <a:pt x="269227" y="147620"/>
                    </a:cubicBezTo>
                    <a:cubicBezTo>
                      <a:pt x="277912" y="151963"/>
                      <a:pt x="282256" y="164992"/>
                      <a:pt x="282256" y="178022"/>
                    </a:cubicBezTo>
                    <a:cubicBezTo>
                      <a:pt x="282256" y="238825"/>
                      <a:pt x="199737" y="369118"/>
                      <a:pt x="143276" y="351744"/>
                    </a:cubicBezTo>
                    <a:cubicBezTo>
                      <a:pt x="95503" y="269227"/>
                      <a:pt x="52072" y="182365"/>
                      <a:pt x="0" y="95547"/>
                    </a:cubicBezTo>
                    <a:cubicBezTo>
                      <a:pt x="8685" y="95547"/>
                      <a:pt x="47729" y="104234"/>
                      <a:pt x="47729" y="91204"/>
                    </a:cubicBezTo>
                    <a:cubicBezTo>
                      <a:pt x="47729" y="82517"/>
                      <a:pt x="26014" y="65145"/>
                      <a:pt x="26014" y="52116"/>
                    </a:cubicBezTo>
                    <a:cubicBezTo>
                      <a:pt x="26014" y="17372"/>
                      <a:pt x="43386" y="0"/>
                      <a:pt x="78131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8252BAD-371B-83D6-3910-C59B30E41705}"/>
                </a:ext>
              </a:extLst>
            </p:cNvPr>
            <p:cNvGrpSpPr/>
            <p:nvPr/>
          </p:nvGrpSpPr>
          <p:grpSpPr>
            <a:xfrm>
              <a:off x="2291986" y="4006414"/>
              <a:ext cx="1202902" cy="1207896"/>
              <a:chOff x="2339750" y="4006414"/>
              <a:chExt cx="1202902" cy="1207896"/>
            </a:xfrm>
            <a:grpFill/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23097788-76AD-33AC-9789-A44ED764B20B}"/>
                  </a:ext>
                </a:extLst>
              </p:cNvPr>
              <p:cNvSpPr/>
              <p:nvPr/>
            </p:nvSpPr>
            <p:spPr>
              <a:xfrm>
                <a:off x="2608977" y="4006414"/>
                <a:ext cx="330032" cy="982099"/>
              </a:xfrm>
              <a:custGeom>
                <a:avLst/>
                <a:gdLst>
                  <a:gd name="connsiteX0" fmla="*/ 181867 w 330032"/>
                  <a:gd name="connsiteY0" fmla="*/ 153 h 982099"/>
                  <a:gd name="connsiteX1" fmla="*/ 204126 w 330032"/>
                  <a:gd name="connsiteY1" fmla="*/ 695 h 982099"/>
                  <a:gd name="connsiteX2" fmla="*/ 256242 w 330032"/>
                  <a:gd name="connsiteY2" fmla="*/ 9382 h 982099"/>
                  <a:gd name="connsiteX3" fmla="*/ 330032 w 330032"/>
                  <a:gd name="connsiteY3" fmla="*/ 113572 h 982099"/>
                  <a:gd name="connsiteX4" fmla="*/ 152008 w 330032"/>
                  <a:gd name="connsiteY4" fmla="*/ 282951 h 982099"/>
                  <a:gd name="connsiteX5" fmla="*/ 182409 w 330032"/>
                  <a:gd name="connsiteY5" fmla="*/ 317697 h 982099"/>
                  <a:gd name="connsiteX6" fmla="*/ 238870 w 330032"/>
                  <a:gd name="connsiteY6" fmla="*/ 426229 h 982099"/>
                  <a:gd name="connsiteX7" fmla="*/ 277958 w 330032"/>
                  <a:gd name="connsiteY7" fmla="*/ 712872 h 982099"/>
                  <a:gd name="connsiteX8" fmla="*/ 277958 w 330032"/>
                  <a:gd name="connsiteY8" fmla="*/ 834436 h 982099"/>
                  <a:gd name="connsiteX9" fmla="*/ 299673 w 330032"/>
                  <a:gd name="connsiteY9" fmla="*/ 951698 h 982099"/>
                  <a:gd name="connsiteX10" fmla="*/ 299673 w 330032"/>
                  <a:gd name="connsiteY10" fmla="*/ 982099 h 982099"/>
                  <a:gd name="connsiteX11" fmla="*/ 178067 w 330032"/>
                  <a:gd name="connsiteY11" fmla="*/ 821406 h 982099"/>
                  <a:gd name="connsiteX12" fmla="*/ 186753 w 330032"/>
                  <a:gd name="connsiteY12" fmla="*/ 812720 h 982099"/>
                  <a:gd name="connsiteX13" fmla="*/ 191096 w 330032"/>
                  <a:gd name="connsiteY13" fmla="*/ 795347 h 982099"/>
                  <a:gd name="connsiteX14" fmla="*/ 182409 w 330032"/>
                  <a:gd name="connsiteY14" fmla="*/ 560865 h 982099"/>
                  <a:gd name="connsiteX15" fmla="*/ 134636 w 330032"/>
                  <a:gd name="connsiteY15" fmla="*/ 313353 h 982099"/>
                  <a:gd name="connsiteX16" fmla="*/ 82519 w 330032"/>
                  <a:gd name="connsiteY16" fmla="*/ 348099 h 982099"/>
                  <a:gd name="connsiteX17" fmla="*/ 0 w 330032"/>
                  <a:gd name="connsiteY17" fmla="*/ 165690 h 982099"/>
                  <a:gd name="connsiteX18" fmla="*/ 156352 w 330032"/>
                  <a:gd name="connsiteY18" fmla="*/ 9382 h 982099"/>
                  <a:gd name="connsiteX19" fmla="*/ 181867 w 330032"/>
                  <a:gd name="connsiteY19" fmla="*/ 153 h 98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0032" h="982099">
                    <a:moveTo>
                      <a:pt x="181867" y="153"/>
                    </a:moveTo>
                    <a:cubicBezTo>
                      <a:pt x="191096" y="-390"/>
                      <a:pt x="199783" y="695"/>
                      <a:pt x="204126" y="695"/>
                    </a:cubicBezTo>
                    <a:cubicBezTo>
                      <a:pt x="217155" y="695"/>
                      <a:pt x="238870" y="-3647"/>
                      <a:pt x="256242" y="9382"/>
                    </a:cubicBezTo>
                    <a:cubicBezTo>
                      <a:pt x="277958" y="31097"/>
                      <a:pt x="330032" y="87514"/>
                      <a:pt x="330032" y="113572"/>
                    </a:cubicBezTo>
                    <a:cubicBezTo>
                      <a:pt x="330032" y="126601"/>
                      <a:pt x="208468" y="226493"/>
                      <a:pt x="152008" y="282951"/>
                    </a:cubicBezTo>
                    <a:cubicBezTo>
                      <a:pt x="160695" y="291638"/>
                      <a:pt x="169380" y="304668"/>
                      <a:pt x="182409" y="317697"/>
                    </a:cubicBezTo>
                    <a:cubicBezTo>
                      <a:pt x="212811" y="348099"/>
                      <a:pt x="230183" y="395872"/>
                      <a:pt x="238870" y="426229"/>
                    </a:cubicBezTo>
                    <a:cubicBezTo>
                      <a:pt x="243212" y="430574"/>
                      <a:pt x="277958" y="660756"/>
                      <a:pt x="277958" y="712872"/>
                    </a:cubicBezTo>
                    <a:lnTo>
                      <a:pt x="277958" y="834436"/>
                    </a:lnTo>
                    <a:cubicBezTo>
                      <a:pt x="277958" y="843121"/>
                      <a:pt x="299673" y="938670"/>
                      <a:pt x="299673" y="951698"/>
                    </a:cubicBezTo>
                    <a:lnTo>
                      <a:pt x="299673" y="982099"/>
                    </a:lnTo>
                    <a:cubicBezTo>
                      <a:pt x="273614" y="969071"/>
                      <a:pt x="178067" y="838778"/>
                      <a:pt x="178067" y="821406"/>
                    </a:cubicBezTo>
                    <a:cubicBezTo>
                      <a:pt x="178067" y="812720"/>
                      <a:pt x="186753" y="817064"/>
                      <a:pt x="186753" y="812720"/>
                    </a:cubicBezTo>
                    <a:cubicBezTo>
                      <a:pt x="191096" y="808377"/>
                      <a:pt x="191096" y="804034"/>
                      <a:pt x="191096" y="795347"/>
                    </a:cubicBezTo>
                    <a:lnTo>
                      <a:pt x="182409" y="560865"/>
                    </a:lnTo>
                    <a:cubicBezTo>
                      <a:pt x="173724" y="495719"/>
                      <a:pt x="165037" y="313353"/>
                      <a:pt x="134636" y="313353"/>
                    </a:cubicBezTo>
                    <a:cubicBezTo>
                      <a:pt x="121606" y="313353"/>
                      <a:pt x="99892" y="335069"/>
                      <a:pt x="82519" y="348099"/>
                    </a:cubicBezTo>
                    <a:cubicBezTo>
                      <a:pt x="52118" y="313353"/>
                      <a:pt x="0" y="170032"/>
                      <a:pt x="0" y="165690"/>
                    </a:cubicBezTo>
                    <a:cubicBezTo>
                      <a:pt x="0" y="157003"/>
                      <a:pt x="95549" y="57156"/>
                      <a:pt x="156352" y="9382"/>
                    </a:cubicBezTo>
                    <a:cubicBezTo>
                      <a:pt x="162866" y="2868"/>
                      <a:pt x="172638" y="696"/>
                      <a:pt x="181867" y="153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1BD3F62-5A13-8B0E-C28A-4947BED7D300}"/>
                  </a:ext>
                </a:extLst>
              </p:cNvPr>
              <p:cNvSpPr/>
              <p:nvPr/>
            </p:nvSpPr>
            <p:spPr>
              <a:xfrm>
                <a:off x="2891278" y="4306042"/>
                <a:ext cx="308315" cy="400214"/>
              </a:xfrm>
              <a:custGeom>
                <a:avLst/>
                <a:gdLst>
                  <a:gd name="connsiteX0" fmla="*/ 186166 w 308315"/>
                  <a:gd name="connsiteY0" fmla="*/ 153 h 400214"/>
                  <a:gd name="connsiteX1" fmla="*/ 221453 w 308315"/>
                  <a:gd name="connsiteY1" fmla="*/ 9381 h 400214"/>
                  <a:gd name="connsiteX2" fmla="*/ 308315 w 308315"/>
                  <a:gd name="connsiteY2" fmla="*/ 104928 h 400214"/>
                  <a:gd name="connsiteX3" fmla="*/ 295285 w 308315"/>
                  <a:gd name="connsiteY3" fmla="*/ 135287 h 400214"/>
                  <a:gd name="connsiteX4" fmla="*/ 191051 w 308315"/>
                  <a:gd name="connsiteY4" fmla="*/ 239521 h 400214"/>
                  <a:gd name="connsiteX5" fmla="*/ 217110 w 308315"/>
                  <a:gd name="connsiteY5" fmla="*/ 261236 h 400214"/>
                  <a:gd name="connsiteX6" fmla="*/ 130248 w 308315"/>
                  <a:gd name="connsiteY6" fmla="*/ 335068 h 400214"/>
                  <a:gd name="connsiteX7" fmla="*/ 78132 w 308315"/>
                  <a:gd name="connsiteY7" fmla="*/ 387186 h 400214"/>
                  <a:gd name="connsiteX8" fmla="*/ 56416 w 308315"/>
                  <a:gd name="connsiteY8" fmla="*/ 400214 h 400214"/>
                  <a:gd name="connsiteX9" fmla="*/ 13029 w 308315"/>
                  <a:gd name="connsiteY9" fmla="*/ 352440 h 400214"/>
                  <a:gd name="connsiteX10" fmla="*/ 21672 w 308315"/>
                  <a:gd name="connsiteY10" fmla="*/ 339411 h 400214"/>
                  <a:gd name="connsiteX11" fmla="*/ 86817 w 308315"/>
                  <a:gd name="connsiteY11" fmla="*/ 261236 h 400214"/>
                  <a:gd name="connsiteX12" fmla="*/ 134591 w 308315"/>
                  <a:gd name="connsiteY12" fmla="*/ 239521 h 400214"/>
                  <a:gd name="connsiteX13" fmla="*/ 212766 w 308315"/>
                  <a:gd name="connsiteY13" fmla="*/ 74527 h 400214"/>
                  <a:gd name="connsiteX14" fmla="*/ 199738 w 308315"/>
                  <a:gd name="connsiteY14" fmla="*/ 70184 h 400214"/>
                  <a:gd name="connsiteX15" fmla="*/ 65103 w 308315"/>
                  <a:gd name="connsiteY15" fmla="*/ 130945 h 400214"/>
                  <a:gd name="connsiteX16" fmla="*/ 4342 w 308315"/>
                  <a:gd name="connsiteY16" fmla="*/ 148317 h 400214"/>
                  <a:gd name="connsiteX17" fmla="*/ 0 w 308315"/>
                  <a:gd name="connsiteY17" fmla="*/ 139630 h 400214"/>
                  <a:gd name="connsiteX18" fmla="*/ 91160 w 308315"/>
                  <a:gd name="connsiteY18" fmla="*/ 13724 h 400214"/>
                  <a:gd name="connsiteX19" fmla="*/ 160650 w 308315"/>
                  <a:gd name="connsiteY19" fmla="*/ 696 h 400214"/>
                  <a:gd name="connsiteX20" fmla="*/ 186166 w 308315"/>
                  <a:gd name="connsiteY20" fmla="*/ 153 h 40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8315" h="400214">
                    <a:moveTo>
                      <a:pt x="186166" y="153"/>
                    </a:moveTo>
                    <a:cubicBezTo>
                      <a:pt x="197567" y="695"/>
                      <a:pt x="210596" y="2867"/>
                      <a:pt x="221453" y="9381"/>
                    </a:cubicBezTo>
                    <a:cubicBezTo>
                      <a:pt x="243167" y="22411"/>
                      <a:pt x="308315" y="70184"/>
                      <a:pt x="308315" y="104928"/>
                    </a:cubicBezTo>
                    <a:cubicBezTo>
                      <a:pt x="308315" y="113573"/>
                      <a:pt x="303970" y="126600"/>
                      <a:pt x="295285" y="135287"/>
                    </a:cubicBezTo>
                    <a:cubicBezTo>
                      <a:pt x="264884" y="170031"/>
                      <a:pt x="225795" y="200433"/>
                      <a:pt x="191051" y="239521"/>
                    </a:cubicBezTo>
                    <a:cubicBezTo>
                      <a:pt x="199738" y="243864"/>
                      <a:pt x="217110" y="248206"/>
                      <a:pt x="217110" y="261236"/>
                    </a:cubicBezTo>
                    <a:cubicBezTo>
                      <a:pt x="217110" y="278608"/>
                      <a:pt x="134591" y="330726"/>
                      <a:pt x="130248" y="335068"/>
                    </a:cubicBezTo>
                    <a:cubicBezTo>
                      <a:pt x="112876" y="348098"/>
                      <a:pt x="99847" y="369812"/>
                      <a:pt x="78132" y="387186"/>
                    </a:cubicBezTo>
                    <a:cubicBezTo>
                      <a:pt x="73788" y="391529"/>
                      <a:pt x="69445" y="400214"/>
                      <a:pt x="56416" y="400214"/>
                    </a:cubicBezTo>
                    <a:cubicBezTo>
                      <a:pt x="47731" y="400214"/>
                      <a:pt x="13029" y="361127"/>
                      <a:pt x="13029" y="352440"/>
                    </a:cubicBezTo>
                    <a:cubicBezTo>
                      <a:pt x="13029" y="339411"/>
                      <a:pt x="21672" y="343755"/>
                      <a:pt x="21672" y="339411"/>
                    </a:cubicBezTo>
                    <a:cubicBezTo>
                      <a:pt x="26014" y="317696"/>
                      <a:pt x="52073" y="274265"/>
                      <a:pt x="86817" y="261236"/>
                    </a:cubicBezTo>
                    <a:cubicBezTo>
                      <a:pt x="99847" y="256893"/>
                      <a:pt x="117219" y="252551"/>
                      <a:pt x="134591" y="239521"/>
                    </a:cubicBezTo>
                    <a:cubicBezTo>
                      <a:pt x="199738" y="191748"/>
                      <a:pt x="191051" y="126600"/>
                      <a:pt x="212766" y="74527"/>
                    </a:cubicBezTo>
                    <a:cubicBezTo>
                      <a:pt x="208423" y="70184"/>
                      <a:pt x="208423" y="70184"/>
                      <a:pt x="199738" y="70184"/>
                    </a:cubicBezTo>
                    <a:cubicBezTo>
                      <a:pt x="160650" y="70184"/>
                      <a:pt x="104189" y="113573"/>
                      <a:pt x="65103" y="130945"/>
                    </a:cubicBezTo>
                    <a:cubicBezTo>
                      <a:pt x="47731" y="139630"/>
                      <a:pt x="26014" y="143974"/>
                      <a:pt x="4342" y="148317"/>
                    </a:cubicBezTo>
                    <a:cubicBezTo>
                      <a:pt x="4342" y="148317"/>
                      <a:pt x="0" y="148317"/>
                      <a:pt x="0" y="139630"/>
                    </a:cubicBezTo>
                    <a:cubicBezTo>
                      <a:pt x="0" y="109228"/>
                      <a:pt x="78132" y="18068"/>
                      <a:pt x="91160" y="13724"/>
                    </a:cubicBezTo>
                    <a:cubicBezTo>
                      <a:pt x="108534" y="5039"/>
                      <a:pt x="147620" y="696"/>
                      <a:pt x="160650" y="696"/>
                    </a:cubicBezTo>
                    <a:cubicBezTo>
                      <a:pt x="164994" y="696"/>
                      <a:pt x="174766" y="-390"/>
                      <a:pt x="186166" y="153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5F1B678-83C7-7868-1A6E-BD3281F69D76}"/>
                  </a:ext>
                </a:extLst>
              </p:cNvPr>
              <p:cNvSpPr/>
              <p:nvPr/>
            </p:nvSpPr>
            <p:spPr>
              <a:xfrm>
                <a:off x="2582920" y="4654140"/>
                <a:ext cx="82518" cy="73832"/>
              </a:xfrm>
              <a:custGeom>
                <a:avLst/>
                <a:gdLst>
                  <a:gd name="connsiteX0" fmla="*/ 34744 w 82518"/>
                  <a:gd name="connsiteY0" fmla="*/ 0 h 73832"/>
                  <a:gd name="connsiteX1" fmla="*/ 82518 w 82518"/>
                  <a:gd name="connsiteY1" fmla="*/ 43431 h 73832"/>
                  <a:gd name="connsiteX2" fmla="*/ 82518 w 82518"/>
                  <a:gd name="connsiteY2" fmla="*/ 69490 h 73832"/>
                  <a:gd name="connsiteX3" fmla="*/ 65145 w 82518"/>
                  <a:gd name="connsiteY3" fmla="*/ 73832 h 73832"/>
                  <a:gd name="connsiteX4" fmla="*/ 0 w 82518"/>
                  <a:gd name="connsiteY4" fmla="*/ 43431 h 73832"/>
                  <a:gd name="connsiteX5" fmla="*/ 0 w 82518"/>
                  <a:gd name="connsiteY5" fmla="*/ 30401 h 73832"/>
                  <a:gd name="connsiteX6" fmla="*/ 34744 w 82518"/>
                  <a:gd name="connsiteY6" fmla="*/ 0 h 73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518" h="73832">
                    <a:moveTo>
                      <a:pt x="34744" y="0"/>
                    </a:moveTo>
                    <a:cubicBezTo>
                      <a:pt x="43429" y="0"/>
                      <a:pt x="82518" y="17372"/>
                      <a:pt x="82518" y="43431"/>
                    </a:cubicBezTo>
                    <a:lnTo>
                      <a:pt x="82518" y="69490"/>
                    </a:lnTo>
                    <a:cubicBezTo>
                      <a:pt x="78175" y="73832"/>
                      <a:pt x="73831" y="73832"/>
                      <a:pt x="65145" y="73832"/>
                    </a:cubicBezTo>
                    <a:cubicBezTo>
                      <a:pt x="52116" y="73832"/>
                      <a:pt x="21715" y="52116"/>
                      <a:pt x="0" y="43431"/>
                    </a:cubicBezTo>
                    <a:lnTo>
                      <a:pt x="0" y="30401"/>
                    </a:lnTo>
                    <a:cubicBezTo>
                      <a:pt x="4342" y="4342"/>
                      <a:pt x="21715" y="0"/>
                      <a:pt x="34744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74496D2-AC9B-2DBE-EEB7-95C53DD22B59}"/>
                  </a:ext>
                </a:extLst>
              </p:cNvPr>
              <p:cNvSpPr/>
              <p:nvPr/>
            </p:nvSpPr>
            <p:spPr>
              <a:xfrm>
                <a:off x="2912950" y="4683456"/>
                <a:ext cx="230182" cy="305056"/>
              </a:xfrm>
              <a:custGeom>
                <a:avLst/>
                <a:gdLst>
                  <a:gd name="connsiteX0" fmla="*/ 99890 w 230182"/>
                  <a:gd name="connsiteY0" fmla="*/ 0 h 305056"/>
                  <a:gd name="connsiteX1" fmla="*/ 117263 w 230182"/>
                  <a:gd name="connsiteY1" fmla="*/ 1085 h 305056"/>
                  <a:gd name="connsiteX2" fmla="*/ 230182 w 230182"/>
                  <a:gd name="connsiteY2" fmla="*/ 96590 h 305056"/>
                  <a:gd name="connsiteX3" fmla="*/ 204123 w 230182"/>
                  <a:gd name="connsiteY3" fmla="*/ 144363 h 305056"/>
                  <a:gd name="connsiteX4" fmla="*/ 208468 w 230182"/>
                  <a:gd name="connsiteY4" fmla="*/ 153049 h 305056"/>
                  <a:gd name="connsiteX5" fmla="*/ 82517 w 230182"/>
                  <a:gd name="connsiteY5" fmla="*/ 300714 h 305056"/>
                  <a:gd name="connsiteX6" fmla="*/ 65145 w 230182"/>
                  <a:gd name="connsiteY6" fmla="*/ 305056 h 305056"/>
                  <a:gd name="connsiteX7" fmla="*/ 47773 w 230182"/>
                  <a:gd name="connsiteY7" fmla="*/ 300714 h 305056"/>
                  <a:gd name="connsiteX8" fmla="*/ 0 w 230182"/>
                  <a:gd name="connsiteY8" fmla="*/ 213852 h 305056"/>
                  <a:gd name="connsiteX9" fmla="*/ 108576 w 230182"/>
                  <a:gd name="connsiteY9" fmla="*/ 96590 h 305056"/>
                  <a:gd name="connsiteX10" fmla="*/ 95547 w 230182"/>
                  <a:gd name="connsiteY10" fmla="*/ 92246 h 305056"/>
                  <a:gd name="connsiteX11" fmla="*/ 39086 w 230182"/>
                  <a:gd name="connsiteY11" fmla="*/ 140021 h 305056"/>
                  <a:gd name="connsiteX12" fmla="*/ 8685 w 230182"/>
                  <a:gd name="connsiteY12" fmla="*/ 113962 h 305056"/>
                  <a:gd name="connsiteX13" fmla="*/ 82517 w 230182"/>
                  <a:gd name="connsiteY13" fmla="*/ 5428 h 305056"/>
                  <a:gd name="connsiteX14" fmla="*/ 99890 w 230182"/>
                  <a:gd name="connsiteY14" fmla="*/ 0 h 30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0182" h="305056">
                    <a:moveTo>
                      <a:pt x="99890" y="0"/>
                    </a:moveTo>
                    <a:cubicBezTo>
                      <a:pt x="106405" y="0"/>
                      <a:pt x="112920" y="1085"/>
                      <a:pt x="117263" y="1085"/>
                    </a:cubicBezTo>
                    <a:cubicBezTo>
                      <a:pt x="160692" y="1085"/>
                      <a:pt x="230182" y="61888"/>
                      <a:pt x="230182" y="96590"/>
                    </a:cubicBezTo>
                    <a:cubicBezTo>
                      <a:pt x="230182" y="105275"/>
                      <a:pt x="217153" y="126991"/>
                      <a:pt x="204123" y="144363"/>
                    </a:cubicBezTo>
                    <a:cubicBezTo>
                      <a:pt x="204123" y="144363"/>
                      <a:pt x="208468" y="140021"/>
                      <a:pt x="208468" y="153049"/>
                    </a:cubicBezTo>
                    <a:cubicBezTo>
                      <a:pt x="208468" y="161735"/>
                      <a:pt x="125948" y="252940"/>
                      <a:pt x="82517" y="300714"/>
                    </a:cubicBezTo>
                    <a:cubicBezTo>
                      <a:pt x="78175" y="305056"/>
                      <a:pt x="73832" y="305056"/>
                      <a:pt x="65145" y="305056"/>
                    </a:cubicBezTo>
                    <a:cubicBezTo>
                      <a:pt x="52116" y="305056"/>
                      <a:pt x="52116" y="305056"/>
                      <a:pt x="47773" y="300714"/>
                    </a:cubicBezTo>
                    <a:cubicBezTo>
                      <a:pt x="26059" y="274655"/>
                      <a:pt x="0" y="222539"/>
                      <a:pt x="0" y="213852"/>
                    </a:cubicBezTo>
                    <a:cubicBezTo>
                      <a:pt x="0" y="209509"/>
                      <a:pt x="86862" y="122647"/>
                      <a:pt x="108576" y="96590"/>
                    </a:cubicBezTo>
                    <a:cubicBezTo>
                      <a:pt x="104234" y="92246"/>
                      <a:pt x="104234" y="92246"/>
                      <a:pt x="95547" y="92246"/>
                    </a:cubicBezTo>
                    <a:cubicBezTo>
                      <a:pt x="73832" y="92246"/>
                      <a:pt x="60803" y="140021"/>
                      <a:pt x="39086" y="140021"/>
                    </a:cubicBezTo>
                    <a:cubicBezTo>
                      <a:pt x="21714" y="140021"/>
                      <a:pt x="8685" y="122647"/>
                      <a:pt x="8685" y="113962"/>
                    </a:cubicBezTo>
                    <a:cubicBezTo>
                      <a:pt x="8685" y="66231"/>
                      <a:pt x="65145" y="18457"/>
                      <a:pt x="82517" y="5428"/>
                    </a:cubicBezTo>
                    <a:cubicBezTo>
                      <a:pt x="86861" y="1086"/>
                      <a:pt x="93375" y="0"/>
                      <a:pt x="99890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46A094-78AC-7CDF-F772-27862A106598}"/>
                  </a:ext>
                </a:extLst>
              </p:cNvPr>
              <p:cNvSpPr/>
              <p:nvPr/>
            </p:nvSpPr>
            <p:spPr>
              <a:xfrm>
                <a:off x="2339750" y="4780046"/>
                <a:ext cx="1202902" cy="434264"/>
              </a:xfrm>
              <a:custGeom>
                <a:avLst/>
                <a:gdLst>
                  <a:gd name="connsiteX0" fmla="*/ 251855 w 1202902"/>
                  <a:gd name="connsiteY0" fmla="*/ 0 h 434264"/>
                  <a:gd name="connsiteX1" fmla="*/ 356089 w 1202902"/>
                  <a:gd name="connsiteY1" fmla="*/ 82518 h 434264"/>
                  <a:gd name="connsiteX2" fmla="*/ 373461 w 1202902"/>
                  <a:gd name="connsiteY2" fmla="*/ 121606 h 434264"/>
                  <a:gd name="connsiteX3" fmla="*/ 277914 w 1202902"/>
                  <a:gd name="connsiteY3" fmla="*/ 256241 h 434264"/>
                  <a:gd name="connsiteX4" fmla="*/ 447294 w 1202902"/>
                  <a:gd name="connsiteY4" fmla="*/ 273613 h 434264"/>
                  <a:gd name="connsiteX5" fmla="*/ 851156 w 1202902"/>
                  <a:gd name="connsiteY5" fmla="*/ 204124 h 434264"/>
                  <a:gd name="connsiteX6" fmla="*/ 1059579 w 1202902"/>
                  <a:gd name="connsiteY6" fmla="*/ 208466 h 434264"/>
                  <a:gd name="connsiteX7" fmla="*/ 1133412 w 1202902"/>
                  <a:gd name="connsiteY7" fmla="*/ 191094 h 434264"/>
                  <a:gd name="connsiteX8" fmla="*/ 1116040 w 1202902"/>
                  <a:gd name="connsiteY8" fmla="*/ 221496 h 434264"/>
                  <a:gd name="connsiteX9" fmla="*/ 1202902 w 1202902"/>
                  <a:gd name="connsiteY9" fmla="*/ 147663 h 434264"/>
                  <a:gd name="connsiteX10" fmla="*/ 1016149 w 1202902"/>
                  <a:gd name="connsiteY10" fmla="*/ 356089 h 434264"/>
                  <a:gd name="connsiteX11" fmla="*/ 955345 w 1202902"/>
                  <a:gd name="connsiteY11" fmla="*/ 390833 h 434264"/>
                  <a:gd name="connsiteX12" fmla="*/ 677434 w 1202902"/>
                  <a:gd name="connsiteY12" fmla="*/ 434264 h 434264"/>
                  <a:gd name="connsiteX13" fmla="*/ 195439 w 1202902"/>
                  <a:gd name="connsiteY13" fmla="*/ 351744 h 434264"/>
                  <a:gd name="connsiteX14" fmla="*/ 86862 w 1202902"/>
                  <a:gd name="connsiteY14" fmla="*/ 369118 h 434264"/>
                  <a:gd name="connsiteX15" fmla="*/ 0 w 1202902"/>
                  <a:gd name="connsiteY15" fmla="*/ 208466 h 434264"/>
                  <a:gd name="connsiteX16" fmla="*/ 0 w 1202902"/>
                  <a:gd name="connsiteY16" fmla="*/ 195438 h 434264"/>
                  <a:gd name="connsiteX17" fmla="*/ 21717 w 1202902"/>
                  <a:gd name="connsiteY17" fmla="*/ 199781 h 434264"/>
                  <a:gd name="connsiteX18" fmla="*/ 234483 w 1202902"/>
                  <a:gd name="connsiteY18" fmla="*/ 82518 h 434264"/>
                  <a:gd name="connsiteX19" fmla="*/ 212811 w 1202902"/>
                  <a:gd name="connsiteY19" fmla="*/ 56459 h 434264"/>
                  <a:gd name="connsiteX20" fmla="*/ 251855 w 1202902"/>
                  <a:gd name="connsiteY20" fmla="*/ 0 h 43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02902" h="434264">
                    <a:moveTo>
                      <a:pt x="251855" y="0"/>
                    </a:moveTo>
                    <a:cubicBezTo>
                      <a:pt x="290943" y="0"/>
                      <a:pt x="334374" y="52116"/>
                      <a:pt x="356089" y="82518"/>
                    </a:cubicBezTo>
                    <a:cubicBezTo>
                      <a:pt x="364776" y="91204"/>
                      <a:pt x="373461" y="112919"/>
                      <a:pt x="373461" y="121606"/>
                    </a:cubicBezTo>
                    <a:cubicBezTo>
                      <a:pt x="373461" y="169379"/>
                      <a:pt x="308315" y="212810"/>
                      <a:pt x="277914" y="256241"/>
                    </a:cubicBezTo>
                    <a:cubicBezTo>
                      <a:pt x="334374" y="264927"/>
                      <a:pt x="438607" y="273613"/>
                      <a:pt x="447294" y="273613"/>
                    </a:cubicBezTo>
                    <a:cubicBezTo>
                      <a:pt x="590572" y="273613"/>
                      <a:pt x="725207" y="221496"/>
                      <a:pt x="851156" y="204124"/>
                    </a:cubicBezTo>
                    <a:lnTo>
                      <a:pt x="1059579" y="208466"/>
                    </a:lnTo>
                    <a:cubicBezTo>
                      <a:pt x="1081296" y="204124"/>
                      <a:pt x="1107353" y="199781"/>
                      <a:pt x="1133412" y="191094"/>
                    </a:cubicBezTo>
                    <a:cubicBezTo>
                      <a:pt x="1129069" y="199781"/>
                      <a:pt x="1120383" y="208466"/>
                      <a:pt x="1116040" y="221496"/>
                    </a:cubicBezTo>
                    <a:cubicBezTo>
                      <a:pt x="1146441" y="199781"/>
                      <a:pt x="1176843" y="173722"/>
                      <a:pt x="1202902" y="147663"/>
                    </a:cubicBezTo>
                    <a:cubicBezTo>
                      <a:pt x="1159471" y="208466"/>
                      <a:pt x="1098668" y="325730"/>
                      <a:pt x="1016149" y="356089"/>
                    </a:cubicBezTo>
                    <a:cubicBezTo>
                      <a:pt x="994434" y="360431"/>
                      <a:pt x="977062" y="382146"/>
                      <a:pt x="955345" y="390833"/>
                    </a:cubicBezTo>
                    <a:cubicBezTo>
                      <a:pt x="868528" y="425577"/>
                      <a:pt x="759951" y="434264"/>
                      <a:pt x="677434" y="434264"/>
                    </a:cubicBezTo>
                    <a:cubicBezTo>
                      <a:pt x="412549" y="434264"/>
                      <a:pt x="347402" y="351744"/>
                      <a:pt x="195439" y="351744"/>
                    </a:cubicBezTo>
                    <a:cubicBezTo>
                      <a:pt x="186752" y="351744"/>
                      <a:pt x="121606" y="360431"/>
                      <a:pt x="86862" y="369118"/>
                    </a:cubicBezTo>
                    <a:cubicBezTo>
                      <a:pt x="56461" y="317044"/>
                      <a:pt x="26059" y="260584"/>
                      <a:pt x="0" y="208466"/>
                    </a:cubicBezTo>
                    <a:lnTo>
                      <a:pt x="0" y="195438"/>
                    </a:lnTo>
                    <a:cubicBezTo>
                      <a:pt x="8687" y="195438"/>
                      <a:pt x="13030" y="199781"/>
                      <a:pt x="21717" y="199781"/>
                    </a:cubicBezTo>
                    <a:cubicBezTo>
                      <a:pt x="56461" y="199781"/>
                      <a:pt x="225796" y="86860"/>
                      <a:pt x="234483" y="82518"/>
                    </a:cubicBezTo>
                    <a:cubicBezTo>
                      <a:pt x="225796" y="73832"/>
                      <a:pt x="212811" y="69488"/>
                      <a:pt x="212811" y="56459"/>
                    </a:cubicBezTo>
                    <a:cubicBezTo>
                      <a:pt x="212811" y="34744"/>
                      <a:pt x="234483" y="0"/>
                      <a:pt x="251855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sp>
        <p:nvSpPr>
          <p:cNvPr id="136" name="图形 4">
            <a:extLst>
              <a:ext uri="{FF2B5EF4-FFF2-40B4-BE49-F238E27FC236}">
                <a16:creationId xmlns:a16="http://schemas.microsoft.com/office/drawing/2014/main" id="{C06E5E9E-7803-C1A1-F81A-D8E4E6F3A526}"/>
              </a:ext>
            </a:extLst>
          </p:cNvPr>
          <p:cNvSpPr/>
          <p:nvPr/>
        </p:nvSpPr>
        <p:spPr>
          <a:xfrm>
            <a:off x="595935" y="5030589"/>
            <a:ext cx="6571233" cy="99129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rgbClr val="F3B3B7">
                  <a:alpha val="0"/>
                </a:srgbClr>
              </a:gs>
              <a:gs pos="14000">
                <a:srgbClr val="D60312">
                  <a:alpha val="4900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BEA0CE66-6527-543C-E753-845A90A5B799}"/>
              </a:ext>
            </a:extLst>
          </p:cNvPr>
          <p:cNvGrpSpPr/>
          <p:nvPr/>
        </p:nvGrpSpPr>
        <p:grpSpPr>
          <a:xfrm>
            <a:off x="3546736" y="4459460"/>
            <a:ext cx="4746416" cy="315056"/>
            <a:chOff x="1253246" y="4118390"/>
            <a:chExt cx="4746416" cy="315056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8A41010F-B29B-FCE9-8797-01E41F648C77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60" name="iconfont-10019-4889788">
              <a:extLst>
                <a:ext uri="{FF2B5EF4-FFF2-40B4-BE49-F238E27FC236}">
                  <a16:creationId xmlns:a16="http://schemas.microsoft.com/office/drawing/2014/main" id="{A5F1A64E-1AB5-94C8-B2E5-6AEC97E5ED2D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D60312"/>
            </a:solidFill>
          </p:spPr>
          <p:txBody>
            <a:bodyPr rtlCol="0" anchor="ctr"/>
            <a:lstStyle/>
            <a:p>
              <a:endParaRPr lang="en-US" dirty="0">
                <a:solidFill>
                  <a:srgbClr val="D60312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EB6CDF73-769B-F209-B26F-130174B5D50E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4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cs typeface="+mn-ea"/>
                  <a:sym typeface="+mn-lt"/>
                </a:rPr>
                <a:t>2024.03.14</a:t>
              </a:r>
              <a:endParaRPr lang="zh-CN" altLang="en-US" sz="1400" dirty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" name="iconfont-11899-5651509">
              <a:extLst>
                <a:ext uri="{FF2B5EF4-FFF2-40B4-BE49-F238E27FC236}">
                  <a16:creationId xmlns:a16="http://schemas.microsoft.com/office/drawing/2014/main" id="{4D73B89A-0476-1449-5C1C-4697A61D2C55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D60312"/>
            </a:solidFill>
          </p:spPr>
          <p:txBody>
            <a:bodyPr rtlCol="0" anchor="ctr"/>
            <a:lstStyle/>
            <a:p>
              <a:endParaRPr lang="en-US" dirty="0">
                <a:solidFill>
                  <a:srgbClr val="D60312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76" name="文本框 175">
            <a:extLst>
              <a:ext uri="{FF2B5EF4-FFF2-40B4-BE49-F238E27FC236}">
                <a16:creationId xmlns:a16="http://schemas.microsoft.com/office/drawing/2014/main" id="{6E65CB35-8A4D-9C4D-4747-0576F0331B2D}"/>
              </a:ext>
            </a:extLst>
          </p:cNvPr>
          <p:cNvSpPr txBox="1"/>
          <p:nvPr/>
        </p:nvSpPr>
        <p:spPr>
          <a:xfrm>
            <a:off x="4987363" y="3125025"/>
            <a:ext cx="22172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D6031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谢谢观看</a:t>
            </a: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E01B0BE0-C22E-0C7C-69E7-715BD9BD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419" y="5095502"/>
            <a:ext cx="6879771" cy="175771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B7C6FBD-1FFB-A908-3BE2-3B8685BF0C0B}"/>
              </a:ext>
            </a:extLst>
          </p:cNvPr>
          <p:cNvGrpSpPr/>
          <p:nvPr/>
        </p:nvGrpSpPr>
        <p:grpSpPr>
          <a:xfrm>
            <a:off x="2491632" y="3244319"/>
            <a:ext cx="7208736" cy="300704"/>
            <a:chOff x="2566559" y="3244319"/>
            <a:chExt cx="7208736" cy="300704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49096AD-F75D-CC0C-5177-4F9C7AE66E15}"/>
                </a:ext>
              </a:extLst>
            </p:cNvPr>
            <p:cNvGrpSpPr/>
            <p:nvPr/>
          </p:nvGrpSpPr>
          <p:grpSpPr>
            <a:xfrm>
              <a:off x="2566559" y="3244319"/>
              <a:ext cx="2277289" cy="300704"/>
              <a:chOff x="1523004" y="3330582"/>
              <a:chExt cx="2277289" cy="300704"/>
            </a:xfrm>
          </p:grpSpPr>
          <p:sp>
            <p:nvSpPr>
              <p:cNvPr id="157" name="iconfont-1096-617929">
                <a:extLst>
                  <a:ext uri="{FF2B5EF4-FFF2-40B4-BE49-F238E27FC236}">
                    <a16:creationId xmlns:a16="http://schemas.microsoft.com/office/drawing/2014/main" id="{49541C09-537B-D19E-0173-B5AFD88F17E6}"/>
                  </a:ext>
                </a:extLst>
              </p:cNvPr>
              <p:cNvSpPr/>
              <p:nvPr/>
            </p:nvSpPr>
            <p:spPr>
              <a:xfrm>
                <a:off x="3498415" y="3330582"/>
                <a:ext cx="301878" cy="300704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rgbClr val="D60312"/>
                  </a:gs>
                </a:gsLst>
                <a:lin ang="5400000" scaled="1"/>
              </a:gradFill>
            </p:spPr>
            <p:txBody>
              <a:bodyPr rtlCol="0" anchor="ctr"/>
              <a:lstStyle/>
              <a:p>
                <a:endParaRPr lang="en-US">
                  <a:solidFill>
                    <a:srgbClr val="D60312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7D048FF2-1E78-1F95-8D49-AF6EE4CE3E74}"/>
                  </a:ext>
                </a:extLst>
              </p:cNvPr>
              <p:cNvGrpSpPr/>
              <p:nvPr/>
            </p:nvGrpSpPr>
            <p:grpSpPr>
              <a:xfrm>
                <a:off x="1523004" y="3434313"/>
                <a:ext cx="1829991" cy="139857"/>
                <a:chOff x="1555395" y="3434313"/>
                <a:chExt cx="1829991" cy="139857"/>
              </a:xfrm>
            </p:grpSpPr>
            <p:sp>
              <p:nvSpPr>
                <p:cNvPr id="31" name="平行四边形 30">
                  <a:extLst>
                    <a:ext uri="{FF2B5EF4-FFF2-40B4-BE49-F238E27FC236}">
                      <a16:creationId xmlns:a16="http://schemas.microsoft.com/office/drawing/2014/main" id="{1E063FCD-271A-ECDD-76D3-B4095FCEC33A}"/>
                    </a:ext>
                  </a:extLst>
                </p:cNvPr>
                <p:cNvSpPr/>
                <p:nvPr/>
              </p:nvSpPr>
              <p:spPr>
                <a:xfrm flipV="1">
                  <a:off x="1555395" y="3434313"/>
                  <a:ext cx="1779702" cy="45719"/>
                </a:xfrm>
                <a:prstGeom prst="parallelogram">
                  <a:avLst>
                    <a:gd name="adj" fmla="val 73796"/>
                  </a:avLst>
                </a:prstGeom>
                <a:gradFill flip="none" rotWithShape="1">
                  <a:gsLst>
                    <a:gs pos="0">
                      <a:srgbClr val="D60312"/>
                    </a:gs>
                    <a:gs pos="100000">
                      <a:srgbClr val="D60312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平行四边形 31">
                  <a:extLst>
                    <a:ext uri="{FF2B5EF4-FFF2-40B4-BE49-F238E27FC236}">
                      <a16:creationId xmlns:a16="http://schemas.microsoft.com/office/drawing/2014/main" id="{7F66C4A5-ED59-C89A-5D7E-7644EEF45592}"/>
                    </a:ext>
                  </a:extLst>
                </p:cNvPr>
                <p:cNvSpPr/>
                <p:nvPr/>
              </p:nvSpPr>
              <p:spPr>
                <a:xfrm flipV="1">
                  <a:off x="2224087" y="3528451"/>
                  <a:ext cx="1161299" cy="45719"/>
                </a:xfrm>
                <a:prstGeom prst="parallelogram">
                  <a:avLst>
                    <a:gd name="adj" fmla="val 73796"/>
                  </a:avLst>
                </a:prstGeom>
                <a:solidFill>
                  <a:srgbClr val="D60312">
                    <a:alpha val="1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F0EAE99-2F58-F8A3-A392-55709DA7E99B}"/>
                </a:ext>
              </a:extLst>
            </p:cNvPr>
            <p:cNvGrpSpPr/>
            <p:nvPr/>
          </p:nvGrpSpPr>
          <p:grpSpPr>
            <a:xfrm>
              <a:off x="7499911" y="3244319"/>
              <a:ext cx="2275384" cy="300704"/>
              <a:chOff x="8391706" y="3330582"/>
              <a:chExt cx="2275384" cy="300704"/>
            </a:xfrm>
          </p:grpSpPr>
          <p:sp>
            <p:nvSpPr>
              <p:cNvPr id="3" name="iconfont-1096-617929">
                <a:extLst>
                  <a:ext uri="{FF2B5EF4-FFF2-40B4-BE49-F238E27FC236}">
                    <a16:creationId xmlns:a16="http://schemas.microsoft.com/office/drawing/2014/main" id="{F594A7E3-2E23-BFF9-E69E-704A48842B06}"/>
                  </a:ext>
                </a:extLst>
              </p:cNvPr>
              <p:cNvSpPr/>
              <p:nvPr/>
            </p:nvSpPr>
            <p:spPr>
              <a:xfrm>
                <a:off x="8391706" y="3330582"/>
                <a:ext cx="301878" cy="300704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rgbClr val="D60312"/>
                  </a:gs>
                </a:gsLst>
                <a:lin ang="5400000" scaled="1"/>
              </a:gradFill>
            </p:spPr>
            <p:txBody>
              <a:bodyPr rtlCol="0" anchor="ctr"/>
              <a:lstStyle/>
              <a:p>
                <a:endParaRPr lang="en-US">
                  <a:solidFill>
                    <a:srgbClr val="D60312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32240A95-5279-2C2C-5EEA-86AC59B08AF3}"/>
                  </a:ext>
                </a:extLst>
              </p:cNvPr>
              <p:cNvGrpSpPr/>
              <p:nvPr/>
            </p:nvGrpSpPr>
            <p:grpSpPr>
              <a:xfrm flipH="1">
                <a:off x="8837099" y="3434313"/>
                <a:ext cx="1829991" cy="139857"/>
                <a:chOff x="1555395" y="3434313"/>
                <a:chExt cx="1829991" cy="139857"/>
              </a:xfrm>
            </p:grpSpPr>
            <p:sp>
              <p:nvSpPr>
                <p:cNvPr id="42" name="平行四边形 41">
                  <a:extLst>
                    <a:ext uri="{FF2B5EF4-FFF2-40B4-BE49-F238E27FC236}">
                      <a16:creationId xmlns:a16="http://schemas.microsoft.com/office/drawing/2014/main" id="{C6F5849F-0522-99BE-C4C2-7C24FDEC49B9}"/>
                    </a:ext>
                  </a:extLst>
                </p:cNvPr>
                <p:cNvSpPr/>
                <p:nvPr/>
              </p:nvSpPr>
              <p:spPr>
                <a:xfrm flipV="1">
                  <a:off x="1555395" y="3434313"/>
                  <a:ext cx="1779702" cy="45719"/>
                </a:xfrm>
                <a:prstGeom prst="parallelogram">
                  <a:avLst>
                    <a:gd name="adj" fmla="val 73796"/>
                  </a:avLst>
                </a:prstGeom>
                <a:gradFill flip="none" rotWithShape="1">
                  <a:gsLst>
                    <a:gs pos="0">
                      <a:srgbClr val="D60312"/>
                    </a:gs>
                    <a:gs pos="100000">
                      <a:srgbClr val="D60312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平行四边形 42">
                  <a:extLst>
                    <a:ext uri="{FF2B5EF4-FFF2-40B4-BE49-F238E27FC236}">
                      <a16:creationId xmlns:a16="http://schemas.microsoft.com/office/drawing/2014/main" id="{17DB55B1-148D-EE3C-0C62-82D2423CBD3F}"/>
                    </a:ext>
                  </a:extLst>
                </p:cNvPr>
                <p:cNvSpPr/>
                <p:nvPr/>
              </p:nvSpPr>
              <p:spPr>
                <a:xfrm flipV="1">
                  <a:off x="2224087" y="3528451"/>
                  <a:ext cx="1161299" cy="45719"/>
                </a:xfrm>
                <a:prstGeom prst="parallelogram">
                  <a:avLst>
                    <a:gd name="adj" fmla="val 73796"/>
                  </a:avLst>
                </a:prstGeom>
                <a:solidFill>
                  <a:srgbClr val="D60312">
                    <a:alpha val="1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16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阿里巴巴普惠体 </a:t>
            </a:r>
            <a:r>
              <a:rPr lang="en-US" altLang="zh-CN" dirty="0">
                <a:sym typeface="+mn-lt"/>
              </a:rPr>
              <a:t>2.0 115 Black</a:t>
            </a:r>
            <a:endParaRPr lang="zh-CN" altLang="en-US" dirty="0">
              <a:sym typeface="+mn-lt"/>
            </a:endParaRPr>
          </a:p>
        </p:txBody>
      </p:sp>
      <p:grpSp>
        <p:nvGrpSpPr>
          <p:cNvPr id="27" name="组合 26" descr="D:\51PPT模板网\51pptmoban.com\图片.jpg">
            <a:extLst>
              <a:ext uri="{FF2B5EF4-FFF2-40B4-BE49-F238E27FC236}">
                <a16:creationId xmlns:a16="http://schemas.microsoft.com/office/drawing/2014/main" id="{7C08CF82-3732-CACF-1F49-242AC13B6575}"/>
              </a:ext>
            </a:extLst>
          </p:cNvPr>
          <p:cNvGrpSpPr/>
          <p:nvPr/>
        </p:nvGrpSpPr>
        <p:grpSpPr>
          <a:xfrm>
            <a:off x="3313336" y="1701429"/>
            <a:ext cx="2629894" cy="774183"/>
            <a:chOff x="2291986" y="3850780"/>
            <a:chExt cx="6037273" cy="1777240"/>
          </a:xfr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rgbClr val="D60312"/>
              </a:gs>
            </a:gsLst>
            <a:lin ang="5400000" scaled="1"/>
            <a:tileRect/>
          </a:gradFill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1892D57-10FE-A2F5-03C0-5D7B15C20EFD}"/>
                </a:ext>
              </a:extLst>
            </p:cNvPr>
            <p:cNvGrpSpPr/>
            <p:nvPr/>
          </p:nvGrpSpPr>
          <p:grpSpPr>
            <a:xfrm>
              <a:off x="6752897" y="3850780"/>
              <a:ext cx="1576362" cy="1606719"/>
              <a:chOff x="8262965" y="3559818"/>
              <a:chExt cx="1576362" cy="1606719"/>
            </a:xfrm>
            <a:grpFill/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015530A-1878-7DB0-0180-04390B8CC3D1}"/>
                  </a:ext>
                </a:extLst>
              </p:cNvPr>
              <p:cNvSpPr/>
              <p:nvPr/>
            </p:nvSpPr>
            <p:spPr>
              <a:xfrm>
                <a:off x="9031600" y="3559818"/>
                <a:ext cx="312658" cy="330029"/>
              </a:xfrm>
              <a:custGeom>
                <a:avLst/>
                <a:gdLst>
                  <a:gd name="connsiteX0" fmla="*/ 138936 w 312658"/>
                  <a:gd name="connsiteY0" fmla="*/ 0 h 330029"/>
                  <a:gd name="connsiteX1" fmla="*/ 312658 w 312658"/>
                  <a:gd name="connsiteY1" fmla="*/ 199736 h 330029"/>
                  <a:gd name="connsiteX2" fmla="*/ 312658 w 312658"/>
                  <a:gd name="connsiteY2" fmla="*/ 212766 h 330029"/>
                  <a:gd name="connsiteX3" fmla="*/ 269229 w 312658"/>
                  <a:gd name="connsiteY3" fmla="*/ 217108 h 330029"/>
                  <a:gd name="connsiteX4" fmla="*/ 138936 w 312658"/>
                  <a:gd name="connsiteY4" fmla="*/ 269226 h 330029"/>
                  <a:gd name="connsiteX5" fmla="*/ 47776 w 312658"/>
                  <a:gd name="connsiteY5" fmla="*/ 330029 h 330029"/>
                  <a:gd name="connsiteX6" fmla="*/ 21717 w 312658"/>
                  <a:gd name="connsiteY6" fmla="*/ 303970 h 330029"/>
                  <a:gd name="connsiteX7" fmla="*/ 0 w 312658"/>
                  <a:gd name="connsiteY7" fmla="*/ 108576 h 330029"/>
                  <a:gd name="connsiteX8" fmla="*/ 138936 w 312658"/>
                  <a:gd name="connsiteY8" fmla="*/ 0 h 330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2658" h="330029">
                    <a:moveTo>
                      <a:pt x="138936" y="0"/>
                    </a:moveTo>
                    <a:lnTo>
                      <a:pt x="312658" y="199736"/>
                    </a:lnTo>
                    <a:lnTo>
                      <a:pt x="312658" y="212766"/>
                    </a:lnTo>
                    <a:cubicBezTo>
                      <a:pt x="299630" y="217108"/>
                      <a:pt x="277914" y="212766"/>
                      <a:pt x="269229" y="217108"/>
                    </a:cubicBezTo>
                    <a:cubicBezTo>
                      <a:pt x="221454" y="234480"/>
                      <a:pt x="178024" y="251854"/>
                      <a:pt x="138936" y="269226"/>
                    </a:cubicBezTo>
                    <a:cubicBezTo>
                      <a:pt x="104234" y="282256"/>
                      <a:pt x="56461" y="330029"/>
                      <a:pt x="47776" y="330029"/>
                    </a:cubicBezTo>
                    <a:cubicBezTo>
                      <a:pt x="34746" y="330029"/>
                      <a:pt x="21717" y="312657"/>
                      <a:pt x="21717" y="303970"/>
                    </a:cubicBezTo>
                    <a:cubicBezTo>
                      <a:pt x="13030" y="238825"/>
                      <a:pt x="0" y="121606"/>
                      <a:pt x="0" y="108576"/>
                    </a:cubicBezTo>
                    <a:cubicBezTo>
                      <a:pt x="0" y="39086"/>
                      <a:pt x="73833" y="17372"/>
                      <a:pt x="138936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460F875-1BE3-8646-9B6D-B1237CB1A1EE}"/>
                  </a:ext>
                </a:extLst>
              </p:cNvPr>
              <p:cNvSpPr/>
              <p:nvPr/>
            </p:nvSpPr>
            <p:spPr>
              <a:xfrm>
                <a:off x="8262965" y="3863788"/>
                <a:ext cx="1576362" cy="1302749"/>
              </a:xfrm>
              <a:custGeom>
                <a:avLst/>
                <a:gdLst>
                  <a:gd name="connsiteX0" fmla="*/ 1281032 w 1576362"/>
                  <a:gd name="connsiteY0" fmla="*/ 0 h 1302749"/>
                  <a:gd name="connsiteX1" fmla="*/ 1380923 w 1576362"/>
                  <a:gd name="connsiteY1" fmla="*/ 130293 h 1302749"/>
                  <a:gd name="connsiteX2" fmla="*/ 1532931 w 1576362"/>
                  <a:gd name="connsiteY2" fmla="*/ 490725 h 1302749"/>
                  <a:gd name="connsiteX3" fmla="*/ 1576362 w 1576362"/>
                  <a:gd name="connsiteY3" fmla="*/ 812067 h 1302749"/>
                  <a:gd name="connsiteX4" fmla="*/ 1307091 w 1576362"/>
                  <a:gd name="connsiteY4" fmla="*/ 1302749 h 1302749"/>
                  <a:gd name="connsiteX5" fmla="*/ 1133411 w 1576362"/>
                  <a:gd name="connsiteY5" fmla="*/ 1246289 h 1302749"/>
                  <a:gd name="connsiteX6" fmla="*/ 807724 w 1576362"/>
                  <a:gd name="connsiteY6" fmla="*/ 964032 h 1302749"/>
                  <a:gd name="connsiteX7" fmla="*/ 625315 w 1576362"/>
                  <a:gd name="connsiteY7" fmla="*/ 694806 h 1302749"/>
                  <a:gd name="connsiteX8" fmla="*/ 221453 w 1576362"/>
                  <a:gd name="connsiteY8" fmla="*/ 1024835 h 1302749"/>
                  <a:gd name="connsiteX9" fmla="*/ 208423 w 1576362"/>
                  <a:gd name="connsiteY9" fmla="*/ 1020493 h 1302749"/>
                  <a:gd name="connsiteX10" fmla="*/ 104232 w 1576362"/>
                  <a:gd name="connsiteY10" fmla="*/ 825097 h 1302749"/>
                  <a:gd name="connsiteX11" fmla="*/ 182409 w 1576362"/>
                  <a:gd name="connsiteY11" fmla="*/ 725207 h 1302749"/>
                  <a:gd name="connsiteX12" fmla="*/ 138977 w 1576362"/>
                  <a:gd name="connsiteY12" fmla="*/ 725207 h 1302749"/>
                  <a:gd name="connsiteX13" fmla="*/ 78175 w 1576362"/>
                  <a:gd name="connsiteY13" fmla="*/ 738237 h 1302749"/>
                  <a:gd name="connsiteX14" fmla="*/ 0 w 1576362"/>
                  <a:gd name="connsiteY14" fmla="*/ 577542 h 1302749"/>
                  <a:gd name="connsiteX15" fmla="*/ 99889 w 1576362"/>
                  <a:gd name="connsiteY15" fmla="*/ 503754 h 1302749"/>
                  <a:gd name="connsiteX16" fmla="*/ 134633 w 1576362"/>
                  <a:gd name="connsiteY16" fmla="*/ 499410 h 1302749"/>
                  <a:gd name="connsiteX17" fmla="*/ 243167 w 1576362"/>
                  <a:gd name="connsiteY17" fmla="*/ 508097 h 1302749"/>
                  <a:gd name="connsiteX18" fmla="*/ 273569 w 1576362"/>
                  <a:gd name="connsiteY18" fmla="*/ 560170 h 1302749"/>
                  <a:gd name="connsiteX19" fmla="*/ 186751 w 1576362"/>
                  <a:gd name="connsiteY19" fmla="*/ 638345 h 1302749"/>
                  <a:gd name="connsiteX20" fmla="*/ 234482 w 1576362"/>
                  <a:gd name="connsiteY20" fmla="*/ 686119 h 1302749"/>
                  <a:gd name="connsiteX21" fmla="*/ 351744 w 1576362"/>
                  <a:gd name="connsiteY21" fmla="*/ 599257 h 1302749"/>
                  <a:gd name="connsiteX22" fmla="*/ 525468 w 1576362"/>
                  <a:gd name="connsiteY22" fmla="*/ 490725 h 1302749"/>
                  <a:gd name="connsiteX23" fmla="*/ 538497 w 1576362"/>
                  <a:gd name="connsiteY23" fmla="*/ 473353 h 1302749"/>
                  <a:gd name="connsiteX24" fmla="*/ 499409 w 1576362"/>
                  <a:gd name="connsiteY24" fmla="*/ 269227 h 1302749"/>
                  <a:gd name="connsiteX25" fmla="*/ 525468 w 1576362"/>
                  <a:gd name="connsiteY25" fmla="*/ 217111 h 1302749"/>
                  <a:gd name="connsiteX26" fmla="*/ 599256 w 1576362"/>
                  <a:gd name="connsiteY26" fmla="*/ 243168 h 1302749"/>
                  <a:gd name="connsiteX27" fmla="*/ 825096 w 1576362"/>
                  <a:gd name="connsiteY27" fmla="*/ 377804 h 1302749"/>
                  <a:gd name="connsiteX28" fmla="*/ 911913 w 1576362"/>
                  <a:gd name="connsiteY28" fmla="*/ 499410 h 1302749"/>
                  <a:gd name="connsiteX29" fmla="*/ 668746 w 1576362"/>
                  <a:gd name="connsiteY29" fmla="*/ 668747 h 1302749"/>
                  <a:gd name="connsiteX30" fmla="*/ 681775 w 1576362"/>
                  <a:gd name="connsiteY30" fmla="*/ 707835 h 1302749"/>
                  <a:gd name="connsiteX31" fmla="*/ 1107352 w 1576362"/>
                  <a:gd name="connsiteY31" fmla="*/ 1089981 h 1302749"/>
                  <a:gd name="connsiteX32" fmla="*/ 1315777 w 1576362"/>
                  <a:gd name="connsiteY32" fmla="*/ 686119 h 1302749"/>
                  <a:gd name="connsiteX33" fmla="*/ 1367894 w 1576362"/>
                  <a:gd name="connsiteY33" fmla="*/ 390833 h 1302749"/>
                  <a:gd name="connsiteX34" fmla="*/ 1385266 w 1576362"/>
                  <a:gd name="connsiteY34" fmla="*/ 199782 h 1302749"/>
                  <a:gd name="connsiteX35" fmla="*/ 1281032 w 1576362"/>
                  <a:gd name="connsiteY35" fmla="*/ 0 h 1302749"/>
                  <a:gd name="connsiteX36" fmla="*/ 620973 w 1576362"/>
                  <a:gd name="connsiteY36" fmla="*/ 299629 h 1302749"/>
                  <a:gd name="connsiteX37" fmla="*/ 581884 w 1576362"/>
                  <a:gd name="connsiteY37" fmla="*/ 303971 h 1302749"/>
                  <a:gd name="connsiteX38" fmla="*/ 581884 w 1576362"/>
                  <a:gd name="connsiteY38" fmla="*/ 338717 h 1302749"/>
                  <a:gd name="connsiteX39" fmla="*/ 607943 w 1576362"/>
                  <a:gd name="connsiteY39" fmla="*/ 442951 h 1302749"/>
                  <a:gd name="connsiteX40" fmla="*/ 733891 w 1576362"/>
                  <a:gd name="connsiteY40" fmla="*/ 334373 h 1302749"/>
                  <a:gd name="connsiteX41" fmla="*/ 620973 w 1576362"/>
                  <a:gd name="connsiteY41" fmla="*/ 299629 h 130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76362" h="1302749">
                    <a:moveTo>
                      <a:pt x="1281032" y="0"/>
                    </a:moveTo>
                    <a:cubicBezTo>
                      <a:pt x="1320120" y="43431"/>
                      <a:pt x="1354865" y="82518"/>
                      <a:pt x="1380923" y="130293"/>
                    </a:cubicBezTo>
                    <a:cubicBezTo>
                      <a:pt x="1441727" y="238826"/>
                      <a:pt x="1498187" y="369119"/>
                      <a:pt x="1532931" y="490725"/>
                    </a:cubicBezTo>
                    <a:cubicBezTo>
                      <a:pt x="1572017" y="625316"/>
                      <a:pt x="1576362" y="694806"/>
                      <a:pt x="1576362" y="812067"/>
                    </a:cubicBezTo>
                    <a:cubicBezTo>
                      <a:pt x="1576362" y="990091"/>
                      <a:pt x="1506872" y="1302749"/>
                      <a:pt x="1307091" y="1302749"/>
                    </a:cubicBezTo>
                    <a:cubicBezTo>
                      <a:pt x="1254973" y="1302749"/>
                      <a:pt x="1185527" y="1276690"/>
                      <a:pt x="1133411" y="1246289"/>
                    </a:cubicBezTo>
                    <a:cubicBezTo>
                      <a:pt x="1029177" y="1189872"/>
                      <a:pt x="890241" y="1076952"/>
                      <a:pt x="807724" y="964032"/>
                    </a:cubicBezTo>
                    <a:cubicBezTo>
                      <a:pt x="742579" y="877215"/>
                      <a:pt x="681775" y="786010"/>
                      <a:pt x="625315" y="694806"/>
                    </a:cubicBezTo>
                    <a:cubicBezTo>
                      <a:pt x="495067" y="759951"/>
                      <a:pt x="321343" y="859843"/>
                      <a:pt x="221453" y="1024835"/>
                    </a:cubicBezTo>
                    <a:cubicBezTo>
                      <a:pt x="217110" y="1024835"/>
                      <a:pt x="212766" y="1024835"/>
                      <a:pt x="208423" y="1020493"/>
                    </a:cubicBezTo>
                    <a:cubicBezTo>
                      <a:pt x="195437" y="994434"/>
                      <a:pt x="104232" y="842469"/>
                      <a:pt x="104232" y="825097"/>
                    </a:cubicBezTo>
                    <a:cubicBezTo>
                      <a:pt x="104232" y="790353"/>
                      <a:pt x="147663" y="768638"/>
                      <a:pt x="182409" y="725207"/>
                    </a:cubicBezTo>
                    <a:lnTo>
                      <a:pt x="138977" y="725207"/>
                    </a:lnTo>
                    <a:cubicBezTo>
                      <a:pt x="121606" y="729550"/>
                      <a:pt x="86860" y="738237"/>
                      <a:pt x="78175" y="738237"/>
                    </a:cubicBezTo>
                    <a:cubicBezTo>
                      <a:pt x="69488" y="738237"/>
                      <a:pt x="0" y="581885"/>
                      <a:pt x="0" y="577542"/>
                    </a:cubicBezTo>
                    <a:cubicBezTo>
                      <a:pt x="0" y="564513"/>
                      <a:pt x="78175" y="508097"/>
                      <a:pt x="99889" y="503754"/>
                    </a:cubicBezTo>
                    <a:cubicBezTo>
                      <a:pt x="104232" y="499410"/>
                      <a:pt x="121606" y="499410"/>
                      <a:pt x="134633" y="499410"/>
                    </a:cubicBezTo>
                    <a:cubicBezTo>
                      <a:pt x="143320" y="499410"/>
                      <a:pt x="208423" y="503754"/>
                      <a:pt x="243167" y="508097"/>
                    </a:cubicBezTo>
                    <a:cubicBezTo>
                      <a:pt x="256197" y="508097"/>
                      <a:pt x="273569" y="555828"/>
                      <a:pt x="273569" y="560170"/>
                    </a:cubicBezTo>
                    <a:cubicBezTo>
                      <a:pt x="273569" y="577542"/>
                      <a:pt x="195437" y="625316"/>
                      <a:pt x="186751" y="638345"/>
                    </a:cubicBezTo>
                    <a:cubicBezTo>
                      <a:pt x="204123" y="655717"/>
                      <a:pt x="225795" y="686119"/>
                      <a:pt x="234482" y="686119"/>
                    </a:cubicBezTo>
                    <a:cubicBezTo>
                      <a:pt x="247511" y="686119"/>
                      <a:pt x="308315" y="625316"/>
                      <a:pt x="351744" y="599257"/>
                    </a:cubicBezTo>
                    <a:cubicBezTo>
                      <a:pt x="403862" y="560170"/>
                      <a:pt x="469007" y="525469"/>
                      <a:pt x="525468" y="490725"/>
                    </a:cubicBezTo>
                    <a:cubicBezTo>
                      <a:pt x="525468" y="490725"/>
                      <a:pt x="538497" y="486380"/>
                      <a:pt x="538497" y="473353"/>
                    </a:cubicBezTo>
                    <a:cubicBezTo>
                      <a:pt x="538497" y="473353"/>
                      <a:pt x="499409" y="295286"/>
                      <a:pt x="499409" y="269227"/>
                    </a:cubicBezTo>
                    <a:cubicBezTo>
                      <a:pt x="499409" y="256198"/>
                      <a:pt x="495067" y="217111"/>
                      <a:pt x="525468" y="217111"/>
                    </a:cubicBezTo>
                    <a:cubicBezTo>
                      <a:pt x="534153" y="217111"/>
                      <a:pt x="573199" y="234483"/>
                      <a:pt x="599256" y="243168"/>
                    </a:cubicBezTo>
                    <a:cubicBezTo>
                      <a:pt x="664403" y="273570"/>
                      <a:pt x="755608" y="286599"/>
                      <a:pt x="825096" y="377804"/>
                    </a:cubicBezTo>
                    <a:cubicBezTo>
                      <a:pt x="846813" y="412550"/>
                      <a:pt x="911913" y="464666"/>
                      <a:pt x="911913" y="499410"/>
                    </a:cubicBezTo>
                    <a:cubicBezTo>
                      <a:pt x="911913" y="560170"/>
                      <a:pt x="707833" y="638345"/>
                      <a:pt x="668746" y="668747"/>
                    </a:cubicBezTo>
                    <a:cubicBezTo>
                      <a:pt x="673089" y="681776"/>
                      <a:pt x="681775" y="690461"/>
                      <a:pt x="681775" y="707835"/>
                    </a:cubicBezTo>
                    <a:cubicBezTo>
                      <a:pt x="712177" y="868528"/>
                      <a:pt x="959687" y="1089981"/>
                      <a:pt x="1107352" y="1089981"/>
                    </a:cubicBezTo>
                    <a:cubicBezTo>
                      <a:pt x="1289719" y="1089981"/>
                      <a:pt x="1294061" y="725207"/>
                      <a:pt x="1315777" y="686119"/>
                    </a:cubicBezTo>
                    <a:cubicBezTo>
                      <a:pt x="1341835" y="590572"/>
                      <a:pt x="1354865" y="486380"/>
                      <a:pt x="1367894" y="390833"/>
                    </a:cubicBezTo>
                    <a:cubicBezTo>
                      <a:pt x="1372237" y="330030"/>
                      <a:pt x="1385266" y="212767"/>
                      <a:pt x="1385266" y="199782"/>
                    </a:cubicBezTo>
                    <a:cubicBezTo>
                      <a:pt x="1385266" y="121606"/>
                      <a:pt x="1337493" y="86862"/>
                      <a:pt x="1281032" y="0"/>
                    </a:cubicBezTo>
                    <a:close/>
                    <a:moveTo>
                      <a:pt x="620973" y="299629"/>
                    </a:moveTo>
                    <a:cubicBezTo>
                      <a:pt x="612285" y="299629"/>
                      <a:pt x="594913" y="303971"/>
                      <a:pt x="581884" y="303971"/>
                    </a:cubicBezTo>
                    <a:lnTo>
                      <a:pt x="581884" y="338717"/>
                    </a:lnTo>
                    <a:cubicBezTo>
                      <a:pt x="581884" y="347402"/>
                      <a:pt x="599256" y="408205"/>
                      <a:pt x="607943" y="442951"/>
                    </a:cubicBezTo>
                    <a:cubicBezTo>
                      <a:pt x="634002" y="416892"/>
                      <a:pt x="733891" y="395176"/>
                      <a:pt x="733891" y="334373"/>
                    </a:cubicBezTo>
                    <a:cubicBezTo>
                      <a:pt x="733891" y="317001"/>
                      <a:pt x="629657" y="299629"/>
                      <a:pt x="620973" y="299629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164D2D8-4DB2-4B28-C148-8ECBFCA1F663}"/>
                </a:ext>
              </a:extLst>
            </p:cNvPr>
            <p:cNvSpPr/>
            <p:nvPr/>
          </p:nvSpPr>
          <p:spPr>
            <a:xfrm>
              <a:off x="3208279" y="4142863"/>
              <a:ext cx="1020492" cy="1485157"/>
            </a:xfrm>
            <a:custGeom>
              <a:avLst/>
              <a:gdLst>
                <a:gd name="connsiteX0" fmla="*/ 851112 w 1020492"/>
                <a:gd name="connsiteY0" fmla="*/ 0 h 1485157"/>
                <a:gd name="connsiteX1" fmla="*/ 946659 w 1020492"/>
                <a:gd name="connsiteY1" fmla="*/ 108578 h 1485157"/>
                <a:gd name="connsiteX2" fmla="*/ 951004 w 1020492"/>
                <a:gd name="connsiteY2" fmla="*/ 130292 h 1485157"/>
                <a:gd name="connsiteX3" fmla="*/ 946659 w 1020492"/>
                <a:gd name="connsiteY3" fmla="*/ 156307 h 1485157"/>
                <a:gd name="connsiteX4" fmla="*/ 894543 w 1020492"/>
                <a:gd name="connsiteY4" fmla="*/ 204081 h 1485157"/>
                <a:gd name="connsiteX5" fmla="*/ 855455 w 1020492"/>
                <a:gd name="connsiteY5" fmla="*/ 234482 h 1485157"/>
                <a:gd name="connsiteX6" fmla="*/ 842425 w 1020492"/>
                <a:gd name="connsiteY6" fmla="*/ 325687 h 1485157"/>
                <a:gd name="connsiteX7" fmla="*/ 851112 w 1020492"/>
                <a:gd name="connsiteY7" fmla="*/ 334374 h 1485157"/>
                <a:gd name="connsiteX8" fmla="*/ 890201 w 1020492"/>
                <a:gd name="connsiteY8" fmla="*/ 317002 h 1485157"/>
                <a:gd name="connsiteX9" fmla="*/ 924945 w 1020492"/>
                <a:gd name="connsiteY9" fmla="*/ 364775 h 1485157"/>
                <a:gd name="connsiteX10" fmla="*/ 820711 w 1020492"/>
                <a:gd name="connsiteY10" fmla="*/ 551484 h 1485157"/>
                <a:gd name="connsiteX11" fmla="*/ 825053 w 1020492"/>
                <a:gd name="connsiteY11" fmla="*/ 573199 h 1485157"/>
                <a:gd name="connsiteX12" fmla="*/ 907573 w 1020492"/>
                <a:gd name="connsiteY12" fmla="*/ 538455 h 1485157"/>
                <a:gd name="connsiteX13" fmla="*/ 998777 w 1020492"/>
                <a:gd name="connsiteY13" fmla="*/ 625317 h 1485157"/>
                <a:gd name="connsiteX14" fmla="*/ 1011807 w 1020492"/>
                <a:gd name="connsiteY14" fmla="*/ 660061 h 1485157"/>
                <a:gd name="connsiteX15" fmla="*/ 1020492 w 1020492"/>
                <a:gd name="connsiteY15" fmla="*/ 712177 h 1485157"/>
                <a:gd name="connsiteX16" fmla="*/ 985748 w 1020492"/>
                <a:gd name="connsiteY16" fmla="*/ 855455 h 1485157"/>
                <a:gd name="connsiteX17" fmla="*/ 382105 w 1020492"/>
                <a:gd name="connsiteY17" fmla="*/ 1485157 h 1485157"/>
                <a:gd name="connsiteX18" fmla="*/ 191051 w 1020492"/>
                <a:gd name="connsiteY18" fmla="*/ 1420012 h 1485157"/>
                <a:gd name="connsiteX19" fmla="*/ 82475 w 1020492"/>
                <a:gd name="connsiteY19" fmla="*/ 1380923 h 1485157"/>
                <a:gd name="connsiteX20" fmla="*/ 0 w 1020492"/>
                <a:gd name="connsiteY20" fmla="*/ 1315778 h 1485157"/>
                <a:gd name="connsiteX21" fmla="*/ 95504 w 1020492"/>
                <a:gd name="connsiteY21" fmla="*/ 1376581 h 1485157"/>
                <a:gd name="connsiteX22" fmla="*/ 143278 w 1020492"/>
                <a:gd name="connsiteY22" fmla="*/ 1337492 h 1485157"/>
                <a:gd name="connsiteX23" fmla="*/ 208425 w 1020492"/>
                <a:gd name="connsiteY23" fmla="*/ 1294063 h 1485157"/>
                <a:gd name="connsiteX24" fmla="*/ 638344 w 1020492"/>
                <a:gd name="connsiteY24" fmla="*/ 1033521 h 1485157"/>
                <a:gd name="connsiteX25" fmla="*/ 429878 w 1020492"/>
                <a:gd name="connsiteY25" fmla="*/ 846770 h 1485157"/>
                <a:gd name="connsiteX26" fmla="*/ 416849 w 1020492"/>
                <a:gd name="connsiteY26" fmla="*/ 803381 h 1485157"/>
                <a:gd name="connsiteX27" fmla="*/ 425534 w 1020492"/>
                <a:gd name="connsiteY27" fmla="*/ 803381 h 1485157"/>
                <a:gd name="connsiteX28" fmla="*/ 660061 w 1020492"/>
                <a:gd name="connsiteY28" fmla="*/ 1003120 h 1485157"/>
                <a:gd name="connsiteX29" fmla="*/ 864142 w 1020492"/>
                <a:gd name="connsiteY29" fmla="*/ 620972 h 1485157"/>
                <a:gd name="connsiteX30" fmla="*/ 864142 w 1020492"/>
                <a:gd name="connsiteY30" fmla="*/ 603600 h 1485157"/>
                <a:gd name="connsiteX31" fmla="*/ 664403 w 1020492"/>
                <a:gd name="connsiteY31" fmla="*/ 759950 h 1485157"/>
                <a:gd name="connsiteX32" fmla="*/ 586228 w 1020492"/>
                <a:gd name="connsiteY32" fmla="*/ 599258 h 1485157"/>
                <a:gd name="connsiteX33" fmla="*/ 603600 w 1020492"/>
                <a:gd name="connsiteY33" fmla="*/ 560169 h 1485157"/>
                <a:gd name="connsiteX34" fmla="*/ 525425 w 1020492"/>
                <a:gd name="connsiteY34" fmla="*/ 421236 h 1485157"/>
                <a:gd name="connsiteX35" fmla="*/ 594915 w 1020492"/>
                <a:gd name="connsiteY35" fmla="*/ 330031 h 1485157"/>
                <a:gd name="connsiteX36" fmla="*/ 577541 w 1020492"/>
                <a:gd name="connsiteY36" fmla="*/ 317002 h 1485157"/>
                <a:gd name="connsiteX37" fmla="*/ 447250 w 1020492"/>
                <a:gd name="connsiteY37" fmla="*/ 442950 h 1485157"/>
                <a:gd name="connsiteX38" fmla="*/ 442908 w 1020492"/>
                <a:gd name="connsiteY38" fmla="*/ 460322 h 1485157"/>
                <a:gd name="connsiteX39" fmla="*/ 451593 w 1020492"/>
                <a:gd name="connsiteY39" fmla="*/ 525425 h 1485157"/>
                <a:gd name="connsiteX40" fmla="*/ 442908 w 1020492"/>
                <a:gd name="connsiteY40" fmla="*/ 599258 h 1485157"/>
                <a:gd name="connsiteX41" fmla="*/ 425534 w 1020492"/>
                <a:gd name="connsiteY41" fmla="*/ 634002 h 1485157"/>
                <a:gd name="connsiteX42" fmla="*/ 429878 w 1020492"/>
                <a:gd name="connsiteY42" fmla="*/ 668746 h 1485157"/>
                <a:gd name="connsiteX43" fmla="*/ 338716 w 1020492"/>
                <a:gd name="connsiteY43" fmla="*/ 534112 h 1485157"/>
                <a:gd name="connsiteX44" fmla="*/ 217110 w 1020492"/>
                <a:gd name="connsiteY44" fmla="*/ 629659 h 1485157"/>
                <a:gd name="connsiteX45" fmla="*/ 151965 w 1020492"/>
                <a:gd name="connsiteY45" fmla="*/ 538455 h 1485157"/>
                <a:gd name="connsiteX46" fmla="*/ 290943 w 1020492"/>
                <a:gd name="connsiteY46" fmla="*/ 390834 h 1485157"/>
                <a:gd name="connsiteX47" fmla="*/ 347403 w 1020492"/>
                <a:gd name="connsiteY47" fmla="*/ 382147 h 1485157"/>
                <a:gd name="connsiteX48" fmla="*/ 343061 w 1020492"/>
                <a:gd name="connsiteY48" fmla="*/ 351746 h 1485157"/>
                <a:gd name="connsiteX49" fmla="*/ 143278 w 1020492"/>
                <a:gd name="connsiteY49" fmla="*/ 429921 h 1485157"/>
                <a:gd name="connsiteX50" fmla="*/ 73789 w 1020492"/>
                <a:gd name="connsiteY50" fmla="*/ 347403 h 1485157"/>
                <a:gd name="connsiteX51" fmla="*/ 95504 w 1020492"/>
                <a:gd name="connsiteY51" fmla="*/ 286600 h 1485157"/>
                <a:gd name="connsiteX52" fmla="*/ 234482 w 1020492"/>
                <a:gd name="connsiteY52" fmla="*/ 230140 h 1485157"/>
                <a:gd name="connsiteX53" fmla="*/ 312659 w 1020492"/>
                <a:gd name="connsiteY53" fmla="*/ 204081 h 1485157"/>
                <a:gd name="connsiteX54" fmla="*/ 377760 w 1020492"/>
                <a:gd name="connsiteY54" fmla="*/ 173679 h 1485157"/>
                <a:gd name="connsiteX55" fmla="*/ 425534 w 1020492"/>
                <a:gd name="connsiteY55" fmla="*/ 69489 h 1485157"/>
                <a:gd name="connsiteX56" fmla="*/ 468965 w 1020492"/>
                <a:gd name="connsiteY56" fmla="*/ 56460 h 1485157"/>
                <a:gd name="connsiteX57" fmla="*/ 551484 w 1020492"/>
                <a:gd name="connsiteY57" fmla="*/ 78176 h 1485157"/>
                <a:gd name="connsiteX58" fmla="*/ 620972 w 1020492"/>
                <a:gd name="connsiteY58" fmla="*/ 164994 h 1485157"/>
                <a:gd name="connsiteX59" fmla="*/ 473309 w 1020492"/>
                <a:gd name="connsiteY59" fmla="*/ 290943 h 1485157"/>
                <a:gd name="connsiteX60" fmla="*/ 460280 w 1020492"/>
                <a:gd name="connsiteY60" fmla="*/ 364775 h 1485157"/>
                <a:gd name="connsiteX61" fmla="*/ 464622 w 1020492"/>
                <a:gd name="connsiteY61" fmla="*/ 386490 h 1485157"/>
                <a:gd name="connsiteX62" fmla="*/ 581886 w 1020492"/>
                <a:gd name="connsiteY62" fmla="*/ 290943 h 1485157"/>
                <a:gd name="connsiteX63" fmla="*/ 616630 w 1020492"/>
                <a:gd name="connsiteY63" fmla="*/ 234482 h 1485157"/>
                <a:gd name="connsiteX64" fmla="*/ 759908 w 1020492"/>
                <a:gd name="connsiteY64" fmla="*/ 156307 h 1485157"/>
                <a:gd name="connsiteX65" fmla="*/ 768595 w 1020492"/>
                <a:gd name="connsiteY65" fmla="*/ 125950 h 1485157"/>
                <a:gd name="connsiteX66" fmla="*/ 851112 w 1020492"/>
                <a:gd name="connsiteY66" fmla="*/ 0 h 1485157"/>
                <a:gd name="connsiteX67" fmla="*/ 877171 w 1020492"/>
                <a:gd name="connsiteY67" fmla="*/ 43431 h 1485157"/>
                <a:gd name="connsiteX68" fmla="*/ 877171 w 1020492"/>
                <a:gd name="connsiteY68" fmla="*/ 104234 h 1485157"/>
                <a:gd name="connsiteX69" fmla="*/ 907573 w 1020492"/>
                <a:gd name="connsiteY69" fmla="*/ 78176 h 1485157"/>
                <a:gd name="connsiteX70" fmla="*/ 877171 w 1020492"/>
                <a:gd name="connsiteY70" fmla="*/ 43431 h 1485157"/>
                <a:gd name="connsiteX71" fmla="*/ 742536 w 1020492"/>
                <a:gd name="connsiteY71" fmla="*/ 290943 h 1485157"/>
                <a:gd name="connsiteX72" fmla="*/ 703492 w 1020492"/>
                <a:gd name="connsiteY72" fmla="*/ 308315 h 1485157"/>
                <a:gd name="connsiteX73" fmla="*/ 742536 w 1020492"/>
                <a:gd name="connsiteY73" fmla="*/ 312657 h 1485157"/>
                <a:gd name="connsiteX74" fmla="*/ 742536 w 1020492"/>
                <a:gd name="connsiteY74" fmla="*/ 290943 h 1485157"/>
                <a:gd name="connsiteX75" fmla="*/ 508053 w 1020492"/>
                <a:gd name="connsiteY75" fmla="*/ 117263 h 1485157"/>
                <a:gd name="connsiteX76" fmla="*/ 525425 w 1020492"/>
                <a:gd name="connsiteY76" fmla="*/ 117263 h 1485157"/>
                <a:gd name="connsiteX77" fmla="*/ 508053 w 1020492"/>
                <a:gd name="connsiteY77" fmla="*/ 117263 h 1485157"/>
                <a:gd name="connsiteX78" fmla="*/ 334374 w 1020492"/>
                <a:gd name="connsiteY78" fmla="*/ 460322 h 1485157"/>
                <a:gd name="connsiteX79" fmla="*/ 269228 w 1020492"/>
                <a:gd name="connsiteY79" fmla="*/ 529768 h 1485157"/>
                <a:gd name="connsiteX80" fmla="*/ 334374 w 1020492"/>
                <a:gd name="connsiteY80" fmla="*/ 460322 h 1485157"/>
                <a:gd name="connsiteX81" fmla="*/ 720819 w 1020492"/>
                <a:gd name="connsiteY81" fmla="*/ 412549 h 1485157"/>
                <a:gd name="connsiteX82" fmla="*/ 673090 w 1020492"/>
                <a:gd name="connsiteY82" fmla="*/ 447293 h 1485157"/>
                <a:gd name="connsiteX83" fmla="*/ 686120 w 1020492"/>
                <a:gd name="connsiteY83" fmla="*/ 447293 h 1485157"/>
                <a:gd name="connsiteX84" fmla="*/ 720819 w 1020492"/>
                <a:gd name="connsiteY84" fmla="*/ 412549 h 148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020492" h="1485157">
                  <a:moveTo>
                    <a:pt x="851112" y="0"/>
                  </a:moveTo>
                  <a:cubicBezTo>
                    <a:pt x="877171" y="0"/>
                    <a:pt x="942317" y="95548"/>
                    <a:pt x="946659" y="108578"/>
                  </a:cubicBezTo>
                  <a:cubicBezTo>
                    <a:pt x="951004" y="112920"/>
                    <a:pt x="951004" y="121606"/>
                    <a:pt x="951004" y="130292"/>
                  </a:cubicBezTo>
                  <a:cubicBezTo>
                    <a:pt x="951004" y="143322"/>
                    <a:pt x="951004" y="147665"/>
                    <a:pt x="946659" y="156307"/>
                  </a:cubicBezTo>
                  <a:cubicBezTo>
                    <a:pt x="937974" y="173679"/>
                    <a:pt x="916258" y="191051"/>
                    <a:pt x="894543" y="204081"/>
                  </a:cubicBezTo>
                  <a:cubicBezTo>
                    <a:pt x="881514" y="212768"/>
                    <a:pt x="859799" y="217110"/>
                    <a:pt x="855455" y="234482"/>
                  </a:cubicBezTo>
                  <a:cubicBezTo>
                    <a:pt x="842425" y="260541"/>
                    <a:pt x="846770" y="295285"/>
                    <a:pt x="842425" y="325687"/>
                  </a:cubicBezTo>
                  <a:cubicBezTo>
                    <a:pt x="846770" y="330031"/>
                    <a:pt x="842425" y="334374"/>
                    <a:pt x="851112" y="334374"/>
                  </a:cubicBezTo>
                  <a:cubicBezTo>
                    <a:pt x="864142" y="334374"/>
                    <a:pt x="877171" y="317002"/>
                    <a:pt x="890201" y="317002"/>
                  </a:cubicBezTo>
                  <a:cubicBezTo>
                    <a:pt x="911915" y="317002"/>
                    <a:pt x="924945" y="356088"/>
                    <a:pt x="924945" y="364775"/>
                  </a:cubicBezTo>
                  <a:cubicBezTo>
                    <a:pt x="924945" y="416891"/>
                    <a:pt x="825053" y="495066"/>
                    <a:pt x="820711" y="551484"/>
                  </a:cubicBezTo>
                  <a:lnTo>
                    <a:pt x="825053" y="573199"/>
                  </a:lnTo>
                  <a:cubicBezTo>
                    <a:pt x="851112" y="560169"/>
                    <a:pt x="894543" y="538455"/>
                    <a:pt x="907573" y="538455"/>
                  </a:cubicBezTo>
                  <a:cubicBezTo>
                    <a:pt x="929287" y="538455"/>
                    <a:pt x="977061" y="599258"/>
                    <a:pt x="998777" y="625317"/>
                  </a:cubicBezTo>
                  <a:cubicBezTo>
                    <a:pt x="1007462" y="629659"/>
                    <a:pt x="1011807" y="647031"/>
                    <a:pt x="1011807" y="660061"/>
                  </a:cubicBezTo>
                  <a:cubicBezTo>
                    <a:pt x="1016149" y="677433"/>
                    <a:pt x="1020492" y="703492"/>
                    <a:pt x="1020492" y="712177"/>
                  </a:cubicBezTo>
                  <a:cubicBezTo>
                    <a:pt x="1020492" y="742578"/>
                    <a:pt x="990090" y="833783"/>
                    <a:pt x="985748" y="855455"/>
                  </a:cubicBezTo>
                  <a:cubicBezTo>
                    <a:pt x="942317" y="1059580"/>
                    <a:pt x="634002" y="1485157"/>
                    <a:pt x="382105" y="1485157"/>
                  </a:cubicBezTo>
                  <a:cubicBezTo>
                    <a:pt x="334374" y="1485157"/>
                    <a:pt x="225797" y="1433041"/>
                    <a:pt x="191051" y="1420012"/>
                  </a:cubicBezTo>
                  <a:cubicBezTo>
                    <a:pt x="160650" y="1406982"/>
                    <a:pt x="108534" y="1402640"/>
                    <a:pt x="82475" y="1380923"/>
                  </a:cubicBezTo>
                  <a:cubicBezTo>
                    <a:pt x="56417" y="1363551"/>
                    <a:pt x="26016" y="1337492"/>
                    <a:pt x="0" y="1315778"/>
                  </a:cubicBezTo>
                  <a:cubicBezTo>
                    <a:pt x="30359" y="1337492"/>
                    <a:pt x="82475" y="1376581"/>
                    <a:pt x="95504" y="1376581"/>
                  </a:cubicBezTo>
                  <a:cubicBezTo>
                    <a:pt x="108534" y="1376581"/>
                    <a:pt x="130248" y="1350522"/>
                    <a:pt x="143278" y="1337492"/>
                  </a:cubicBezTo>
                  <a:cubicBezTo>
                    <a:pt x="160650" y="1315778"/>
                    <a:pt x="182366" y="1298406"/>
                    <a:pt x="208425" y="1294063"/>
                  </a:cubicBezTo>
                  <a:cubicBezTo>
                    <a:pt x="347403" y="1254975"/>
                    <a:pt x="495024" y="1189872"/>
                    <a:pt x="638344" y="1033521"/>
                  </a:cubicBezTo>
                  <a:cubicBezTo>
                    <a:pt x="577541" y="951002"/>
                    <a:pt x="486337" y="898886"/>
                    <a:pt x="429878" y="846770"/>
                  </a:cubicBezTo>
                  <a:cubicBezTo>
                    <a:pt x="416849" y="833783"/>
                    <a:pt x="421191" y="816411"/>
                    <a:pt x="416849" y="803381"/>
                  </a:cubicBezTo>
                  <a:lnTo>
                    <a:pt x="425534" y="803381"/>
                  </a:lnTo>
                  <a:cubicBezTo>
                    <a:pt x="499366" y="846770"/>
                    <a:pt x="581886" y="929287"/>
                    <a:pt x="660061" y="1003120"/>
                  </a:cubicBezTo>
                  <a:cubicBezTo>
                    <a:pt x="764250" y="881514"/>
                    <a:pt x="816368" y="738236"/>
                    <a:pt x="864142" y="620972"/>
                  </a:cubicBezTo>
                  <a:cubicBezTo>
                    <a:pt x="868484" y="616630"/>
                    <a:pt x="868484" y="612287"/>
                    <a:pt x="864142" y="603600"/>
                  </a:cubicBezTo>
                  <a:cubicBezTo>
                    <a:pt x="798996" y="638344"/>
                    <a:pt x="725164" y="686120"/>
                    <a:pt x="664403" y="759950"/>
                  </a:cubicBezTo>
                  <a:cubicBezTo>
                    <a:pt x="660061" y="755608"/>
                    <a:pt x="586228" y="616630"/>
                    <a:pt x="586228" y="599258"/>
                  </a:cubicBezTo>
                  <a:cubicBezTo>
                    <a:pt x="586228" y="590571"/>
                    <a:pt x="594915" y="573199"/>
                    <a:pt x="603600" y="560169"/>
                  </a:cubicBezTo>
                  <a:cubicBezTo>
                    <a:pt x="581886" y="542797"/>
                    <a:pt x="525425" y="434263"/>
                    <a:pt x="525425" y="421236"/>
                  </a:cubicBezTo>
                  <a:cubicBezTo>
                    <a:pt x="525425" y="395177"/>
                    <a:pt x="568856" y="351746"/>
                    <a:pt x="594915" y="330031"/>
                  </a:cubicBezTo>
                  <a:cubicBezTo>
                    <a:pt x="590571" y="325687"/>
                    <a:pt x="586228" y="317002"/>
                    <a:pt x="577541" y="317002"/>
                  </a:cubicBezTo>
                  <a:cubicBezTo>
                    <a:pt x="564514" y="317002"/>
                    <a:pt x="495024" y="403862"/>
                    <a:pt x="447250" y="442950"/>
                  </a:cubicBezTo>
                  <a:cubicBezTo>
                    <a:pt x="447250" y="447293"/>
                    <a:pt x="442908" y="447293"/>
                    <a:pt x="442908" y="460322"/>
                  </a:cubicBezTo>
                  <a:cubicBezTo>
                    <a:pt x="442908" y="469009"/>
                    <a:pt x="451593" y="516738"/>
                    <a:pt x="451593" y="525425"/>
                  </a:cubicBezTo>
                  <a:cubicBezTo>
                    <a:pt x="451593" y="538455"/>
                    <a:pt x="447250" y="577541"/>
                    <a:pt x="442908" y="599258"/>
                  </a:cubicBezTo>
                  <a:cubicBezTo>
                    <a:pt x="442908" y="607943"/>
                    <a:pt x="429878" y="616630"/>
                    <a:pt x="425534" y="634002"/>
                  </a:cubicBezTo>
                  <a:cubicBezTo>
                    <a:pt x="421191" y="638344"/>
                    <a:pt x="425534" y="655718"/>
                    <a:pt x="429878" y="668746"/>
                  </a:cubicBezTo>
                  <a:cubicBezTo>
                    <a:pt x="382105" y="634002"/>
                    <a:pt x="356088" y="577541"/>
                    <a:pt x="338716" y="534112"/>
                  </a:cubicBezTo>
                  <a:cubicBezTo>
                    <a:pt x="299630" y="564514"/>
                    <a:pt x="230140" y="629659"/>
                    <a:pt x="217110" y="629659"/>
                  </a:cubicBezTo>
                  <a:cubicBezTo>
                    <a:pt x="199738" y="629659"/>
                    <a:pt x="151965" y="542797"/>
                    <a:pt x="151965" y="538455"/>
                  </a:cubicBezTo>
                  <a:cubicBezTo>
                    <a:pt x="151965" y="503711"/>
                    <a:pt x="264884" y="399519"/>
                    <a:pt x="290943" y="390834"/>
                  </a:cubicBezTo>
                  <a:cubicBezTo>
                    <a:pt x="303972" y="382147"/>
                    <a:pt x="325687" y="382147"/>
                    <a:pt x="347403" y="382147"/>
                  </a:cubicBezTo>
                  <a:cubicBezTo>
                    <a:pt x="347403" y="373460"/>
                    <a:pt x="356088" y="351746"/>
                    <a:pt x="343061" y="351746"/>
                  </a:cubicBezTo>
                  <a:cubicBezTo>
                    <a:pt x="334374" y="351746"/>
                    <a:pt x="151965" y="429921"/>
                    <a:pt x="143278" y="429921"/>
                  </a:cubicBezTo>
                  <a:cubicBezTo>
                    <a:pt x="121563" y="429921"/>
                    <a:pt x="73789" y="360433"/>
                    <a:pt x="73789" y="347403"/>
                  </a:cubicBezTo>
                  <a:cubicBezTo>
                    <a:pt x="73789" y="338716"/>
                    <a:pt x="78132" y="303972"/>
                    <a:pt x="95504" y="286600"/>
                  </a:cubicBezTo>
                  <a:cubicBezTo>
                    <a:pt x="125906" y="247512"/>
                    <a:pt x="186709" y="247512"/>
                    <a:pt x="234482" y="230140"/>
                  </a:cubicBezTo>
                  <a:cubicBezTo>
                    <a:pt x="256199" y="221453"/>
                    <a:pt x="286600" y="217110"/>
                    <a:pt x="312659" y="204081"/>
                  </a:cubicBezTo>
                  <a:cubicBezTo>
                    <a:pt x="325687" y="195396"/>
                    <a:pt x="369118" y="195396"/>
                    <a:pt x="377760" y="173679"/>
                  </a:cubicBezTo>
                  <a:cubicBezTo>
                    <a:pt x="390790" y="138979"/>
                    <a:pt x="390790" y="95548"/>
                    <a:pt x="425534" y="69489"/>
                  </a:cubicBezTo>
                  <a:cubicBezTo>
                    <a:pt x="434221" y="60803"/>
                    <a:pt x="455935" y="56460"/>
                    <a:pt x="468965" y="56460"/>
                  </a:cubicBezTo>
                  <a:cubicBezTo>
                    <a:pt x="477652" y="56460"/>
                    <a:pt x="525425" y="65147"/>
                    <a:pt x="551484" y="78176"/>
                  </a:cubicBezTo>
                  <a:cubicBezTo>
                    <a:pt x="577541" y="91204"/>
                    <a:pt x="620972" y="134635"/>
                    <a:pt x="620972" y="164994"/>
                  </a:cubicBezTo>
                  <a:cubicBezTo>
                    <a:pt x="620972" y="217110"/>
                    <a:pt x="481994" y="264884"/>
                    <a:pt x="473309" y="290943"/>
                  </a:cubicBezTo>
                  <a:cubicBezTo>
                    <a:pt x="464622" y="312657"/>
                    <a:pt x="460280" y="356088"/>
                    <a:pt x="460280" y="364775"/>
                  </a:cubicBezTo>
                  <a:cubicBezTo>
                    <a:pt x="460280" y="377805"/>
                    <a:pt x="460280" y="382147"/>
                    <a:pt x="464622" y="386490"/>
                  </a:cubicBezTo>
                  <a:cubicBezTo>
                    <a:pt x="503711" y="356088"/>
                    <a:pt x="551484" y="325687"/>
                    <a:pt x="581886" y="290943"/>
                  </a:cubicBezTo>
                  <a:cubicBezTo>
                    <a:pt x="594915" y="277913"/>
                    <a:pt x="599258" y="247512"/>
                    <a:pt x="616630" y="234482"/>
                  </a:cubicBezTo>
                  <a:cubicBezTo>
                    <a:pt x="660061" y="199738"/>
                    <a:pt x="712177" y="182366"/>
                    <a:pt x="759908" y="156307"/>
                  </a:cubicBezTo>
                  <a:cubicBezTo>
                    <a:pt x="764250" y="151965"/>
                    <a:pt x="768595" y="138979"/>
                    <a:pt x="768595" y="125950"/>
                  </a:cubicBezTo>
                  <a:cubicBezTo>
                    <a:pt x="768595" y="108578"/>
                    <a:pt x="798996" y="0"/>
                    <a:pt x="851112" y="0"/>
                  </a:cubicBezTo>
                  <a:close/>
                  <a:moveTo>
                    <a:pt x="877171" y="43431"/>
                  </a:moveTo>
                  <a:lnTo>
                    <a:pt x="877171" y="104234"/>
                  </a:lnTo>
                  <a:cubicBezTo>
                    <a:pt x="890201" y="99891"/>
                    <a:pt x="907573" y="91204"/>
                    <a:pt x="907573" y="78176"/>
                  </a:cubicBezTo>
                  <a:cubicBezTo>
                    <a:pt x="907573" y="65147"/>
                    <a:pt x="890201" y="52117"/>
                    <a:pt x="877171" y="43431"/>
                  </a:cubicBezTo>
                  <a:close/>
                  <a:moveTo>
                    <a:pt x="742536" y="290943"/>
                  </a:moveTo>
                  <a:cubicBezTo>
                    <a:pt x="729506" y="295285"/>
                    <a:pt x="716521" y="299630"/>
                    <a:pt x="703492" y="308315"/>
                  </a:cubicBezTo>
                  <a:cubicBezTo>
                    <a:pt x="716521" y="308315"/>
                    <a:pt x="729506" y="308315"/>
                    <a:pt x="742536" y="312657"/>
                  </a:cubicBezTo>
                  <a:lnTo>
                    <a:pt x="742536" y="290943"/>
                  </a:lnTo>
                  <a:close/>
                  <a:moveTo>
                    <a:pt x="508053" y="117263"/>
                  </a:moveTo>
                  <a:cubicBezTo>
                    <a:pt x="512396" y="121606"/>
                    <a:pt x="521083" y="117263"/>
                    <a:pt x="525425" y="117263"/>
                  </a:cubicBezTo>
                  <a:lnTo>
                    <a:pt x="508053" y="117263"/>
                  </a:lnTo>
                  <a:close/>
                  <a:moveTo>
                    <a:pt x="334374" y="460322"/>
                  </a:moveTo>
                  <a:cubicBezTo>
                    <a:pt x="308315" y="482039"/>
                    <a:pt x="286600" y="508053"/>
                    <a:pt x="269228" y="529768"/>
                  </a:cubicBezTo>
                  <a:cubicBezTo>
                    <a:pt x="290943" y="508053"/>
                    <a:pt x="351746" y="490724"/>
                    <a:pt x="334374" y="460322"/>
                  </a:cubicBezTo>
                  <a:close/>
                  <a:moveTo>
                    <a:pt x="720819" y="412549"/>
                  </a:moveTo>
                  <a:cubicBezTo>
                    <a:pt x="703492" y="421236"/>
                    <a:pt x="686120" y="438608"/>
                    <a:pt x="673090" y="447293"/>
                  </a:cubicBezTo>
                  <a:lnTo>
                    <a:pt x="686120" y="447293"/>
                  </a:lnTo>
                  <a:lnTo>
                    <a:pt x="720819" y="412549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FAB5ED5-EF10-3443-E522-6D8F78F3E533}"/>
                </a:ext>
              </a:extLst>
            </p:cNvPr>
            <p:cNvGrpSpPr/>
            <p:nvPr/>
          </p:nvGrpSpPr>
          <p:grpSpPr>
            <a:xfrm>
              <a:off x="4312855" y="4121064"/>
              <a:ext cx="1241988" cy="1317963"/>
              <a:chOff x="4967007" y="3963679"/>
              <a:chExt cx="1419967" cy="1506829"/>
            </a:xfrm>
            <a:grpFill/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15F2487-7B10-F00C-002E-2297188DB483}"/>
                  </a:ext>
                </a:extLst>
              </p:cNvPr>
              <p:cNvSpPr/>
              <p:nvPr/>
            </p:nvSpPr>
            <p:spPr>
              <a:xfrm>
                <a:off x="4967007" y="3963679"/>
                <a:ext cx="625315" cy="1263874"/>
              </a:xfrm>
              <a:custGeom>
                <a:avLst/>
                <a:gdLst>
                  <a:gd name="connsiteX0" fmla="*/ 390788 w 625315"/>
                  <a:gd name="connsiteY0" fmla="*/ 0 h 1263874"/>
                  <a:gd name="connsiteX1" fmla="*/ 512394 w 625315"/>
                  <a:gd name="connsiteY1" fmla="*/ 169335 h 1263874"/>
                  <a:gd name="connsiteX2" fmla="*/ 447248 w 625315"/>
                  <a:gd name="connsiteY2" fmla="*/ 234481 h 1263874"/>
                  <a:gd name="connsiteX3" fmla="*/ 512394 w 625315"/>
                  <a:gd name="connsiteY3" fmla="*/ 312658 h 1263874"/>
                  <a:gd name="connsiteX4" fmla="*/ 416847 w 625315"/>
                  <a:gd name="connsiteY4" fmla="*/ 421234 h 1263874"/>
                  <a:gd name="connsiteX5" fmla="*/ 468965 w 625315"/>
                  <a:gd name="connsiteY5" fmla="*/ 495022 h 1263874"/>
                  <a:gd name="connsiteX6" fmla="*/ 321342 w 625315"/>
                  <a:gd name="connsiteY6" fmla="*/ 655717 h 1263874"/>
                  <a:gd name="connsiteX7" fmla="*/ 330029 w 625315"/>
                  <a:gd name="connsiteY7" fmla="*/ 660059 h 1263874"/>
                  <a:gd name="connsiteX8" fmla="*/ 386445 w 625315"/>
                  <a:gd name="connsiteY8" fmla="*/ 634000 h 1263874"/>
                  <a:gd name="connsiteX9" fmla="*/ 416847 w 625315"/>
                  <a:gd name="connsiteY9" fmla="*/ 586227 h 1263874"/>
                  <a:gd name="connsiteX10" fmla="*/ 560169 w 625315"/>
                  <a:gd name="connsiteY10" fmla="*/ 716520 h 1263874"/>
                  <a:gd name="connsiteX11" fmla="*/ 486337 w 625315"/>
                  <a:gd name="connsiteY11" fmla="*/ 764293 h 1263874"/>
                  <a:gd name="connsiteX12" fmla="*/ 486337 w 625315"/>
                  <a:gd name="connsiteY12" fmla="*/ 798995 h 1263874"/>
                  <a:gd name="connsiteX13" fmla="*/ 499366 w 625315"/>
                  <a:gd name="connsiteY13" fmla="*/ 803337 h 1263874"/>
                  <a:gd name="connsiteX14" fmla="*/ 625315 w 625315"/>
                  <a:gd name="connsiteY14" fmla="*/ 729549 h 1263874"/>
                  <a:gd name="connsiteX15" fmla="*/ 490679 w 625315"/>
                  <a:gd name="connsiteY15" fmla="*/ 851111 h 1263874"/>
                  <a:gd name="connsiteX16" fmla="*/ 308313 w 625315"/>
                  <a:gd name="connsiteY16" fmla="*/ 1263660 h 1263874"/>
                  <a:gd name="connsiteX17" fmla="*/ 221453 w 625315"/>
                  <a:gd name="connsiteY17" fmla="*/ 1237601 h 1263874"/>
                  <a:gd name="connsiteX18" fmla="*/ 130248 w 625315"/>
                  <a:gd name="connsiteY18" fmla="*/ 1037863 h 1263874"/>
                  <a:gd name="connsiteX19" fmla="*/ 390788 w 625315"/>
                  <a:gd name="connsiteY19" fmla="*/ 838081 h 1263874"/>
                  <a:gd name="connsiteX20" fmla="*/ 390788 w 625315"/>
                  <a:gd name="connsiteY20" fmla="*/ 812023 h 1263874"/>
                  <a:gd name="connsiteX21" fmla="*/ 86817 w 625315"/>
                  <a:gd name="connsiteY21" fmla="*/ 955345 h 1263874"/>
                  <a:gd name="connsiteX22" fmla="*/ 0 w 625315"/>
                  <a:gd name="connsiteY22" fmla="*/ 803337 h 1263874"/>
                  <a:gd name="connsiteX23" fmla="*/ 99847 w 625315"/>
                  <a:gd name="connsiteY23" fmla="*/ 716520 h 1263874"/>
                  <a:gd name="connsiteX24" fmla="*/ 317000 w 625315"/>
                  <a:gd name="connsiteY24" fmla="*/ 573197 h 1263874"/>
                  <a:gd name="connsiteX25" fmla="*/ 317000 w 625315"/>
                  <a:gd name="connsiteY25" fmla="*/ 560168 h 1263874"/>
                  <a:gd name="connsiteX26" fmla="*/ 282256 w 625315"/>
                  <a:gd name="connsiteY26" fmla="*/ 573197 h 1263874"/>
                  <a:gd name="connsiteX27" fmla="*/ 230138 w 625315"/>
                  <a:gd name="connsiteY27" fmla="*/ 490680 h 1263874"/>
                  <a:gd name="connsiteX28" fmla="*/ 230138 w 625315"/>
                  <a:gd name="connsiteY28" fmla="*/ 481993 h 1263874"/>
                  <a:gd name="connsiteX29" fmla="*/ 429876 w 625315"/>
                  <a:gd name="connsiteY29" fmla="*/ 338715 h 1263874"/>
                  <a:gd name="connsiteX30" fmla="*/ 421189 w 625315"/>
                  <a:gd name="connsiteY30" fmla="*/ 334372 h 1263874"/>
                  <a:gd name="connsiteX31" fmla="*/ 264882 w 625315"/>
                  <a:gd name="connsiteY31" fmla="*/ 412547 h 1263874"/>
                  <a:gd name="connsiteX32" fmla="*/ 204079 w 625315"/>
                  <a:gd name="connsiteY32" fmla="*/ 334372 h 1263874"/>
                  <a:gd name="connsiteX33" fmla="*/ 212766 w 625315"/>
                  <a:gd name="connsiteY33" fmla="*/ 282256 h 1263874"/>
                  <a:gd name="connsiteX34" fmla="*/ 364773 w 625315"/>
                  <a:gd name="connsiteY34" fmla="*/ 195394 h 1263874"/>
                  <a:gd name="connsiteX35" fmla="*/ 399475 w 625315"/>
                  <a:gd name="connsiteY35" fmla="*/ 121562 h 1263874"/>
                  <a:gd name="connsiteX36" fmla="*/ 338714 w 625315"/>
                  <a:gd name="connsiteY36" fmla="*/ 69488 h 1263874"/>
                  <a:gd name="connsiteX37" fmla="*/ 390788 w 625315"/>
                  <a:gd name="connsiteY37" fmla="*/ 0 h 1263874"/>
                  <a:gd name="connsiteX38" fmla="*/ 382103 w 625315"/>
                  <a:gd name="connsiteY38" fmla="*/ 951002 h 1263874"/>
                  <a:gd name="connsiteX39" fmla="*/ 212766 w 625315"/>
                  <a:gd name="connsiteY39" fmla="*/ 1155084 h 1263874"/>
                  <a:gd name="connsiteX40" fmla="*/ 256197 w 625315"/>
                  <a:gd name="connsiteY40" fmla="*/ 1168111 h 1263874"/>
                  <a:gd name="connsiteX41" fmla="*/ 382103 w 625315"/>
                  <a:gd name="connsiteY41" fmla="*/ 951002 h 126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25315" h="1263874">
                    <a:moveTo>
                      <a:pt x="390788" y="0"/>
                    </a:moveTo>
                    <a:cubicBezTo>
                      <a:pt x="425534" y="0"/>
                      <a:pt x="512394" y="160650"/>
                      <a:pt x="512394" y="169335"/>
                    </a:cubicBezTo>
                    <a:cubicBezTo>
                      <a:pt x="512394" y="208424"/>
                      <a:pt x="473307" y="208424"/>
                      <a:pt x="447248" y="234481"/>
                    </a:cubicBezTo>
                    <a:cubicBezTo>
                      <a:pt x="473307" y="260540"/>
                      <a:pt x="495022" y="286599"/>
                      <a:pt x="512394" y="312658"/>
                    </a:cubicBezTo>
                    <a:cubicBezTo>
                      <a:pt x="486337" y="325685"/>
                      <a:pt x="455935" y="395175"/>
                      <a:pt x="416847" y="421234"/>
                    </a:cubicBezTo>
                    <a:cubicBezTo>
                      <a:pt x="434219" y="442949"/>
                      <a:pt x="468965" y="481993"/>
                      <a:pt x="468965" y="495022"/>
                    </a:cubicBezTo>
                    <a:cubicBezTo>
                      <a:pt x="468965" y="512394"/>
                      <a:pt x="334372" y="638345"/>
                      <a:pt x="321342" y="655717"/>
                    </a:cubicBezTo>
                    <a:cubicBezTo>
                      <a:pt x="321342" y="655717"/>
                      <a:pt x="317000" y="660059"/>
                      <a:pt x="330029" y="660059"/>
                    </a:cubicBezTo>
                    <a:cubicBezTo>
                      <a:pt x="338714" y="660059"/>
                      <a:pt x="369116" y="642687"/>
                      <a:pt x="386445" y="634000"/>
                    </a:cubicBezTo>
                    <a:cubicBezTo>
                      <a:pt x="390788" y="620971"/>
                      <a:pt x="390788" y="586227"/>
                      <a:pt x="416847" y="586227"/>
                    </a:cubicBezTo>
                    <a:cubicBezTo>
                      <a:pt x="434219" y="586227"/>
                      <a:pt x="560169" y="712175"/>
                      <a:pt x="560169" y="716520"/>
                    </a:cubicBezTo>
                    <a:cubicBezTo>
                      <a:pt x="560169" y="738234"/>
                      <a:pt x="495022" y="751264"/>
                      <a:pt x="486337" y="764293"/>
                    </a:cubicBezTo>
                    <a:lnTo>
                      <a:pt x="486337" y="798995"/>
                    </a:lnTo>
                    <a:cubicBezTo>
                      <a:pt x="490679" y="798995"/>
                      <a:pt x="486337" y="803337"/>
                      <a:pt x="499366" y="803337"/>
                    </a:cubicBezTo>
                    <a:cubicBezTo>
                      <a:pt x="508051" y="803337"/>
                      <a:pt x="581884" y="755606"/>
                      <a:pt x="625315" y="729549"/>
                    </a:cubicBezTo>
                    <a:cubicBezTo>
                      <a:pt x="581884" y="768636"/>
                      <a:pt x="538453" y="816367"/>
                      <a:pt x="490679" y="851111"/>
                    </a:cubicBezTo>
                    <a:cubicBezTo>
                      <a:pt x="464620" y="998776"/>
                      <a:pt x="503709" y="1263660"/>
                      <a:pt x="308313" y="1263660"/>
                    </a:cubicBezTo>
                    <a:cubicBezTo>
                      <a:pt x="273569" y="1263660"/>
                      <a:pt x="260539" y="1268003"/>
                      <a:pt x="221453" y="1237601"/>
                    </a:cubicBezTo>
                    <a:cubicBezTo>
                      <a:pt x="186707" y="1215887"/>
                      <a:pt x="130248" y="1089980"/>
                      <a:pt x="130248" y="1037863"/>
                    </a:cubicBezTo>
                    <a:cubicBezTo>
                      <a:pt x="130248" y="916257"/>
                      <a:pt x="338714" y="859798"/>
                      <a:pt x="390788" y="838081"/>
                    </a:cubicBezTo>
                    <a:lnTo>
                      <a:pt x="390788" y="812023"/>
                    </a:lnTo>
                    <a:cubicBezTo>
                      <a:pt x="373460" y="816367"/>
                      <a:pt x="125904" y="955345"/>
                      <a:pt x="86817" y="955345"/>
                    </a:cubicBezTo>
                    <a:cubicBezTo>
                      <a:pt x="56416" y="955345"/>
                      <a:pt x="0" y="820709"/>
                      <a:pt x="0" y="803337"/>
                    </a:cubicBezTo>
                    <a:cubicBezTo>
                      <a:pt x="0" y="772978"/>
                      <a:pt x="99847" y="716520"/>
                      <a:pt x="99847" y="716520"/>
                    </a:cubicBezTo>
                    <a:cubicBezTo>
                      <a:pt x="164992" y="677431"/>
                      <a:pt x="243167" y="625315"/>
                      <a:pt x="317000" y="573197"/>
                    </a:cubicBezTo>
                    <a:cubicBezTo>
                      <a:pt x="317000" y="573197"/>
                      <a:pt x="321342" y="568855"/>
                      <a:pt x="317000" y="560168"/>
                    </a:cubicBezTo>
                    <a:cubicBezTo>
                      <a:pt x="308313" y="564512"/>
                      <a:pt x="290941" y="573197"/>
                      <a:pt x="282256" y="573197"/>
                    </a:cubicBezTo>
                    <a:cubicBezTo>
                      <a:pt x="260539" y="573197"/>
                      <a:pt x="230138" y="495022"/>
                      <a:pt x="230138" y="490680"/>
                    </a:cubicBezTo>
                    <a:lnTo>
                      <a:pt x="230138" y="481993"/>
                    </a:lnTo>
                    <a:cubicBezTo>
                      <a:pt x="286598" y="451591"/>
                      <a:pt x="369116" y="395175"/>
                      <a:pt x="429876" y="338715"/>
                    </a:cubicBezTo>
                    <a:cubicBezTo>
                      <a:pt x="429876" y="338715"/>
                      <a:pt x="429876" y="334372"/>
                      <a:pt x="421189" y="334372"/>
                    </a:cubicBezTo>
                    <a:cubicBezTo>
                      <a:pt x="369116" y="334372"/>
                      <a:pt x="277911" y="412547"/>
                      <a:pt x="264882" y="412547"/>
                    </a:cubicBezTo>
                    <a:cubicBezTo>
                      <a:pt x="234480" y="412547"/>
                      <a:pt x="204079" y="343059"/>
                      <a:pt x="204079" y="334372"/>
                    </a:cubicBezTo>
                    <a:cubicBezTo>
                      <a:pt x="204079" y="321343"/>
                      <a:pt x="212766" y="299628"/>
                      <a:pt x="212766" y="282256"/>
                    </a:cubicBezTo>
                    <a:cubicBezTo>
                      <a:pt x="217108" y="204079"/>
                      <a:pt x="312657" y="204079"/>
                      <a:pt x="364773" y="195394"/>
                    </a:cubicBezTo>
                    <a:cubicBezTo>
                      <a:pt x="377760" y="173678"/>
                      <a:pt x="390788" y="147621"/>
                      <a:pt x="399475" y="121562"/>
                    </a:cubicBezTo>
                    <a:cubicBezTo>
                      <a:pt x="382103" y="108532"/>
                      <a:pt x="360431" y="86860"/>
                      <a:pt x="338714" y="69488"/>
                    </a:cubicBezTo>
                    <a:cubicBezTo>
                      <a:pt x="347401" y="52116"/>
                      <a:pt x="360431" y="0"/>
                      <a:pt x="390788" y="0"/>
                    </a:cubicBezTo>
                    <a:close/>
                    <a:moveTo>
                      <a:pt x="382103" y="951002"/>
                    </a:moveTo>
                    <a:cubicBezTo>
                      <a:pt x="325685" y="1016148"/>
                      <a:pt x="230138" y="1089980"/>
                      <a:pt x="212766" y="1155084"/>
                    </a:cubicBezTo>
                    <a:cubicBezTo>
                      <a:pt x="225795" y="1163769"/>
                      <a:pt x="243167" y="1168111"/>
                      <a:pt x="256197" y="1168111"/>
                    </a:cubicBezTo>
                    <a:cubicBezTo>
                      <a:pt x="369116" y="1168111"/>
                      <a:pt x="377760" y="1007461"/>
                      <a:pt x="382103" y="951002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A9530D4-F2B7-51E0-3F08-9743C3057BAA}"/>
                  </a:ext>
                </a:extLst>
              </p:cNvPr>
              <p:cNvSpPr/>
              <p:nvPr/>
            </p:nvSpPr>
            <p:spPr>
              <a:xfrm>
                <a:off x="5075539" y="4202505"/>
                <a:ext cx="1311435" cy="1268003"/>
              </a:xfrm>
              <a:custGeom>
                <a:avLst/>
                <a:gdLst>
                  <a:gd name="connsiteX0" fmla="*/ 799039 w 1311435"/>
                  <a:gd name="connsiteY0" fmla="*/ 0 h 1268003"/>
                  <a:gd name="connsiteX1" fmla="*/ 916303 w 1311435"/>
                  <a:gd name="connsiteY1" fmla="*/ 34744 h 1268003"/>
                  <a:gd name="connsiteX2" fmla="*/ 985748 w 1311435"/>
                  <a:gd name="connsiteY2" fmla="*/ 95547 h 1268003"/>
                  <a:gd name="connsiteX3" fmla="*/ 868529 w 1311435"/>
                  <a:gd name="connsiteY3" fmla="*/ 160693 h 1268003"/>
                  <a:gd name="connsiteX4" fmla="*/ 816411 w 1311435"/>
                  <a:gd name="connsiteY4" fmla="*/ 186752 h 1268003"/>
                  <a:gd name="connsiteX5" fmla="*/ 781667 w 1311435"/>
                  <a:gd name="connsiteY5" fmla="*/ 364774 h 1268003"/>
                  <a:gd name="connsiteX6" fmla="*/ 786010 w 1311435"/>
                  <a:gd name="connsiteY6" fmla="*/ 377803 h 1268003"/>
                  <a:gd name="connsiteX7" fmla="*/ 1037864 w 1311435"/>
                  <a:gd name="connsiteY7" fmla="*/ 317000 h 1268003"/>
                  <a:gd name="connsiteX8" fmla="*/ 1276734 w 1311435"/>
                  <a:gd name="connsiteY8" fmla="*/ 508096 h 1268003"/>
                  <a:gd name="connsiteX9" fmla="*/ 1311435 w 1311435"/>
                  <a:gd name="connsiteY9" fmla="*/ 638345 h 1268003"/>
                  <a:gd name="connsiteX10" fmla="*/ 1063923 w 1311435"/>
                  <a:gd name="connsiteY10" fmla="*/ 1207244 h 1268003"/>
                  <a:gd name="connsiteX11" fmla="*/ 838127 w 1311435"/>
                  <a:gd name="connsiteY11" fmla="*/ 1268003 h 1268003"/>
                  <a:gd name="connsiteX12" fmla="*/ 438608 w 1311435"/>
                  <a:gd name="connsiteY12" fmla="*/ 1220274 h 1268003"/>
                  <a:gd name="connsiteX13" fmla="*/ 264928 w 1311435"/>
                  <a:gd name="connsiteY13" fmla="*/ 1233301 h 1268003"/>
                  <a:gd name="connsiteX14" fmla="*/ 0 w 1311435"/>
                  <a:gd name="connsiteY14" fmla="*/ 1224616 h 1268003"/>
                  <a:gd name="connsiteX15" fmla="*/ 290943 w 1311435"/>
                  <a:gd name="connsiteY15" fmla="*/ 1194215 h 1268003"/>
                  <a:gd name="connsiteX16" fmla="*/ 512440 w 1311435"/>
                  <a:gd name="connsiteY16" fmla="*/ 1050892 h 1268003"/>
                  <a:gd name="connsiteX17" fmla="*/ 686120 w 1311435"/>
                  <a:gd name="connsiteY17" fmla="*/ 985747 h 1268003"/>
                  <a:gd name="connsiteX18" fmla="*/ 851155 w 1311435"/>
                  <a:gd name="connsiteY18" fmla="*/ 959688 h 1268003"/>
                  <a:gd name="connsiteX19" fmla="*/ 924988 w 1311435"/>
                  <a:gd name="connsiteY19" fmla="*/ 929286 h 1268003"/>
                  <a:gd name="connsiteX20" fmla="*/ 1155128 w 1311435"/>
                  <a:gd name="connsiteY20" fmla="*/ 495067 h 1268003"/>
                  <a:gd name="connsiteX21" fmla="*/ 1155128 w 1311435"/>
                  <a:gd name="connsiteY21" fmla="*/ 451636 h 1268003"/>
                  <a:gd name="connsiteX22" fmla="*/ 1142098 w 1311435"/>
                  <a:gd name="connsiteY22" fmla="*/ 447293 h 1268003"/>
                  <a:gd name="connsiteX23" fmla="*/ 759951 w 1311435"/>
                  <a:gd name="connsiteY23" fmla="*/ 564512 h 1268003"/>
                  <a:gd name="connsiteX24" fmla="*/ 655718 w 1311435"/>
                  <a:gd name="connsiteY24" fmla="*/ 403862 h 1268003"/>
                  <a:gd name="connsiteX25" fmla="*/ 655718 w 1311435"/>
                  <a:gd name="connsiteY25" fmla="*/ 386490 h 1268003"/>
                  <a:gd name="connsiteX26" fmla="*/ 694805 w 1311435"/>
                  <a:gd name="connsiteY26" fmla="*/ 230138 h 1268003"/>
                  <a:gd name="connsiteX27" fmla="*/ 690462 w 1311435"/>
                  <a:gd name="connsiteY27" fmla="*/ 221453 h 1268003"/>
                  <a:gd name="connsiteX28" fmla="*/ 560214 w 1311435"/>
                  <a:gd name="connsiteY28" fmla="*/ 264884 h 1268003"/>
                  <a:gd name="connsiteX29" fmla="*/ 516783 w 1311435"/>
                  <a:gd name="connsiteY29" fmla="*/ 243168 h 1268003"/>
                  <a:gd name="connsiteX30" fmla="*/ 603645 w 1311435"/>
                  <a:gd name="connsiteY30" fmla="*/ 130291 h 1268003"/>
                  <a:gd name="connsiteX31" fmla="*/ 725207 w 1311435"/>
                  <a:gd name="connsiteY31" fmla="*/ 78175 h 1268003"/>
                  <a:gd name="connsiteX32" fmla="*/ 746923 w 1311435"/>
                  <a:gd name="connsiteY32" fmla="*/ 26057 h 1268003"/>
                  <a:gd name="connsiteX33" fmla="*/ 799039 w 1311435"/>
                  <a:gd name="connsiteY33" fmla="*/ 0 h 126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11435" h="1268003">
                    <a:moveTo>
                      <a:pt x="799039" y="0"/>
                    </a:moveTo>
                    <a:cubicBezTo>
                      <a:pt x="812069" y="0"/>
                      <a:pt x="877214" y="17372"/>
                      <a:pt x="916303" y="34744"/>
                    </a:cubicBezTo>
                    <a:cubicBezTo>
                      <a:pt x="942360" y="47774"/>
                      <a:pt x="985748" y="86860"/>
                      <a:pt x="985748" y="95547"/>
                    </a:cubicBezTo>
                    <a:cubicBezTo>
                      <a:pt x="985748" y="112919"/>
                      <a:pt x="885901" y="152008"/>
                      <a:pt x="868529" y="160693"/>
                    </a:cubicBezTo>
                    <a:cubicBezTo>
                      <a:pt x="851155" y="169380"/>
                      <a:pt x="833783" y="173722"/>
                      <a:pt x="816411" y="186752"/>
                    </a:cubicBezTo>
                    <a:cubicBezTo>
                      <a:pt x="807726" y="247512"/>
                      <a:pt x="781667" y="356089"/>
                      <a:pt x="781667" y="364774"/>
                    </a:cubicBezTo>
                    <a:cubicBezTo>
                      <a:pt x="781667" y="377803"/>
                      <a:pt x="781667" y="373461"/>
                      <a:pt x="786010" y="377803"/>
                    </a:cubicBezTo>
                    <a:cubicBezTo>
                      <a:pt x="864185" y="343059"/>
                      <a:pt x="955389" y="317000"/>
                      <a:pt x="1037864" y="317000"/>
                    </a:cubicBezTo>
                    <a:cubicBezTo>
                      <a:pt x="1146441" y="317000"/>
                      <a:pt x="1172500" y="382146"/>
                      <a:pt x="1276734" y="508096"/>
                    </a:cubicBezTo>
                    <a:cubicBezTo>
                      <a:pt x="1307135" y="542840"/>
                      <a:pt x="1311435" y="594914"/>
                      <a:pt x="1311435" y="638345"/>
                    </a:cubicBezTo>
                    <a:cubicBezTo>
                      <a:pt x="1311435" y="768636"/>
                      <a:pt x="1185529" y="1133412"/>
                      <a:pt x="1063923" y="1207244"/>
                    </a:cubicBezTo>
                    <a:cubicBezTo>
                      <a:pt x="1020492" y="1233301"/>
                      <a:pt x="890244" y="1268003"/>
                      <a:pt x="838127" y="1268003"/>
                    </a:cubicBezTo>
                    <a:cubicBezTo>
                      <a:pt x="655718" y="1268003"/>
                      <a:pt x="594958" y="1220274"/>
                      <a:pt x="438608" y="1220274"/>
                    </a:cubicBezTo>
                    <a:lnTo>
                      <a:pt x="264928" y="1233301"/>
                    </a:lnTo>
                    <a:cubicBezTo>
                      <a:pt x="178066" y="1228959"/>
                      <a:pt x="86862" y="1224616"/>
                      <a:pt x="0" y="1224616"/>
                    </a:cubicBezTo>
                    <a:cubicBezTo>
                      <a:pt x="91204" y="1211587"/>
                      <a:pt x="199781" y="1220274"/>
                      <a:pt x="290943" y="1194215"/>
                    </a:cubicBezTo>
                    <a:cubicBezTo>
                      <a:pt x="364775" y="1176843"/>
                      <a:pt x="438608" y="1098668"/>
                      <a:pt x="512440" y="1050892"/>
                    </a:cubicBezTo>
                    <a:cubicBezTo>
                      <a:pt x="560214" y="1016148"/>
                      <a:pt x="634002" y="994434"/>
                      <a:pt x="686120" y="985747"/>
                    </a:cubicBezTo>
                    <a:cubicBezTo>
                      <a:pt x="733893" y="972717"/>
                      <a:pt x="794696" y="972717"/>
                      <a:pt x="851155" y="959688"/>
                    </a:cubicBezTo>
                    <a:cubicBezTo>
                      <a:pt x="872872" y="955345"/>
                      <a:pt x="898930" y="951003"/>
                      <a:pt x="924988" y="929286"/>
                    </a:cubicBezTo>
                    <a:cubicBezTo>
                      <a:pt x="1072608" y="799038"/>
                      <a:pt x="1111697" y="638345"/>
                      <a:pt x="1155128" y="495067"/>
                    </a:cubicBezTo>
                    <a:lnTo>
                      <a:pt x="1155128" y="451636"/>
                    </a:lnTo>
                    <a:cubicBezTo>
                      <a:pt x="1150785" y="447293"/>
                      <a:pt x="1155128" y="447293"/>
                      <a:pt x="1142098" y="447293"/>
                    </a:cubicBezTo>
                    <a:cubicBezTo>
                      <a:pt x="1011805" y="447293"/>
                      <a:pt x="794696" y="564512"/>
                      <a:pt x="759951" y="564512"/>
                    </a:cubicBezTo>
                    <a:cubicBezTo>
                      <a:pt x="729549" y="564512"/>
                      <a:pt x="668746" y="425577"/>
                      <a:pt x="655718" y="403862"/>
                    </a:cubicBezTo>
                    <a:lnTo>
                      <a:pt x="655718" y="386490"/>
                    </a:lnTo>
                    <a:cubicBezTo>
                      <a:pt x="655718" y="373461"/>
                      <a:pt x="694805" y="238825"/>
                      <a:pt x="694805" y="230138"/>
                    </a:cubicBezTo>
                    <a:cubicBezTo>
                      <a:pt x="694805" y="217111"/>
                      <a:pt x="694805" y="225796"/>
                      <a:pt x="690462" y="221453"/>
                    </a:cubicBezTo>
                    <a:cubicBezTo>
                      <a:pt x="668746" y="225796"/>
                      <a:pt x="568899" y="264884"/>
                      <a:pt x="560214" y="264884"/>
                    </a:cubicBezTo>
                    <a:cubicBezTo>
                      <a:pt x="551527" y="264884"/>
                      <a:pt x="529812" y="251855"/>
                      <a:pt x="516783" y="243168"/>
                    </a:cubicBezTo>
                    <a:cubicBezTo>
                      <a:pt x="542842" y="208466"/>
                      <a:pt x="560214" y="160693"/>
                      <a:pt x="603645" y="130291"/>
                    </a:cubicBezTo>
                    <a:cubicBezTo>
                      <a:pt x="634002" y="104234"/>
                      <a:pt x="690462" y="104234"/>
                      <a:pt x="725207" y="78175"/>
                    </a:cubicBezTo>
                    <a:cubicBezTo>
                      <a:pt x="738236" y="65146"/>
                      <a:pt x="738236" y="39087"/>
                      <a:pt x="746923" y="26057"/>
                    </a:cubicBezTo>
                    <a:cubicBezTo>
                      <a:pt x="755608" y="4343"/>
                      <a:pt x="790352" y="0"/>
                      <a:pt x="799039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83EBD75-9153-85BB-7670-EADE995246A6}"/>
                </a:ext>
              </a:extLst>
            </p:cNvPr>
            <p:cNvGrpSpPr/>
            <p:nvPr/>
          </p:nvGrpSpPr>
          <p:grpSpPr>
            <a:xfrm>
              <a:off x="5632482" y="4142863"/>
              <a:ext cx="1127953" cy="1372956"/>
              <a:chOff x="6743063" y="3981052"/>
              <a:chExt cx="1359250" cy="1654493"/>
            </a:xfrm>
            <a:grpFill/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46ED40-79F3-3A14-0C67-B3F2DEFE9AE9}"/>
                  </a:ext>
                </a:extLst>
              </p:cNvPr>
              <p:cNvSpPr/>
              <p:nvPr/>
            </p:nvSpPr>
            <p:spPr>
              <a:xfrm>
                <a:off x="6860325" y="3981052"/>
                <a:ext cx="1241988" cy="1654493"/>
              </a:xfrm>
              <a:custGeom>
                <a:avLst/>
                <a:gdLst>
                  <a:gd name="connsiteX0" fmla="*/ 872872 w 1241988"/>
                  <a:gd name="connsiteY0" fmla="*/ 0 h 1654493"/>
                  <a:gd name="connsiteX1" fmla="*/ 916258 w 1241988"/>
                  <a:gd name="connsiteY1" fmla="*/ 17372 h 1654493"/>
                  <a:gd name="connsiteX2" fmla="*/ 968374 w 1241988"/>
                  <a:gd name="connsiteY2" fmla="*/ 26057 h 1654493"/>
                  <a:gd name="connsiteX3" fmla="*/ 1050894 w 1241988"/>
                  <a:gd name="connsiteY3" fmla="*/ 17372 h 1654493"/>
                  <a:gd name="connsiteX4" fmla="*/ 1089980 w 1241988"/>
                  <a:gd name="connsiteY4" fmla="*/ 26057 h 1654493"/>
                  <a:gd name="connsiteX5" fmla="*/ 1129069 w 1241988"/>
                  <a:gd name="connsiteY5" fmla="*/ 60803 h 1654493"/>
                  <a:gd name="connsiteX6" fmla="*/ 1241988 w 1241988"/>
                  <a:gd name="connsiteY6" fmla="*/ 160650 h 1654493"/>
                  <a:gd name="connsiteX7" fmla="*/ 990091 w 1241988"/>
                  <a:gd name="connsiteY7" fmla="*/ 334372 h 1654493"/>
                  <a:gd name="connsiteX8" fmla="*/ 968374 w 1241988"/>
                  <a:gd name="connsiteY8" fmla="*/ 351744 h 1654493"/>
                  <a:gd name="connsiteX9" fmla="*/ 977061 w 1241988"/>
                  <a:gd name="connsiteY9" fmla="*/ 416892 h 1654493"/>
                  <a:gd name="connsiteX10" fmla="*/ 1072608 w 1241988"/>
                  <a:gd name="connsiteY10" fmla="*/ 985747 h 1654493"/>
                  <a:gd name="connsiteX11" fmla="*/ 1124726 w 1241988"/>
                  <a:gd name="connsiteY11" fmla="*/ 1354865 h 1654493"/>
                  <a:gd name="connsiteX12" fmla="*/ 937973 w 1241988"/>
                  <a:gd name="connsiteY12" fmla="*/ 1571975 h 1654493"/>
                  <a:gd name="connsiteX13" fmla="*/ 881557 w 1241988"/>
                  <a:gd name="connsiteY13" fmla="*/ 1580660 h 1654493"/>
                  <a:gd name="connsiteX14" fmla="*/ 668746 w 1241988"/>
                  <a:gd name="connsiteY14" fmla="*/ 1580660 h 1654493"/>
                  <a:gd name="connsiteX15" fmla="*/ 534155 w 1241988"/>
                  <a:gd name="connsiteY15" fmla="*/ 1571975 h 1654493"/>
                  <a:gd name="connsiteX16" fmla="*/ 269226 w 1241988"/>
                  <a:gd name="connsiteY16" fmla="*/ 1606719 h 1654493"/>
                  <a:gd name="connsiteX17" fmla="*/ 0 w 1241988"/>
                  <a:gd name="connsiteY17" fmla="*/ 1654493 h 1654493"/>
                  <a:gd name="connsiteX18" fmla="*/ 286600 w 1241988"/>
                  <a:gd name="connsiteY18" fmla="*/ 1567631 h 1654493"/>
                  <a:gd name="connsiteX19" fmla="*/ 482039 w 1241988"/>
                  <a:gd name="connsiteY19" fmla="*/ 1420010 h 1654493"/>
                  <a:gd name="connsiteX20" fmla="*/ 664404 w 1241988"/>
                  <a:gd name="connsiteY20" fmla="*/ 1337493 h 1654493"/>
                  <a:gd name="connsiteX21" fmla="*/ 859842 w 1241988"/>
                  <a:gd name="connsiteY21" fmla="*/ 1285375 h 1654493"/>
                  <a:gd name="connsiteX22" fmla="*/ 951002 w 1241988"/>
                  <a:gd name="connsiteY22" fmla="*/ 1137712 h 1654493"/>
                  <a:gd name="connsiteX23" fmla="*/ 951002 w 1241988"/>
                  <a:gd name="connsiteY23" fmla="*/ 1003119 h 1654493"/>
                  <a:gd name="connsiteX24" fmla="*/ 859842 w 1241988"/>
                  <a:gd name="connsiteY24" fmla="*/ 395175 h 1654493"/>
                  <a:gd name="connsiteX25" fmla="*/ 851155 w 1241988"/>
                  <a:gd name="connsiteY25" fmla="*/ 390833 h 1654493"/>
                  <a:gd name="connsiteX26" fmla="*/ 755608 w 1241988"/>
                  <a:gd name="connsiteY26" fmla="*/ 416892 h 1654493"/>
                  <a:gd name="connsiteX27" fmla="*/ 486381 w 1241988"/>
                  <a:gd name="connsiteY27" fmla="*/ 499367 h 1654493"/>
                  <a:gd name="connsiteX28" fmla="*/ 534155 w 1241988"/>
                  <a:gd name="connsiteY28" fmla="*/ 599256 h 1654493"/>
                  <a:gd name="connsiteX29" fmla="*/ 399519 w 1241988"/>
                  <a:gd name="connsiteY29" fmla="*/ 764293 h 1654493"/>
                  <a:gd name="connsiteX30" fmla="*/ 356088 w 1241988"/>
                  <a:gd name="connsiteY30" fmla="*/ 746921 h 1654493"/>
                  <a:gd name="connsiteX31" fmla="*/ 243169 w 1241988"/>
                  <a:gd name="connsiteY31" fmla="*/ 568855 h 1654493"/>
                  <a:gd name="connsiteX32" fmla="*/ 312657 w 1241988"/>
                  <a:gd name="connsiteY32" fmla="*/ 521081 h 1654493"/>
                  <a:gd name="connsiteX33" fmla="*/ 290943 w 1241988"/>
                  <a:gd name="connsiteY33" fmla="*/ 490680 h 1654493"/>
                  <a:gd name="connsiteX34" fmla="*/ 325687 w 1241988"/>
                  <a:gd name="connsiteY34" fmla="*/ 408205 h 1654493"/>
                  <a:gd name="connsiteX35" fmla="*/ 442950 w 1241988"/>
                  <a:gd name="connsiteY35" fmla="*/ 451591 h 1654493"/>
                  <a:gd name="connsiteX36" fmla="*/ 842470 w 1241988"/>
                  <a:gd name="connsiteY36" fmla="*/ 243168 h 1654493"/>
                  <a:gd name="connsiteX37" fmla="*/ 829441 w 1241988"/>
                  <a:gd name="connsiteY37" fmla="*/ 73832 h 1654493"/>
                  <a:gd name="connsiteX38" fmla="*/ 872872 w 1241988"/>
                  <a:gd name="connsiteY38" fmla="*/ 0 h 1654493"/>
                  <a:gd name="connsiteX39" fmla="*/ 933630 w 1241988"/>
                  <a:gd name="connsiteY39" fmla="*/ 91160 h 1654493"/>
                  <a:gd name="connsiteX40" fmla="*/ 955347 w 1241988"/>
                  <a:gd name="connsiteY40" fmla="*/ 178022 h 1654493"/>
                  <a:gd name="connsiteX41" fmla="*/ 1033522 w 1241988"/>
                  <a:gd name="connsiteY41" fmla="*/ 117219 h 1654493"/>
                  <a:gd name="connsiteX42" fmla="*/ 933630 w 1241988"/>
                  <a:gd name="connsiteY42" fmla="*/ 91160 h 1654493"/>
                  <a:gd name="connsiteX43" fmla="*/ 451637 w 1241988"/>
                  <a:gd name="connsiteY43" fmla="*/ 512394 h 1654493"/>
                  <a:gd name="connsiteX44" fmla="*/ 317002 w 1241988"/>
                  <a:gd name="connsiteY44" fmla="*/ 616628 h 1654493"/>
                  <a:gd name="connsiteX45" fmla="*/ 321344 w 1241988"/>
                  <a:gd name="connsiteY45" fmla="*/ 629658 h 1654493"/>
                  <a:gd name="connsiteX46" fmla="*/ 364775 w 1241988"/>
                  <a:gd name="connsiteY46" fmla="*/ 629658 h 1654493"/>
                  <a:gd name="connsiteX47" fmla="*/ 451637 w 1241988"/>
                  <a:gd name="connsiteY47" fmla="*/ 525424 h 1654493"/>
                  <a:gd name="connsiteX48" fmla="*/ 451637 w 1241988"/>
                  <a:gd name="connsiteY48" fmla="*/ 512394 h 165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241988" h="1654493">
                    <a:moveTo>
                      <a:pt x="872872" y="0"/>
                    </a:moveTo>
                    <a:cubicBezTo>
                      <a:pt x="885901" y="0"/>
                      <a:pt x="898929" y="13029"/>
                      <a:pt x="916258" y="17372"/>
                    </a:cubicBezTo>
                    <a:cubicBezTo>
                      <a:pt x="929288" y="26057"/>
                      <a:pt x="955347" y="26057"/>
                      <a:pt x="968374" y="26057"/>
                    </a:cubicBezTo>
                    <a:cubicBezTo>
                      <a:pt x="977061" y="26057"/>
                      <a:pt x="1042207" y="17372"/>
                      <a:pt x="1050894" y="17372"/>
                    </a:cubicBezTo>
                    <a:cubicBezTo>
                      <a:pt x="1063923" y="17372"/>
                      <a:pt x="1076953" y="17372"/>
                      <a:pt x="1089980" y="26057"/>
                    </a:cubicBezTo>
                    <a:cubicBezTo>
                      <a:pt x="1103010" y="34744"/>
                      <a:pt x="1116039" y="52116"/>
                      <a:pt x="1129069" y="60803"/>
                    </a:cubicBezTo>
                    <a:cubicBezTo>
                      <a:pt x="1133411" y="65145"/>
                      <a:pt x="1241988" y="147621"/>
                      <a:pt x="1241988" y="160650"/>
                    </a:cubicBezTo>
                    <a:cubicBezTo>
                      <a:pt x="1241988" y="212766"/>
                      <a:pt x="1055236" y="303971"/>
                      <a:pt x="990091" y="334372"/>
                    </a:cubicBezTo>
                    <a:cubicBezTo>
                      <a:pt x="981404" y="338715"/>
                      <a:pt x="968374" y="338715"/>
                      <a:pt x="968374" y="351744"/>
                    </a:cubicBezTo>
                    <a:cubicBezTo>
                      <a:pt x="968374" y="360431"/>
                      <a:pt x="977061" y="395175"/>
                      <a:pt x="977061" y="416892"/>
                    </a:cubicBezTo>
                    <a:cubicBezTo>
                      <a:pt x="1003120" y="599256"/>
                      <a:pt x="1037864" y="794651"/>
                      <a:pt x="1072608" y="985747"/>
                    </a:cubicBezTo>
                    <a:cubicBezTo>
                      <a:pt x="1089980" y="1098666"/>
                      <a:pt x="1124726" y="1233259"/>
                      <a:pt x="1124726" y="1354865"/>
                    </a:cubicBezTo>
                    <a:cubicBezTo>
                      <a:pt x="1124726" y="1450412"/>
                      <a:pt x="1081295" y="1567631"/>
                      <a:pt x="937973" y="1571975"/>
                    </a:cubicBezTo>
                    <a:cubicBezTo>
                      <a:pt x="920601" y="1571975"/>
                      <a:pt x="894586" y="1580660"/>
                      <a:pt x="881557" y="1580660"/>
                    </a:cubicBezTo>
                    <a:lnTo>
                      <a:pt x="668746" y="1580660"/>
                    </a:lnTo>
                    <a:cubicBezTo>
                      <a:pt x="625315" y="1576318"/>
                      <a:pt x="542842" y="1571975"/>
                      <a:pt x="534155" y="1571975"/>
                    </a:cubicBezTo>
                    <a:cubicBezTo>
                      <a:pt x="442950" y="1571975"/>
                      <a:pt x="364775" y="1589347"/>
                      <a:pt x="269226" y="1606719"/>
                    </a:cubicBezTo>
                    <a:cubicBezTo>
                      <a:pt x="182409" y="1624091"/>
                      <a:pt x="91204" y="1637121"/>
                      <a:pt x="0" y="1654493"/>
                    </a:cubicBezTo>
                    <a:cubicBezTo>
                      <a:pt x="95549" y="1628434"/>
                      <a:pt x="191096" y="1606719"/>
                      <a:pt x="286600" y="1567631"/>
                    </a:cubicBezTo>
                    <a:cubicBezTo>
                      <a:pt x="351746" y="1541574"/>
                      <a:pt x="412549" y="1467784"/>
                      <a:pt x="482039" y="1420010"/>
                    </a:cubicBezTo>
                    <a:cubicBezTo>
                      <a:pt x="538497" y="1376579"/>
                      <a:pt x="603601" y="1354865"/>
                      <a:pt x="664404" y="1337493"/>
                    </a:cubicBezTo>
                    <a:cubicBezTo>
                      <a:pt x="725207" y="1320121"/>
                      <a:pt x="794696" y="1302747"/>
                      <a:pt x="859842" y="1285375"/>
                    </a:cubicBezTo>
                    <a:cubicBezTo>
                      <a:pt x="933630" y="1268003"/>
                      <a:pt x="946660" y="1185485"/>
                      <a:pt x="951002" y="1137712"/>
                    </a:cubicBezTo>
                    <a:lnTo>
                      <a:pt x="951002" y="1003119"/>
                    </a:lnTo>
                    <a:lnTo>
                      <a:pt x="859842" y="395175"/>
                    </a:lnTo>
                    <a:cubicBezTo>
                      <a:pt x="859842" y="395175"/>
                      <a:pt x="859842" y="390833"/>
                      <a:pt x="851155" y="390833"/>
                    </a:cubicBezTo>
                    <a:cubicBezTo>
                      <a:pt x="838126" y="390833"/>
                      <a:pt x="781667" y="412547"/>
                      <a:pt x="755608" y="416892"/>
                    </a:cubicBezTo>
                    <a:cubicBezTo>
                      <a:pt x="668746" y="438564"/>
                      <a:pt x="573199" y="455936"/>
                      <a:pt x="486381" y="499367"/>
                    </a:cubicBezTo>
                    <a:cubicBezTo>
                      <a:pt x="508096" y="512394"/>
                      <a:pt x="534155" y="568855"/>
                      <a:pt x="534155" y="599256"/>
                    </a:cubicBezTo>
                    <a:cubicBezTo>
                      <a:pt x="534155" y="668746"/>
                      <a:pt x="486381" y="764293"/>
                      <a:pt x="399519" y="764293"/>
                    </a:cubicBezTo>
                    <a:cubicBezTo>
                      <a:pt x="386490" y="764293"/>
                      <a:pt x="364775" y="755606"/>
                      <a:pt x="356088" y="746921"/>
                    </a:cubicBezTo>
                    <a:cubicBezTo>
                      <a:pt x="338716" y="733892"/>
                      <a:pt x="243169" y="586227"/>
                      <a:pt x="243169" y="568855"/>
                    </a:cubicBezTo>
                    <a:cubicBezTo>
                      <a:pt x="243169" y="538453"/>
                      <a:pt x="303972" y="521081"/>
                      <a:pt x="312657" y="521081"/>
                    </a:cubicBezTo>
                    <a:cubicBezTo>
                      <a:pt x="295285" y="508052"/>
                      <a:pt x="290943" y="499367"/>
                      <a:pt x="290943" y="490680"/>
                    </a:cubicBezTo>
                    <a:cubicBezTo>
                      <a:pt x="290943" y="473308"/>
                      <a:pt x="308315" y="412547"/>
                      <a:pt x="325687" y="408205"/>
                    </a:cubicBezTo>
                    <a:cubicBezTo>
                      <a:pt x="364775" y="399518"/>
                      <a:pt x="403862" y="412547"/>
                      <a:pt x="442950" y="451591"/>
                    </a:cubicBezTo>
                    <a:lnTo>
                      <a:pt x="842470" y="243168"/>
                    </a:lnTo>
                    <a:cubicBezTo>
                      <a:pt x="838126" y="186707"/>
                      <a:pt x="829441" y="82518"/>
                      <a:pt x="829441" y="73832"/>
                    </a:cubicBezTo>
                    <a:cubicBezTo>
                      <a:pt x="829441" y="43431"/>
                      <a:pt x="825098" y="0"/>
                      <a:pt x="872872" y="0"/>
                    </a:cubicBezTo>
                    <a:close/>
                    <a:moveTo>
                      <a:pt x="933630" y="91160"/>
                    </a:moveTo>
                    <a:cubicBezTo>
                      <a:pt x="937973" y="117219"/>
                      <a:pt x="937973" y="151963"/>
                      <a:pt x="955347" y="178022"/>
                    </a:cubicBezTo>
                    <a:cubicBezTo>
                      <a:pt x="981404" y="160650"/>
                      <a:pt x="1011805" y="138934"/>
                      <a:pt x="1033522" y="117219"/>
                    </a:cubicBezTo>
                    <a:cubicBezTo>
                      <a:pt x="998776" y="108532"/>
                      <a:pt x="964032" y="99847"/>
                      <a:pt x="933630" y="91160"/>
                    </a:cubicBezTo>
                    <a:close/>
                    <a:moveTo>
                      <a:pt x="451637" y="512394"/>
                    </a:moveTo>
                    <a:cubicBezTo>
                      <a:pt x="429921" y="525424"/>
                      <a:pt x="317002" y="560170"/>
                      <a:pt x="317002" y="616628"/>
                    </a:cubicBezTo>
                    <a:cubicBezTo>
                      <a:pt x="317002" y="629658"/>
                      <a:pt x="317002" y="625315"/>
                      <a:pt x="321344" y="629658"/>
                    </a:cubicBezTo>
                    <a:lnTo>
                      <a:pt x="364775" y="629658"/>
                    </a:lnTo>
                    <a:cubicBezTo>
                      <a:pt x="395177" y="629658"/>
                      <a:pt x="455980" y="568855"/>
                      <a:pt x="451637" y="525424"/>
                    </a:cubicBezTo>
                    <a:lnTo>
                      <a:pt x="451637" y="512394"/>
                    </a:ln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2627A19-3127-ABC7-709C-070A54CD6E94}"/>
                  </a:ext>
                </a:extLst>
              </p:cNvPr>
              <p:cNvSpPr/>
              <p:nvPr/>
            </p:nvSpPr>
            <p:spPr>
              <a:xfrm>
                <a:off x="6743063" y="4367541"/>
                <a:ext cx="204124" cy="573198"/>
              </a:xfrm>
              <a:custGeom>
                <a:avLst/>
                <a:gdLst>
                  <a:gd name="connsiteX0" fmla="*/ 47774 w 204124"/>
                  <a:gd name="connsiteY0" fmla="*/ 0 h 573198"/>
                  <a:gd name="connsiteX1" fmla="*/ 108577 w 204124"/>
                  <a:gd name="connsiteY1" fmla="*/ 65101 h 573198"/>
                  <a:gd name="connsiteX2" fmla="*/ 147663 w 204124"/>
                  <a:gd name="connsiteY2" fmla="*/ 290941 h 573198"/>
                  <a:gd name="connsiteX3" fmla="*/ 204124 w 204124"/>
                  <a:gd name="connsiteY3" fmla="*/ 573198 h 573198"/>
                  <a:gd name="connsiteX4" fmla="*/ 47774 w 204124"/>
                  <a:gd name="connsiteY4" fmla="*/ 351744 h 573198"/>
                  <a:gd name="connsiteX5" fmla="*/ 0 w 204124"/>
                  <a:gd name="connsiteY5" fmla="*/ 34744 h 573198"/>
                  <a:gd name="connsiteX6" fmla="*/ 47774 w 204124"/>
                  <a:gd name="connsiteY6" fmla="*/ 0 h 57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124" h="573198">
                    <a:moveTo>
                      <a:pt x="47774" y="0"/>
                    </a:moveTo>
                    <a:cubicBezTo>
                      <a:pt x="69488" y="0"/>
                      <a:pt x="99890" y="39087"/>
                      <a:pt x="108577" y="65101"/>
                    </a:cubicBezTo>
                    <a:cubicBezTo>
                      <a:pt x="134634" y="130249"/>
                      <a:pt x="134634" y="221453"/>
                      <a:pt x="147663" y="290941"/>
                    </a:cubicBezTo>
                    <a:cubicBezTo>
                      <a:pt x="160693" y="382146"/>
                      <a:pt x="182409" y="473308"/>
                      <a:pt x="204124" y="573198"/>
                    </a:cubicBezTo>
                    <a:cubicBezTo>
                      <a:pt x="143321" y="512395"/>
                      <a:pt x="78175" y="429877"/>
                      <a:pt x="47774" y="351744"/>
                    </a:cubicBezTo>
                    <a:cubicBezTo>
                      <a:pt x="8685" y="251855"/>
                      <a:pt x="0" y="43429"/>
                      <a:pt x="0" y="34744"/>
                    </a:cubicBezTo>
                    <a:cubicBezTo>
                      <a:pt x="0" y="0"/>
                      <a:pt x="4343" y="0"/>
                      <a:pt x="47774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E34F08F-1797-E8F2-80D2-ABD820AC14D6}"/>
                  </a:ext>
                </a:extLst>
              </p:cNvPr>
              <p:cNvSpPr/>
              <p:nvPr/>
            </p:nvSpPr>
            <p:spPr>
              <a:xfrm>
                <a:off x="7403167" y="4636768"/>
                <a:ext cx="282256" cy="353324"/>
              </a:xfrm>
              <a:custGeom>
                <a:avLst/>
                <a:gdLst>
                  <a:gd name="connsiteX0" fmla="*/ 78131 w 282256"/>
                  <a:gd name="connsiteY0" fmla="*/ 0 h 353324"/>
                  <a:gd name="connsiteX1" fmla="*/ 269227 w 282256"/>
                  <a:gd name="connsiteY1" fmla="*/ 147620 h 353324"/>
                  <a:gd name="connsiteX2" fmla="*/ 282256 w 282256"/>
                  <a:gd name="connsiteY2" fmla="*/ 178022 h 353324"/>
                  <a:gd name="connsiteX3" fmla="*/ 143276 w 282256"/>
                  <a:gd name="connsiteY3" fmla="*/ 351744 h 353324"/>
                  <a:gd name="connsiteX4" fmla="*/ 0 w 282256"/>
                  <a:gd name="connsiteY4" fmla="*/ 95547 h 353324"/>
                  <a:gd name="connsiteX5" fmla="*/ 47729 w 282256"/>
                  <a:gd name="connsiteY5" fmla="*/ 91204 h 353324"/>
                  <a:gd name="connsiteX6" fmla="*/ 26014 w 282256"/>
                  <a:gd name="connsiteY6" fmla="*/ 52116 h 353324"/>
                  <a:gd name="connsiteX7" fmla="*/ 78131 w 282256"/>
                  <a:gd name="connsiteY7" fmla="*/ 0 h 353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2256" h="353324">
                    <a:moveTo>
                      <a:pt x="78131" y="0"/>
                    </a:moveTo>
                    <a:cubicBezTo>
                      <a:pt x="95503" y="0"/>
                      <a:pt x="251854" y="125906"/>
                      <a:pt x="269227" y="147620"/>
                    </a:cubicBezTo>
                    <a:cubicBezTo>
                      <a:pt x="277912" y="151963"/>
                      <a:pt x="282256" y="164992"/>
                      <a:pt x="282256" y="178022"/>
                    </a:cubicBezTo>
                    <a:cubicBezTo>
                      <a:pt x="282256" y="238825"/>
                      <a:pt x="199737" y="369118"/>
                      <a:pt x="143276" y="351744"/>
                    </a:cubicBezTo>
                    <a:cubicBezTo>
                      <a:pt x="95503" y="269227"/>
                      <a:pt x="52072" y="182365"/>
                      <a:pt x="0" y="95547"/>
                    </a:cubicBezTo>
                    <a:cubicBezTo>
                      <a:pt x="8685" y="95547"/>
                      <a:pt x="47729" y="104234"/>
                      <a:pt x="47729" y="91204"/>
                    </a:cubicBezTo>
                    <a:cubicBezTo>
                      <a:pt x="47729" y="82517"/>
                      <a:pt x="26014" y="65145"/>
                      <a:pt x="26014" y="52116"/>
                    </a:cubicBezTo>
                    <a:cubicBezTo>
                      <a:pt x="26014" y="17372"/>
                      <a:pt x="43386" y="0"/>
                      <a:pt x="78131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2411B343-B5C6-6AD8-301A-168F8DF856A3}"/>
                </a:ext>
              </a:extLst>
            </p:cNvPr>
            <p:cNvGrpSpPr/>
            <p:nvPr/>
          </p:nvGrpSpPr>
          <p:grpSpPr>
            <a:xfrm>
              <a:off x="2291986" y="4006414"/>
              <a:ext cx="1202902" cy="1207896"/>
              <a:chOff x="2339750" y="4006414"/>
              <a:chExt cx="1202902" cy="1207896"/>
            </a:xfrm>
            <a:grpFill/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532E776-2108-4A87-0CF8-8E19754E434E}"/>
                  </a:ext>
                </a:extLst>
              </p:cNvPr>
              <p:cNvSpPr/>
              <p:nvPr/>
            </p:nvSpPr>
            <p:spPr>
              <a:xfrm>
                <a:off x="2608977" y="4006414"/>
                <a:ext cx="330032" cy="982099"/>
              </a:xfrm>
              <a:custGeom>
                <a:avLst/>
                <a:gdLst>
                  <a:gd name="connsiteX0" fmla="*/ 181867 w 330032"/>
                  <a:gd name="connsiteY0" fmla="*/ 153 h 982099"/>
                  <a:gd name="connsiteX1" fmla="*/ 204126 w 330032"/>
                  <a:gd name="connsiteY1" fmla="*/ 695 h 982099"/>
                  <a:gd name="connsiteX2" fmla="*/ 256242 w 330032"/>
                  <a:gd name="connsiteY2" fmla="*/ 9382 h 982099"/>
                  <a:gd name="connsiteX3" fmla="*/ 330032 w 330032"/>
                  <a:gd name="connsiteY3" fmla="*/ 113572 h 982099"/>
                  <a:gd name="connsiteX4" fmla="*/ 152008 w 330032"/>
                  <a:gd name="connsiteY4" fmla="*/ 282951 h 982099"/>
                  <a:gd name="connsiteX5" fmla="*/ 182409 w 330032"/>
                  <a:gd name="connsiteY5" fmla="*/ 317697 h 982099"/>
                  <a:gd name="connsiteX6" fmla="*/ 238870 w 330032"/>
                  <a:gd name="connsiteY6" fmla="*/ 426229 h 982099"/>
                  <a:gd name="connsiteX7" fmla="*/ 277958 w 330032"/>
                  <a:gd name="connsiteY7" fmla="*/ 712872 h 982099"/>
                  <a:gd name="connsiteX8" fmla="*/ 277958 w 330032"/>
                  <a:gd name="connsiteY8" fmla="*/ 834436 h 982099"/>
                  <a:gd name="connsiteX9" fmla="*/ 299673 w 330032"/>
                  <a:gd name="connsiteY9" fmla="*/ 951698 h 982099"/>
                  <a:gd name="connsiteX10" fmla="*/ 299673 w 330032"/>
                  <a:gd name="connsiteY10" fmla="*/ 982099 h 982099"/>
                  <a:gd name="connsiteX11" fmla="*/ 178067 w 330032"/>
                  <a:gd name="connsiteY11" fmla="*/ 821406 h 982099"/>
                  <a:gd name="connsiteX12" fmla="*/ 186753 w 330032"/>
                  <a:gd name="connsiteY12" fmla="*/ 812720 h 982099"/>
                  <a:gd name="connsiteX13" fmla="*/ 191096 w 330032"/>
                  <a:gd name="connsiteY13" fmla="*/ 795347 h 982099"/>
                  <a:gd name="connsiteX14" fmla="*/ 182409 w 330032"/>
                  <a:gd name="connsiteY14" fmla="*/ 560865 h 982099"/>
                  <a:gd name="connsiteX15" fmla="*/ 134636 w 330032"/>
                  <a:gd name="connsiteY15" fmla="*/ 313353 h 982099"/>
                  <a:gd name="connsiteX16" fmla="*/ 82519 w 330032"/>
                  <a:gd name="connsiteY16" fmla="*/ 348099 h 982099"/>
                  <a:gd name="connsiteX17" fmla="*/ 0 w 330032"/>
                  <a:gd name="connsiteY17" fmla="*/ 165690 h 982099"/>
                  <a:gd name="connsiteX18" fmla="*/ 156352 w 330032"/>
                  <a:gd name="connsiteY18" fmla="*/ 9382 h 982099"/>
                  <a:gd name="connsiteX19" fmla="*/ 181867 w 330032"/>
                  <a:gd name="connsiteY19" fmla="*/ 153 h 98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0032" h="982099">
                    <a:moveTo>
                      <a:pt x="181867" y="153"/>
                    </a:moveTo>
                    <a:cubicBezTo>
                      <a:pt x="191096" y="-390"/>
                      <a:pt x="199783" y="695"/>
                      <a:pt x="204126" y="695"/>
                    </a:cubicBezTo>
                    <a:cubicBezTo>
                      <a:pt x="217155" y="695"/>
                      <a:pt x="238870" y="-3647"/>
                      <a:pt x="256242" y="9382"/>
                    </a:cubicBezTo>
                    <a:cubicBezTo>
                      <a:pt x="277958" y="31097"/>
                      <a:pt x="330032" y="87514"/>
                      <a:pt x="330032" y="113572"/>
                    </a:cubicBezTo>
                    <a:cubicBezTo>
                      <a:pt x="330032" y="126601"/>
                      <a:pt x="208468" y="226493"/>
                      <a:pt x="152008" y="282951"/>
                    </a:cubicBezTo>
                    <a:cubicBezTo>
                      <a:pt x="160695" y="291638"/>
                      <a:pt x="169380" y="304668"/>
                      <a:pt x="182409" y="317697"/>
                    </a:cubicBezTo>
                    <a:cubicBezTo>
                      <a:pt x="212811" y="348099"/>
                      <a:pt x="230183" y="395872"/>
                      <a:pt x="238870" y="426229"/>
                    </a:cubicBezTo>
                    <a:cubicBezTo>
                      <a:pt x="243212" y="430574"/>
                      <a:pt x="277958" y="660756"/>
                      <a:pt x="277958" y="712872"/>
                    </a:cubicBezTo>
                    <a:lnTo>
                      <a:pt x="277958" y="834436"/>
                    </a:lnTo>
                    <a:cubicBezTo>
                      <a:pt x="277958" y="843121"/>
                      <a:pt x="299673" y="938670"/>
                      <a:pt x="299673" y="951698"/>
                    </a:cubicBezTo>
                    <a:lnTo>
                      <a:pt x="299673" y="982099"/>
                    </a:lnTo>
                    <a:cubicBezTo>
                      <a:pt x="273614" y="969071"/>
                      <a:pt x="178067" y="838778"/>
                      <a:pt x="178067" y="821406"/>
                    </a:cubicBezTo>
                    <a:cubicBezTo>
                      <a:pt x="178067" y="812720"/>
                      <a:pt x="186753" y="817064"/>
                      <a:pt x="186753" y="812720"/>
                    </a:cubicBezTo>
                    <a:cubicBezTo>
                      <a:pt x="191096" y="808377"/>
                      <a:pt x="191096" y="804034"/>
                      <a:pt x="191096" y="795347"/>
                    </a:cubicBezTo>
                    <a:lnTo>
                      <a:pt x="182409" y="560865"/>
                    </a:lnTo>
                    <a:cubicBezTo>
                      <a:pt x="173724" y="495719"/>
                      <a:pt x="165037" y="313353"/>
                      <a:pt x="134636" y="313353"/>
                    </a:cubicBezTo>
                    <a:cubicBezTo>
                      <a:pt x="121606" y="313353"/>
                      <a:pt x="99892" y="335069"/>
                      <a:pt x="82519" y="348099"/>
                    </a:cubicBezTo>
                    <a:cubicBezTo>
                      <a:pt x="52118" y="313353"/>
                      <a:pt x="0" y="170032"/>
                      <a:pt x="0" y="165690"/>
                    </a:cubicBezTo>
                    <a:cubicBezTo>
                      <a:pt x="0" y="157003"/>
                      <a:pt x="95549" y="57156"/>
                      <a:pt x="156352" y="9382"/>
                    </a:cubicBezTo>
                    <a:cubicBezTo>
                      <a:pt x="162866" y="2868"/>
                      <a:pt x="172638" y="696"/>
                      <a:pt x="181867" y="153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25FD7CE-36A5-7AC7-BEBA-6865D1C7C598}"/>
                  </a:ext>
                </a:extLst>
              </p:cNvPr>
              <p:cNvSpPr/>
              <p:nvPr/>
            </p:nvSpPr>
            <p:spPr>
              <a:xfrm>
                <a:off x="2891278" y="4306042"/>
                <a:ext cx="308315" cy="400214"/>
              </a:xfrm>
              <a:custGeom>
                <a:avLst/>
                <a:gdLst>
                  <a:gd name="connsiteX0" fmla="*/ 186166 w 308315"/>
                  <a:gd name="connsiteY0" fmla="*/ 153 h 400214"/>
                  <a:gd name="connsiteX1" fmla="*/ 221453 w 308315"/>
                  <a:gd name="connsiteY1" fmla="*/ 9381 h 400214"/>
                  <a:gd name="connsiteX2" fmla="*/ 308315 w 308315"/>
                  <a:gd name="connsiteY2" fmla="*/ 104928 h 400214"/>
                  <a:gd name="connsiteX3" fmla="*/ 295285 w 308315"/>
                  <a:gd name="connsiteY3" fmla="*/ 135287 h 400214"/>
                  <a:gd name="connsiteX4" fmla="*/ 191051 w 308315"/>
                  <a:gd name="connsiteY4" fmla="*/ 239521 h 400214"/>
                  <a:gd name="connsiteX5" fmla="*/ 217110 w 308315"/>
                  <a:gd name="connsiteY5" fmla="*/ 261236 h 400214"/>
                  <a:gd name="connsiteX6" fmla="*/ 130248 w 308315"/>
                  <a:gd name="connsiteY6" fmla="*/ 335068 h 400214"/>
                  <a:gd name="connsiteX7" fmla="*/ 78132 w 308315"/>
                  <a:gd name="connsiteY7" fmla="*/ 387186 h 400214"/>
                  <a:gd name="connsiteX8" fmla="*/ 56416 w 308315"/>
                  <a:gd name="connsiteY8" fmla="*/ 400214 h 400214"/>
                  <a:gd name="connsiteX9" fmla="*/ 13029 w 308315"/>
                  <a:gd name="connsiteY9" fmla="*/ 352440 h 400214"/>
                  <a:gd name="connsiteX10" fmla="*/ 21672 w 308315"/>
                  <a:gd name="connsiteY10" fmla="*/ 339411 h 400214"/>
                  <a:gd name="connsiteX11" fmla="*/ 86817 w 308315"/>
                  <a:gd name="connsiteY11" fmla="*/ 261236 h 400214"/>
                  <a:gd name="connsiteX12" fmla="*/ 134591 w 308315"/>
                  <a:gd name="connsiteY12" fmla="*/ 239521 h 400214"/>
                  <a:gd name="connsiteX13" fmla="*/ 212766 w 308315"/>
                  <a:gd name="connsiteY13" fmla="*/ 74527 h 400214"/>
                  <a:gd name="connsiteX14" fmla="*/ 199738 w 308315"/>
                  <a:gd name="connsiteY14" fmla="*/ 70184 h 400214"/>
                  <a:gd name="connsiteX15" fmla="*/ 65103 w 308315"/>
                  <a:gd name="connsiteY15" fmla="*/ 130945 h 400214"/>
                  <a:gd name="connsiteX16" fmla="*/ 4342 w 308315"/>
                  <a:gd name="connsiteY16" fmla="*/ 148317 h 400214"/>
                  <a:gd name="connsiteX17" fmla="*/ 0 w 308315"/>
                  <a:gd name="connsiteY17" fmla="*/ 139630 h 400214"/>
                  <a:gd name="connsiteX18" fmla="*/ 91160 w 308315"/>
                  <a:gd name="connsiteY18" fmla="*/ 13724 h 400214"/>
                  <a:gd name="connsiteX19" fmla="*/ 160650 w 308315"/>
                  <a:gd name="connsiteY19" fmla="*/ 696 h 400214"/>
                  <a:gd name="connsiteX20" fmla="*/ 186166 w 308315"/>
                  <a:gd name="connsiteY20" fmla="*/ 153 h 40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8315" h="400214">
                    <a:moveTo>
                      <a:pt x="186166" y="153"/>
                    </a:moveTo>
                    <a:cubicBezTo>
                      <a:pt x="197567" y="695"/>
                      <a:pt x="210596" y="2867"/>
                      <a:pt x="221453" y="9381"/>
                    </a:cubicBezTo>
                    <a:cubicBezTo>
                      <a:pt x="243167" y="22411"/>
                      <a:pt x="308315" y="70184"/>
                      <a:pt x="308315" y="104928"/>
                    </a:cubicBezTo>
                    <a:cubicBezTo>
                      <a:pt x="308315" y="113573"/>
                      <a:pt x="303970" y="126600"/>
                      <a:pt x="295285" y="135287"/>
                    </a:cubicBezTo>
                    <a:cubicBezTo>
                      <a:pt x="264884" y="170031"/>
                      <a:pt x="225795" y="200433"/>
                      <a:pt x="191051" y="239521"/>
                    </a:cubicBezTo>
                    <a:cubicBezTo>
                      <a:pt x="199738" y="243864"/>
                      <a:pt x="217110" y="248206"/>
                      <a:pt x="217110" y="261236"/>
                    </a:cubicBezTo>
                    <a:cubicBezTo>
                      <a:pt x="217110" y="278608"/>
                      <a:pt x="134591" y="330726"/>
                      <a:pt x="130248" y="335068"/>
                    </a:cubicBezTo>
                    <a:cubicBezTo>
                      <a:pt x="112876" y="348098"/>
                      <a:pt x="99847" y="369812"/>
                      <a:pt x="78132" y="387186"/>
                    </a:cubicBezTo>
                    <a:cubicBezTo>
                      <a:pt x="73788" y="391529"/>
                      <a:pt x="69445" y="400214"/>
                      <a:pt x="56416" y="400214"/>
                    </a:cubicBezTo>
                    <a:cubicBezTo>
                      <a:pt x="47731" y="400214"/>
                      <a:pt x="13029" y="361127"/>
                      <a:pt x="13029" y="352440"/>
                    </a:cubicBezTo>
                    <a:cubicBezTo>
                      <a:pt x="13029" y="339411"/>
                      <a:pt x="21672" y="343755"/>
                      <a:pt x="21672" y="339411"/>
                    </a:cubicBezTo>
                    <a:cubicBezTo>
                      <a:pt x="26014" y="317696"/>
                      <a:pt x="52073" y="274265"/>
                      <a:pt x="86817" y="261236"/>
                    </a:cubicBezTo>
                    <a:cubicBezTo>
                      <a:pt x="99847" y="256893"/>
                      <a:pt x="117219" y="252551"/>
                      <a:pt x="134591" y="239521"/>
                    </a:cubicBezTo>
                    <a:cubicBezTo>
                      <a:pt x="199738" y="191748"/>
                      <a:pt x="191051" y="126600"/>
                      <a:pt x="212766" y="74527"/>
                    </a:cubicBezTo>
                    <a:cubicBezTo>
                      <a:pt x="208423" y="70184"/>
                      <a:pt x="208423" y="70184"/>
                      <a:pt x="199738" y="70184"/>
                    </a:cubicBezTo>
                    <a:cubicBezTo>
                      <a:pt x="160650" y="70184"/>
                      <a:pt x="104189" y="113573"/>
                      <a:pt x="65103" y="130945"/>
                    </a:cubicBezTo>
                    <a:cubicBezTo>
                      <a:pt x="47731" y="139630"/>
                      <a:pt x="26014" y="143974"/>
                      <a:pt x="4342" y="148317"/>
                    </a:cubicBezTo>
                    <a:cubicBezTo>
                      <a:pt x="4342" y="148317"/>
                      <a:pt x="0" y="148317"/>
                      <a:pt x="0" y="139630"/>
                    </a:cubicBezTo>
                    <a:cubicBezTo>
                      <a:pt x="0" y="109228"/>
                      <a:pt x="78132" y="18068"/>
                      <a:pt x="91160" y="13724"/>
                    </a:cubicBezTo>
                    <a:cubicBezTo>
                      <a:pt x="108534" y="5039"/>
                      <a:pt x="147620" y="696"/>
                      <a:pt x="160650" y="696"/>
                    </a:cubicBezTo>
                    <a:cubicBezTo>
                      <a:pt x="164994" y="696"/>
                      <a:pt x="174766" y="-390"/>
                      <a:pt x="186166" y="153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B198986-36D3-EA6B-5675-B5AD10D97EA3}"/>
                  </a:ext>
                </a:extLst>
              </p:cNvPr>
              <p:cNvSpPr/>
              <p:nvPr/>
            </p:nvSpPr>
            <p:spPr>
              <a:xfrm>
                <a:off x="2582920" y="4654140"/>
                <a:ext cx="82518" cy="73832"/>
              </a:xfrm>
              <a:custGeom>
                <a:avLst/>
                <a:gdLst>
                  <a:gd name="connsiteX0" fmla="*/ 34744 w 82518"/>
                  <a:gd name="connsiteY0" fmla="*/ 0 h 73832"/>
                  <a:gd name="connsiteX1" fmla="*/ 82518 w 82518"/>
                  <a:gd name="connsiteY1" fmla="*/ 43431 h 73832"/>
                  <a:gd name="connsiteX2" fmla="*/ 82518 w 82518"/>
                  <a:gd name="connsiteY2" fmla="*/ 69490 h 73832"/>
                  <a:gd name="connsiteX3" fmla="*/ 65145 w 82518"/>
                  <a:gd name="connsiteY3" fmla="*/ 73832 h 73832"/>
                  <a:gd name="connsiteX4" fmla="*/ 0 w 82518"/>
                  <a:gd name="connsiteY4" fmla="*/ 43431 h 73832"/>
                  <a:gd name="connsiteX5" fmla="*/ 0 w 82518"/>
                  <a:gd name="connsiteY5" fmla="*/ 30401 h 73832"/>
                  <a:gd name="connsiteX6" fmla="*/ 34744 w 82518"/>
                  <a:gd name="connsiteY6" fmla="*/ 0 h 73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518" h="73832">
                    <a:moveTo>
                      <a:pt x="34744" y="0"/>
                    </a:moveTo>
                    <a:cubicBezTo>
                      <a:pt x="43429" y="0"/>
                      <a:pt x="82518" y="17372"/>
                      <a:pt x="82518" y="43431"/>
                    </a:cubicBezTo>
                    <a:lnTo>
                      <a:pt x="82518" y="69490"/>
                    </a:lnTo>
                    <a:cubicBezTo>
                      <a:pt x="78175" y="73832"/>
                      <a:pt x="73831" y="73832"/>
                      <a:pt x="65145" y="73832"/>
                    </a:cubicBezTo>
                    <a:cubicBezTo>
                      <a:pt x="52116" y="73832"/>
                      <a:pt x="21715" y="52116"/>
                      <a:pt x="0" y="43431"/>
                    </a:cubicBezTo>
                    <a:lnTo>
                      <a:pt x="0" y="30401"/>
                    </a:lnTo>
                    <a:cubicBezTo>
                      <a:pt x="4342" y="4342"/>
                      <a:pt x="21715" y="0"/>
                      <a:pt x="34744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C72ABDD-04DC-2A7D-3386-A00781EEBBEF}"/>
                  </a:ext>
                </a:extLst>
              </p:cNvPr>
              <p:cNvSpPr/>
              <p:nvPr/>
            </p:nvSpPr>
            <p:spPr>
              <a:xfrm>
                <a:off x="2912950" y="4683456"/>
                <a:ext cx="230182" cy="305056"/>
              </a:xfrm>
              <a:custGeom>
                <a:avLst/>
                <a:gdLst>
                  <a:gd name="connsiteX0" fmla="*/ 99890 w 230182"/>
                  <a:gd name="connsiteY0" fmla="*/ 0 h 305056"/>
                  <a:gd name="connsiteX1" fmla="*/ 117263 w 230182"/>
                  <a:gd name="connsiteY1" fmla="*/ 1085 h 305056"/>
                  <a:gd name="connsiteX2" fmla="*/ 230182 w 230182"/>
                  <a:gd name="connsiteY2" fmla="*/ 96590 h 305056"/>
                  <a:gd name="connsiteX3" fmla="*/ 204123 w 230182"/>
                  <a:gd name="connsiteY3" fmla="*/ 144363 h 305056"/>
                  <a:gd name="connsiteX4" fmla="*/ 208468 w 230182"/>
                  <a:gd name="connsiteY4" fmla="*/ 153049 h 305056"/>
                  <a:gd name="connsiteX5" fmla="*/ 82517 w 230182"/>
                  <a:gd name="connsiteY5" fmla="*/ 300714 h 305056"/>
                  <a:gd name="connsiteX6" fmla="*/ 65145 w 230182"/>
                  <a:gd name="connsiteY6" fmla="*/ 305056 h 305056"/>
                  <a:gd name="connsiteX7" fmla="*/ 47773 w 230182"/>
                  <a:gd name="connsiteY7" fmla="*/ 300714 h 305056"/>
                  <a:gd name="connsiteX8" fmla="*/ 0 w 230182"/>
                  <a:gd name="connsiteY8" fmla="*/ 213852 h 305056"/>
                  <a:gd name="connsiteX9" fmla="*/ 108576 w 230182"/>
                  <a:gd name="connsiteY9" fmla="*/ 96590 h 305056"/>
                  <a:gd name="connsiteX10" fmla="*/ 95547 w 230182"/>
                  <a:gd name="connsiteY10" fmla="*/ 92246 h 305056"/>
                  <a:gd name="connsiteX11" fmla="*/ 39086 w 230182"/>
                  <a:gd name="connsiteY11" fmla="*/ 140021 h 305056"/>
                  <a:gd name="connsiteX12" fmla="*/ 8685 w 230182"/>
                  <a:gd name="connsiteY12" fmla="*/ 113962 h 305056"/>
                  <a:gd name="connsiteX13" fmla="*/ 82517 w 230182"/>
                  <a:gd name="connsiteY13" fmla="*/ 5428 h 305056"/>
                  <a:gd name="connsiteX14" fmla="*/ 99890 w 230182"/>
                  <a:gd name="connsiteY14" fmla="*/ 0 h 30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0182" h="305056">
                    <a:moveTo>
                      <a:pt x="99890" y="0"/>
                    </a:moveTo>
                    <a:cubicBezTo>
                      <a:pt x="106405" y="0"/>
                      <a:pt x="112920" y="1085"/>
                      <a:pt x="117263" y="1085"/>
                    </a:cubicBezTo>
                    <a:cubicBezTo>
                      <a:pt x="160692" y="1085"/>
                      <a:pt x="230182" y="61888"/>
                      <a:pt x="230182" y="96590"/>
                    </a:cubicBezTo>
                    <a:cubicBezTo>
                      <a:pt x="230182" y="105275"/>
                      <a:pt x="217153" y="126991"/>
                      <a:pt x="204123" y="144363"/>
                    </a:cubicBezTo>
                    <a:cubicBezTo>
                      <a:pt x="204123" y="144363"/>
                      <a:pt x="208468" y="140021"/>
                      <a:pt x="208468" y="153049"/>
                    </a:cubicBezTo>
                    <a:cubicBezTo>
                      <a:pt x="208468" y="161735"/>
                      <a:pt x="125948" y="252940"/>
                      <a:pt x="82517" y="300714"/>
                    </a:cubicBezTo>
                    <a:cubicBezTo>
                      <a:pt x="78175" y="305056"/>
                      <a:pt x="73832" y="305056"/>
                      <a:pt x="65145" y="305056"/>
                    </a:cubicBezTo>
                    <a:cubicBezTo>
                      <a:pt x="52116" y="305056"/>
                      <a:pt x="52116" y="305056"/>
                      <a:pt x="47773" y="300714"/>
                    </a:cubicBezTo>
                    <a:cubicBezTo>
                      <a:pt x="26059" y="274655"/>
                      <a:pt x="0" y="222539"/>
                      <a:pt x="0" y="213852"/>
                    </a:cubicBezTo>
                    <a:cubicBezTo>
                      <a:pt x="0" y="209509"/>
                      <a:pt x="86862" y="122647"/>
                      <a:pt x="108576" y="96590"/>
                    </a:cubicBezTo>
                    <a:cubicBezTo>
                      <a:pt x="104234" y="92246"/>
                      <a:pt x="104234" y="92246"/>
                      <a:pt x="95547" y="92246"/>
                    </a:cubicBezTo>
                    <a:cubicBezTo>
                      <a:pt x="73832" y="92246"/>
                      <a:pt x="60803" y="140021"/>
                      <a:pt x="39086" y="140021"/>
                    </a:cubicBezTo>
                    <a:cubicBezTo>
                      <a:pt x="21714" y="140021"/>
                      <a:pt x="8685" y="122647"/>
                      <a:pt x="8685" y="113962"/>
                    </a:cubicBezTo>
                    <a:cubicBezTo>
                      <a:pt x="8685" y="66231"/>
                      <a:pt x="65145" y="18457"/>
                      <a:pt x="82517" y="5428"/>
                    </a:cubicBezTo>
                    <a:cubicBezTo>
                      <a:pt x="86861" y="1086"/>
                      <a:pt x="93375" y="0"/>
                      <a:pt x="99890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ADBCFAA7-1191-64E9-B871-5C844E025B8C}"/>
                  </a:ext>
                </a:extLst>
              </p:cNvPr>
              <p:cNvSpPr/>
              <p:nvPr/>
            </p:nvSpPr>
            <p:spPr>
              <a:xfrm>
                <a:off x="2339750" y="4780046"/>
                <a:ext cx="1202902" cy="434264"/>
              </a:xfrm>
              <a:custGeom>
                <a:avLst/>
                <a:gdLst>
                  <a:gd name="connsiteX0" fmla="*/ 251855 w 1202902"/>
                  <a:gd name="connsiteY0" fmla="*/ 0 h 434264"/>
                  <a:gd name="connsiteX1" fmla="*/ 356089 w 1202902"/>
                  <a:gd name="connsiteY1" fmla="*/ 82518 h 434264"/>
                  <a:gd name="connsiteX2" fmla="*/ 373461 w 1202902"/>
                  <a:gd name="connsiteY2" fmla="*/ 121606 h 434264"/>
                  <a:gd name="connsiteX3" fmla="*/ 277914 w 1202902"/>
                  <a:gd name="connsiteY3" fmla="*/ 256241 h 434264"/>
                  <a:gd name="connsiteX4" fmla="*/ 447294 w 1202902"/>
                  <a:gd name="connsiteY4" fmla="*/ 273613 h 434264"/>
                  <a:gd name="connsiteX5" fmla="*/ 851156 w 1202902"/>
                  <a:gd name="connsiteY5" fmla="*/ 204124 h 434264"/>
                  <a:gd name="connsiteX6" fmla="*/ 1059579 w 1202902"/>
                  <a:gd name="connsiteY6" fmla="*/ 208466 h 434264"/>
                  <a:gd name="connsiteX7" fmla="*/ 1133412 w 1202902"/>
                  <a:gd name="connsiteY7" fmla="*/ 191094 h 434264"/>
                  <a:gd name="connsiteX8" fmla="*/ 1116040 w 1202902"/>
                  <a:gd name="connsiteY8" fmla="*/ 221496 h 434264"/>
                  <a:gd name="connsiteX9" fmla="*/ 1202902 w 1202902"/>
                  <a:gd name="connsiteY9" fmla="*/ 147663 h 434264"/>
                  <a:gd name="connsiteX10" fmla="*/ 1016149 w 1202902"/>
                  <a:gd name="connsiteY10" fmla="*/ 356089 h 434264"/>
                  <a:gd name="connsiteX11" fmla="*/ 955345 w 1202902"/>
                  <a:gd name="connsiteY11" fmla="*/ 390833 h 434264"/>
                  <a:gd name="connsiteX12" fmla="*/ 677434 w 1202902"/>
                  <a:gd name="connsiteY12" fmla="*/ 434264 h 434264"/>
                  <a:gd name="connsiteX13" fmla="*/ 195439 w 1202902"/>
                  <a:gd name="connsiteY13" fmla="*/ 351744 h 434264"/>
                  <a:gd name="connsiteX14" fmla="*/ 86862 w 1202902"/>
                  <a:gd name="connsiteY14" fmla="*/ 369118 h 434264"/>
                  <a:gd name="connsiteX15" fmla="*/ 0 w 1202902"/>
                  <a:gd name="connsiteY15" fmla="*/ 208466 h 434264"/>
                  <a:gd name="connsiteX16" fmla="*/ 0 w 1202902"/>
                  <a:gd name="connsiteY16" fmla="*/ 195438 h 434264"/>
                  <a:gd name="connsiteX17" fmla="*/ 21717 w 1202902"/>
                  <a:gd name="connsiteY17" fmla="*/ 199781 h 434264"/>
                  <a:gd name="connsiteX18" fmla="*/ 234483 w 1202902"/>
                  <a:gd name="connsiteY18" fmla="*/ 82518 h 434264"/>
                  <a:gd name="connsiteX19" fmla="*/ 212811 w 1202902"/>
                  <a:gd name="connsiteY19" fmla="*/ 56459 h 434264"/>
                  <a:gd name="connsiteX20" fmla="*/ 251855 w 1202902"/>
                  <a:gd name="connsiteY20" fmla="*/ 0 h 43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02902" h="434264">
                    <a:moveTo>
                      <a:pt x="251855" y="0"/>
                    </a:moveTo>
                    <a:cubicBezTo>
                      <a:pt x="290943" y="0"/>
                      <a:pt x="334374" y="52116"/>
                      <a:pt x="356089" y="82518"/>
                    </a:cubicBezTo>
                    <a:cubicBezTo>
                      <a:pt x="364776" y="91204"/>
                      <a:pt x="373461" y="112919"/>
                      <a:pt x="373461" y="121606"/>
                    </a:cubicBezTo>
                    <a:cubicBezTo>
                      <a:pt x="373461" y="169379"/>
                      <a:pt x="308315" y="212810"/>
                      <a:pt x="277914" y="256241"/>
                    </a:cubicBezTo>
                    <a:cubicBezTo>
                      <a:pt x="334374" y="264927"/>
                      <a:pt x="438607" y="273613"/>
                      <a:pt x="447294" y="273613"/>
                    </a:cubicBezTo>
                    <a:cubicBezTo>
                      <a:pt x="590572" y="273613"/>
                      <a:pt x="725207" y="221496"/>
                      <a:pt x="851156" y="204124"/>
                    </a:cubicBezTo>
                    <a:lnTo>
                      <a:pt x="1059579" y="208466"/>
                    </a:lnTo>
                    <a:cubicBezTo>
                      <a:pt x="1081296" y="204124"/>
                      <a:pt x="1107353" y="199781"/>
                      <a:pt x="1133412" y="191094"/>
                    </a:cubicBezTo>
                    <a:cubicBezTo>
                      <a:pt x="1129069" y="199781"/>
                      <a:pt x="1120383" y="208466"/>
                      <a:pt x="1116040" y="221496"/>
                    </a:cubicBezTo>
                    <a:cubicBezTo>
                      <a:pt x="1146441" y="199781"/>
                      <a:pt x="1176843" y="173722"/>
                      <a:pt x="1202902" y="147663"/>
                    </a:cubicBezTo>
                    <a:cubicBezTo>
                      <a:pt x="1159471" y="208466"/>
                      <a:pt x="1098668" y="325730"/>
                      <a:pt x="1016149" y="356089"/>
                    </a:cubicBezTo>
                    <a:cubicBezTo>
                      <a:pt x="994434" y="360431"/>
                      <a:pt x="977062" y="382146"/>
                      <a:pt x="955345" y="390833"/>
                    </a:cubicBezTo>
                    <a:cubicBezTo>
                      <a:pt x="868528" y="425577"/>
                      <a:pt x="759951" y="434264"/>
                      <a:pt x="677434" y="434264"/>
                    </a:cubicBezTo>
                    <a:cubicBezTo>
                      <a:pt x="412549" y="434264"/>
                      <a:pt x="347402" y="351744"/>
                      <a:pt x="195439" y="351744"/>
                    </a:cubicBezTo>
                    <a:cubicBezTo>
                      <a:pt x="186752" y="351744"/>
                      <a:pt x="121606" y="360431"/>
                      <a:pt x="86862" y="369118"/>
                    </a:cubicBezTo>
                    <a:cubicBezTo>
                      <a:pt x="56461" y="317044"/>
                      <a:pt x="26059" y="260584"/>
                      <a:pt x="0" y="208466"/>
                    </a:cubicBezTo>
                    <a:lnTo>
                      <a:pt x="0" y="195438"/>
                    </a:lnTo>
                    <a:cubicBezTo>
                      <a:pt x="8687" y="195438"/>
                      <a:pt x="13030" y="199781"/>
                      <a:pt x="21717" y="199781"/>
                    </a:cubicBezTo>
                    <a:cubicBezTo>
                      <a:pt x="56461" y="199781"/>
                      <a:pt x="225796" y="86860"/>
                      <a:pt x="234483" y="82518"/>
                    </a:cubicBezTo>
                    <a:cubicBezTo>
                      <a:pt x="225796" y="73832"/>
                      <a:pt x="212811" y="69488"/>
                      <a:pt x="212811" y="56459"/>
                    </a:cubicBezTo>
                    <a:cubicBezTo>
                      <a:pt x="212811" y="34744"/>
                      <a:pt x="234483" y="0"/>
                      <a:pt x="251855" y="0"/>
                    </a:cubicBezTo>
                    <a:close/>
                  </a:path>
                </a:pathLst>
              </a:custGeom>
              <a:solidFill>
                <a:srgbClr val="D60312"/>
              </a:solidFill>
              <a:ln>
                <a:noFill/>
              </a:ln>
              <a:effectLst>
                <a:outerShdw blurRad="88900" dist="1016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DF48911E-7175-2DB0-11E6-911DF2EDA0DE}"/>
              </a:ext>
            </a:extLst>
          </p:cNvPr>
          <p:cNvSpPr txBox="1"/>
          <p:nvPr/>
        </p:nvSpPr>
        <p:spPr>
          <a:xfrm>
            <a:off x="6794615" y="1931805"/>
            <a:ext cx="3709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6031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党建工作汇报</a:t>
            </a:r>
            <a:r>
              <a:rPr lang="en-US" altLang="zh-CN" sz="2800" dirty="0">
                <a:solidFill>
                  <a:srgbClr val="D6031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PPT</a:t>
            </a:r>
            <a:r>
              <a:rPr lang="zh-CN" altLang="en-US" sz="2800" dirty="0">
                <a:solidFill>
                  <a:srgbClr val="D6031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98EF8404-275E-1870-159A-13AB1CB7B2BA}"/>
              </a:ext>
            </a:extLst>
          </p:cNvPr>
          <p:cNvSpPr/>
          <p:nvPr/>
        </p:nvSpPr>
        <p:spPr>
          <a:xfrm>
            <a:off x="595935" y="5030589"/>
            <a:ext cx="6571233" cy="99129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rgbClr val="F3B3B7">
                  <a:alpha val="0"/>
                </a:srgbClr>
              </a:gs>
              <a:gs pos="14000">
                <a:srgbClr val="D60312">
                  <a:alpha val="4900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E01B0BE0-C22E-0C7C-69E7-715BD9BD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419" y="5095502"/>
            <a:ext cx="6879771" cy="1757718"/>
          </a:xfrm>
          <a:prstGeom prst="rect">
            <a:avLst/>
          </a:prstGeom>
        </p:spPr>
      </p:pic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9560D8E0-A8D1-C234-931F-2AFE06FB18E6}"/>
              </a:ext>
            </a:extLst>
          </p:cNvPr>
          <p:cNvGrpSpPr/>
          <p:nvPr/>
        </p:nvGrpSpPr>
        <p:grpSpPr>
          <a:xfrm>
            <a:off x="4092021" y="1814284"/>
            <a:ext cx="4020459" cy="943429"/>
            <a:chOff x="1596571" y="1727200"/>
            <a:chExt cx="4020459" cy="943429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9A5A4BA-2C95-A76F-850A-7A85A448D499}"/>
                </a:ext>
              </a:extLst>
            </p:cNvPr>
            <p:cNvSpPr/>
            <p:nvPr/>
          </p:nvSpPr>
          <p:spPr>
            <a:xfrm>
              <a:off x="2487623" y="1881305"/>
              <a:ext cx="3129407" cy="789324"/>
            </a:xfrm>
            <a:custGeom>
              <a:avLst/>
              <a:gdLst>
                <a:gd name="connsiteX0" fmla="*/ 239710 w 3129407"/>
                <a:gd name="connsiteY0" fmla="*/ 0 h 789324"/>
                <a:gd name="connsiteX1" fmla="*/ 3129407 w 3129407"/>
                <a:gd name="connsiteY1" fmla="*/ 0 h 789324"/>
                <a:gd name="connsiteX2" fmla="*/ 3129407 w 3129407"/>
                <a:gd name="connsiteY2" fmla="*/ 789324 h 789324"/>
                <a:gd name="connsiteX3" fmla="*/ 0 w 3129407"/>
                <a:gd name="connsiteY3" fmla="*/ 789324 h 789324"/>
                <a:gd name="connsiteX4" fmla="*/ 239710 w 3129407"/>
                <a:gd name="connsiteY4" fmla="*/ 0 h 78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407" h="789324">
                  <a:moveTo>
                    <a:pt x="239710" y="0"/>
                  </a:moveTo>
                  <a:lnTo>
                    <a:pt x="3129407" y="0"/>
                  </a:lnTo>
                  <a:lnTo>
                    <a:pt x="3129407" y="789324"/>
                  </a:lnTo>
                  <a:lnTo>
                    <a:pt x="0" y="789324"/>
                  </a:lnTo>
                  <a:lnTo>
                    <a:pt x="2397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4F24264-F82A-322F-D69A-9849377C055B}"/>
                </a:ext>
              </a:extLst>
            </p:cNvPr>
            <p:cNvSpPr/>
            <p:nvPr/>
          </p:nvSpPr>
          <p:spPr>
            <a:xfrm>
              <a:off x="1596571" y="1727200"/>
              <a:ext cx="4020458" cy="943429"/>
            </a:xfrm>
            <a:custGeom>
              <a:avLst/>
              <a:gdLst>
                <a:gd name="connsiteX0" fmla="*/ 0 w 4020458"/>
                <a:gd name="connsiteY0" fmla="*/ 0 h 943429"/>
                <a:gd name="connsiteX1" fmla="*/ 4020458 w 4020458"/>
                <a:gd name="connsiteY1" fmla="*/ 0 h 943429"/>
                <a:gd name="connsiteX2" fmla="*/ 4020458 w 4020458"/>
                <a:gd name="connsiteY2" fmla="*/ 154105 h 943429"/>
                <a:gd name="connsiteX3" fmla="*/ 1130761 w 4020458"/>
                <a:gd name="connsiteY3" fmla="*/ 154105 h 943429"/>
                <a:gd name="connsiteX4" fmla="*/ 891051 w 4020458"/>
                <a:gd name="connsiteY4" fmla="*/ 943429 h 943429"/>
                <a:gd name="connsiteX5" fmla="*/ 0 w 4020458"/>
                <a:gd name="connsiteY5" fmla="*/ 943429 h 943429"/>
                <a:gd name="connsiteX6" fmla="*/ 0 w 4020458"/>
                <a:gd name="connsiteY6" fmla="*/ 0 h 94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0458" h="943429">
                  <a:moveTo>
                    <a:pt x="0" y="0"/>
                  </a:moveTo>
                  <a:lnTo>
                    <a:pt x="4020458" y="0"/>
                  </a:lnTo>
                  <a:lnTo>
                    <a:pt x="4020458" y="154105"/>
                  </a:lnTo>
                  <a:lnTo>
                    <a:pt x="1130761" y="154105"/>
                  </a:lnTo>
                  <a:lnTo>
                    <a:pt x="891051" y="943429"/>
                  </a:lnTo>
                  <a:lnTo>
                    <a:pt x="0" y="94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6FB6BD3-EE8D-CE68-3BFF-6ADBA191187C}"/>
                </a:ext>
              </a:extLst>
            </p:cNvPr>
            <p:cNvSpPr txBox="1"/>
            <p:nvPr/>
          </p:nvSpPr>
          <p:spPr>
            <a:xfrm>
              <a:off x="1713495" y="1894745"/>
              <a:ext cx="7152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B9C5D08-FB44-0B48-203D-CB1925C6E184}"/>
                </a:ext>
              </a:extLst>
            </p:cNvPr>
            <p:cNvSpPr txBox="1"/>
            <p:nvPr/>
          </p:nvSpPr>
          <p:spPr>
            <a:xfrm>
              <a:off x="2911599" y="2098433"/>
              <a:ext cx="24891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3034892-8DDA-7784-542A-E6DA6DE0038C}"/>
              </a:ext>
            </a:extLst>
          </p:cNvPr>
          <p:cNvSpPr txBox="1"/>
          <p:nvPr/>
        </p:nvSpPr>
        <p:spPr>
          <a:xfrm>
            <a:off x="1814596" y="3022574"/>
            <a:ext cx="856280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7466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2" name="Arc 3"/>
          <p:cNvSpPr/>
          <p:nvPr/>
        </p:nvSpPr>
        <p:spPr bwMode="auto">
          <a:xfrm>
            <a:off x="4678799" y="1836448"/>
            <a:ext cx="2840751" cy="2839251"/>
          </a:xfrm>
          <a:prstGeom prst="arc">
            <a:avLst>
              <a:gd name="adj1" fmla="val 12272767"/>
              <a:gd name="adj2" fmla="val 20003823"/>
            </a:avLst>
          </a:prstGeom>
          <a:noFill/>
          <a:ln w="12700">
            <a:solidFill>
              <a:srgbClr val="D60312"/>
            </a:solidFill>
            <a:prstDash val="lg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>
              <a:solidFill>
                <a:srgbClr val="8447A2"/>
              </a:solidFill>
              <a:cs typeface="+mn-ea"/>
              <a:sym typeface="+mn-lt"/>
            </a:endParaRPr>
          </a:p>
        </p:txBody>
      </p:sp>
      <p:sp>
        <p:nvSpPr>
          <p:cNvPr id="33" name="Oval 4"/>
          <p:cNvSpPr/>
          <p:nvPr/>
        </p:nvSpPr>
        <p:spPr bwMode="auto">
          <a:xfrm>
            <a:off x="3964862" y="2587882"/>
            <a:ext cx="1336383" cy="1336384"/>
          </a:xfrm>
          <a:prstGeom prst="ellipse">
            <a:avLst/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34" name="Oval 5"/>
          <p:cNvSpPr/>
          <p:nvPr/>
        </p:nvSpPr>
        <p:spPr bwMode="auto">
          <a:xfrm>
            <a:off x="6922504" y="2596136"/>
            <a:ext cx="1336384" cy="133638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35" name="Arc 6"/>
          <p:cNvSpPr/>
          <p:nvPr/>
        </p:nvSpPr>
        <p:spPr bwMode="auto">
          <a:xfrm>
            <a:off x="4678799" y="1836448"/>
            <a:ext cx="2840751" cy="2839251"/>
          </a:xfrm>
          <a:prstGeom prst="arc">
            <a:avLst>
              <a:gd name="adj1" fmla="val 1657893"/>
              <a:gd name="adj2" fmla="val 9194934"/>
            </a:avLst>
          </a:prstGeom>
          <a:noFill/>
          <a:ln w="12700">
            <a:solidFill>
              <a:srgbClr val="D60312"/>
            </a:solidFill>
            <a:prstDash val="lg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>
              <a:solidFill>
                <a:srgbClr val="8447A2"/>
              </a:solidFill>
              <a:cs typeface="+mn-ea"/>
              <a:sym typeface="+mn-lt"/>
            </a:endParaRPr>
          </a:p>
        </p:txBody>
      </p:sp>
      <p:sp>
        <p:nvSpPr>
          <p:cNvPr id="30" name="任意多边形 6" descr="D:\51PPT模板网\51pptmoban.com\图片.jpg"/>
          <p:cNvSpPr/>
          <p:nvPr/>
        </p:nvSpPr>
        <p:spPr bwMode="auto">
          <a:xfrm>
            <a:off x="4396824" y="2979348"/>
            <a:ext cx="449960" cy="551952"/>
          </a:xfrm>
          <a:custGeom>
            <a:avLst/>
            <a:gdLst>
              <a:gd name="T0" fmla="*/ 5267157 w 21543"/>
              <a:gd name="T1" fmla="*/ 7974461 h 21368"/>
              <a:gd name="T2" fmla="*/ 5267157 w 21543"/>
              <a:gd name="T3" fmla="*/ 7974461 h 21368"/>
              <a:gd name="T4" fmla="*/ 5267157 w 21543"/>
              <a:gd name="T5" fmla="*/ 7974461 h 21368"/>
              <a:gd name="T6" fmla="*/ 5267157 w 21543"/>
              <a:gd name="T7" fmla="*/ 7974461 h 21368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3" h="21368" extrusionOk="0">
                <a:moveTo>
                  <a:pt x="9210" y="17445"/>
                </a:moveTo>
                <a:lnTo>
                  <a:pt x="6091" y="18421"/>
                </a:lnTo>
                <a:cubicBezTo>
                  <a:pt x="5969" y="18459"/>
                  <a:pt x="5833" y="18428"/>
                  <a:pt x="5754" y="18344"/>
                </a:cubicBezTo>
                <a:cubicBezTo>
                  <a:pt x="5352" y="17930"/>
                  <a:pt x="4874" y="17519"/>
                  <a:pt x="4113" y="17070"/>
                </a:cubicBezTo>
                <a:cubicBezTo>
                  <a:pt x="3351" y="16622"/>
                  <a:pt x="2722" y="16380"/>
                  <a:pt x="2113" y="16197"/>
                </a:cubicBezTo>
                <a:cubicBezTo>
                  <a:pt x="1990" y="16160"/>
                  <a:pt x="1912" y="16066"/>
                  <a:pt x="1920" y="15959"/>
                </a:cubicBezTo>
                <a:lnTo>
                  <a:pt x="2107" y="13255"/>
                </a:lnTo>
                <a:lnTo>
                  <a:pt x="2945" y="12321"/>
                </a:lnTo>
                <a:cubicBezTo>
                  <a:pt x="2945" y="12321"/>
                  <a:pt x="4821" y="12112"/>
                  <a:pt x="7270" y="13556"/>
                </a:cubicBezTo>
                <a:cubicBezTo>
                  <a:pt x="9715" y="14998"/>
                  <a:pt x="10050" y="16510"/>
                  <a:pt x="10050" y="16510"/>
                </a:cubicBezTo>
                <a:cubicBezTo>
                  <a:pt x="10050" y="16510"/>
                  <a:pt x="9210" y="17445"/>
                  <a:pt x="9210" y="17445"/>
                </a:cubicBezTo>
                <a:close/>
                <a:moveTo>
                  <a:pt x="17932" y="1607"/>
                </a:moveTo>
                <a:cubicBezTo>
                  <a:pt x="15041" y="-99"/>
                  <a:pt x="12983" y="-62"/>
                  <a:pt x="12201" y="41"/>
                </a:cubicBezTo>
                <a:cubicBezTo>
                  <a:pt x="11981" y="69"/>
                  <a:pt x="11796" y="172"/>
                  <a:pt x="11667" y="317"/>
                </a:cubicBezTo>
                <a:lnTo>
                  <a:pt x="4613" y="8201"/>
                </a:lnTo>
                <a:lnTo>
                  <a:pt x="1158" y="12064"/>
                </a:lnTo>
                <a:cubicBezTo>
                  <a:pt x="735" y="12537"/>
                  <a:pt x="491" y="13098"/>
                  <a:pt x="453" y="13681"/>
                </a:cubicBezTo>
                <a:lnTo>
                  <a:pt x="1" y="20638"/>
                </a:lnTo>
                <a:cubicBezTo>
                  <a:pt x="-31" y="21139"/>
                  <a:pt x="584" y="21501"/>
                  <a:pt x="1161" y="21322"/>
                </a:cubicBezTo>
                <a:lnTo>
                  <a:pt x="9186" y="18835"/>
                </a:lnTo>
                <a:cubicBezTo>
                  <a:pt x="9862" y="18625"/>
                  <a:pt x="10450" y="18260"/>
                  <a:pt x="10874" y="17785"/>
                </a:cubicBezTo>
                <a:lnTo>
                  <a:pt x="13690" y="14637"/>
                </a:lnTo>
                <a:lnTo>
                  <a:pt x="21378" y="6041"/>
                </a:lnTo>
                <a:cubicBezTo>
                  <a:pt x="21514" y="5889"/>
                  <a:pt x="21569" y="5704"/>
                  <a:pt x="21531" y="5518"/>
                </a:cubicBezTo>
                <a:cubicBezTo>
                  <a:pt x="21403" y="4867"/>
                  <a:pt x="20787" y="3289"/>
                  <a:pt x="17932" y="16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任意多边形 22"/>
          <p:cNvSpPr/>
          <p:nvPr/>
        </p:nvSpPr>
        <p:spPr bwMode="auto">
          <a:xfrm>
            <a:off x="7255573" y="3040842"/>
            <a:ext cx="671941" cy="445461"/>
          </a:xfrm>
          <a:custGeom>
            <a:avLst/>
            <a:gdLst>
              <a:gd name="T0" fmla="*/ 711200 w 77"/>
              <a:gd name="T1" fmla="*/ 397529 h 51"/>
              <a:gd name="T2" fmla="*/ 711200 w 77"/>
              <a:gd name="T3" fmla="*/ 434509 h 51"/>
              <a:gd name="T4" fmla="*/ 646545 w 77"/>
              <a:gd name="T5" fmla="*/ 471488 h 51"/>
              <a:gd name="T6" fmla="*/ 55418 w 77"/>
              <a:gd name="T7" fmla="*/ 471488 h 51"/>
              <a:gd name="T8" fmla="*/ 0 w 77"/>
              <a:gd name="T9" fmla="*/ 434509 h 51"/>
              <a:gd name="T10" fmla="*/ 0 w 77"/>
              <a:gd name="T11" fmla="*/ 397529 h 51"/>
              <a:gd name="T12" fmla="*/ 55418 w 77"/>
              <a:gd name="T13" fmla="*/ 397529 h 51"/>
              <a:gd name="T14" fmla="*/ 646545 w 77"/>
              <a:gd name="T15" fmla="*/ 397529 h 51"/>
              <a:gd name="T16" fmla="*/ 711200 w 77"/>
              <a:gd name="T17" fmla="*/ 397529 h 51"/>
              <a:gd name="T18" fmla="*/ 92364 w 77"/>
              <a:gd name="T19" fmla="*/ 314325 h 51"/>
              <a:gd name="T20" fmla="*/ 92364 w 77"/>
              <a:gd name="T21" fmla="*/ 55469 h 51"/>
              <a:gd name="T22" fmla="*/ 147782 w 77"/>
              <a:gd name="T23" fmla="*/ 0 h 51"/>
              <a:gd name="T24" fmla="*/ 554182 w 77"/>
              <a:gd name="T25" fmla="*/ 0 h 51"/>
              <a:gd name="T26" fmla="*/ 618836 w 77"/>
              <a:gd name="T27" fmla="*/ 55469 h 51"/>
              <a:gd name="T28" fmla="*/ 618836 w 77"/>
              <a:gd name="T29" fmla="*/ 314325 h 51"/>
              <a:gd name="T30" fmla="*/ 554182 w 77"/>
              <a:gd name="T31" fmla="*/ 379039 h 51"/>
              <a:gd name="T32" fmla="*/ 147782 w 77"/>
              <a:gd name="T33" fmla="*/ 379039 h 51"/>
              <a:gd name="T34" fmla="*/ 92364 w 77"/>
              <a:gd name="T35" fmla="*/ 314325 h 51"/>
              <a:gd name="T36" fmla="*/ 138545 w 77"/>
              <a:gd name="T37" fmla="*/ 314325 h 51"/>
              <a:gd name="T38" fmla="*/ 147782 w 77"/>
              <a:gd name="T39" fmla="*/ 332815 h 51"/>
              <a:gd name="T40" fmla="*/ 554182 w 77"/>
              <a:gd name="T41" fmla="*/ 332815 h 51"/>
              <a:gd name="T42" fmla="*/ 563418 w 77"/>
              <a:gd name="T43" fmla="*/ 314325 h 51"/>
              <a:gd name="T44" fmla="*/ 563418 w 77"/>
              <a:gd name="T45" fmla="*/ 55469 h 51"/>
              <a:gd name="T46" fmla="*/ 554182 w 77"/>
              <a:gd name="T47" fmla="*/ 46224 h 51"/>
              <a:gd name="T48" fmla="*/ 147782 w 77"/>
              <a:gd name="T49" fmla="*/ 46224 h 51"/>
              <a:gd name="T50" fmla="*/ 138545 w 77"/>
              <a:gd name="T51" fmla="*/ 55469 h 51"/>
              <a:gd name="T52" fmla="*/ 138545 w 77"/>
              <a:gd name="T53" fmla="*/ 314325 h 51"/>
              <a:gd name="T54" fmla="*/ 387927 w 77"/>
              <a:gd name="T55" fmla="*/ 434509 h 51"/>
              <a:gd name="T56" fmla="*/ 387927 w 77"/>
              <a:gd name="T57" fmla="*/ 425264 h 51"/>
              <a:gd name="T58" fmla="*/ 323273 w 77"/>
              <a:gd name="T59" fmla="*/ 425264 h 51"/>
              <a:gd name="T60" fmla="*/ 314036 w 77"/>
              <a:gd name="T61" fmla="*/ 434509 h 51"/>
              <a:gd name="T62" fmla="*/ 323273 w 77"/>
              <a:gd name="T63" fmla="*/ 434509 h 51"/>
              <a:gd name="T64" fmla="*/ 387927 w 77"/>
              <a:gd name="T65" fmla="*/ 434509 h 51"/>
              <a:gd name="T66" fmla="*/ 387927 w 77"/>
              <a:gd name="T67" fmla="*/ 434509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E209075-B943-E57F-C719-186D93409CDC}"/>
              </a:ext>
            </a:extLst>
          </p:cNvPr>
          <p:cNvGrpSpPr/>
          <p:nvPr/>
        </p:nvGrpSpPr>
        <p:grpSpPr>
          <a:xfrm>
            <a:off x="8292742" y="2851952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56BB1B4-A83F-57A7-2323-DDA30301BAA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126B428-6223-5E1B-ED80-F0ED0B5231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EA39ACF-6A83-BEDA-F0AE-C0431891F78B}"/>
              </a:ext>
            </a:extLst>
          </p:cNvPr>
          <p:cNvGrpSpPr/>
          <p:nvPr/>
        </p:nvGrpSpPr>
        <p:grpSpPr>
          <a:xfrm>
            <a:off x="935135" y="2851952"/>
            <a:ext cx="2984539" cy="816522"/>
            <a:chOff x="283598" y="1906534"/>
            <a:chExt cx="2984539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6F5A72E-95B7-A030-D23E-22556E2465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9317F2D-0ADE-8764-EAF6-C5AE08AB6A2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403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pic>
        <p:nvPicPr>
          <p:cNvPr id="3" name="图片 2" descr="D:\51PPT模板网\51pptmoban.com\图片.jpg">
            <a:extLst>
              <a:ext uri="{FF2B5EF4-FFF2-40B4-BE49-F238E27FC236}">
                <a16:creationId xmlns:a16="http://schemas.microsoft.com/office/drawing/2014/main" id="{CBA11F94-76E6-3B90-4325-B5377AFF4B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692" y="272939"/>
            <a:ext cx="3154676" cy="63119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B7BE6117-2541-E354-8DE5-65F737A2E629}"/>
              </a:ext>
            </a:extLst>
          </p:cNvPr>
          <p:cNvGrpSpPr/>
          <p:nvPr/>
        </p:nvGrpSpPr>
        <p:grpSpPr>
          <a:xfrm>
            <a:off x="947738" y="1799836"/>
            <a:ext cx="5808662" cy="939704"/>
            <a:chOff x="947738" y="1799836"/>
            <a:chExt cx="5808662" cy="93970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AB9A7E8-4E00-FCF4-592B-71D6FE2DA119}"/>
                </a:ext>
              </a:extLst>
            </p:cNvPr>
            <p:cNvSpPr/>
            <p:nvPr/>
          </p:nvSpPr>
          <p:spPr>
            <a:xfrm>
              <a:off x="947738" y="1799836"/>
              <a:ext cx="3803772" cy="470175"/>
            </a:xfrm>
            <a:custGeom>
              <a:avLst/>
              <a:gdLst>
                <a:gd name="connsiteX0" fmla="*/ 142787 w 3803772"/>
                <a:gd name="connsiteY0" fmla="*/ 0 h 470175"/>
                <a:gd name="connsiteX1" fmla="*/ 1629481 w 3803772"/>
                <a:gd name="connsiteY1" fmla="*/ 0 h 470175"/>
                <a:gd name="connsiteX2" fmla="*/ 1864086 w 3803772"/>
                <a:gd name="connsiteY2" fmla="*/ 0 h 470175"/>
                <a:gd name="connsiteX3" fmla="*/ 2130793 w 3803772"/>
                <a:gd name="connsiteY3" fmla="*/ 0 h 470175"/>
                <a:gd name="connsiteX4" fmla="*/ 3350780 w 3803772"/>
                <a:gd name="connsiteY4" fmla="*/ 0 h 470175"/>
                <a:gd name="connsiteX5" fmla="*/ 3803772 w 3803772"/>
                <a:gd name="connsiteY5" fmla="*/ 0 h 470175"/>
                <a:gd name="connsiteX6" fmla="*/ 3660985 w 3803772"/>
                <a:gd name="connsiteY6" fmla="*/ 470175 h 470175"/>
                <a:gd name="connsiteX7" fmla="*/ 3350780 w 3803772"/>
                <a:gd name="connsiteY7" fmla="*/ 470175 h 470175"/>
                <a:gd name="connsiteX8" fmla="*/ 1988005 w 3803772"/>
                <a:gd name="connsiteY8" fmla="*/ 470175 h 470175"/>
                <a:gd name="connsiteX9" fmla="*/ 1864086 w 3803772"/>
                <a:gd name="connsiteY9" fmla="*/ 470175 h 470175"/>
                <a:gd name="connsiteX10" fmla="*/ 1486694 w 3803772"/>
                <a:gd name="connsiteY10" fmla="*/ 470175 h 470175"/>
                <a:gd name="connsiteX11" fmla="*/ 0 w 3803772"/>
                <a:gd name="connsiteY11" fmla="*/ 470175 h 470175"/>
                <a:gd name="connsiteX12" fmla="*/ 142787 w 3803772"/>
                <a:gd name="connsiteY12" fmla="*/ 0 h 47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03772" h="470175">
                  <a:moveTo>
                    <a:pt x="142787" y="0"/>
                  </a:moveTo>
                  <a:lnTo>
                    <a:pt x="1629481" y="0"/>
                  </a:lnTo>
                  <a:lnTo>
                    <a:pt x="1864086" y="0"/>
                  </a:lnTo>
                  <a:lnTo>
                    <a:pt x="2130793" y="0"/>
                  </a:lnTo>
                  <a:lnTo>
                    <a:pt x="3350780" y="0"/>
                  </a:lnTo>
                  <a:lnTo>
                    <a:pt x="3803772" y="0"/>
                  </a:lnTo>
                  <a:lnTo>
                    <a:pt x="3660985" y="470175"/>
                  </a:lnTo>
                  <a:lnTo>
                    <a:pt x="3350780" y="470175"/>
                  </a:lnTo>
                  <a:lnTo>
                    <a:pt x="1988005" y="470175"/>
                  </a:lnTo>
                  <a:lnTo>
                    <a:pt x="1864086" y="470175"/>
                  </a:lnTo>
                  <a:lnTo>
                    <a:pt x="1486694" y="470175"/>
                  </a:lnTo>
                  <a:lnTo>
                    <a:pt x="0" y="470175"/>
                  </a:lnTo>
                  <a:lnTo>
                    <a:pt x="142787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CE2C841-C567-4784-B95F-727DBC936B9A}"/>
                </a:ext>
              </a:extLst>
            </p:cNvPr>
            <p:cNvGrpSpPr/>
            <p:nvPr/>
          </p:nvGrpSpPr>
          <p:grpSpPr>
            <a:xfrm>
              <a:off x="1065199" y="1861750"/>
              <a:ext cx="5691201" cy="877790"/>
              <a:chOff x="-135076" y="1906534"/>
              <a:chExt cx="5691201" cy="877790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85F79F-E381-5878-84DF-038E8DB9E8D6}"/>
                  </a:ext>
                </a:extLst>
              </p:cNvPr>
              <p:cNvSpPr txBox="1"/>
              <p:nvPr/>
            </p:nvSpPr>
            <p:spPr>
              <a:xfrm>
                <a:off x="-135076" y="2482703"/>
                <a:ext cx="5691201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D379EA3-96C1-CC38-E531-CA74213A2123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B573945-580B-0047-52FE-DEBE8BAD0710}"/>
              </a:ext>
            </a:extLst>
          </p:cNvPr>
          <p:cNvGrpSpPr/>
          <p:nvPr/>
        </p:nvGrpSpPr>
        <p:grpSpPr>
          <a:xfrm>
            <a:off x="947738" y="3120636"/>
            <a:ext cx="5808662" cy="939704"/>
            <a:chOff x="947738" y="1799836"/>
            <a:chExt cx="5808662" cy="93970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3A6E8C2-F058-D0D9-BB7C-306EE972F606}"/>
                </a:ext>
              </a:extLst>
            </p:cNvPr>
            <p:cNvSpPr/>
            <p:nvPr/>
          </p:nvSpPr>
          <p:spPr>
            <a:xfrm>
              <a:off x="947738" y="1799836"/>
              <a:ext cx="3803772" cy="470175"/>
            </a:xfrm>
            <a:custGeom>
              <a:avLst/>
              <a:gdLst>
                <a:gd name="connsiteX0" fmla="*/ 142787 w 3803772"/>
                <a:gd name="connsiteY0" fmla="*/ 0 h 470175"/>
                <a:gd name="connsiteX1" fmla="*/ 1629481 w 3803772"/>
                <a:gd name="connsiteY1" fmla="*/ 0 h 470175"/>
                <a:gd name="connsiteX2" fmla="*/ 1864086 w 3803772"/>
                <a:gd name="connsiteY2" fmla="*/ 0 h 470175"/>
                <a:gd name="connsiteX3" fmla="*/ 2130793 w 3803772"/>
                <a:gd name="connsiteY3" fmla="*/ 0 h 470175"/>
                <a:gd name="connsiteX4" fmla="*/ 3350780 w 3803772"/>
                <a:gd name="connsiteY4" fmla="*/ 0 h 470175"/>
                <a:gd name="connsiteX5" fmla="*/ 3803772 w 3803772"/>
                <a:gd name="connsiteY5" fmla="*/ 0 h 470175"/>
                <a:gd name="connsiteX6" fmla="*/ 3660985 w 3803772"/>
                <a:gd name="connsiteY6" fmla="*/ 470175 h 470175"/>
                <a:gd name="connsiteX7" fmla="*/ 3350780 w 3803772"/>
                <a:gd name="connsiteY7" fmla="*/ 470175 h 470175"/>
                <a:gd name="connsiteX8" fmla="*/ 1988005 w 3803772"/>
                <a:gd name="connsiteY8" fmla="*/ 470175 h 470175"/>
                <a:gd name="connsiteX9" fmla="*/ 1864086 w 3803772"/>
                <a:gd name="connsiteY9" fmla="*/ 470175 h 470175"/>
                <a:gd name="connsiteX10" fmla="*/ 1486694 w 3803772"/>
                <a:gd name="connsiteY10" fmla="*/ 470175 h 470175"/>
                <a:gd name="connsiteX11" fmla="*/ 0 w 3803772"/>
                <a:gd name="connsiteY11" fmla="*/ 470175 h 470175"/>
                <a:gd name="connsiteX12" fmla="*/ 142787 w 3803772"/>
                <a:gd name="connsiteY12" fmla="*/ 0 h 47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03772" h="470175">
                  <a:moveTo>
                    <a:pt x="142787" y="0"/>
                  </a:moveTo>
                  <a:lnTo>
                    <a:pt x="1629481" y="0"/>
                  </a:lnTo>
                  <a:lnTo>
                    <a:pt x="1864086" y="0"/>
                  </a:lnTo>
                  <a:lnTo>
                    <a:pt x="2130793" y="0"/>
                  </a:lnTo>
                  <a:lnTo>
                    <a:pt x="3350780" y="0"/>
                  </a:lnTo>
                  <a:lnTo>
                    <a:pt x="3803772" y="0"/>
                  </a:lnTo>
                  <a:lnTo>
                    <a:pt x="3660985" y="470175"/>
                  </a:lnTo>
                  <a:lnTo>
                    <a:pt x="3350780" y="470175"/>
                  </a:lnTo>
                  <a:lnTo>
                    <a:pt x="1988005" y="470175"/>
                  </a:lnTo>
                  <a:lnTo>
                    <a:pt x="1864086" y="470175"/>
                  </a:lnTo>
                  <a:lnTo>
                    <a:pt x="1486694" y="470175"/>
                  </a:lnTo>
                  <a:lnTo>
                    <a:pt x="0" y="470175"/>
                  </a:lnTo>
                  <a:lnTo>
                    <a:pt x="142787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82A457A-03AC-CC81-22CB-559E34ABA292}"/>
                </a:ext>
              </a:extLst>
            </p:cNvPr>
            <p:cNvGrpSpPr/>
            <p:nvPr/>
          </p:nvGrpSpPr>
          <p:grpSpPr>
            <a:xfrm>
              <a:off x="1065199" y="1861750"/>
              <a:ext cx="5691201" cy="877790"/>
              <a:chOff x="-135076" y="1906534"/>
              <a:chExt cx="5691201" cy="87779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A205AB9-C0D9-44E9-55D9-AD0D59DE48C4}"/>
                  </a:ext>
                </a:extLst>
              </p:cNvPr>
              <p:cNvSpPr txBox="1"/>
              <p:nvPr/>
            </p:nvSpPr>
            <p:spPr>
              <a:xfrm>
                <a:off x="-135076" y="2482703"/>
                <a:ext cx="5691201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E86FA9F-63F3-B67D-C027-008CED6F06E2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A5838D1-44CC-8287-1D00-36CA780B7D1C}"/>
              </a:ext>
            </a:extLst>
          </p:cNvPr>
          <p:cNvGrpSpPr/>
          <p:nvPr/>
        </p:nvGrpSpPr>
        <p:grpSpPr>
          <a:xfrm>
            <a:off x="947738" y="4441436"/>
            <a:ext cx="5808662" cy="939704"/>
            <a:chOff x="947738" y="1799836"/>
            <a:chExt cx="5808662" cy="93970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72ECC09-DC6F-1D67-229A-DBFD9E0CE03A}"/>
                </a:ext>
              </a:extLst>
            </p:cNvPr>
            <p:cNvSpPr/>
            <p:nvPr/>
          </p:nvSpPr>
          <p:spPr>
            <a:xfrm>
              <a:off x="947738" y="1799836"/>
              <a:ext cx="3803772" cy="470175"/>
            </a:xfrm>
            <a:custGeom>
              <a:avLst/>
              <a:gdLst>
                <a:gd name="connsiteX0" fmla="*/ 142787 w 3803772"/>
                <a:gd name="connsiteY0" fmla="*/ 0 h 470175"/>
                <a:gd name="connsiteX1" fmla="*/ 1629481 w 3803772"/>
                <a:gd name="connsiteY1" fmla="*/ 0 h 470175"/>
                <a:gd name="connsiteX2" fmla="*/ 1864086 w 3803772"/>
                <a:gd name="connsiteY2" fmla="*/ 0 h 470175"/>
                <a:gd name="connsiteX3" fmla="*/ 2130793 w 3803772"/>
                <a:gd name="connsiteY3" fmla="*/ 0 h 470175"/>
                <a:gd name="connsiteX4" fmla="*/ 3350780 w 3803772"/>
                <a:gd name="connsiteY4" fmla="*/ 0 h 470175"/>
                <a:gd name="connsiteX5" fmla="*/ 3803772 w 3803772"/>
                <a:gd name="connsiteY5" fmla="*/ 0 h 470175"/>
                <a:gd name="connsiteX6" fmla="*/ 3660985 w 3803772"/>
                <a:gd name="connsiteY6" fmla="*/ 470175 h 470175"/>
                <a:gd name="connsiteX7" fmla="*/ 3350780 w 3803772"/>
                <a:gd name="connsiteY7" fmla="*/ 470175 h 470175"/>
                <a:gd name="connsiteX8" fmla="*/ 1988005 w 3803772"/>
                <a:gd name="connsiteY8" fmla="*/ 470175 h 470175"/>
                <a:gd name="connsiteX9" fmla="*/ 1864086 w 3803772"/>
                <a:gd name="connsiteY9" fmla="*/ 470175 h 470175"/>
                <a:gd name="connsiteX10" fmla="*/ 1486694 w 3803772"/>
                <a:gd name="connsiteY10" fmla="*/ 470175 h 470175"/>
                <a:gd name="connsiteX11" fmla="*/ 0 w 3803772"/>
                <a:gd name="connsiteY11" fmla="*/ 470175 h 470175"/>
                <a:gd name="connsiteX12" fmla="*/ 142787 w 3803772"/>
                <a:gd name="connsiteY12" fmla="*/ 0 h 47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03772" h="470175">
                  <a:moveTo>
                    <a:pt x="142787" y="0"/>
                  </a:moveTo>
                  <a:lnTo>
                    <a:pt x="1629481" y="0"/>
                  </a:lnTo>
                  <a:lnTo>
                    <a:pt x="1864086" y="0"/>
                  </a:lnTo>
                  <a:lnTo>
                    <a:pt x="2130793" y="0"/>
                  </a:lnTo>
                  <a:lnTo>
                    <a:pt x="3350780" y="0"/>
                  </a:lnTo>
                  <a:lnTo>
                    <a:pt x="3803772" y="0"/>
                  </a:lnTo>
                  <a:lnTo>
                    <a:pt x="3660985" y="470175"/>
                  </a:lnTo>
                  <a:lnTo>
                    <a:pt x="3350780" y="470175"/>
                  </a:lnTo>
                  <a:lnTo>
                    <a:pt x="1988005" y="470175"/>
                  </a:lnTo>
                  <a:lnTo>
                    <a:pt x="1864086" y="470175"/>
                  </a:lnTo>
                  <a:lnTo>
                    <a:pt x="1486694" y="470175"/>
                  </a:lnTo>
                  <a:lnTo>
                    <a:pt x="0" y="470175"/>
                  </a:lnTo>
                  <a:lnTo>
                    <a:pt x="14278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428EC55-F479-73C5-6C30-92CF01B1B39F}"/>
                </a:ext>
              </a:extLst>
            </p:cNvPr>
            <p:cNvGrpSpPr/>
            <p:nvPr/>
          </p:nvGrpSpPr>
          <p:grpSpPr>
            <a:xfrm>
              <a:off x="1065199" y="1861750"/>
              <a:ext cx="5691201" cy="877790"/>
              <a:chOff x="-135076" y="1906534"/>
              <a:chExt cx="5691201" cy="877790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07065C7-61F4-CE99-7DEC-3FD391FF33FD}"/>
                  </a:ext>
                </a:extLst>
              </p:cNvPr>
              <p:cNvSpPr txBox="1"/>
              <p:nvPr/>
            </p:nvSpPr>
            <p:spPr>
              <a:xfrm>
                <a:off x="-135076" y="2482703"/>
                <a:ext cx="5691201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7619353-4173-FDBC-CAA9-53A5C4BAE6A2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86F29F19-F507-0F41-1D14-C189F7EB9A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408" y="3937287"/>
            <a:ext cx="3719441" cy="194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2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301DF35-65BD-29FB-3717-C181457D7D40}"/>
              </a:ext>
            </a:extLst>
          </p:cNvPr>
          <p:cNvSpPr/>
          <p:nvPr/>
        </p:nvSpPr>
        <p:spPr>
          <a:xfrm>
            <a:off x="1282447" y="2609337"/>
            <a:ext cx="1814058" cy="1814058"/>
          </a:xfrm>
          <a:prstGeom prst="roundRect">
            <a:avLst/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>
                <a:sym typeface="+mn-lt"/>
              </a:rPr>
              <a:t>添加</a:t>
            </a:r>
            <a:endParaRPr lang="en-US" altLang="zh-CN" b="1" dirty="0">
              <a:sym typeface="+mn-lt"/>
            </a:endParaRPr>
          </a:p>
          <a:p>
            <a:pPr algn="ctr"/>
            <a:r>
              <a:rPr lang="zh-CN" altLang="en-US" b="1" dirty="0">
                <a:sym typeface="+mn-lt"/>
              </a:rPr>
              <a:t>标题</a:t>
            </a:r>
          </a:p>
        </p:txBody>
      </p:sp>
      <p:sp>
        <p:nvSpPr>
          <p:cNvPr id="4" name="MH_Other_1">
            <a:extLst>
              <a:ext uri="{FF2B5EF4-FFF2-40B4-BE49-F238E27FC236}">
                <a16:creationId xmlns:a16="http://schemas.microsoft.com/office/drawing/2014/main" id="{E5357866-B501-0955-0910-3E2078F5C5D8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 flipH="1" flipV="1">
            <a:off x="3156106" y="3459572"/>
            <a:ext cx="1662875" cy="1692000"/>
          </a:xfrm>
          <a:custGeom>
            <a:avLst/>
            <a:gdLst>
              <a:gd name="T0" fmla="*/ 0 w 518"/>
              <a:gd name="T1" fmla="*/ 0 h 351"/>
              <a:gd name="T2" fmla="*/ 2147483646 w 518"/>
              <a:gd name="T3" fmla="*/ 2147483646 h 35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18" h="351">
                <a:moveTo>
                  <a:pt x="0" y="0"/>
                </a:moveTo>
                <a:cubicBezTo>
                  <a:pt x="411" y="0"/>
                  <a:pt x="260" y="351"/>
                  <a:pt x="518" y="340"/>
                </a:cubicBezTo>
              </a:path>
            </a:pathLst>
          </a:custGeom>
          <a:noFill/>
          <a:ln w="6350" cap="flat">
            <a:solidFill>
              <a:srgbClr val="D60312"/>
            </a:solidFill>
            <a:prstDash val="solid"/>
            <a:miter lim="800000"/>
            <a:headEnd type="arrow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" name="MH_Other_2">
            <a:extLst>
              <a:ext uri="{FF2B5EF4-FFF2-40B4-BE49-F238E27FC236}">
                <a16:creationId xmlns:a16="http://schemas.microsoft.com/office/drawing/2014/main" id="{58DC943D-6A45-81EC-6D81-72A4DD702874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 flipH="1" flipV="1">
            <a:off x="3156106" y="3484102"/>
            <a:ext cx="1662875" cy="866571"/>
          </a:xfrm>
          <a:custGeom>
            <a:avLst/>
            <a:gdLst>
              <a:gd name="T0" fmla="*/ 0 w 518"/>
              <a:gd name="T1" fmla="*/ 0 h 95"/>
              <a:gd name="T2" fmla="*/ 2147483646 w 518"/>
              <a:gd name="T3" fmla="*/ 2147483646 h 9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18" h="95">
                <a:moveTo>
                  <a:pt x="0" y="0"/>
                </a:moveTo>
                <a:cubicBezTo>
                  <a:pt x="411" y="0"/>
                  <a:pt x="260" y="95"/>
                  <a:pt x="518" y="92"/>
                </a:cubicBezTo>
              </a:path>
            </a:pathLst>
          </a:custGeom>
          <a:noFill/>
          <a:ln w="6350" cap="flat">
            <a:solidFill>
              <a:srgbClr val="D60312"/>
            </a:solidFill>
            <a:prstDash val="solid"/>
            <a:miter lim="800000"/>
            <a:headEnd type="arrow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MH_Other_3">
            <a:extLst>
              <a:ext uri="{FF2B5EF4-FFF2-40B4-BE49-F238E27FC236}">
                <a16:creationId xmlns:a16="http://schemas.microsoft.com/office/drawing/2014/main" id="{F7D8D38F-E26B-D511-8389-D5E0134B617F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 flipH="1" flipV="1">
            <a:off x="3156106" y="2719378"/>
            <a:ext cx="1662875" cy="827594"/>
          </a:xfrm>
          <a:custGeom>
            <a:avLst/>
            <a:gdLst>
              <a:gd name="T0" fmla="*/ 0 w 518"/>
              <a:gd name="T1" fmla="*/ 2147483646 h 117"/>
              <a:gd name="T2" fmla="*/ 2147483646 w 518"/>
              <a:gd name="T3" fmla="*/ 2147483646 h 11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18" h="117">
                <a:moveTo>
                  <a:pt x="0" y="117"/>
                </a:moveTo>
                <a:cubicBezTo>
                  <a:pt x="411" y="117"/>
                  <a:pt x="260" y="0"/>
                  <a:pt x="518" y="4"/>
                </a:cubicBezTo>
              </a:path>
            </a:pathLst>
          </a:custGeom>
          <a:noFill/>
          <a:ln w="6350" cap="flat">
            <a:solidFill>
              <a:srgbClr val="D60312"/>
            </a:solidFill>
            <a:prstDash val="solid"/>
            <a:miter lim="800000"/>
            <a:headEnd type="arrow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" name="MH_Other_4">
            <a:extLst>
              <a:ext uri="{FF2B5EF4-FFF2-40B4-BE49-F238E27FC236}">
                <a16:creationId xmlns:a16="http://schemas.microsoft.com/office/drawing/2014/main" id="{605E31F6-7FBB-3B40-6C28-3F137E62E1D0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 flipH="1" flipV="1">
            <a:off x="3156106" y="1891846"/>
            <a:ext cx="1662875" cy="1678781"/>
          </a:xfrm>
          <a:custGeom>
            <a:avLst/>
            <a:gdLst>
              <a:gd name="T0" fmla="*/ 0 w 518"/>
              <a:gd name="T1" fmla="*/ 2147483646 h 327"/>
              <a:gd name="T2" fmla="*/ 2147483646 w 518"/>
              <a:gd name="T3" fmla="*/ 2147483646 h 32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18" h="327">
                <a:moveTo>
                  <a:pt x="0" y="327"/>
                </a:moveTo>
                <a:cubicBezTo>
                  <a:pt x="411" y="327"/>
                  <a:pt x="260" y="0"/>
                  <a:pt x="518" y="10"/>
                </a:cubicBezTo>
              </a:path>
            </a:pathLst>
          </a:custGeom>
          <a:noFill/>
          <a:ln w="6350" cap="flat">
            <a:solidFill>
              <a:srgbClr val="D60312"/>
            </a:solidFill>
            <a:prstDash val="solid"/>
            <a:miter lim="800000"/>
            <a:headEnd type="arrow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" name="MH_Other_5">
            <a:extLst>
              <a:ext uri="{FF2B5EF4-FFF2-40B4-BE49-F238E27FC236}">
                <a16:creationId xmlns:a16="http://schemas.microsoft.com/office/drawing/2014/main" id="{0C9233D5-2013-FF1C-53EC-91D941ED6CB6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3211189" y="3516363"/>
            <a:ext cx="1607794" cy="0"/>
          </a:xfrm>
          <a:prstGeom prst="line">
            <a:avLst/>
          </a:prstGeom>
          <a:noFill/>
          <a:ln w="6350" cap="flat">
            <a:solidFill>
              <a:srgbClr val="D60312"/>
            </a:solidFill>
            <a:prstDash val="solid"/>
            <a:miter lim="800000"/>
            <a:headEnd type="arrow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" name="MH_Other_6">
            <a:extLst>
              <a:ext uri="{FF2B5EF4-FFF2-40B4-BE49-F238E27FC236}">
                <a16:creationId xmlns:a16="http://schemas.microsoft.com/office/drawing/2014/main" id="{D7318A1A-57FF-06A6-1AA1-7F3ABBBC2F12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 flipH="1" flipV="1">
            <a:off x="3146851" y="3453333"/>
            <a:ext cx="128673" cy="126060"/>
          </a:xfrm>
          <a:prstGeom prst="ellipse">
            <a:avLst/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47BD70A-A202-4EC1-7A64-9BDBDC5552DC}"/>
              </a:ext>
            </a:extLst>
          </p:cNvPr>
          <p:cNvSpPr/>
          <p:nvPr/>
        </p:nvSpPr>
        <p:spPr>
          <a:xfrm>
            <a:off x="4818984" y="1557985"/>
            <a:ext cx="637811" cy="637811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ym typeface="+mn-lt"/>
              </a:rPr>
              <a:t>1</a:t>
            </a:r>
            <a:endParaRPr lang="zh-CN" altLang="en-US" b="1" dirty="0"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4A8F204-1AEE-736E-AC09-1B3690CF213D}"/>
              </a:ext>
            </a:extLst>
          </p:cNvPr>
          <p:cNvSpPr/>
          <p:nvPr/>
        </p:nvSpPr>
        <p:spPr>
          <a:xfrm>
            <a:off x="4818984" y="2377723"/>
            <a:ext cx="637811" cy="637811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ym typeface="+mn-lt"/>
              </a:rPr>
              <a:t>2</a:t>
            </a:r>
            <a:endParaRPr lang="zh-CN" altLang="en-US" b="1" dirty="0"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C4C39A2-BE17-FB3C-1DE5-EC1A58FC5208}"/>
              </a:ext>
            </a:extLst>
          </p:cNvPr>
          <p:cNvSpPr/>
          <p:nvPr/>
        </p:nvSpPr>
        <p:spPr>
          <a:xfrm>
            <a:off x="4818984" y="3197461"/>
            <a:ext cx="637811" cy="637811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ym typeface="+mn-lt"/>
              </a:rPr>
              <a:t>3</a:t>
            </a:r>
            <a:endParaRPr lang="zh-CN" altLang="en-US" b="1" dirty="0"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930BBA9-1A82-484A-167F-20547C85DC76}"/>
              </a:ext>
            </a:extLst>
          </p:cNvPr>
          <p:cNvSpPr/>
          <p:nvPr/>
        </p:nvSpPr>
        <p:spPr>
          <a:xfrm>
            <a:off x="4818984" y="4012723"/>
            <a:ext cx="637811" cy="637811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ym typeface="+mn-lt"/>
              </a:rPr>
              <a:t>4</a:t>
            </a:r>
            <a:endParaRPr lang="zh-CN" altLang="en-US" b="1" dirty="0"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9D755AFF-AF7E-3414-81BC-39CB508B1ED8}"/>
              </a:ext>
            </a:extLst>
          </p:cNvPr>
          <p:cNvSpPr/>
          <p:nvPr/>
        </p:nvSpPr>
        <p:spPr>
          <a:xfrm>
            <a:off x="4818984" y="4831886"/>
            <a:ext cx="637811" cy="637811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ym typeface="+mn-lt"/>
              </a:rPr>
              <a:t>5</a:t>
            </a:r>
            <a:endParaRPr lang="zh-CN" altLang="en-US" b="1" dirty="0"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7ADEAF3-AEAA-11E8-6C87-E930F1BE0220}"/>
              </a:ext>
            </a:extLst>
          </p:cNvPr>
          <p:cNvSpPr/>
          <p:nvPr/>
        </p:nvSpPr>
        <p:spPr>
          <a:xfrm>
            <a:off x="5653195" y="1557985"/>
            <a:ext cx="5048610" cy="6378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BE4161C-D9A8-B323-C2B9-66028DF680D1}"/>
              </a:ext>
            </a:extLst>
          </p:cNvPr>
          <p:cNvSpPr/>
          <p:nvPr/>
        </p:nvSpPr>
        <p:spPr>
          <a:xfrm>
            <a:off x="5653195" y="2377723"/>
            <a:ext cx="5048610" cy="6378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0EC0AC9-A9AA-F07F-0350-87CE19701E60}"/>
              </a:ext>
            </a:extLst>
          </p:cNvPr>
          <p:cNvSpPr/>
          <p:nvPr/>
        </p:nvSpPr>
        <p:spPr>
          <a:xfrm>
            <a:off x="5653195" y="3197457"/>
            <a:ext cx="5048610" cy="6378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单击此处添加标题文本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A709538-655D-93A1-0261-FCFE2EE11CBB}"/>
              </a:ext>
            </a:extLst>
          </p:cNvPr>
          <p:cNvSpPr/>
          <p:nvPr/>
        </p:nvSpPr>
        <p:spPr>
          <a:xfrm>
            <a:off x="5653195" y="4012722"/>
            <a:ext cx="5048610" cy="6378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CB52C6E-3A1D-2CBB-7A9F-1000DBE19ABF}"/>
              </a:ext>
            </a:extLst>
          </p:cNvPr>
          <p:cNvSpPr/>
          <p:nvPr/>
        </p:nvSpPr>
        <p:spPr>
          <a:xfrm>
            <a:off x="5653195" y="4827987"/>
            <a:ext cx="5048610" cy="6378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2411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矩形: 圆角 6">
            <a:extLst>
              <a:ext uri="{FF2B5EF4-FFF2-40B4-BE49-F238E27FC236}">
                <a16:creationId xmlns:a16="http://schemas.microsoft.com/office/drawing/2014/main" id="{DC46385D-D0AF-D220-259B-D72B399C7883}"/>
              </a:ext>
            </a:extLst>
          </p:cNvPr>
          <p:cNvSpPr/>
          <p:nvPr/>
        </p:nvSpPr>
        <p:spPr>
          <a:xfrm>
            <a:off x="4113463" y="1688691"/>
            <a:ext cx="1905000" cy="1905000"/>
          </a:xfrm>
          <a:prstGeom prst="roundRect">
            <a:avLst>
              <a:gd name="adj" fmla="val 12122"/>
            </a:avLst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677FA3E-A1C0-96B8-C13F-169BC1DD5A27}"/>
              </a:ext>
            </a:extLst>
          </p:cNvPr>
          <p:cNvGrpSpPr/>
          <p:nvPr/>
        </p:nvGrpSpPr>
        <p:grpSpPr>
          <a:xfrm>
            <a:off x="4770343" y="2395367"/>
            <a:ext cx="631024" cy="505462"/>
            <a:chOff x="9372601" y="3308351"/>
            <a:chExt cx="311150" cy="249237"/>
          </a:xfrm>
          <a:solidFill>
            <a:schemeClr val="bg1"/>
          </a:solidFill>
        </p:grpSpPr>
        <p:sp>
          <p:nvSpPr>
            <p:cNvPr id="17" name="Freeform 325">
              <a:extLst>
                <a:ext uri="{FF2B5EF4-FFF2-40B4-BE49-F238E27FC236}">
                  <a16:creationId xmlns:a16="http://schemas.microsoft.com/office/drawing/2014/main" id="{CC090824-E108-16C1-9974-7D60D91DC710}"/>
                </a:ext>
              </a:extLst>
            </p:cNvPr>
            <p:cNvSpPr/>
            <p:nvPr/>
          </p:nvSpPr>
          <p:spPr bwMode="auto">
            <a:xfrm>
              <a:off x="9407526" y="3376613"/>
              <a:ext cx="58738" cy="134938"/>
            </a:xfrm>
            <a:custGeom>
              <a:avLst/>
              <a:gdLst>
                <a:gd name="T0" fmla="*/ 10 w 37"/>
                <a:gd name="T1" fmla="*/ 86 h 86"/>
                <a:gd name="T2" fmla="*/ 27 w 37"/>
                <a:gd name="T3" fmla="*/ 86 h 86"/>
                <a:gd name="T4" fmla="*/ 37 w 37"/>
                <a:gd name="T5" fmla="*/ 76 h 86"/>
                <a:gd name="T6" fmla="*/ 37 w 37"/>
                <a:gd name="T7" fmla="*/ 9 h 86"/>
                <a:gd name="T8" fmla="*/ 27 w 37"/>
                <a:gd name="T9" fmla="*/ 0 h 86"/>
                <a:gd name="T10" fmla="*/ 10 w 37"/>
                <a:gd name="T11" fmla="*/ 0 h 86"/>
                <a:gd name="T12" fmla="*/ 0 w 37"/>
                <a:gd name="T13" fmla="*/ 9 h 86"/>
                <a:gd name="T14" fmla="*/ 0 w 37"/>
                <a:gd name="T15" fmla="*/ 76 h 86"/>
                <a:gd name="T16" fmla="*/ 10 w 37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86">
                  <a:moveTo>
                    <a:pt x="10" y="86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32" y="86"/>
                    <a:pt x="37" y="81"/>
                    <a:pt x="37" y="7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326">
              <a:extLst>
                <a:ext uri="{FF2B5EF4-FFF2-40B4-BE49-F238E27FC236}">
                  <a16:creationId xmlns:a16="http://schemas.microsoft.com/office/drawing/2014/main" id="{236B23CA-D064-35A2-F27B-CEF2571BDA52}"/>
                </a:ext>
              </a:extLst>
            </p:cNvPr>
            <p:cNvSpPr/>
            <p:nvPr/>
          </p:nvSpPr>
          <p:spPr bwMode="auto">
            <a:xfrm>
              <a:off x="9496426" y="3433763"/>
              <a:ext cx="57150" cy="77788"/>
            </a:xfrm>
            <a:custGeom>
              <a:avLst/>
              <a:gdLst>
                <a:gd name="T0" fmla="*/ 10 w 37"/>
                <a:gd name="T1" fmla="*/ 50 h 50"/>
                <a:gd name="T2" fmla="*/ 27 w 37"/>
                <a:gd name="T3" fmla="*/ 50 h 50"/>
                <a:gd name="T4" fmla="*/ 37 w 37"/>
                <a:gd name="T5" fmla="*/ 40 h 50"/>
                <a:gd name="T6" fmla="*/ 37 w 37"/>
                <a:gd name="T7" fmla="*/ 9 h 50"/>
                <a:gd name="T8" fmla="*/ 27 w 37"/>
                <a:gd name="T9" fmla="*/ 0 h 50"/>
                <a:gd name="T10" fmla="*/ 10 w 37"/>
                <a:gd name="T11" fmla="*/ 0 h 50"/>
                <a:gd name="T12" fmla="*/ 0 w 37"/>
                <a:gd name="T13" fmla="*/ 9 h 50"/>
                <a:gd name="T14" fmla="*/ 0 w 37"/>
                <a:gd name="T15" fmla="*/ 40 h 50"/>
                <a:gd name="T16" fmla="*/ 10 w 37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50">
                  <a:moveTo>
                    <a:pt x="10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32" y="50"/>
                    <a:pt x="37" y="45"/>
                    <a:pt x="37" y="4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5" y="50"/>
                    <a:pt x="1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27">
              <a:extLst>
                <a:ext uri="{FF2B5EF4-FFF2-40B4-BE49-F238E27FC236}">
                  <a16:creationId xmlns:a16="http://schemas.microsoft.com/office/drawing/2014/main" id="{64EB811A-13FB-D60B-C84A-C2D294879303}"/>
                </a:ext>
              </a:extLst>
            </p:cNvPr>
            <p:cNvSpPr/>
            <p:nvPr/>
          </p:nvSpPr>
          <p:spPr bwMode="auto">
            <a:xfrm>
              <a:off x="9583738" y="3308351"/>
              <a:ext cx="57150" cy="203200"/>
            </a:xfrm>
            <a:custGeom>
              <a:avLst/>
              <a:gdLst>
                <a:gd name="T0" fmla="*/ 10 w 37"/>
                <a:gd name="T1" fmla="*/ 130 h 130"/>
                <a:gd name="T2" fmla="*/ 27 w 37"/>
                <a:gd name="T3" fmla="*/ 130 h 130"/>
                <a:gd name="T4" fmla="*/ 37 w 37"/>
                <a:gd name="T5" fmla="*/ 120 h 130"/>
                <a:gd name="T6" fmla="*/ 37 w 37"/>
                <a:gd name="T7" fmla="*/ 9 h 130"/>
                <a:gd name="T8" fmla="*/ 27 w 37"/>
                <a:gd name="T9" fmla="*/ 0 h 130"/>
                <a:gd name="T10" fmla="*/ 10 w 37"/>
                <a:gd name="T11" fmla="*/ 0 h 130"/>
                <a:gd name="T12" fmla="*/ 0 w 37"/>
                <a:gd name="T13" fmla="*/ 9 h 130"/>
                <a:gd name="T14" fmla="*/ 0 w 37"/>
                <a:gd name="T15" fmla="*/ 120 h 130"/>
                <a:gd name="T16" fmla="*/ 10 w 37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30">
                  <a:moveTo>
                    <a:pt x="10" y="130"/>
                  </a:moveTo>
                  <a:cubicBezTo>
                    <a:pt x="27" y="130"/>
                    <a:pt x="27" y="130"/>
                    <a:pt x="27" y="130"/>
                  </a:cubicBezTo>
                  <a:cubicBezTo>
                    <a:pt x="32" y="130"/>
                    <a:pt x="37" y="125"/>
                    <a:pt x="37" y="12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5" y="130"/>
                    <a:pt x="1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28">
              <a:extLst>
                <a:ext uri="{FF2B5EF4-FFF2-40B4-BE49-F238E27FC236}">
                  <a16:creationId xmlns:a16="http://schemas.microsoft.com/office/drawing/2014/main" id="{4BE4741C-6FBD-3AD1-F90F-ED4D47EEA122}"/>
                </a:ext>
              </a:extLst>
            </p:cNvPr>
            <p:cNvSpPr/>
            <p:nvPr/>
          </p:nvSpPr>
          <p:spPr bwMode="auto">
            <a:xfrm>
              <a:off x="9372601" y="3532188"/>
              <a:ext cx="311150" cy="25400"/>
            </a:xfrm>
            <a:custGeom>
              <a:avLst/>
              <a:gdLst>
                <a:gd name="T0" fmla="*/ 191 w 199"/>
                <a:gd name="T1" fmla="*/ 0 h 16"/>
                <a:gd name="T2" fmla="*/ 8 w 199"/>
                <a:gd name="T3" fmla="*/ 0 h 16"/>
                <a:gd name="T4" fmla="*/ 0 w 199"/>
                <a:gd name="T5" fmla="*/ 8 h 16"/>
                <a:gd name="T6" fmla="*/ 0 w 199"/>
                <a:gd name="T7" fmla="*/ 8 h 16"/>
                <a:gd name="T8" fmla="*/ 8 w 199"/>
                <a:gd name="T9" fmla="*/ 16 h 16"/>
                <a:gd name="T10" fmla="*/ 191 w 199"/>
                <a:gd name="T11" fmla="*/ 16 h 16"/>
                <a:gd name="T12" fmla="*/ 199 w 199"/>
                <a:gd name="T13" fmla="*/ 8 h 16"/>
                <a:gd name="T14" fmla="*/ 199 w 199"/>
                <a:gd name="T15" fmla="*/ 8 h 16"/>
                <a:gd name="T16" fmla="*/ 191 w 19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6">
                  <a:moveTo>
                    <a:pt x="19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6" y="16"/>
                    <a:pt x="199" y="13"/>
                    <a:pt x="199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3"/>
                    <a:pt x="196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" name="矩形: 圆角 13">
            <a:extLst>
              <a:ext uri="{FF2B5EF4-FFF2-40B4-BE49-F238E27FC236}">
                <a16:creationId xmlns:a16="http://schemas.microsoft.com/office/drawing/2014/main" id="{D339798C-4E93-BFC0-3A99-A5B88AC6B567}"/>
              </a:ext>
            </a:extLst>
          </p:cNvPr>
          <p:cNvSpPr/>
          <p:nvPr/>
        </p:nvSpPr>
        <p:spPr>
          <a:xfrm>
            <a:off x="4399213" y="3746091"/>
            <a:ext cx="1619250" cy="1619250"/>
          </a:xfrm>
          <a:prstGeom prst="roundRect">
            <a:avLst>
              <a:gd name="adj" fmla="val 12122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 descr="D:\51PPT模板网\51pptmoban.com\图片.jpg">
            <a:extLst>
              <a:ext uri="{FF2B5EF4-FFF2-40B4-BE49-F238E27FC236}">
                <a16:creationId xmlns:a16="http://schemas.microsoft.com/office/drawing/2014/main" id="{DEF2FFCD-C531-7012-4C18-E28A62B8C91D}"/>
              </a:ext>
            </a:extLst>
          </p:cNvPr>
          <p:cNvGrpSpPr/>
          <p:nvPr/>
        </p:nvGrpSpPr>
        <p:grpSpPr>
          <a:xfrm>
            <a:off x="4947779" y="4267373"/>
            <a:ext cx="473269" cy="595608"/>
            <a:chOff x="11293476" y="3908426"/>
            <a:chExt cx="233363" cy="293687"/>
          </a:xfrm>
          <a:solidFill>
            <a:schemeClr val="bg1"/>
          </a:solidFill>
        </p:grpSpPr>
        <p:sp>
          <p:nvSpPr>
            <p:cNvPr id="15" name="Freeform 315">
              <a:extLst>
                <a:ext uri="{FF2B5EF4-FFF2-40B4-BE49-F238E27FC236}">
                  <a16:creationId xmlns:a16="http://schemas.microsoft.com/office/drawing/2014/main" id="{72DECA86-9DE4-D198-7359-8644344F8AC5}"/>
                </a:ext>
              </a:extLst>
            </p:cNvPr>
            <p:cNvSpPr/>
            <p:nvPr/>
          </p:nvSpPr>
          <p:spPr bwMode="auto">
            <a:xfrm>
              <a:off x="11382376" y="4173538"/>
              <a:ext cx="52388" cy="28575"/>
            </a:xfrm>
            <a:custGeom>
              <a:avLst/>
              <a:gdLst>
                <a:gd name="T0" fmla="*/ 32 w 34"/>
                <a:gd name="T1" fmla="*/ 0 h 18"/>
                <a:gd name="T2" fmla="*/ 2 w 34"/>
                <a:gd name="T3" fmla="*/ 0 h 18"/>
                <a:gd name="T4" fmla="*/ 0 w 34"/>
                <a:gd name="T5" fmla="*/ 2 h 18"/>
                <a:gd name="T6" fmla="*/ 17 w 34"/>
                <a:gd name="T7" fmla="*/ 18 h 18"/>
                <a:gd name="T8" fmla="*/ 34 w 34"/>
                <a:gd name="T9" fmla="*/ 2 h 18"/>
                <a:gd name="T10" fmla="*/ 32 w 3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8" y="18"/>
                    <a:pt x="17" y="18"/>
                  </a:cubicBezTo>
                  <a:cubicBezTo>
                    <a:pt x="27" y="18"/>
                    <a:pt x="34" y="11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316">
              <a:extLst>
                <a:ext uri="{FF2B5EF4-FFF2-40B4-BE49-F238E27FC236}">
                  <a16:creationId xmlns:a16="http://schemas.microsoft.com/office/drawing/2014/main" id="{64B4ED7D-47C1-5446-B528-999FDFE697AC}"/>
                </a:ext>
              </a:extLst>
            </p:cNvPr>
            <p:cNvSpPr/>
            <p:nvPr/>
          </p:nvSpPr>
          <p:spPr bwMode="auto">
            <a:xfrm>
              <a:off x="11293476" y="3908426"/>
              <a:ext cx="233363" cy="246063"/>
            </a:xfrm>
            <a:custGeom>
              <a:avLst/>
              <a:gdLst>
                <a:gd name="T0" fmla="*/ 124 w 149"/>
                <a:gd name="T1" fmla="*/ 123 h 157"/>
                <a:gd name="T2" fmla="*/ 127 w 149"/>
                <a:gd name="T3" fmla="*/ 108 h 157"/>
                <a:gd name="T4" fmla="*/ 127 w 149"/>
                <a:gd name="T5" fmla="*/ 66 h 157"/>
                <a:gd name="T6" fmla="*/ 91 w 149"/>
                <a:gd name="T7" fmla="*/ 20 h 157"/>
                <a:gd name="T8" fmla="*/ 91 w 149"/>
                <a:gd name="T9" fmla="*/ 16 h 157"/>
                <a:gd name="T10" fmla="*/ 74 w 149"/>
                <a:gd name="T11" fmla="*/ 0 h 157"/>
                <a:gd name="T12" fmla="*/ 57 w 149"/>
                <a:gd name="T13" fmla="*/ 16 h 157"/>
                <a:gd name="T14" fmla="*/ 57 w 149"/>
                <a:gd name="T15" fmla="*/ 20 h 157"/>
                <a:gd name="T16" fmla="*/ 22 w 149"/>
                <a:gd name="T17" fmla="*/ 66 h 157"/>
                <a:gd name="T18" fmla="*/ 22 w 149"/>
                <a:gd name="T19" fmla="*/ 108 h 157"/>
                <a:gd name="T20" fmla="*/ 25 w 149"/>
                <a:gd name="T21" fmla="*/ 123 h 157"/>
                <a:gd name="T22" fmla="*/ 0 w 149"/>
                <a:gd name="T23" fmla="*/ 140 h 157"/>
                <a:gd name="T24" fmla="*/ 0 w 149"/>
                <a:gd name="T25" fmla="*/ 155 h 157"/>
                <a:gd name="T26" fmla="*/ 2 w 149"/>
                <a:gd name="T27" fmla="*/ 157 h 157"/>
                <a:gd name="T28" fmla="*/ 147 w 149"/>
                <a:gd name="T29" fmla="*/ 157 h 157"/>
                <a:gd name="T30" fmla="*/ 149 w 149"/>
                <a:gd name="T31" fmla="*/ 155 h 157"/>
                <a:gd name="T32" fmla="*/ 149 w 149"/>
                <a:gd name="T33" fmla="*/ 140 h 157"/>
                <a:gd name="T34" fmla="*/ 124 w 149"/>
                <a:gd name="T35" fmla="*/ 1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57">
                  <a:moveTo>
                    <a:pt x="124" y="123"/>
                  </a:moveTo>
                  <a:cubicBezTo>
                    <a:pt x="126" y="118"/>
                    <a:pt x="127" y="113"/>
                    <a:pt x="127" y="108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45"/>
                    <a:pt x="113" y="27"/>
                    <a:pt x="91" y="2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7"/>
                    <a:pt x="84" y="0"/>
                    <a:pt x="74" y="0"/>
                  </a:cubicBezTo>
                  <a:cubicBezTo>
                    <a:pt x="65" y="0"/>
                    <a:pt x="57" y="7"/>
                    <a:pt x="57" y="16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6" y="27"/>
                    <a:pt x="22" y="45"/>
                    <a:pt x="22" y="66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13"/>
                    <a:pt x="23" y="118"/>
                    <a:pt x="25" y="123"/>
                  </a:cubicBezTo>
                  <a:cubicBezTo>
                    <a:pt x="11" y="124"/>
                    <a:pt x="0" y="131"/>
                    <a:pt x="0" y="14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6"/>
                    <a:pt x="1" y="157"/>
                    <a:pt x="2" y="157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48" y="157"/>
                    <a:pt x="149" y="156"/>
                    <a:pt x="149" y="155"/>
                  </a:cubicBezTo>
                  <a:cubicBezTo>
                    <a:pt x="149" y="140"/>
                    <a:pt x="149" y="140"/>
                    <a:pt x="149" y="140"/>
                  </a:cubicBezTo>
                  <a:cubicBezTo>
                    <a:pt x="149" y="131"/>
                    <a:pt x="138" y="124"/>
                    <a:pt x="12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" name="矩形: 圆角 18">
            <a:extLst>
              <a:ext uri="{FF2B5EF4-FFF2-40B4-BE49-F238E27FC236}">
                <a16:creationId xmlns:a16="http://schemas.microsoft.com/office/drawing/2014/main" id="{53059F93-9494-A976-CAC7-5C0B6AC1C04C}"/>
              </a:ext>
            </a:extLst>
          </p:cNvPr>
          <p:cNvSpPr/>
          <p:nvPr/>
        </p:nvSpPr>
        <p:spPr>
          <a:xfrm>
            <a:off x="6170863" y="2012541"/>
            <a:ext cx="1581150" cy="1581150"/>
          </a:xfrm>
          <a:prstGeom prst="roundRect">
            <a:avLst>
              <a:gd name="adj" fmla="val 12122"/>
            </a:avLst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 descr="D:\51PPT模板网\51pptmoban.com\图片.jpg">
            <a:extLst>
              <a:ext uri="{FF2B5EF4-FFF2-40B4-BE49-F238E27FC236}">
                <a16:creationId xmlns:a16="http://schemas.microsoft.com/office/drawing/2014/main" id="{986E6C3E-8B65-CE49-E80A-2B2EB95296AC}"/>
              </a:ext>
            </a:extLst>
          </p:cNvPr>
          <p:cNvGrpSpPr/>
          <p:nvPr/>
        </p:nvGrpSpPr>
        <p:grpSpPr>
          <a:xfrm>
            <a:off x="6646369" y="2482020"/>
            <a:ext cx="692336" cy="639076"/>
            <a:chOff x="8745538" y="2649538"/>
            <a:chExt cx="309563" cy="285750"/>
          </a:xfrm>
          <a:solidFill>
            <a:schemeClr val="bg1"/>
          </a:solidFill>
        </p:grpSpPr>
        <p:sp>
          <p:nvSpPr>
            <p:cNvPr id="13" name="Freeform 313">
              <a:extLst>
                <a:ext uri="{FF2B5EF4-FFF2-40B4-BE49-F238E27FC236}">
                  <a16:creationId xmlns:a16="http://schemas.microsoft.com/office/drawing/2014/main" id="{1521C556-9600-7735-AE26-26657F88B3A2}"/>
                </a:ext>
              </a:extLst>
            </p:cNvPr>
            <p:cNvSpPr/>
            <p:nvPr/>
          </p:nvSpPr>
          <p:spPr bwMode="auto">
            <a:xfrm>
              <a:off x="8745538" y="2649538"/>
              <a:ext cx="309563" cy="238125"/>
            </a:xfrm>
            <a:custGeom>
              <a:avLst/>
              <a:gdLst>
                <a:gd name="T0" fmla="*/ 197 w 198"/>
                <a:gd name="T1" fmla="*/ 0 h 152"/>
                <a:gd name="T2" fmla="*/ 195 w 198"/>
                <a:gd name="T3" fmla="*/ 0 h 152"/>
                <a:gd name="T4" fmla="*/ 1 w 198"/>
                <a:gd name="T5" fmla="*/ 99 h 152"/>
                <a:gd name="T6" fmla="*/ 0 w 198"/>
                <a:gd name="T7" fmla="*/ 101 h 152"/>
                <a:gd name="T8" fmla="*/ 2 w 198"/>
                <a:gd name="T9" fmla="*/ 103 h 152"/>
                <a:gd name="T10" fmla="*/ 67 w 198"/>
                <a:gd name="T11" fmla="*/ 124 h 152"/>
                <a:gd name="T12" fmla="*/ 68 w 198"/>
                <a:gd name="T13" fmla="*/ 123 h 152"/>
                <a:gd name="T14" fmla="*/ 158 w 198"/>
                <a:gd name="T15" fmla="*/ 42 h 152"/>
                <a:gd name="T16" fmla="*/ 87 w 198"/>
                <a:gd name="T17" fmla="*/ 127 h 152"/>
                <a:gd name="T18" fmla="*/ 86 w 198"/>
                <a:gd name="T19" fmla="*/ 129 h 152"/>
                <a:gd name="T20" fmla="*/ 88 w 198"/>
                <a:gd name="T21" fmla="*/ 130 h 152"/>
                <a:gd name="T22" fmla="*/ 160 w 198"/>
                <a:gd name="T23" fmla="*/ 152 h 152"/>
                <a:gd name="T24" fmla="*/ 160 w 198"/>
                <a:gd name="T25" fmla="*/ 152 h 152"/>
                <a:gd name="T26" fmla="*/ 161 w 198"/>
                <a:gd name="T27" fmla="*/ 152 h 152"/>
                <a:gd name="T28" fmla="*/ 162 w 198"/>
                <a:gd name="T29" fmla="*/ 151 h 152"/>
                <a:gd name="T30" fmla="*/ 198 w 198"/>
                <a:gd name="T31" fmla="*/ 2 h 152"/>
                <a:gd name="T32" fmla="*/ 197 w 198"/>
                <a:gd name="T3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152">
                  <a:moveTo>
                    <a:pt x="197" y="0"/>
                  </a:moveTo>
                  <a:cubicBezTo>
                    <a:pt x="197" y="0"/>
                    <a:pt x="196" y="0"/>
                    <a:pt x="195" y="0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100"/>
                    <a:pt x="0" y="100"/>
                    <a:pt x="0" y="101"/>
                  </a:cubicBezTo>
                  <a:cubicBezTo>
                    <a:pt x="0" y="102"/>
                    <a:pt x="1" y="103"/>
                    <a:pt x="2" y="103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4"/>
                    <a:pt x="68" y="124"/>
                    <a:pt x="68" y="1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87" y="127"/>
                    <a:pt x="87" y="127"/>
                    <a:pt x="87" y="127"/>
                  </a:cubicBezTo>
                  <a:cubicBezTo>
                    <a:pt x="86" y="128"/>
                    <a:pt x="86" y="128"/>
                    <a:pt x="86" y="129"/>
                  </a:cubicBezTo>
                  <a:cubicBezTo>
                    <a:pt x="86" y="130"/>
                    <a:pt x="87" y="130"/>
                    <a:pt x="88" y="130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1" y="152"/>
                    <a:pt x="161" y="152"/>
                    <a:pt x="161" y="152"/>
                  </a:cubicBezTo>
                  <a:cubicBezTo>
                    <a:pt x="162" y="152"/>
                    <a:pt x="162" y="151"/>
                    <a:pt x="162" y="15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2"/>
                    <a:pt x="198" y="1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314">
              <a:extLst>
                <a:ext uri="{FF2B5EF4-FFF2-40B4-BE49-F238E27FC236}">
                  <a16:creationId xmlns:a16="http://schemas.microsoft.com/office/drawing/2014/main" id="{CD98E2CF-614E-9F9C-0C1A-59968C8A1561}"/>
                </a:ext>
              </a:extLst>
            </p:cNvPr>
            <p:cNvSpPr/>
            <p:nvPr/>
          </p:nvSpPr>
          <p:spPr bwMode="auto">
            <a:xfrm>
              <a:off x="8880476" y="2868613"/>
              <a:ext cx="36513" cy="66675"/>
            </a:xfrm>
            <a:custGeom>
              <a:avLst/>
              <a:gdLst>
                <a:gd name="T0" fmla="*/ 23 w 24"/>
                <a:gd name="T1" fmla="*/ 6 h 42"/>
                <a:gd name="T2" fmla="*/ 3 w 24"/>
                <a:gd name="T3" fmla="*/ 0 h 42"/>
                <a:gd name="T4" fmla="*/ 1 w 24"/>
                <a:gd name="T5" fmla="*/ 0 h 42"/>
                <a:gd name="T6" fmla="*/ 0 w 24"/>
                <a:gd name="T7" fmla="*/ 2 h 42"/>
                <a:gd name="T8" fmla="*/ 0 w 24"/>
                <a:gd name="T9" fmla="*/ 40 h 42"/>
                <a:gd name="T10" fmla="*/ 2 w 24"/>
                <a:gd name="T11" fmla="*/ 41 h 42"/>
                <a:gd name="T12" fmla="*/ 2 w 24"/>
                <a:gd name="T13" fmla="*/ 42 h 42"/>
                <a:gd name="T14" fmla="*/ 4 w 24"/>
                <a:gd name="T15" fmla="*/ 41 h 42"/>
                <a:gd name="T16" fmla="*/ 24 w 24"/>
                <a:gd name="T17" fmla="*/ 9 h 42"/>
                <a:gd name="T18" fmla="*/ 24 w 24"/>
                <a:gd name="T19" fmla="*/ 7 h 42"/>
                <a:gd name="T20" fmla="*/ 23 w 24"/>
                <a:gd name="T21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42">
                  <a:moveTo>
                    <a:pt x="23" y="6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1"/>
                    <a:pt x="4" y="4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4" y="7"/>
                    <a:pt x="2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: 圆角 23">
            <a:extLst>
              <a:ext uri="{FF2B5EF4-FFF2-40B4-BE49-F238E27FC236}">
                <a16:creationId xmlns:a16="http://schemas.microsoft.com/office/drawing/2014/main" id="{9AAB47ED-AC74-E6CC-B720-00F553C47C24}"/>
              </a:ext>
            </a:extLst>
          </p:cNvPr>
          <p:cNvSpPr/>
          <p:nvPr/>
        </p:nvSpPr>
        <p:spPr>
          <a:xfrm>
            <a:off x="6170863" y="3746091"/>
            <a:ext cx="1200150" cy="1200150"/>
          </a:xfrm>
          <a:prstGeom prst="roundRect">
            <a:avLst>
              <a:gd name="adj" fmla="val 12122"/>
            </a:avLst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>
              <a:solidFill>
                <a:schemeClr val="bg1"/>
              </a:solidFill>
              <a:latin typeface="Calibri" panose="020F050202020403020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6BAB6C2-FF5E-31A6-09FB-ED9166F96C13}"/>
              </a:ext>
            </a:extLst>
          </p:cNvPr>
          <p:cNvGrpSpPr/>
          <p:nvPr/>
        </p:nvGrpSpPr>
        <p:grpSpPr>
          <a:xfrm>
            <a:off x="6470985" y="4091781"/>
            <a:ext cx="631026" cy="550537"/>
            <a:chOff x="10625138" y="2655888"/>
            <a:chExt cx="311151" cy="271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" name="Freeform 392">
              <a:extLst>
                <a:ext uri="{FF2B5EF4-FFF2-40B4-BE49-F238E27FC236}">
                  <a16:creationId xmlns:a16="http://schemas.microsoft.com/office/drawing/2014/main" id="{3B904CA5-205F-E703-3799-82BD8FB67D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5138" y="2738438"/>
              <a:ext cx="190500" cy="188913"/>
            </a:xfrm>
            <a:custGeom>
              <a:avLst/>
              <a:gdLst>
                <a:gd name="T0" fmla="*/ 110 w 121"/>
                <a:gd name="T1" fmla="*/ 58 h 120"/>
                <a:gd name="T2" fmla="*/ 114 w 121"/>
                <a:gd name="T3" fmla="*/ 35 h 120"/>
                <a:gd name="T4" fmla="*/ 114 w 121"/>
                <a:gd name="T5" fmla="*/ 32 h 120"/>
                <a:gd name="T6" fmla="*/ 102 w 121"/>
                <a:gd name="T7" fmla="*/ 18 h 120"/>
                <a:gd name="T8" fmla="*/ 94 w 121"/>
                <a:gd name="T9" fmla="*/ 23 h 120"/>
                <a:gd name="T10" fmla="*/ 80 w 121"/>
                <a:gd name="T11" fmla="*/ 5 h 120"/>
                <a:gd name="T12" fmla="*/ 78 w 121"/>
                <a:gd name="T13" fmla="*/ 2 h 120"/>
                <a:gd name="T14" fmla="*/ 60 w 121"/>
                <a:gd name="T15" fmla="*/ 0 h 120"/>
                <a:gd name="T16" fmla="*/ 58 w 121"/>
                <a:gd name="T17" fmla="*/ 10 h 120"/>
                <a:gd name="T18" fmla="*/ 35 w 121"/>
                <a:gd name="T19" fmla="*/ 7 h 120"/>
                <a:gd name="T20" fmla="*/ 19 w 121"/>
                <a:gd name="T21" fmla="*/ 17 h 120"/>
                <a:gd name="T22" fmla="*/ 18 w 121"/>
                <a:gd name="T23" fmla="*/ 20 h 120"/>
                <a:gd name="T24" fmla="*/ 14 w 121"/>
                <a:gd name="T25" fmla="*/ 42 h 120"/>
                <a:gd name="T26" fmla="*/ 4 w 121"/>
                <a:gd name="T27" fmla="*/ 41 h 120"/>
                <a:gd name="T28" fmla="*/ 0 w 121"/>
                <a:gd name="T29" fmla="*/ 59 h 120"/>
                <a:gd name="T30" fmla="*/ 10 w 121"/>
                <a:gd name="T31" fmla="*/ 63 h 120"/>
                <a:gd name="T32" fmla="*/ 8 w 121"/>
                <a:gd name="T33" fmla="*/ 86 h 120"/>
                <a:gd name="T34" fmla="*/ 17 w 121"/>
                <a:gd name="T35" fmla="*/ 102 h 120"/>
                <a:gd name="T36" fmla="*/ 27 w 121"/>
                <a:gd name="T37" fmla="*/ 97 h 120"/>
                <a:gd name="T38" fmla="*/ 41 w 121"/>
                <a:gd name="T39" fmla="*/ 116 h 120"/>
                <a:gd name="T40" fmla="*/ 60 w 121"/>
                <a:gd name="T41" fmla="*/ 120 h 120"/>
                <a:gd name="T42" fmla="*/ 62 w 121"/>
                <a:gd name="T43" fmla="*/ 119 h 120"/>
                <a:gd name="T44" fmla="*/ 80 w 121"/>
                <a:gd name="T45" fmla="*/ 106 h 120"/>
                <a:gd name="T46" fmla="*/ 89 w 121"/>
                <a:gd name="T47" fmla="*/ 114 h 120"/>
                <a:gd name="T48" fmla="*/ 103 w 121"/>
                <a:gd name="T49" fmla="*/ 102 h 120"/>
                <a:gd name="T50" fmla="*/ 97 w 121"/>
                <a:gd name="T51" fmla="*/ 93 h 120"/>
                <a:gd name="T52" fmla="*/ 116 w 121"/>
                <a:gd name="T53" fmla="*/ 80 h 120"/>
                <a:gd name="T54" fmla="*/ 121 w 121"/>
                <a:gd name="T55" fmla="*/ 61 h 120"/>
                <a:gd name="T56" fmla="*/ 73 w 121"/>
                <a:gd name="T57" fmla="*/ 77 h 120"/>
                <a:gd name="T58" fmla="*/ 43 w 121"/>
                <a:gd name="T59" fmla="*/ 73 h 120"/>
                <a:gd name="T60" fmla="*/ 60 w 121"/>
                <a:gd name="T61" fmla="*/ 38 h 120"/>
                <a:gd name="T62" fmla="*/ 73 w 121"/>
                <a:gd name="T63" fmla="*/ 7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" h="120">
                  <a:moveTo>
                    <a:pt x="119" y="59"/>
                  </a:moveTo>
                  <a:cubicBezTo>
                    <a:pt x="110" y="58"/>
                    <a:pt x="110" y="58"/>
                    <a:pt x="110" y="58"/>
                  </a:cubicBezTo>
                  <a:cubicBezTo>
                    <a:pt x="110" y="52"/>
                    <a:pt x="109" y="46"/>
                    <a:pt x="106" y="40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5"/>
                    <a:pt x="114" y="34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3" y="18"/>
                    <a:pt x="103" y="18"/>
                    <a:pt x="102" y="18"/>
                  </a:cubicBezTo>
                  <a:cubicBezTo>
                    <a:pt x="102" y="17"/>
                    <a:pt x="101" y="18"/>
                    <a:pt x="101" y="18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0" y="19"/>
                    <a:pt x="85" y="16"/>
                    <a:pt x="79" y="13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79" y="3"/>
                    <a:pt x="79" y="2"/>
                    <a:pt x="78" y="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59" y="1"/>
                    <a:pt x="59" y="1"/>
                    <a:pt x="59" y="2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2" y="10"/>
                    <a:pt x="46" y="12"/>
                    <a:pt x="40" y="1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3" y="6"/>
                    <a:pt x="32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9" y="31"/>
                    <a:pt x="16" y="36"/>
                    <a:pt x="14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4" y="41"/>
                    <a:pt x="4" y="41"/>
                  </a:cubicBezTo>
                  <a:cubicBezTo>
                    <a:pt x="3" y="42"/>
                    <a:pt x="3" y="42"/>
                    <a:pt x="3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2"/>
                    <a:pt x="2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9"/>
                    <a:pt x="12" y="75"/>
                    <a:pt x="15" y="8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6"/>
                    <a:pt x="6" y="88"/>
                    <a:pt x="7" y="8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3"/>
                    <a:pt x="19" y="103"/>
                    <a:pt x="20" y="103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32" y="101"/>
                    <a:pt x="37" y="104"/>
                    <a:pt x="42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1" y="117"/>
                    <a:pt x="42" y="118"/>
                    <a:pt x="43" y="11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1" y="120"/>
                    <a:pt x="62" y="120"/>
                    <a:pt x="62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9" y="109"/>
                    <a:pt x="75" y="108"/>
                    <a:pt x="80" y="106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14"/>
                    <a:pt x="88" y="114"/>
                    <a:pt x="89" y="11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3" y="103"/>
                    <a:pt x="103" y="103"/>
                    <a:pt x="103" y="102"/>
                  </a:cubicBezTo>
                  <a:cubicBezTo>
                    <a:pt x="103" y="101"/>
                    <a:pt x="103" y="101"/>
                    <a:pt x="103" y="100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1" y="89"/>
                    <a:pt x="104" y="84"/>
                    <a:pt x="107" y="78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7" y="80"/>
                    <a:pt x="118" y="79"/>
                    <a:pt x="118" y="78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0"/>
                    <a:pt x="120" y="59"/>
                    <a:pt x="119" y="59"/>
                  </a:cubicBezTo>
                  <a:close/>
                  <a:moveTo>
                    <a:pt x="73" y="77"/>
                  </a:moveTo>
                  <a:cubicBezTo>
                    <a:pt x="69" y="80"/>
                    <a:pt x="65" y="81"/>
                    <a:pt x="60" y="81"/>
                  </a:cubicBezTo>
                  <a:cubicBezTo>
                    <a:pt x="53" y="81"/>
                    <a:pt x="47" y="78"/>
                    <a:pt x="43" y="73"/>
                  </a:cubicBezTo>
                  <a:cubicBezTo>
                    <a:pt x="36" y="63"/>
                    <a:pt x="38" y="50"/>
                    <a:pt x="47" y="43"/>
                  </a:cubicBezTo>
                  <a:cubicBezTo>
                    <a:pt x="51" y="40"/>
                    <a:pt x="56" y="38"/>
                    <a:pt x="60" y="38"/>
                  </a:cubicBezTo>
                  <a:cubicBezTo>
                    <a:pt x="67" y="38"/>
                    <a:pt x="73" y="41"/>
                    <a:pt x="77" y="47"/>
                  </a:cubicBezTo>
                  <a:cubicBezTo>
                    <a:pt x="85" y="56"/>
                    <a:pt x="83" y="70"/>
                    <a:pt x="73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393">
              <a:extLst>
                <a:ext uri="{FF2B5EF4-FFF2-40B4-BE49-F238E27FC236}">
                  <a16:creationId xmlns:a16="http://schemas.microsoft.com/office/drawing/2014/main" id="{547CB07E-B3D8-79B3-49F0-8E6DADA984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8651" y="2655888"/>
              <a:ext cx="147638" cy="149225"/>
            </a:xfrm>
            <a:custGeom>
              <a:avLst/>
              <a:gdLst>
                <a:gd name="T0" fmla="*/ 91 w 95"/>
                <a:gd name="T1" fmla="*/ 30 h 95"/>
                <a:gd name="T2" fmla="*/ 89 w 95"/>
                <a:gd name="T3" fmla="*/ 28 h 95"/>
                <a:gd name="T4" fmla="*/ 75 w 95"/>
                <a:gd name="T5" fmla="*/ 19 h 95"/>
                <a:gd name="T6" fmla="*/ 77 w 95"/>
                <a:gd name="T7" fmla="*/ 11 h 95"/>
                <a:gd name="T8" fmla="*/ 64 w 95"/>
                <a:gd name="T9" fmla="*/ 4 h 95"/>
                <a:gd name="T10" fmla="*/ 60 w 95"/>
                <a:gd name="T11" fmla="*/ 10 h 95"/>
                <a:gd name="T12" fmla="*/ 45 w 95"/>
                <a:gd name="T13" fmla="*/ 2 h 95"/>
                <a:gd name="T14" fmla="*/ 30 w 95"/>
                <a:gd name="T15" fmla="*/ 4 h 95"/>
                <a:gd name="T16" fmla="*/ 30 w 95"/>
                <a:gd name="T17" fmla="*/ 12 h 95"/>
                <a:gd name="T18" fmla="*/ 14 w 95"/>
                <a:gd name="T19" fmla="*/ 17 h 95"/>
                <a:gd name="T20" fmla="*/ 4 w 95"/>
                <a:gd name="T21" fmla="*/ 29 h 95"/>
                <a:gd name="T22" fmla="*/ 5 w 95"/>
                <a:gd name="T23" fmla="*/ 32 h 95"/>
                <a:gd name="T24" fmla="*/ 8 w 95"/>
                <a:gd name="T25" fmla="*/ 48 h 95"/>
                <a:gd name="T26" fmla="*/ 1 w 95"/>
                <a:gd name="T27" fmla="*/ 53 h 95"/>
                <a:gd name="T28" fmla="*/ 5 w 95"/>
                <a:gd name="T29" fmla="*/ 67 h 95"/>
                <a:gd name="T30" fmla="*/ 13 w 95"/>
                <a:gd name="T31" fmla="*/ 65 h 95"/>
                <a:gd name="T32" fmla="*/ 17 w 95"/>
                <a:gd name="T33" fmla="*/ 82 h 95"/>
                <a:gd name="T34" fmla="*/ 29 w 95"/>
                <a:gd name="T35" fmla="*/ 91 h 95"/>
                <a:gd name="T36" fmla="*/ 32 w 95"/>
                <a:gd name="T37" fmla="*/ 90 h 95"/>
                <a:gd name="T38" fmla="*/ 48 w 95"/>
                <a:gd name="T39" fmla="*/ 86 h 95"/>
                <a:gd name="T40" fmla="*/ 52 w 95"/>
                <a:gd name="T41" fmla="*/ 95 h 95"/>
                <a:gd name="T42" fmla="*/ 65 w 95"/>
                <a:gd name="T43" fmla="*/ 91 h 95"/>
                <a:gd name="T44" fmla="*/ 67 w 95"/>
                <a:gd name="T45" fmla="*/ 89 h 95"/>
                <a:gd name="T46" fmla="*/ 76 w 95"/>
                <a:gd name="T47" fmla="*/ 75 h 95"/>
                <a:gd name="T48" fmla="*/ 85 w 95"/>
                <a:gd name="T49" fmla="*/ 77 h 95"/>
                <a:gd name="T50" fmla="*/ 91 w 95"/>
                <a:gd name="T51" fmla="*/ 64 h 95"/>
                <a:gd name="T52" fmla="*/ 85 w 95"/>
                <a:gd name="T53" fmla="*/ 60 h 95"/>
                <a:gd name="T54" fmla="*/ 93 w 95"/>
                <a:gd name="T55" fmla="*/ 45 h 95"/>
                <a:gd name="T56" fmla="*/ 62 w 95"/>
                <a:gd name="T57" fmla="*/ 55 h 95"/>
                <a:gd name="T58" fmla="*/ 48 w 95"/>
                <a:gd name="T59" fmla="*/ 63 h 95"/>
                <a:gd name="T60" fmla="*/ 43 w 95"/>
                <a:gd name="T61" fmla="*/ 32 h 95"/>
                <a:gd name="T62" fmla="*/ 63 w 95"/>
                <a:gd name="T63" fmla="*/ 4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95">
                  <a:moveTo>
                    <a:pt x="95" y="43"/>
                  </a:moveTo>
                  <a:cubicBezTo>
                    <a:pt x="91" y="30"/>
                    <a:pt x="91" y="30"/>
                    <a:pt x="91" y="30"/>
                  </a:cubicBezTo>
                  <a:cubicBezTo>
                    <a:pt x="91" y="29"/>
                    <a:pt x="91" y="29"/>
                    <a:pt x="90" y="29"/>
                  </a:cubicBezTo>
                  <a:cubicBezTo>
                    <a:pt x="90" y="28"/>
                    <a:pt x="89" y="28"/>
                    <a:pt x="89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1" y="26"/>
                    <a:pt x="78" y="22"/>
                    <a:pt x="75" y="19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3"/>
                    <a:pt x="78" y="11"/>
                    <a:pt x="77" y="11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5" y="4"/>
                    <a:pt x="64" y="4"/>
                  </a:cubicBezTo>
                  <a:cubicBezTo>
                    <a:pt x="64" y="4"/>
                    <a:pt x="63" y="5"/>
                    <a:pt x="63" y="5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9"/>
                    <a:pt x="51" y="8"/>
                    <a:pt x="47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1"/>
                    <a:pt x="44" y="0"/>
                    <a:pt x="43" y="1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8" y="6"/>
                    <a:pt x="28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6" y="14"/>
                    <a:pt x="22" y="17"/>
                    <a:pt x="19" y="2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1" y="17"/>
                    <a:pt x="11" y="1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2"/>
                    <a:pt x="5" y="32"/>
                    <a:pt x="5" y="3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40"/>
                    <a:pt x="8" y="44"/>
                    <a:pt x="8" y="48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2"/>
                    <a:pt x="1" y="53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6"/>
                    <a:pt x="4" y="66"/>
                    <a:pt x="5" y="67"/>
                  </a:cubicBezTo>
                  <a:cubicBezTo>
                    <a:pt x="6" y="67"/>
                    <a:pt x="6" y="67"/>
                    <a:pt x="7" y="67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9"/>
                    <a:pt x="17" y="73"/>
                    <a:pt x="21" y="7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3"/>
                    <a:pt x="17" y="84"/>
                    <a:pt x="18" y="85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30" y="91"/>
                    <a:pt x="30" y="91"/>
                    <a:pt x="31" y="91"/>
                  </a:cubicBezTo>
                  <a:cubicBezTo>
                    <a:pt x="32" y="91"/>
                    <a:pt x="32" y="91"/>
                    <a:pt x="32" y="90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40" y="86"/>
                    <a:pt x="44" y="87"/>
                    <a:pt x="48" y="86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4"/>
                    <a:pt x="51" y="95"/>
                    <a:pt x="52" y="95"/>
                  </a:cubicBezTo>
                  <a:cubicBezTo>
                    <a:pt x="52" y="95"/>
                    <a:pt x="53" y="95"/>
                    <a:pt x="53" y="95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6" y="91"/>
                    <a:pt x="66" y="91"/>
                    <a:pt x="67" y="90"/>
                  </a:cubicBezTo>
                  <a:cubicBezTo>
                    <a:pt x="67" y="90"/>
                    <a:pt x="67" y="89"/>
                    <a:pt x="67" y="89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9" y="80"/>
                    <a:pt x="73" y="78"/>
                    <a:pt x="76" y="75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3" y="79"/>
                    <a:pt x="84" y="78"/>
                    <a:pt x="85" y="77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5"/>
                    <a:pt x="91" y="64"/>
                  </a:cubicBezTo>
                  <a:cubicBezTo>
                    <a:pt x="91" y="64"/>
                    <a:pt x="91" y="63"/>
                    <a:pt x="90" y="63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56"/>
                    <a:pt x="87" y="51"/>
                    <a:pt x="87" y="47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lose/>
                  <a:moveTo>
                    <a:pt x="62" y="55"/>
                  </a:moveTo>
                  <a:cubicBezTo>
                    <a:pt x="59" y="59"/>
                    <a:pt x="56" y="62"/>
                    <a:pt x="52" y="63"/>
                  </a:cubicBezTo>
                  <a:cubicBezTo>
                    <a:pt x="50" y="63"/>
                    <a:pt x="49" y="63"/>
                    <a:pt x="48" y="63"/>
                  </a:cubicBezTo>
                  <a:cubicBezTo>
                    <a:pt x="40" y="63"/>
                    <a:pt x="34" y="59"/>
                    <a:pt x="32" y="51"/>
                  </a:cubicBezTo>
                  <a:cubicBezTo>
                    <a:pt x="30" y="43"/>
                    <a:pt x="35" y="34"/>
                    <a:pt x="43" y="32"/>
                  </a:cubicBezTo>
                  <a:cubicBezTo>
                    <a:pt x="45" y="31"/>
                    <a:pt x="46" y="31"/>
                    <a:pt x="48" y="31"/>
                  </a:cubicBezTo>
                  <a:cubicBezTo>
                    <a:pt x="55" y="31"/>
                    <a:pt x="61" y="36"/>
                    <a:pt x="63" y="43"/>
                  </a:cubicBezTo>
                  <a:cubicBezTo>
                    <a:pt x="64" y="47"/>
                    <a:pt x="64" y="52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4D4871E-2E48-9B81-F7B1-3234F558DB00}"/>
              </a:ext>
            </a:extLst>
          </p:cNvPr>
          <p:cNvGrpSpPr/>
          <p:nvPr/>
        </p:nvGrpSpPr>
        <p:grpSpPr>
          <a:xfrm>
            <a:off x="7899042" y="2304574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2696BB3-DC52-98AF-6A6F-2AE5FB4E18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584E238-F028-A642-480E-B9874366A51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151B8C1-55FC-1384-2B0F-14BBE9409B03}"/>
              </a:ext>
            </a:extLst>
          </p:cNvPr>
          <p:cNvGrpSpPr/>
          <p:nvPr/>
        </p:nvGrpSpPr>
        <p:grpSpPr>
          <a:xfrm>
            <a:off x="992074" y="2171195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545E8B7-285C-D40B-F4BF-2438D063BAB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6DD1DE4-BFD6-50BF-50C8-313B35B209C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5F25F24-F464-7277-E48E-820E71146DEA}"/>
              </a:ext>
            </a:extLst>
          </p:cNvPr>
          <p:cNvGrpSpPr/>
          <p:nvPr/>
        </p:nvGrpSpPr>
        <p:grpSpPr>
          <a:xfrm>
            <a:off x="7523413" y="3966178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3C625E1-BB8E-BCAC-301F-C798FD3CD3E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7C8D205-D80E-F640-4178-CDC720E4FE9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4DC4870-0C36-8B26-26A7-6598F3E00B70}"/>
              </a:ext>
            </a:extLst>
          </p:cNvPr>
          <p:cNvGrpSpPr/>
          <p:nvPr/>
        </p:nvGrpSpPr>
        <p:grpSpPr>
          <a:xfrm>
            <a:off x="1308263" y="4147455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97D5518-91F4-BA86-34E4-9D8E23A803E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F91F4CA-1494-F1EE-39AC-C60D41663AD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492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98EF8404-275E-1870-159A-13AB1CB7B2BA}"/>
              </a:ext>
            </a:extLst>
          </p:cNvPr>
          <p:cNvSpPr/>
          <p:nvPr/>
        </p:nvSpPr>
        <p:spPr>
          <a:xfrm>
            <a:off x="595935" y="5030589"/>
            <a:ext cx="6571233" cy="99129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rgbClr val="F3B3B7">
                  <a:alpha val="0"/>
                </a:srgbClr>
              </a:gs>
              <a:gs pos="14000">
                <a:srgbClr val="D60312">
                  <a:alpha val="4900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E01B0BE0-C22E-0C7C-69E7-715BD9BD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419" y="5095502"/>
            <a:ext cx="6879771" cy="1757718"/>
          </a:xfrm>
          <a:prstGeom prst="rect">
            <a:avLst/>
          </a:prstGeom>
        </p:spPr>
      </p:pic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9560D8E0-A8D1-C234-931F-2AFE06FB18E6}"/>
              </a:ext>
            </a:extLst>
          </p:cNvPr>
          <p:cNvGrpSpPr/>
          <p:nvPr/>
        </p:nvGrpSpPr>
        <p:grpSpPr>
          <a:xfrm>
            <a:off x="4092021" y="1814284"/>
            <a:ext cx="4020459" cy="943429"/>
            <a:chOff x="1596571" y="1727200"/>
            <a:chExt cx="4020459" cy="943429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9A5A4BA-2C95-A76F-850A-7A85A448D499}"/>
                </a:ext>
              </a:extLst>
            </p:cNvPr>
            <p:cNvSpPr/>
            <p:nvPr/>
          </p:nvSpPr>
          <p:spPr>
            <a:xfrm>
              <a:off x="2487623" y="1881305"/>
              <a:ext cx="3129407" cy="789324"/>
            </a:xfrm>
            <a:custGeom>
              <a:avLst/>
              <a:gdLst>
                <a:gd name="connsiteX0" fmla="*/ 239710 w 3129407"/>
                <a:gd name="connsiteY0" fmla="*/ 0 h 789324"/>
                <a:gd name="connsiteX1" fmla="*/ 3129407 w 3129407"/>
                <a:gd name="connsiteY1" fmla="*/ 0 h 789324"/>
                <a:gd name="connsiteX2" fmla="*/ 3129407 w 3129407"/>
                <a:gd name="connsiteY2" fmla="*/ 789324 h 789324"/>
                <a:gd name="connsiteX3" fmla="*/ 0 w 3129407"/>
                <a:gd name="connsiteY3" fmla="*/ 789324 h 789324"/>
                <a:gd name="connsiteX4" fmla="*/ 239710 w 3129407"/>
                <a:gd name="connsiteY4" fmla="*/ 0 h 78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407" h="789324">
                  <a:moveTo>
                    <a:pt x="239710" y="0"/>
                  </a:moveTo>
                  <a:lnTo>
                    <a:pt x="3129407" y="0"/>
                  </a:lnTo>
                  <a:lnTo>
                    <a:pt x="3129407" y="789324"/>
                  </a:lnTo>
                  <a:lnTo>
                    <a:pt x="0" y="789324"/>
                  </a:lnTo>
                  <a:lnTo>
                    <a:pt x="2397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4F24264-F82A-322F-D69A-9849377C055B}"/>
                </a:ext>
              </a:extLst>
            </p:cNvPr>
            <p:cNvSpPr/>
            <p:nvPr/>
          </p:nvSpPr>
          <p:spPr>
            <a:xfrm>
              <a:off x="1596571" y="1727200"/>
              <a:ext cx="4020458" cy="943429"/>
            </a:xfrm>
            <a:custGeom>
              <a:avLst/>
              <a:gdLst>
                <a:gd name="connsiteX0" fmla="*/ 0 w 4020458"/>
                <a:gd name="connsiteY0" fmla="*/ 0 h 943429"/>
                <a:gd name="connsiteX1" fmla="*/ 4020458 w 4020458"/>
                <a:gd name="connsiteY1" fmla="*/ 0 h 943429"/>
                <a:gd name="connsiteX2" fmla="*/ 4020458 w 4020458"/>
                <a:gd name="connsiteY2" fmla="*/ 154105 h 943429"/>
                <a:gd name="connsiteX3" fmla="*/ 1130761 w 4020458"/>
                <a:gd name="connsiteY3" fmla="*/ 154105 h 943429"/>
                <a:gd name="connsiteX4" fmla="*/ 891051 w 4020458"/>
                <a:gd name="connsiteY4" fmla="*/ 943429 h 943429"/>
                <a:gd name="connsiteX5" fmla="*/ 0 w 4020458"/>
                <a:gd name="connsiteY5" fmla="*/ 943429 h 943429"/>
                <a:gd name="connsiteX6" fmla="*/ 0 w 4020458"/>
                <a:gd name="connsiteY6" fmla="*/ 0 h 94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0458" h="943429">
                  <a:moveTo>
                    <a:pt x="0" y="0"/>
                  </a:moveTo>
                  <a:lnTo>
                    <a:pt x="4020458" y="0"/>
                  </a:lnTo>
                  <a:lnTo>
                    <a:pt x="4020458" y="154105"/>
                  </a:lnTo>
                  <a:lnTo>
                    <a:pt x="1130761" y="154105"/>
                  </a:lnTo>
                  <a:lnTo>
                    <a:pt x="891051" y="943429"/>
                  </a:lnTo>
                  <a:lnTo>
                    <a:pt x="0" y="94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312"/>
            </a:solidFill>
            <a:ln>
              <a:noFill/>
            </a:ln>
            <a:effectLst>
              <a:outerShdw blurRad="88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6FB6BD3-EE8D-CE68-3BFF-6ADBA191187C}"/>
                </a:ext>
              </a:extLst>
            </p:cNvPr>
            <p:cNvSpPr txBox="1"/>
            <p:nvPr/>
          </p:nvSpPr>
          <p:spPr>
            <a:xfrm>
              <a:off x="1713495" y="1894745"/>
              <a:ext cx="7761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B9C5D08-FB44-0B48-203D-CB1925C6E184}"/>
                </a:ext>
              </a:extLst>
            </p:cNvPr>
            <p:cNvSpPr txBox="1"/>
            <p:nvPr/>
          </p:nvSpPr>
          <p:spPr>
            <a:xfrm>
              <a:off x="2911599" y="2098433"/>
              <a:ext cx="24891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3034892-8DDA-7784-542A-E6DA6DE0038C}"/>
              </a:ext>
            </a:extLst>
          </p:cNvPr>
          <p:cNvSpPr txBox="1"/>
          <p:nvPr/>
        </p:nvSpPr>
        <p:spPr>
          <a:xfrm>
            <a:off x="1814596" y="3022574"/>
            <a:ext cx="856280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9993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303878-9BE2-4F17-C7B9-4C5E7867BD88}"/>
              </a:ext>
            </a:extLst>
          </p:cNvPr>
          <p:cNvSpPr/>
          <p:nvPr/>
        </p:nvSpPr>
        <p:spPr>
          <a:xfrm>
            <a:off x="646526" y="364736"/>
            <a:ext cx="3803772" cy="470175"/>
          </a:xfrm>
          <a:custGeom>
            <a:avLst/>
            <a:gdLst>
              <a:gd name="connsiteX0" fmla="*/ 142787 w 3803772"/>
              <a:gd name="connsiteY0" fmla="*/ 0 h 470175"/>
              <a:gd name="connsiteX1" fmla="*/ 1629481 w 3803772"/>
              <a:gd name="connsiteY1" fmla="*/ 0 h 470175"/>
              <a:gd name="connsiteX2" fmla="*/ 1864086 w 3803772"/>
              <a:gd name="connsiteY2" fmla="*/ 0 h 470175"/>
              <a:gd name="connsiteX3" fmla="*/ 2130793 w 3803772"/>
              <a:gd name="connsiteY3" fmla="*/ 0 h 470175"/>
              <a:gd name="connsiteX4" fmla="*/ 3350780 w 3803772"/>
              <a:gd name="connsiteY4" fmla="*/ 0 h 470175"/>
              <a:gd name="connsiteX5" fmla="*/ 3803772 w 3803772"/>
              <a:gd name="connsiteY5" fmla="*/ 0 h 470175"/>
              <a:gd name="connsiteX6" fmla="*/ 3660985 w 3803772"/>
              <a:gd name="connsiteY6" fmla="*/ 470175 h 470175"/>
              <a:gd name="connsiteX7" fmla="*/ 3350780 w 3803772"/>
              <a:gd name="connsiteY7" fmla="*/ 470175 h 470175"/>
              <a:gd name="connsiteX8" fmla="*/ 1988005 w 3803772"/>
              <a:gd name="connsiteY8" fmla="*/ 470175 h 470175"/>
              <a:gd name="connsiteX9" fmla="*/ 1864086 w 3803772"/>
              <a:gd name="connsiteY9" fmla="*/ 470175 h 470175"/>
              <a:gd name="connsiteX10" fmla="*/ 1486694 w 3803772"/>
              <a:gd name="connsiteY10" fmla="*/ 470175 h 470175"/>
              <a:gd name="connsiteX11" fmla="*/ 0 w 3803772"/>
              <a:gd name="connsiteY11" fmla="*/ 470175 h 470175"/>
              <a:gd name="connsiteX12" fmla="*/ 142787 w 3803772"/>
              <a:gd name="connsiteY12" fmla="*/ 0 h 47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772" h="470175">
                <a:moveTo>
                  <a:pt x="142787" y="0"/>
                </a:moveTo>
                <a:lnTo>
                  <a:pt x="1629481" y="0"/>
                </a:lnTo>
                <a:lnTo>
                  <a:pt x="1864086" y="0"/>
                </a:lnTo>
                <a:lnTo>
                  <a:pt x="2130793" y="0"/>
                </a:lnTo>
                <a:lnTo>
                  <a:pt x="3350780" y="0"/>
                </a:lnTo>
                <a:lnTo>
                  <a:pt x="3803772" y="0"/>
                </a:lnTo>
                <a:lnTo>
                  <a:pt x="3660985" y="470175"/>
                </a:lnTo>
                <a:lnTo>
                  <a:pt x="3350780" y="470175"/>
                </a:lnTo>
                <a:lnTo>
                  <a:pt x="1988005" y="470175"/>
                </a:lnTo>
                <a:lnTo>
                  <a:pt x="1864086" y="470175"/>
                </a:lnTo>
                <a:lnTo>
                  <a:pt x="1486694" y="470175"/>
                </a:lnTo>
                <a:lnTo>
                  <a:pt x="0" y="470175"/>
                </a:lnTo>
                <a:lnTo>
                  <a:pt x="1427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9C5D08-FB44-0B48-203D-CB1925C6E184}"/>
              </a:ext>
            </a:extLst>
          </p:cNvPr>
          <p:cNvSpPr txBox="1"/>
          <p:nvPr/>
        </p:nvSpPr>
        <p:spPr>
          <a:xfrm>
            <a:off x="1458681" y="415425"/>
            <a:ext cx="2937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A2C303-6B38-63DF-E7B0-3500B51171D7}"/>
              </a:ext>
            </a:extLst>
          </p:cNvPr>
          <p:cNvSpPr/>
          <p:nvPr/>
        </p:nvSpPr>
        <p:spPr>
          <a:xfrm flipH="1">
            <a:off x="-5419" y="272939"/>
            <a:ext cx="4640213" cy="561970"/>
          </a:xfrm>
          <a:custGeom>
            <a:avLst/>
            <a:gdLst>
              <a:gd name="connsiteX0" fmla="*/ 4640213 w 4640213"/>
              <a:gd name="connsiteY0" fmla="*/ 0 h 561970"/>
              <a:gd name="connsiteX1" fmla="*/ 4362420 w 4640213"/>
              <a:gd name="connsiteY1" fmla="*/ 0 h 561970"/>
              <a:gd name="connsiteX2" fmla="*/ 2245357 w 4640213"/>
              <a:gd name="connsiteY2" fmla="*/ 0 h 561970"/>
              <a:gd name="connsiteX3" fmla="*/ 1967564 w 4640213"/>
              <a:gd name="connsiteY3" fmla="*/ 0 h 561970"/>
              <a:gd name="connsiteX4" fmla="*/ 1967564 w 4640213"/>
              <a:gd name="connsiteY4" fmla="*/ 1 h 561970"/>
              <a:gd name="connsiteX5" fmla="*/ 1854631 w 4640213"/>
              <a:gd name="connsiteY5" fmla="*/ 1 h 561970"/>
              <a:gd name="connsiteX6" fmla="*/ 1576838 w 4640213"/>
              <a:gd name="connsiteY6" fmla="*/ 1 h 561970"/>
              <a:gd name="connsiteX7" fmla="*/ 1171751 w 4640213"/>
              <a:gd name="connsiteY7" fmla="*/ 1 h 561970"/>
              <a:gd name="connsiteX8" fmla="*/ 893958 w 4640213"/>
              <a:gd name="connsiteY8" fmla="*/ 1 h 561970"/>
              <a:gd name="connsiteX9" fmla="*/ 257351 w 4640213"/>
              <a:gd name="connsiteY9" fmla="*/ 1 h 561970"/>
              <a:gd name="connsiteX10" fmla="*/ 0 w 4640213"/>
              <a:gd name="connsiteY10" fmla="*/ 1 h 561970"/>
              <a:gd name="connsiteX11" fmla="*/ 27877 w 4640213"/>
              <a:gd name="connsiteY11" fmla="*/ 91796 h 561970"/>
              <a:gd name="connsiteX12" fmla="*/ 257351 w 4640213"/>
              <a:gd name="connsiteY12" fmla="*/ 91796 h 561970"/>
              <a:gd name="connsiteX13" fmla="*/ 893958 w 4640213"/>
              <a:gd name="connsiteY13" fmla="*/ 91796 h 561970"/>
              <a:gd name="connsiteX14" fmla="*/ 1171751 w 4640213"/>
              <a:gd name="connsiteY14" fmla="*/ 91796 h 561970"/>
              <a:gd name="connsiteX15" fmla="*/ 1576838 w 4640213"/>
              <a:gd name="connsiteY15" fmla="*/ 91796 h 561970"/>
              <a:gd name="connsiteX16" fmla="*/ 1854631 w 4640213"/>
              <a:gd name="connsiteY16" fmla="*/ 91796 h 561970"/>
              <a:gd name="connsiteX17" fmla="*/ 2491238 w 4640213"/>
              <a:gd name="connsiteY17" fmla="*/ 91796 h 561970"/>
              <a:gd name="connsiteX18" fmla="*/ 2769031 w 4640213"/>
              <a:gd name="connsiteY18" fmla="*/ 91796 h 561970"/>
              <a:gd name="connsiteX19" fmla="*/ 2769031 w 4640213"/>
              <a:gd name="connsiteY19" fmla="*/ 91795 h 561970"/>
              <a:gd name="connsiteX20" fmla="*/ 3688862 w 4640213"/>
              <a:gd name="connsiteY20" fmla="*/ 91795 h 561970"/>
              <a:gd name="connsiteX21" fmla="*/ 3831650 w 4640213"/>
              <a:gd name="connsiteY21" fmla="*/ 561970 h 561970"/>
              <a:gd name="connsiteX22" fmla="*/ 4109443 w 4640213"/>
              <a:gd name="connsiteY22" fmla="*/ 561970 h 561970"/>
              <a:gd name="connsiteX23" fmla="*/ 4362420 w 4640213"/>
              <a:gd name="connsiteY23" fmla="*/ 561970 h 561970"/>
              <a:gd name="connsiteX24" fmla="*/ 4640213 w 4640213"/>
              <a:gd name="connsiteY24" fmla="*/ 561970 h 561970"/>
              <a:gd name="connsiteX25" fmla="*/ 4640213 w 4640213"/>
              <a:gd name="connsiteY25" fmla="*/ 0 h 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40213" h="561970">
                <a:moveTo>
                  <a:pt x="4640213" y="0"/>
                </a:moveTo>
                <a:lnTo>
                  <a:pt x="4362420" y="0"/>
                </a:lnTo>
                <a:lnTo>
                  <a:pt x="2245357" y="0"/>
                </a:lnTo>
                <a:lnTo>
                  <a:pt x="1967564" y="0"/>
                </a:lnTo>
                <a:lnTo>
                  <a:pt x="1967564" y="1"/>
                </a:lnTo>
                <a:lnTo>
                  <a:pt x="1854631" y="1"/>
                </a:lnTo>
                <a:lnTo>
                  <a:pt x="1576838" y="1"/>
                </a:lnTo>
                <a:lnTo>
                  <a:pt x="1171751" y="1"/>
                </a:lnTo>
                <a:lnTo>
                  <a:pt x="893958" y="1"/>
                </a:lnTo>
                <a:lnTo>
                  <a:pt x="257351" y="1"/>
                </a:lnTo>
                <a:lnTo>
                  <a:pt x="0" y="1"/>
                </a:lnTo>
                <a:lnTo>
                  <a:pt x="27877" y="91796"/>
                </a:lnTo>
                <a:lnTo>
                  <a:pt x="257351" y="91796"/>
                </a:lnTo>
                <a:lnTo>
                  <a:pt x="893958" y="91796"/>
                </a:lnTo>
                <a:lnTo>
                  <a:pt x="1171751" y="91796"/>
                </a:lnTo>
                <a:lnTo>
                  <a:pt x="1576838" y="91796"/>
                </a:lnTo>
                <a:lnTo>
                  <a:pt x="1854631" y="91796"/>
                </a:lnTo>
                <a:lnTo>
                  <a:pt x="2491238" y="91796"/>
                </a:lnTo>
                <a:lnTo>
                  <a:pt x="2769031" y="91796"/>
                </a:lnTo>
                <a:lnTo>
                  <a:pt x="2769031" y="91795"/>
                </a:lnTo>
                <a:lnTo>
                  <a:pt x="3688862" y="91795"/>
                </a:lnTo>
                <a:lnTo>
                  <a:pt x="3831650" y="561970"/>
                </a:lnTo>
                <a:lnTo>
                  <a:pt x="4109443" y="561970"/>
                </a:lnTo>
                <a:lnTo>
                  <a:pt x="4362420" y="561970"/>
                </a:lnTo>
                <a:lnTo>
                  <a:pt x="4640213" y="561970"/>
                </a:lnTo>
                <a:lnTo>
                  <a:pt x="4640213" y="0"/>
                </a:lnTo>
                <a:close/>
              </a:path>
            </a:pathLst>
          </a:cu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B6BD3-EE8D-CE68-3BFF-6ADBA191187C}"/>
              </a:ext>
            </a:extLst>
          </p:cNvPr>
          <p:cNvSpPr txBox="1"/>
          <p:nvPr/>
        </p:nvSpPr>
        <p:spPr>
          <a:xfrm>
            <a:off x="151138" y="32309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" name="Oval 19"/>
          <p:cNvSpPr/>
          <p:nvPr/>
        </p:nvSpPr>
        <p:spPr>
          <a:xfrm>
            <a:off x="1750781" y="1511996"/>
            <a:ext cx="4069019" cy="40690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1600" b="1">
              <a:solidFill>
                <a:schemeClr val="bg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3" name="Oval 20"/>
          <p:cNvSpPr/>
          <p:nvPr/>
        </p:nvSpPr>
        <p:spPr>
          <a:xfrm>
            <a:off x="1750781" y="2190167"/>
            <a:ext cx="3390849" cy="339084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ym typeface="+mn-lt"/>
            </a:endParaRPr>
          </a:p>
        </p:txBody>
      </p:sp>
      <p:sp>
        <p:nvSpPr>
          <p:cNvPr id="8" name="Oval 21"/>
          <p:cNvSpPr/>
          <p:nvPr/>
        </p:nvSpPr>
        <p:spPr>
          <a:xfrm>
            <a:off x="1750781" y="2868335"/>
            <a:ext cx="2712680" cy="271268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ym typeface="+mn-lt"/>
            </a:endParaRPr>
          </a:p>
        </p:txBody>
      </p:sp>
      <p:sp>
        <p:nvSpPr>
          <p:cNvPr id="9" name="Oval 22"/>
          <p:cNvSpPr/>
          <p:nvPr/>
        </p:nvSpPr>
        <p:spPr>
          <a:xfrm>
            <a:off x="1750781" y="3546505"/>
            <a:ext cx="2034510" cy="2034510"/>
          </a:xfrm>
          <a:prstGeom prst="ellipse">
            <a:avLst/>
          </a:prstGeom>
          <a:solidFill>
            <a:srgbClr val="D60312"/>
          </a:solidFill>
          <a:ln>
            <a:noFill/>
          </a:ln>
          <a:effectLst>
            <a:outerShdw blurRad="88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ym typeface="+mn-lt"/>
            </a:endParaRPr>
          </a:p>
        </p:txBody>
      </p:sp>
      <p:cxnSp>
        <p:nvCxnSpPr>
          <p:cNvPr id="10" name="Straight Arrow Connector 24"/>
          <p:cNvCxnSpPr/>
          <p:nvPr/>
        </p:nvCxnSpPr>
        <p:spPr>
          <a:xfrm>
            <a:off x="4324351" y="4158001"/>
            <a:ext cx="2631007" cy="0"/>
          </a:xfrm>
          <a:prstGeom prst="straightConnector1">
            <a:avLst/>
          </a:prstGeom>
          <a:ln w="12700">
            <a:solidFill>
              <a:srgbClr val="D6031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25"/>
          <p:cNvCxnSpPr/>
          <p:nvPr/>
        </p:nvCxnSpPr>
        <p:spPr>
          <a:xfrm>
            <a:off x="3363825" y="5110143"/>
            <a:ext cx="3591533" cy="0"/>
          </a:xfrm>
          <a:prstGeom prst="straightConnector1">
            <a:avLst/>
          </a:prstGeom>
          <a:ln w="12700">
            <a:solidFill>
              <a:srgbClr val="D60312"/>
            </a:solidFill>
            <a:prstDash val="dash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26"/>
          <p:cNvCxnSpPr/>
          <p:nvPr/>
        </p:nvCxnSpPr>
        <p:spPr>
          <a:xfrm>
            <a:off x="5201354" y="2253719"/>
            <a:ext cx="1754004" cy="0"/>
          </a:xfrm>
          <a:prstGeom prst="straightConnector1">
            <a:avLst/>
          </a:prstGeom>
          <a:ln w="12700">
            <a:solidFill>
              <a:srgbClr val="D6031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27"/>
          <p:cNvCxnSpPr/>
          <p:nvPr/>
        </p:nvCxnSpPr>
        <p:spPr>
          <a:xfrm>
            <a:off x="4867257" y="3205860"/>
            <a:ext cx="2088101" cy="0"/>
          </a:xfrm>
          <a:prstGeom prst="straightConnector1">
            <a:avLst/>
          </a:prstGeom>
          <a:ln w="12700">
            <a:solidFill>
              <a:srgbClr val="D6031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upermarket-shopping-cart_17870"/>
          <p:cNvSpPr>
            <a:spLocks noChangeAspect="1"/>
          </p:cNvSpPr>
          <p:nvPr/>
        </p:nvSpPr>
        <p:spPr bwMode="auto">
          <a:xfrm>
            <a:off x="4034481" y="2645709"/>
            <a:ext cx="404208" cy="401906"/>
          </a:xfrm>
          <a:custGeom>
            <a:avLst/>
            <a:gdLst>
              <a:gd name="T0" fmla="*/ 3682 w 4808"/>
              <a:gd name="T1" fmla="*/ 2763 h 4789"/>
              <a:gd name="T2" fmla="*/ 3420 w 4808"/>
              <a:gd name="T3" fmla="*/ 2703 h 4789"/>
              <a:gd name="T4" fmla="*/ 3026 w 4808"/>
              <a:gd name="T5" fmla="*/ 2392 h 4789"/>
              <a:gd name="T6" fmla="*/ 2818 w 4808"/>
              <a:gd name="T7" fmla="*/ 2517 h 4789"/>
              <a:gd name="T8" fmla="*/ 3219 w 4808"/>
              <a:gd name="T9" fmla="*/ 1876 h 4789"/>
              <a:gd name="T10" fmla="*/ 3609 w 4808"/>
              <a:gd name="T11" fmla="*/ 1953 h 4789"/>
              <a:gd name="T12" fmla="*/ 4553 w 4808"/>
              <a:gd name="T13" fmla="*/ 720 h 4789"/>
              <a:gd name="T14" fmla="*/ 4388 w 4808"/>
              <a:gd name="T15" fmla="*/ 680 h 4789"/>
              <a:gd name="T16" fmla="*/ 3872 w 4808"/>
              <a:gd name="T17" fmla="*/ 1161 h 4789"/>
              <a:gd name="T18" fmla="*/ 3859 w 4808"/>
              <a:gd name="T19" fmla="*/ 1160 h 4789"/>
              <a:gd name="T20" fmla="*/ 3491 w 4808"/>
              <a:gd name="T21" fmla="*/ 1099 h 4789"/>
              <a:gd name="T22" fmla="*/ 3432 w 4808"/>
              <a:gd name="T23" fmla="*/ 731 h 4789"/>
              <a:gd name="T24" fmla="*/ 3454 w 4808"/>
              <a:gd name="T25" fmla="*/ 658 h 4789"/>
              <a:gd name="T26" fmla="*/ 3938 w 4808"/>
              <a:gd name="T27" fmla="*/ 104 h 4789"/>
              <a:gd name="T28" fmla="*/ 3609 w 4808"/>
              <a:gd name="T29" fmla="*/ 0 h 4789"/>
              <a:gd name="T30" fmla="*/ 2710 w 4808"/>
              <a:gd name="T31" fmla="*/ 1369 h 4789"/>
              <a:gd name="T32" fmla="*/ 1300 w 4808"/>
              <a:gd name="T33" fmla="*/ 999 h 4789"/>
              <a:gd name="T34" fmla="*/ 1309 w 4808"/>
              <a:gd name="T35" fmla="*/ 892 h 4789"/>
              <a:gd name="T36" fmla="*/ 865 w 4808"/>
              <a:gd name="T37" fmla="*/ 294 h 4789"/>
              <a:gd name="T38" fmla="*/ 665 w 4808"/>
              <a:gd name="T39" fmla="*/ 298 h 4789"/>
              <a:gd name="T40" fmla="*/ 278 w 4808"/>
              <a:gd name="T41" fmla="*/ 787 h 4789"/>
              <a:gd name="T42" fmla="*/ 630 w 4808"/>
              <a:gd name="T43" fmla="*/ 1163 h 4789"/>
              <a:gd name="T44" fmla="*/ 926 w 4808"/>
              <a:gd name="T45" fmla="*/ 1291 h 4789"/>
              <a:gd name="T46" fmla="*/ 1018 w 4808"/>
              <a:gd name="T47" fmla="*/ 1282 h 4789"/>
              <a:gd name="T48" fmla="*/ 1485 w 4808"/>
              <a:gd name="T49" fmla="*/ 2594 h 4789"/>
              <a:gd name="T50" fmla="*/ 1037 w 4808"/>
              <a:gd name="T51" fmla="*/ 2572 h 4789"/>
              <a:gd name="T52" fmla="*/ 92 w 4808"/>
              <a:gd name="T53" fmla="*/ 3809 h 4789"/>
              <a:gd name="T54" fmla="*/ 186 w 4808"/>
              <a:gd name="T55" fmla="*/ 3882 h 4789"/>
              <a:gd name="T56" fmla="*/ 727 w 4808"/>
              <a:gd name="T57" fmla="*/ 3384 h 4789"/>
              <a:gd name="T58" fmla="*/ 789 w 4808"/>
              <a:gd name="T59" fmla="*/ 3371 h 4789"/>
              <a:gd name="T60" fmla="*/ 796 w 4808"/>
              <a:gd name="T61" fmla="*/ 3372 h 4789"/>
              <a:gd name="T62" fmla="*/ 1218 w 4808"/>
              <a:gd name="T63" fmla="*/ 3798 h 4789"/>
              <a:gd name="T64" fmla="*/ 1192 w 4808"/>
              <a:gd name="T65" fmla="*/ 3873 h 4789"/>
              <a:gd name="T66" fmla="*/ 707 w 4808"/>
              <a:gd name="T67" fmla="*/ 4427 h 4789"/>
              <a:gd name="T68" fmla="*/ 1037 w 4808"/>
              <a:gd name="T69" fmla="*/ 4531 h 4789"/>
              <a:gd name="T70" fmla="*/ 2016 w 4808"/>
              <a:gd name="T71" fmla="*/ 3551 h 4789"/>
              <a:gd name="T72" fmla="*/ 1994 w 4808"/>
              <a:gd name="T73" fmla="*/ 3103 h 4789"/>
              <a:gd name="T74" fmla="*/ 2535 w 4808"/>
              <a:gd name="T75" fmla="*/ 2799 h 4789"/>
              <a:gd name="T76" fmla="*/ 2410 w 4808"/>
              <a:gd name="T77" fmla="*/ 3007 h 4789"/>
              <a:gd name="T78" fmla="*/ 2721 w 4808"/>
              <a:gd name="T79" fmla="*/ 3401 h 4789"/>
              <a:gd name="T80" fmla="*/ 2781 w 4808"/>
              <a:gd name="T81" fmla="*/ 3663 h 4789"/>
              <a:gd name="T82" fmla="*/ 4013 w 4808"/>
              <a:gd name="T83" fmla="*/ 4789 h 4789"/>
              <a:gd name="T84" fmla="*/ 4734 w 4808"/>
              <a:gd name="T85" fmla="*/ 4173 h 4789"/>
              <a:gd name="T86" fmla="*/ 4734 w 4808"/>
              <a:gd name="T87" fmla="*/ 3815 h 4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08" h="4789">
                <a:moveTo>
                  <a:pt x="4734" y="3815"/>
                </a:moveTo>
                <a:lnTo>
                  <a:pt x="3682" y="2763"/>
                </a:lnTo>
                <a:cubicBezTo>
                  <a:pt x="3634" y="2715"/>
                  <a:pt x="3570" y="2689"/>
                  <a:pt x="3502" y="2689"/>
                </a:cubicBezTo>
                <a:cubicBezTo>
                  <a:pt x="3474" y="2689"/>
                  <a:pt x="3446" y="2694"/>
                  <a:pt x="3420" y="2703"/>
                </a:cubicBezTo>
                <a:lnTo>
                  <a:pt x="3167" y="2450"/>
                </a:lnTo>
                <a:cubicBezTo>
                  <a:pt x="3130" y="2413"/>
                  <a:pt x="3079" y="2392"/>
                  <a:pt x="3026" y="2392"/>
                </a:cubicBezTo>
                <a:cubicBezTo>
                  <a:pt x="2972" y="2392"/>
                  <a:pt x="2922" y="2413"/>
                  <a:pt x="2884" y="2450"/>
                </a:cubicBezTo>
                <a:lnTo>
                  <a:pt x="2818" y="2517"/>
                </a:lnTo>
                <a:lnTo>
                  <a:pt x="2699" y="2398"/>
                </a:lnTo>
                <a:lnTo>
                  <a:pt x="3219" y="1876"/>
                </a:lnTo>
                <a:cubicBezTo>
                  <a:pt x="3340" y="1928"/>
                  <a:pt x="3472" y="1953"/>
                  <a:pt x="3609" y="1953"/>
                </a:cubicBezTo>
                <a:lnTo>
                  <a:pt x="3609" y="1953"/>
                </a:lnTo>
                <a:cubicBezTo>
                  <a:pt x="3870" y="1953"/>
                  <a:pt x="4116" y="1854"/>
                  <a:pt x="4301" y="1669"/>
                </a:cubicBezTo>
                <a:cubicBezTo>
                  <a:pt x="4549" y="1421"/>
                  <a:pt x="4646" y="1059"/>
                  <a:pt x="4553" y="720"/>
                </a:cubicBezTo>
                <a:cubicBezTo>
                  <a:pt x="4542" y="678"/>
                  <a:pt x="4502" y="648"/>
                  <a:pt x="4459" y="648"/>
                </a:cubicBezTo>
                <a:cubicBezTo>
                  <a:pt x="4441" y="648"/>
                  <a:pt x="4413" y="654"/>
                  <a:pt x="4388" y="680"/>
                </a:cubicBezTo>
                <a:cubicBezTo>
                  <a:pt x="4384" y="683"/>
                  <a:pt x="4034" y="1030"/>
                  <a:pt x="3918" y="1146"/>
                </a:cubicBezTo>
                <a:cubicBezTo>
                  <a:pt x="3906" y="1159"/>
                  <a:pt x="3885" y="1161"/>
                  <a:pt x="3872" y="1161"/>
                </a:cubicBezTo>
                <a:cubicBezTo>
                  <a:pt x="3864" y="1161"/>
                  <a:pt x="3859" y="1160"/>
                  <a:pt x="3859" y="1160"/>
                </a:cubicBezTo>
                <a:lnTo>
                  <a:pt x="3859" y="1160"/>
                </a:lnTo>
                <a:lnTo>
                  <a:pt x="3851" y="1159"/>
                </a:lnTo>
                <a:cubicBezTo>
                  <a:pt x="3707" y="1146"/>
                  <a:pt x="3535" y="1119"/>
                  <a:pt x="3491" y="1099"/>
                </a:cubicBezTo>
                <a:cubicBezTo>
                  <a:pt x="3470" y="1055"/>
                  <a:pt x="3445" y="879"/>
                  <a:pt x="3432" y="733"/>
                </a:cubicBezTo>
                <a:lnTo>
                  <a:pt x="3432" y="731"/>
                </a:lnTo>
                <a:lnTo>
                  <a:pt x="3429" y="727"/>
                </a:lnTo>
                <a:cubicBezTo>
                  <a:pt x="3428" y="720"/>
                  <a:pt x="3425" y="687"/>
                  <a:pt x="3454" y="658"/>
                </a:cubicBezTo>
                <a:cubicBezTo>
                  <a:pt x="3574" y="538"/>
                  <a:pt x="3905" y="204"/>
                  <a:pt x="3908" y="201"/>
                </a:cubicBezTo>
                <a:cubicBezTo>
                  <a:pt x="3936" y="173"/>
                  <a:pt x="3947" y="138"/>
                  <a:pt x="3938" y="104"/>
                </a:cubicBezTo>
                <a:cubicBezTo>
                  <a:pt x="3927" y="64"/>
                  <a:pt x="3893" y="42"/>
                  <a:pt x="3865" y="34"/>
                </a:cubicBezTo>
                <a:cubicBezTo>
                  <a:pt x="3782" y="11"/>
                  <a:pt x="3695" y="0"/>
                  <a:pt x="3609" y="0"/>
                </a:cubicBezTo>
                <a:cubicBezTo>
                  <a:pt x="3347" y="0"/>
                  <a:pt x="3101" y="102"/>
                  <a:pt x="2916" y="287"/>
                </a:cubicBezTo>
                <a:cubicBezTo>
                  <a:pt x="2624" y="579"/>
                  <a:pt x="2555" y="1011"/>
                  <a:pt x="2710" y="1369"/>
                </a:cubicBezTo>
                <a:lnTo>
                  <a:pt x="2190" y="1889"/>
                </a:lnTo>
                <a:lnTo>
                  <a:pt x="1300" y="999"/>
                </a:lnTo>
                <a:cubicBezTo>
                  <a:pt x="1300" y="998"/>
                  <a:pt x="1299" y="998"/>
                  <a:pt x="1299" y="997"/>
                </a:cubicBezTo>
                <a:cubicBezTo>
                  <a:pt x="1307" y="963"/>
                  <a:pt x="1311" y="928"/>
                  <a:pt x="1309" y="892"/>
                </a:cubicBezTo>
                <a:cubicBezTo>
                  <a:pt x="1305" y="788"/>
                  <a:pt x="1260" y="689"/>
                  <a:pt x="1182" y="611"/>
                </a:cubicBezTo>
                <a:lnTo>
                  <a:pt x="865" y="294"/>
                </a:lnTo>
                <a:cubicBezTo>
                  <a:pt x="858" y="288"/>
                  <a:pt x="821" y="253"/>
                  <a:pt x="766" y="253"/>
                </a:cubicBezTo>
                <a:cubicBezTo>
                  <a:pt x="740" y="253"/>
                  <a:pt x="702" y="261"/>
                  <a:pt x="665" y="298"/>
                </a:cubicBezTo>
                <a:lnTo>
                  <a:pt x="318" y="645"/>
                </a:lnTo>
                <a:cubicBezTo>
                  <a:pt x="277" y="685"/>
                  <a:pt x="263" y="737"/>
                  <a:pt x="278" y="787"/>
                </a:cubicBezTo>
                <a:cubicBezTo>
                  <a:pt x="288" y="820"/>
                  <a:pt x="308" y="842"/>
                  <a:pt x="314" y="848"/>
                </a:cubicBezTo>
                <a:lnTo>
                  <a:pt x="630" y="1163"/>
                </a:lnTo>
                <a:cubicBezTo>
                  <a:pt x="712" y="1246"/>
                  <a:pt x="817" y="1291"/>
                  <a:pt x="926" y="1291"/>
                </a:cubicBezTo>
                <a:lnTo>
                  <a:pt x="926" y="1291"/>
                </a:lnTo>
                <a:cubicBezTo>
                  <a:pt x="957" y="1291"/>
                  <a:pt x="987" y="1287"/>
                  <a:pt x="1016" y="1280"/>
                </a:cubicBezTo>
                <a:cubicBezTo>
                  <a:pt x="1017" y="1281"/>
                  <a:pt x="1017" y="1281"/>
                  <a:pt x="1018" y="1282"/>
                </a:cubicBezTo>
                <a:lnTo>
                  <a:pt x="1907" y="2171"/>
                </a:lnTo>
                <a:lnTo>
                  <a:pt x="1485" y="2594"/>
                </a:lnTo>
                <a:cubicBezTo>
                  <a:pt x="1466" y="2613"/>
                  <a:pt x="1449" y="2634"/>
                  <a:pt x="1435" y="2656"/>
                </a:cubicBezTo>
                <a:cubicBezTo>
                  <a:pt x="1311" y="2601"/>
                  <a:pt x="1176" y="2572"/>
                  <a:pt x="1037" y="2572"/>
                </a:cubicBezTo>
                <a:cubicBezTo>
                  <a:pt x="775" y="2572"/>
                  <a:pt x="529" y="2674"/>
                  <a:pt x="344" y="2859"/>
                </a:cubicBezTo>
                <a:cubicBezTo>
                  <a:pt x="96" y="3106"/>
                  <a:pt x="0" y="3471"/>
                  <a:pt x="92" y="3809"/>
                </a:cubicBezTo>
                <a:cubicBezTo>
                  <a:pt x="103" y="3852"/>
                  <a:pt x="143" y="3882"/>
                  <a:pt x="186" y="3882"/>
                </a:cubicBezTo>
                <a:lnTo>
                  <a:pt x="186" y="3882"/>
                </a:lnTo>
                <a:cubicBezTo>
                  <a:pt x="204" y="3882"/>
                  <a:pt x="232" y="3877"/>
                  <a:pt x="258" y="3851"/>
                </a:cubicBezTo>
                <a:cubicBezTo>
                  <a:pt x="261" y="3847"/>
                  <a:pt x="611" y="3500"/>
                  <a:pt x="727" y="3384"/>
                </a:cubicBezTo>
                <a:cubicBezTo>
                  <a:pt x="740" y="3372"/>
                  <a:pt x="762" y="3370"/>
                  <a:pt x="774" y="3370"/>
                </a:cubicBezTo>
                <a:cubicBezTo>
                  <a:pt x="783" y="3370"/>
                  <a:pt x="789" y="3371"/>
                  <a:pt x="789" y="3371"/>
                </a:cubicBezTo>
                <a:lnTo>
                  <a:pt x="789" y="3371"/>
                </a:lnTo>
                <a:lnTo>
                  <a:pt x="796" y="3372"/>
                </a:lnTo>
                <a:cubicBezTo>
                  <a:pt x="940" y="3385"/>
                  <a:pt x="1113" y="3411"/>
                  <a:pt x="1157" y="3431"/>
                </a:cubicBezTo>
                <a:cubicBezTo>
                  <a:pt x="1178" y="3475"/>
                  <a:pt x="1205" y="3652"/>
                  <a:pt x="1218" y="3798"/>
                </a:cubicBezTo>
                <a:lnTo>
                  <a:pt x="1219" y="3805"/>
                </a:lnTo>
                <a:cubicBezTo>
                  <a:pt x="1219" y="3805"/>
                  <a:pt x="1223" y="3842"/>
                  <a:pt x="1192" y="3873"/>
                </a:cubicBezTo>
                <a:cubicBezTo>
                  <a:pt x="1072" y="3993"/>
                  <a:pt x="741" y="4327"/>
                  <a:pt x="738" y="4330"/>
                </a:cubicBezTo>
                <a:cubicBezTo>
                  <a:pt x="710" y="4358"/>
                  <a:pt x="699" y="4393"/>
                  <a:pt x="707" y="4427"/>
                </a:cubicBezTo>
                <a:cubicBezTo>
                  <a:pt x="718" y="4467"/>
                  <a:pt x="752" y="4489"/>
                  <a:pt x="780" y="4497"/>
                </a:cubicBezTo>
                <a:cubicBezTo>
                  <a:pt x="864" y="4519"/>
                  <a:pt x="950" y="4531"/>
                  <a:pt x="1037" y="4531"/>
                </a:cubicBezTo>
                <a:cubicBezTo>
                  <a:pt x="1298" y="4531"/>
                  <a:pt x="1544" y="4429"/>
                  <a:pt x="1729" y="4244"/>
                </a:cubicBezTo>
                <a:cubicBezTo>
                  <a:pt x="1914" y="4059"/>
                  <a:pt x="2016" y="3813"/>
                  <a:pt x="2016" y="3551"/>
                </a:cubicBezTo>
                <a:cubicBezTo>
                  <a:pt x="2016" y="3412"/>
                  <a:pt x="1987" y="3277"/>
                  <a:pt x="1932" y="3153"/>
                </a:cubicBezTo>
                <a:cubicBezTo>
                  <a:pt x="1954" y="3139"/>
                  <a:pt x="1975" y="3122"/>
                  <a:pt x="1994" y="3103"/>
                </a:cubicBezTo>
                <a:lnTo>
                  <a:pt x="2417" y="2681"/>
                </a:lnTo>
                <a:lnTo>
                  <a:pt x="2535" y="2799"/>
                </a:lnTo>
                <a:lnTo>
                  <a:pt x="2469" y="2866"/>
                </a:lnTo>
                <a:cubicBezTo>
                  <a:pt x="2431" y="2904"/>
                  <a:pt x="2410" y="2954"/>
                  <a:pt x="2410" y="3007"/>
                </a:cubicBezTo>
                <a:cubicBezTo>
                  <a:pt x="2410" y="3061"/>
                  <a:pt x="2431" y="3111"/>
                  <a:pt x="2469" y="3149"/>
                </a:cubicBezTo>
                <a:lnTo>
                  <a:pt x="2721" y="3401"/>
                </a:lnTo>
                <a:cubicBezTo>
                  <a:pt x="2712" y="3427"/>
                  <a:pt x="2707" y="3455"/>
                  <a:pt x="2707" y="3484"/>
                </a:cubicBezTo>
                <a:cubicBezTo>
                  <a:pt x="2707" y="3552"/>
                  <a:pt x="2734" y="3615"/>
                  <a:pt x="2781" y="3663"/>
                </a:cubicBezTo>
                <a:lnTo>
                  <a:pt x="3834" y="4715"/>
                </a:lnTo>
                <a:cubicBezTo>
                  <a:pt x="3881" y="4763"/>
                  <a:pt x="3945" y="4789"/>
                  <a:pt x="4013" y="4789"/>
                </a:cubicBezTo>
                <a:cubicBezTo>
                  <a:pt x="4081" y="4789"/>
                  <a:pt x="4144" y="4763"/>
                  <a:pt x="4192" y="4715"/>
                </a:cubicBezTo>
                <a:lnTo>
                  <a:pt x="4734" y="4173"/>
                </a:lnTo>
                <a:cubicBezTo>
                  <a:pt x="4782" y="4126"/>
                  <a:pt x="4808" y="4062"/>
                  <a:pt x="4808" y="3994"/>
                </a:cubicBezTo>
                <a:cubicBezTo>
                  <a:pt x="4808" y="3926"/>
                  <a:pt x="4782" y="3863"/>
                  <a:pt x="4734" y="38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supermarket-shopping-cart_17870" descr="D:\51PPT模板网\51pptmoban.com\图片.jpg"/>
          <p:cNvSpPr/>
          <p:nvPr/>
        </p:nvSpPr>
        <p:spPr bwMode="auto">
          <a:xfrm>
            <a:off x="2544192" y="4340255"/>
            <a:ext cx="447688" cy="44701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8649" h="594741">
                <a:moveTo>
                  <a:pt x="411175" y="315251"/>
                </a:moveTo>
                <a:cubicBezTo>
                  <a:pt x="392328" y="315251"/>
                  <a:pt x="373301" y="322420"/>
                  <a:pt x="358940" y="336757"/>
                </a:cubicBezTo>
                <a:cubicBezTo>
                  <a:pt x="330220" y="365432"/>
                  <a:pt x="330220" y="411311"/>
                  <a:pt x="358940" y="439986"/>
                </a:cubicBezTo>
                <a:cubicBezTo>
                  <a:pt x="387661" y="468660"/>
                  <a:pt x="435049" y="468660"/>
                  <a:pt x="462333" y="439986"/>
                </a:cubicBezTo>
                <a:cubicBezTo>
                  <a:pt x="491053" y="411311"/>
                  <a:pt x="491053" y="365432"/>
                  <a:pt x="462333" y="336757"/>
                </a:cubicBezTo>
                <a:cubicBezTo>
                  <a:pt x="448691" y="322420"/>
                  <a:pt x="430023" y="315251"/>
                  <a:pt x="411175" y="315251"/>
                </a:cubicBezTo>
                <a:close/>
                <a:moveTo>
                  <a:pt x="410816" y="276182"/>
                </a:moveTo>
                <a:cubicBezTo>
                  <a:pt x="439716" y="276182"/>
                  <a:pt x="468795" y="287293"/>
                  <a:pt x="491053" y="309516"/>
                </a:cubicBezTo>
                <a:cubicBezTo>
                  <a:pt x="525517" y="342492"/>
                  <a:pt x="532697" y="394106"/>
                  <a:pt x="514029" y="435685"/>
                </a:cubicBezTo>
                <a:lnTo>
                  <a:pt x="578649" y="500203"/>
                </a:lnTo>
                <a:lnTo>
                  <a:pt x="522645" y="556118"/>
                </a:lnTo>
                <a:lnTo>
                  <a:pt x="458025" y="491600"/>
                </a:lnTo>
                <a:cubicBezTo>
                  <a:pt x="416381" y="510239"/>
                  <a:pt x="366121" y="503070"/>
                  <a:pt x="331656" y="468660"/>
                </a:cubicBezTo>
                <a:cubicBezTo>
                  <a:pt x="287140" y="424215"/>
                  <a:pt x="287140" y="352528"/>
                  <a:pt x="331656" y="309516"/>
                </a:cubicBezTo>
                <a:cubicBezTo>
                  <a:pt x="353197" y="287293"/>
                  <a:pt x="381917" y="276182"/>
                  <a:pt x="410816" y="276182"/>
                </a:cubicBezTo>
                <a:close/>
                <a:moveTo>
                  <a:pt x="134949" y="20001"/>
                </a:moveTo>
                <a:lnTo>
                  <a:pt x="134949" y="144835"/>
                </a:lnTo>
                <a:lnTo>
                  <a:pt x="17242" y="144835"/>
                </a:lnTo>
                <a:close/>
                <a:moveTo>
                  <a:pt x="172278" y="0"/>
                </a:moveTo>
                <a:lnTo>
                  <a:pt x="480943" y="0"/>
                </a:lnTo>
                <a:lnTo>
                  <a:pt x="480943" y="276591"/>
                </a:lnTo>
                <a:cubicBezTo>
                  <a:pt x="460844" y="263693"/>
                  <a:pt x="436438" y="256527"/>
                  <a:pt x="410596" y="256527"/>
                </a:cubicBezTo>
                <a:cubicBezTo>
                  <a:pt x="381883" y="256527"/>
                  <a:pt x="354606" y="265126"/>
                  <a:pt x="331636" y="282323"/>
                </a:cubicBezTo>
                <a:lnTo>
                  <a:pt x="81832" y="282323"/>
                </a:lnTo>
                <a:lnTo>
                  <a:pt x="81832" y="322450"/>
                </a:lnTo>
                <a:lnTo>
                  <a:pt x="295744" y="322450"/>
                </a:lnTo>
                <a:cubicBezTo>
                  <a:pt x="288566" y="335348"/>
                  <a:pt x="282823" y="351112"/>
                  <a:pt x="279952" y="366877"/>
                </a:cubicBezTo>
                <a:lnTo>
                  <a:pt x="81832" y="366877"/>
                </a:lnTo>
                <a:lnTo>
                  <a:pt x="81832" y="407004"/>
                </a:lnTo>
                <a:lnTo>
                  <a:pt x="279952" y="407004"/>
                </a:lnTo>
                <a:cubicBezTo>
                  <a:pt x="281388" y="422768"/>
                  <a:pt x="287130" y="438532"/>
                  <a:pt x="294309" y="451430"/>
                </a:cubicBezTo>
                <a:lnTo>
                  <a:pt x="81832" y="451430"/>
                </a:lnTo>
                <a:lnTo>
                  <a:pt x="81832" y="491557"/>
                </a:lnTo>
                <a:lnTo>
                  <a:pt x="327329" y="491557"/>
                </a:lnTo>
                <a:cubicBezTo>
                  <a:pt x="350299" y="511621"/>
                  <a:pt x="380448" y="521653"/>
                  <a:pt x="410596" y="521653"/>
                </a:cubicBezTo>
                <a:cubicBezTo>
                  <a:pt x="424953" y="521653"/>
                  <a:pt x="439309" y="518786"/>
                  <a:pt x="453666" y="514487"/>
                </a:cubicBezTo>
                <a:lnTo>
                  <a:pt x="480943" y="543149"/>
                </a:lnTo>
                <a:lnTo>
                  <a:pt x="480943" y="594741"/>
                </a:lnTo>
                <a:lnTo>
                  <a:pt x="0" y="594741"/>
                </a:lnTo>
                <a:lnTo>
                  <a:pt x="0" y="180572"/>
                </a:lnTo>
                <a:lnTo>
                  <a:pt x="172278" y="1805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Freeform 20" descr="D:\51PPT模板网\51pptmoban.com\图片.jpg"/>
          <p:cNvSpPr/>
          <p:nvPr/>
        </p:nvSpPr>
        <p:spPr>
          <a:xfrm>
            <a:off x="3506985" y="3248545"/>
            <a:ext cx="437838" cy="382208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 fontScale="97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>
              <a:cs typeface="+mn-ea"/>
              <a:sym typeface="+mn-lt"/>
            </a:endParaRPr>
          </a:p>
        </p:txBody>
      </p:sp>
      <p:sp>
        <p:nvSpPr>
          <p:cNvPr id="29" name="Freeform 20" descr="D:\51PPT模板网\51pptmoban.com\图片.jpg"/>
          <p:cNvSpPr/>
          <p:nvPr/>
        </p:nvSpPr>
        <p:spPr>
          <a:xfrm>
            <a:off x="4578367" y="2054528"/>
            <a:ext cx="441780" cy="398382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BBDEB97-FB44-7504-428B-02DB64D37820}"/>
              </a:ext>
            </a:extLst>
          </p:cNvPr>
          <p:cNvGrpSpPr/>
          <p:nvPr/>
        </p:nvGrpSpPr>
        <p:grpSpPr>
          <a:xfrm>
            <a:off x="7164173" y="1762815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8454DDB-C625-8766-FCD9-9386181CB5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1134A75-E48B-490F-2631-149D0DEC196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A9DE7AE-4FF0-9151-34CC-E1ADAEFC0154}"/>
              </a:ext>
            </a:extLst>
          </p:cNvPr>
          <p:cNvGrpSpPr/>
          <p:nvPr/>
        </p:nvGrpSpPr>
        <p:grpSpPr>
          <a:xfrm>
            <a:off x="7164173" y="2797599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61F63F5-887D-E27B-8208-C52C721E680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D053121-73CD-F141-C3C4-21DC0EEE666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EA9488B-75AE-DCCF-2811-E9F7A81229F4}"/>
              </a:ext>
            </a:extLst>
          </p:cNvPr>
          <p:cNvGrpSpPr/>
          <p:nvPr/>
        </p:nvGrpSpPr>
        <p:grpSpPr>
          <a:xfrm>
            <a:off x="7164173" y="3832383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AB2F84A-C908-2545-8812-4D976A8E16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F65881D-6E71-F0AA-4C56-5FC9AA58D9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E63107B-64E6-4712-320A-673DF5E7F0D1}"/>
              </a:ext>
            </a:extLst>
          </p:cNvPr>
          <p:cNvGrpSpPr/>
          <p:nvPr/>
        </p:nvGrpSpPr>
        <p:grpSpPr>
          <a:xfrm>
            <a:off x="7164173" y="4867167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FDDD75-1297-37A1-B5BE-89C467A8A64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2809D17-FB0B-1B3E-AF26-AF432C2A935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487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9153744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9153744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9153744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9153744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9153744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9153744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ft1hfgd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2118</Words>
  <Application>Microsoft Office PowerPoint</Application>
  <PresentationFormat>宽屏</PresentationFormat>
  <Paragraphs>263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Bebas</vt:lpstr>
      <vt:lpstr>HarmonyOS Sans SC Light</vt:lpstr>
      <vt:lpstr>MiSans Semibold</vt:lpstr>
      <vt:lpstr>阿里巴巴普惠体 2.0 115 Black</vt:lpstr>
      <vt:lpstr>等线</vt:lpstr>
      <vt:lpstr>华文新魏</vt:lpstr>
      <vt:lpstr>Arial</vt:lpstr>
      <vt:lpstr>Calibri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追梦新时代——党建工作汇报PPT模板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110</cp:revision>
  <dcterms:created xsi:type="dcterms:W3CDTF">2024-03-13T02:17:33Z</dcterms:created>
  <dcterms:modified xsi:type="dcterms:W3CDTF">2024-03-13T14:13:53Z</dcterms:modified>
  <cp:contentStatus>追梦新时代——党建工作汇报PPT模板，www.51pptmoban.com</cp:contentStatus>
  <cp:version>51pptmoban.com（V51PPT-031302版）</cp:version>
</cp:coreProperties>
</file>