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349" r:id="rId2"/>
    <p:sldId id="350" r:id="rId3"/>
    <p:sldId id="351" r:id="rId4"/>
    <p:sldId id="352" r:id="rId5"/>
    <p:sldId id="353" r:id="rId6"/>
    <p:sldId id="354" r:id="rId7"/>
    <p:sldId id="355" r:id="rId8"/>
    <p:sldId id="357" r:id="rId9"/>
    <p:sldId id="356" r:id="rId10"/>
    <p:sldId id="358" r:id="rId11"/>
    <p:sldId id="359" r:id="rId12"/>
    <p:sldId id="360" r:id="rId13"/>
    <p:sldId id="362" r:id="rId14"/>
    <p:sldId id="361" r:id="rId15"/>
    <p:sldId id="363" r:id="rId16"/>
    <p:sldId id="364" r:id="rId17"/>
    <p:sldId id="365" r:id="rId18"/>
    <p:sldId id="367" r:id="rId19"/>
    <p:sldId id="366" r:id="rId20"/>
    <p:sldId id="368" r:id="rId21"/>
    <p:sldId id="369" r:id="rId22"/>
    <p:sldId id="372" r:id="rId23"/>
    <p:sldId id="370" r:id="rId24"/>
    <p:sldId id="373" r:id="rId25"/>
    <p:sldId id="374" r:id="rId26"/>
    <p:sldId id="375" r:id="rId27"/>
    <p:sldId id="376" r:id="rId28"/>
    <p:sldId id="2007578505" r:id="rId29"/>
    <p:sldId id="2007578503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739C"/>
    <a:srgbClr val="5A7589"/>
    <a:srgbClr val="EFCFBD"/>
    <a:srgbClr val="C9E1E5"/>
    <a:srgbClr val="D8B2A7"/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981" autoAdjust="0"/>
  </p:normalViewPr>
  <p:slideViewPr>
    <p:cSldViewPr snapToGrid="0" showGuides="1">
      <p:cViewPr varScale="1">
        <p:scale>
          <a:sx n="118" d="100"/>
          <a:sy n="118" d="100"/>
        </p:scale>
        <p:origin x="114" y="540"/>
      </p:cViewPr>
      <p:guideLst>
        <p:guide orient="horz" pos="2160"/>
        <p:guide pos="3840"/>
        <p:guide pos="597"/>
        <p:guide pos="7083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FCFBD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65-4EEF-B9D4-6D0193D6B22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265-4EEF-B9D4-6D0193D6B22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C9E1E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265-4EEF-B9D4-6D0193D6B2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60856064"/>
        <c:axId val="960847208"/>
      </c:barChart>
      <c:catAx>
        <c:axId val="960856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rgbClr val="EFCFBD"/>
                </a:solidFill>
                <a:latin typeface="+mn-ea"/>
                <a:ea typeface="+mn-ea"/>
                <a:cs typeface="思源黑体 CN Medium" panose="020B0600000000000000" charset="-122"/>
                <a:sym typeface="思源黑体 CN Medium" panose="020B0600000000000000" charset="-122"/>
              </a:defRPr>
            </a:pPr>
            <a:endParaRPr lang="zh-CN"/>
          </a:p>
        </c:txPr>
        <c:crossAx val="960847208"/>
        <c:crosses val="autoZero"/>
        <c:auto val="1"/>
        <c:lblAlgn val="ctr"/>
        <c:lblOffset val="100"/>
        <c:noMultiLvlLbl val="0"/>
      </c:catAx>
      <c:valAx>
        <c:axId val="9608472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rgbClr val="EFCFBD"/>
                </a:solidFill>
                <a:latin typeface="+mn-ea"/>
                <a:ea typeface="+mn-ea"/>
                <a:cs typeface="思源黑体 CN Medium" panose="020B0600000000000000" charset="-122"/>
                <a:sym typeface="思源黑体 CN Medium" panose="020B0600000000000000" charset="-122"/>
              </a:defRPr>
            </a:pPr>
            <a:endParaRPr lang="zh-CN"/>
          </a:p>
        </c:txPr>
        <c:crossAx val="9608560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rgbClr val="EFCFBD"/>
                </a:solidFill>
                <a:latin typeface="+mn-ea"/>
                <a:ea typeface="+mn-ea"/>
                <a:cs typeface="思源黑体 CN Medium" panose="020B0600000000000000" charset="-122"/>
                <a:sym typeface="思源黑体 CN Medium" panose="020B0600000000000000" charset="-122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rgbClr val="EFCFBD"/>
                </a:solidFill>
                <a:latin typeface="+mn-ea"/>
                <a:ea typeface="+mn-ea"/>
                <a:cs typeface="思源黑体 CN Medium" panose="020B0600000000000000" charset="-122"/>
                <a:sym typeface="思源黑体 CN Medium" panose="020B0600000000000000" charset="-122"/>
              </a:defRPr>
            </a:pPr>
            <a:endParaRPr lang="zh-CN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rgbClr val="EFCFBD"/>
                </a:solidFill>
                <a:latin typeface="+mn-ea"/>
                <a:ea typeface="+mn-ea"/>
                <a:cs typeface="思源黑体 CN Medium" panose="020B0600000000000000" charset="-122"/>
                <a:sym typeface="思源黑体 CN Medium" panose="020B0600000000000000" charset="-122"/>
              </a:defRPr>
            </a:pPr>
            <a:endParaRPr lang="zh-CN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00" b="0" i="0" u="none" strike="noStrike" kern="1200" baseline="0">
              <a:solidFill>
                <a:srgbClr val="EFCFBD"/>
              </a:solidFill>
              <a:latin typeface="+mn-ea"/>
              <a:ea typeface="+mn-ea"/>
              <a:cs typeface="思源黑体 CN Medium" panose="020B0600000000000000" charset="-122"/>
              <a:sym typeface="思源黑体 CN Medium" panose="020B0600000000000000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100">
          <a:solidFill>
            <a:srgbClr val="EFCFBD"/>
          </a:solidFill>
          <a:latin typeface="+mn-ea"/>
          <a:ea typeface="+mn-ea"/>
          <a:cs typeface="思源黑体 CN Medium" panose="020B0600000000000000" charset="-122"/>
          <a:sym typeface="思源黑体 CN Medium" panose="020B0600000000000000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D40C78-50C5-476A-9B5E-A280B61085C8}" type="datetimeFigureOut">
              <a:rPr lang="zh-CN" altLang="en-US" smtClean="0"/>
              <a:t>2024/3/13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5AC86B-BFB1-47E3-9BDD-A52969EF0F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470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5AC86B-BFB1-47E3-9BDD-A52969EF0F7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4008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5AC86B-BFB1-47E3-9BDD-A52969EF0F7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1236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5AC86B-BFB1-47E3-9BDD-A52969EF0F7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6753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5AC86B-BFB1-47E3-9BDD-A52969EF0F7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5347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5AC86B-BFB1-47E3-9BDD-A52969EF0F7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3976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5AC86B-BFB1-47E3-9BDD-A52969EF0F7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0203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5AC86B-BFB1-47E3-9BDD-A52969EF0F7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9751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5AC86B-BFB1-47E3-9BDD-A52969EF0F7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6376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5AC86B-BFB1-47E3-9BDD-A52969EF0F7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2442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5AC86B-BFB1-47E3-9BDD-A52969EF0F7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7978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5AC86B-BFB1-47E3-9BDD-A52969EF0F7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091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5AC86B-BFB1-47E3-9BDD-A52969EF0F7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026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5AC86B-BFB1-47E3-9BDD-A52969EF0F7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00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5AC86B-BFB1-47E3-9BDD-A52969EF0F7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5203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5AC86B-BFB1-47E3-9BDD-A52969EF0F7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7059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5AC86B-BFB1-47E3-9BDD-A52969EF0F7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8346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5AC86B-BFB1-47E3-9BDD-A52969EF0F7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21344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5AC86B-BFB1-47E3-9BDD-A52969EF0F7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22235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5AC86B-BFB1-47E3-9BDD-A52969EF0F7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23617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5AC86B-BFB1-47E3-9BDD-A52969EF0F70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96528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5AC86B-BFB1-47E3-9BDD-A52969EF0F7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5258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5AC86B-BFB1-47E3-9BDD-A52969EF0F7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5319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5AC86B-BFB1-47E3-9BDD-A52969EF0F7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6342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5AC86B-BFB1-47E3-9BDD-A52969EF0F7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4232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5AC86B-BFB1-47E3-9BDD-A52969EF0F7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9136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5AC86B-BFB1-47E3-9BDD-A52969EF0F7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7010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5AC86B-BFB1-47E3-9BDD-A52969EF0F7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5805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A03FEB6-48FC-D304-3399-F4A1EDBC2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22A12-2D99-4840-B6C7-85A4AAD9F288}" type="datetimeFigureOut">
              <a:rPr lang="zh-CN" altLang="en-US" smtClean="0"/>
              <a:t>2024/3/13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602DC81-0162-BF42-C6FE-EE65E80E9C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B6E3B85-2D2C-A4E2-DC71-33555A058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4BBCB-4C11-450F-8A3F-E4DE91D02B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8506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67FCBD14-0071-ABCD-C26E-B34F5657B3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1" t="39713" r="5421" b="23331"/>
          <a:stretch/>
        </p:blipFill>
        <p:spPr>
          <a:xfrm>
            <a:off x="0" y="1"/>
            <a:ext cx="12192000" cy="3717165"/>
          </a:xfrm>
          <a:custGeom>
            <a:avLst/>
            <a:gdLst>
              <a:gd name="connsiteX0" fmla="*/ 0 w 12192000"/>
              <a:gd name="connsiteY0" fmla="*/ 0 h 3717165"/>
              <a:gd name="connsiteX1" fmla="*/ 12192000 w 12192000"/>
              <a:gd name="connsiteY1" fmla="*/ 0 h 3717165"/>
              <a:gd name="connsiteX2" fmla="*/ 12192000 w 12192000"/>
              <a:gd name="connsiteY2" fmla="*/ 3717165 h 3717165"/>
              <a:gd name="connsiteX3" fmla="*/ 0 w 12192000"/>
              <a:gd name="connsiteY3" fmla="*/ 3717165 h 3717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717165">
                <a:moveTo>
                  <a:pt x="0" y="0"/>
                </a:moveTo>
                <a:lnTo>
                  <a:pt x="12192000" y="0"/>
                </a:lnTo>
                <a:lnTo>
                  <a:pt x="12192000" y="3717165"/>
                </a:lnTo>
                <a:lnTo>
                  <a:pt x="0" y="3717165"/>
                </a:lnTo>
                <a:close/>
              </a:path>
            </a:pathLst>
          </a:custGeom>
        </p:spPr>
      </p:pic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97BC6282-EF68-82F6-E866-8AD8826BC747}"/>
              </a:ext>
            </a:extLst>
          </p:cNvPr>
          <p:cNvSpPr/>
          <p:nvPr userDrawn="1"/>
        </p:nvSpPr>
        <p:spPr>
          <a:xfrm>
            <a:off x="0" y="714636"/>
            <a:ext cx="12192000" cy="6143006"/>
          </a:xfrm>
          <a:custGeom>
            <a:avLst/>
            <a:gdLst>
              <a:gd name="connsiteX0" fmla="*/ 5962650 w 12192000"/>
              <a:gd name="connsiteY0" fmla="*/ 224 h 6143006"/>
              <a:gd name="connsiteX1" fmla="*/ 6800850 w 12192000"/>
              <a:gd name="connsiteY1" fmla="*/ 181199 h 6143006"/>
              <a:gd name="connsiteX2" fmla="*/ 7372350 w 12192000"/>
              <a:gd name="connsiteY2" fmla="*/ 686024 h 6143006"/>
              <a:gd name="connsiteX3" fmla="*/ 8058150 w 12192000"/>
              <a:gd name="connsiteY3" fmla="*/ 866999 h 6143006"/>
              <a:gd name="connsiteX4" fmla="*/ 8858250 w 12192000"/>
              <a:gd name="connsiteY4" fmla="*/ 647924 h 6143006"/>
              <a:gd name="connsiteX5" fmla="*/ 9429750 w 12192000"/>
              <a:gd name="connsiteY5" fmla="*/ 943199 h 6143006"/>
              <a:gd name="connsiteX6" fmla="*/ 10229850 w 12192000"/>
              <a:gd name="connsiteY6" fmla="*/ 876524 h 6143006"/>
              <a:gd name="connsiteX7" fmla="*/ 10544175 w 12192000"/>
              <a:gd name="connsiteY7" fmla="*/ 705074 h 6143006"/>
              <a:gd name="connsiteX8" fmla="*/ 11277600 w 12192000"/>
              <a:gd name="connsiteY8" fmla="*/ 1124174 h 6143006"/>
              <a:gd name="connsiteX9" fmla="*/ 12172450 w 12192000"/>
              <a:gd name="connsiteY9" fmla="*/ 1154772 h 6143006"/>
              <a:gd name="connsiteX10" fmla="*/ 12192000 w 12192000"/>
              <a:gd name="connsiteY10" fmla="*/ 1170255 h 6143006"/>
              <a:gd name="connsiteX11" fmla="*/ 12192000 w 12192000"/>
              <a:gd name="connsiteY11" fmla="*/ 6143006 h 6143006"/>
              <a:gd name="connsiteX12" fmla="*/ 0 w 12192000"/>
              <a:gd name="connsiteY12" fmla="*/ 6143006 h 6143006"/>
              <a:gd name="connsiteX13" fmla="*/ 0 w 12192000"/>
              <a:gd name="connsiteY13" fmla="*/ 1183703 h 6143006"/>
              <a:gd name="connsiteX14" fmla="*/ 116118 w 12192000"/>
              <a:gd name="connsiteY14" fmla="*/ 1150813 h 6143006"/>
              <a:gd name="connsiteX15" fmla="*/ 257175 w 12192000"/>
              <a:gd name="connsiteY15" fmla="*/ 1133699 h 6143006"/>
              <a:gd name="connsiteX16" fmla="*/ 619125 w 12192000"/>
              <a:gd name="connsiteY16" fmla="*/ 1333724 h 6143006"/>
              <a:gd name="connsiteX17" fmla="*/ 1590675 w 12192000"/>
              <a:gd name="connsiteY17" fmla="*/ 1190849 h 6143006"/>
              <a:gd name="connsiteX18" fmla="*/ 1943100 w 12192000"/>
              <a:gd name="connsiteY18" fmla="*/ 1286099 h 6143006"/>
              <a:gd name="connsiteX19" fmla="*/ 2266950 w 12192000"/>
              <a:gd name="connsiteY19" fmla="*/ 1057499 h 6143006"/>
              <a:gd name="connsiteX20" fmla="*/ 2752725 w 12192000"/>
              <a:gd name="connsiteY20" fmla="*/ 1171799 h 6143006"/>
              <a:gd name="connsiteX21" fmla="*/ 3095625 w 12192000"/>
              <a:gd name="connsiteY21" fmla="*/ 847949 h 6143006"/>
              <a:gd name="connsiteX22" fmla="*/ 3638550 w 12192000"/>
              <a:gd name="connsiteY22" fmla="*/ 762224 h 6143006"/>
              <a:gd name="connsiteX23" fmla="*/ 4457700 w 12192000"/>
              <a:gd name="connsiteY23" fmla="*/ 428849 h 6143006"/>
              <a:gd name="connsiteX24" fmla="*/ 5010150 w 12192000"/>
              <a:gd name="connsiteY24" fmla="*/ 428849 h 6143006"/>
              <a:gd name="connsiteX25" fmla="*/ 5610225 w 12192000"/>
              <a:gd name="connsiteY25" fmla="*/ 209774 h 6143006"/>
              <a:gd name="connsiteX26" fmla="*/ 5962650 w 12192000"/>
              <a:gd name="connsiteY26" fmla="*/ 224 h 6143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2192000" h="6143006">
                <a:moveTo>
                  <a:pt x="5962650" y="224"/>
                </a:moveTo>
                <a:cubicBezTo>
                  <a:pt x="6161087" y="-4538"/>
                  <a:pt x="6565900" y="66899"/>
                  <a:pt x="6800850" y="181199"/>
                </a:cubicBezTo>
                <a:cubicBezTo>
                  <a:pt x="7035800" y="295499"/>
                  <a:pt x="7162800" y="571724"/>
                  <a:pt x="7372350" y="686024"/>
                </a:cubicBezTo>
                <a:cubicBezTo>
                  <a:pt x="7581900" y="800324"/>
                  <a:pt x="7810500" y="873349"/>
                  <a:pt x="8058150" y="866999"/>
                </a:cubicBezTo>
                <a:cubicBezTo>
                  <a:pt x="8305800" y="860649"/>
                  <a:pt x="8629650" y="635224"/>
                  <a:pt x="8858250" y="647924"/>
                </a:cubicBezTo>
                <a:cubicBezTo>
                  <a:pt x="9086850" y="660624"/>
                  <a:pt x="9201150" y="905099"/>
                  <a:pt x="9429750" y="943199"/>
                </a:cubicBezTo>
                <a:cubicBezTo>
                  <a:pt x="9658350" y="981299"/>
                  <a:pt x="10044112" y="916212"/>
                  <a:pt x="10229850" y="876524"/>
                </a:cubicBezTo>
                <a:cubicBezTo>
                  <a:pt x="10415588" y="836836"/>
                  <a:pt x="10369550" y="663799"/>
                  <a:pt x="10544175" y="705074"/>
                </a:cubicBezTo>
                <a:cubicBezTo>
                  <a:pt x="10718800" y="746349"/>
                  <a:pt x="10966677" y="991281"/>
                  <a:pt x="11277600" y="1124174"/>
                </a:cubicBezTo>
                <a:cubicBezTo>
                  <a:pt x="11510792" y="1223844"/>
                  <a:pt x="11892217" y="977120"/>
                  <a:pt x="12172450" y="1154772"/>
                </a:cubicBezTo>
                <a:lnTo>
                  <a:pt x="12192000" y="1170255"/>
                </a:lnTo>
                <a:lnTo>
                  <a:pt x="12192000" y="6143006"/>
                </a:lnTo>
                <a:lnTo>
                  <a:pt x="0" y="6143006"/>
                </a:lnTo>
                <a:lnTo>
                  <a:pt x="0" y="1183703"/>
                </a:lnTo>
                <a:lnTo>
                  <a:pt x="116118" y="1150813"/>
                </a:lnTo>
                <a:cubicBezTo>
                  <a:pt x="168455" y="1139078"/>
                  <a:pt x="216864" y="1132262"/>
                  <a:pt x="257175" y="1133699"/>
                </a:cubicBezTo>
                <a:cubicBezTo>
                  <a:pt x="418419" y="1139448"/>
                  <a:pt x="396875" y="1324199"/>
                  <a:pt x="619125" y="1333724"/>
                </a:cubicBezTo>
                <a:cubicBezTo>
                  <a:pt x="841375" y="1343249"/>
                  <a:pt x="1370013" y="1198787"/>
                  <a:pt x="1590675" y="1190849"/>
                </a:cubicBezTo>
                <a:cubicBezTo>
                  <a:pt x="1811338" y="1182912"/>
                  <a:pt x="1830388" y="1308324"/>
                  <a:pt x="1943100" y="1286099"/>
                </a:cubicBezTo>
                <a:cubicBezTo>
                  <a:pt x="2055812" y="1263874"/>
                  <a:pt x="2132013" y="1076549"/>
                  <a:pt x="2266950" y="1057499"/>
                </a:cubicBezTo>
                <a:cubicBezTo>
                  <a:pt x="2401888" y="1038449"/>
                  <a:pt x="2614613" y="1206724"/>
                  <a:pt x="2752725" y="1171799"/>
                </a:cubicBezTo>
                <a:cubicBezTo>
                  <a:pt x="2890838" y="1136874"/>
                  <a:pt x="2947988" y="916211"/>
                  <a:pt x="3095625" y="847949"/>
                </a:cubicBezTo>
                <a:cubicBezTo>
                  <a:pt x="3243262" y="779687"/>
                  <a:pt x="3411538" y="832074"/>
                  <a:pt x="3638550" y="762224"/>
                </a:cubicBezTo>
                <a:cubicBezTo>
                  <a:pt x="3865562" y="692374"/>
                  <a:pt x="4229100" y="484411"/>
                  <a:pt x="4457700" y="428849"/>
                </a:cubicBezTo>
                <a:cubicBezTo>
                  <a:pt x="4686300" y="373286"/>
                  <a:pt x="4818063" y="465361"/>
                  <a:pt x="5010150" y="428849"/>
                </a:cubicBezTo>
                <a:cubicBezTo>
                  <a:pt x="5202237" y="392337"/>
                  <a:pt x="5451475" y="281212"/>
                  <a:pt x="5610225" y="209774"/>
                </a:cubicBezTo>
                <a:cubicBezTo>
                  <a:pt x="5768975" y="138336"/>
                  <a:pt x="5764215" y="4986"/>
                  <a:pt x="5962650" y="224"/>
                </a:cubicBezTo>
                <a:close/>
              </a:path>
            </a:pathLst>
          </a:custGeom>
          <a:gradFill flip="none" rotWithShape="1">
            <a:gsLst>
              <a:gs pos="0">
                <a:srgbClr val="4C739C">
                  <a:alpha val="0"/>
                </a:srgbClr>
              </a:gs>
              <a:gs pos="47000">
                <a:srgbClr val="4C739C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E092A54B-7189-A3ED-71CD-10667F50CD90}"/>
              </a:ext>
            </a:extLst>
          </p:cNvPr>
          <p:cNvSpPr/>
          <p:nvPr userDrawn="1"/>
        </p:nvSpPr>
        <p:spPr>
          <a:xfrm>
            <a:off x="-663575" y="179695"/>
            <a:ext cx="13284200" cy="1549624"/>
          </a:xfrm>
          <a:custGeom>
            <a:avLst/>
            <a:gdLst>
              <a:gd name="connsiteX0" fmla="*/ 0 w 12268200"/>
              <a:gd name="connsiteY0" fmla="*/ 1162274 h 1448024"/>
              <a:gd name="connsiteX1" fmla="*/ 285750 w 12268200"/>
              <a:gd name="connsiteY1" fmla="*/ 1133699 h 1448024"/>
              <a:gd name="connsiteX2" fmla="*/ 647700 w 12268200"/>
              <a:gd name="connsiteY2" fmla="*/ 1333724 h 1448024"/>
              <a:gd name="connsiteX3" fmla="*/ 1619250 w 12268200"/>
              <a:gd name="connsiteY3" fmla="*/ 1190849 h 1448024"/>
              <a:gd name="connsiteX4" fmla="*/ 1971675 w 12268200"/>
              <a:gd name="connsiteY4" fmla="*/ 1286099 h 1448024"/>
              <a:gd name="connsiteX5" fmla="*/ 2295525 w 12268200"/>
              <a:gd name="connsiteY5" fmla="*/ 1057499 h 1448024"/>
              <a:gd name="connsiteX6" fmla="*/ 2781300 w 12268200"/>
              <a:gd name="connsiteY6" fmla="*/ 1171799 h 1448024"/>
              <a:gd name="connsiteX7" fmla="*/ 3124200 w 12268200"/>
              <a:gd name="connsiteY7" fmla="*/ 847949 h 1448024"/>
              <a:gd name="connsiteX8" fmla="*/ 3667125 w 12268200"/>
              <a:gd name="connsiteY8" fmla="*/ 762224 h 1448024"/>
              <a:gd name="connsiteX9" fmla="*/ 4486275 w 12268200"/>
              <a:gd name="connsiteY9" fmla="*/ 428849 h 1448024"/>
              <a:gd name="connsiteX10" fmla="*/ 5038725 w 12268200"/>
              <a:gd name="connsiteY10" fmla="*/ 428849 h 1448024"/>
              <a:gd name="connsiteX11" fmla="*/ 5638800 w 12268200"/>
              <a:gd name="connsiteY11" fmla="*/ 209774 h 1448024"/>
              <a:gd name="connsiteX12" fmla="*/ 5991225 w 12268200"/>
              <a:gd name="connsiteY12" fmla="*/ 224 h 1448024"/>
              <a:gd name="connsiteX13" fmla="*/ 6829425 w 12268200"/>
              <a:gd name="connsiteY13" fmla="*/ 181199 h 1448024"/>
              <a:gd name="connsiteX14" fmla="*/ 7400925 w 12268200"/>
              <a:gd name="connsiteY14" fmla="*/ 686024 h 1448024"/>
              <a:gd name="connsiteX15" fmla="*/ 8086725 w 12268200"/>
              <a:gd name="connsiteY15" fmla="*/ 866999 h 1448024"/>
              <a:gd name="connsiteX16" fmla="*/ 8886825 w 12268200"/>
              <a:gd name="connsiteY16" fmla="*/ 647924 h 1448024"/>
              <a:gd name="connsiteX17" fmla="*/ 9458325 w 12268200"/>
              <a:gd name="connsiteY17" fmla="*/ 943199 h 1448024"/>
              <a:gd name="connsiteX18" fmla="*/ 10258425 w 12268200"/>
              <a:gd name="connsiteY18" fmla="*/ 876524 h 1448024"/>
              <a:gd name="connsiteX19" fmla="*/ 10572750 w 12268200"/>
              <a:gd name="connsiteY19" fmla="*/ 705074 h 1448024"/>
              <a:gd name="connsiteX20" fmla="*/ 11306175 w 12268200"/>
              <a:gd name="connsiteY20" fmla="*/ 1124174 h 1448024"/>
              <a:gd name="connsiteX21" fmla="*/ 12268200 w 12268200"/>
              <a:gd name="connsiteY21" fmla="*/ 1448024 h 1448024"/>
              <a:gd name="connsiteX0" fmla="*/ 0 w 12903200"/>
              <a:gd name="connsiteY0" fmla="*/ 1403574 h 1448024"/>
              <a:gd name="connsiteX1" fmla="*/ 920750 w 12903200"/>
              <a:gd name="connsiteY1" fmla="*/ 1133699 h 1448024"/>
              <a:gd name="connsiteX2" fmla="*/ 1282700 w 12903200"/>
              <a:gd name="connsiteY2" fmla="*/ 1333724 h 1448024"/>
              <a:gd name="connsiteX3" fmla="*/ 2254250 w 12903200"/>
              <a:gd name="connsiteY3" fmla="*/ 1190849 h 1448024"/>
              <a:gd name="connsiteX4" fmla="*/ 2606675 w 12903200"/>
              <a:gd name="connsiteY4" fmla="*/ 1286099 h 1448024"/>
              <a:gd name="connsiteX5" fmla="*/ 2930525 w 12903200"/>
              <a:gd name="connsiteY5" fmla="*/ 1057499 h 1448024"/>
              <a:gd name="connsiteX6" fmla="*/ 3416300 w 12903200"/>
              <a:gd name="connsiteY6" fmla="*/ 1171799 h 1448024"/>
              <a:gd name="connsiteX7" fmla="*/ 3759200 w 12903200"/>
              <a:gd name="connsiteY7" fmla="*/ 847949 h 1448024"/>
              <a:gd name="connsiteX8" fmla="*/ 4302125 w 12903200"/>
              <a:gd name="connsiteY8" fmla="*/ 762224 h 1448024"/>
              <a:gd name="connsiteX9" fmla="*/ 5121275 w 12903200"/>
              <a:gd name="connsiteY9" fmla="*/ 428849 h 1448024"/>
              <a:gd name="connsiteX10" fmla="*/ 5673725 w 12903200"/>
              <a:gd name="connsiteY10" fmla="*/ 428849 h 1448024"/>
              <a:gd name="connsiteX11" fmla="*/ 6273800 w 12903200"/>
              <a:gd name="connsiteY11" fmla="*/ 209774 h 1448024"/>
              <a:gd name="connsiteX12" fmla="*/ 6626225 w 12903200"/>
              <a:gd name="connsiteY12" fmla="*/ 224 h 1448024"/>
              <a:gd name="connsiteX13" fmla="*/ 7464425 w 12903200"/>
              <a:gd name="connsiteY13" fmla="*/ 181199 h 1448024"/>
              <a:gd name="connsiteX14" fmla="*/ 8035925 w 12903200"/>
              <a:gd name="connsiteY14" fmla="*/ 686024 h 1448024"/>
              <a:gd name="connsiteX15" fmla="*/ 8721725 w 12903200"/>
              <a:gd name="connsiteY15" fmla="*/ 866999 h 1448024"/>
              <a:gd name="connsiteX16" fmla="*/ 9521825 w 12903200"/>
              <a:gd name="connsiteY16" fmla="*/ 647924 h 1448024"/>
              <a:gd name="connsiteX17" fmla="*/ 10093325 w 12903200"/>
              <a:gd name="connsiteY17" fmla="*/ 943199 h 1448024"/>
              <a:gd name="connsiteX18" fmla="*/ 10893425 w 12903200"/>
              <a:gd name="connsiteY18" fmla="*/ 876524 h 1448024"/>
              <a:gd name="connsiteX19" fmla="*/ 11207750 w 12903200"/>
              <a:gd name="connsiteY19" fmla="*/ 705074 h 1448024"/>
              <a:gd name="connsiteX20" fmla="*/ 11941175 w 12903200"/>
              <a:gd name="connsiteY20" fmla="*/ 1124174 h 1448024"/>
              <a:gd name="connsiteX21" fmla="*/ 12903200 w 12903200"/>
              <a:gd name="connsiteY21" fmla="*/ 1448024 h 1448024"/>
              <a:gd name="connsiteX0" fmla="*/ 0 w 13284200"/>
              <a:gd name="connsiteY0" fmla="*/ 1403574 h 1549624"/>
              <a:gd name="connsiteX1" fmla="*/ 920750 w 13284200"/>
              <a:gd name="connsiteY1" fmla="*/ 1133699 h 1549624"/>
              <a:gd name="connsiteX2" fmla="*/ 1282700 w 13284200"/>
              <a:gd name="connsiteY2" fmla="*/ 1333724 h 1549624"/>
              <a:gd name="connsiteX3" fmla="*/ 2254250 w 13284200"/>
              <a:gd name="connsiteY3" fmla="*/ 1190849 h 1549624"/>
              <a:gd name="connsiteX4" fmla="*/ 2606675 w 13284200"/>
              <a:gd name="connsiteY4" fmla="*/ 1286099 h 1549624"/>
              <a:gd name="connsiteX5" fmla="*/ 2930525 w 13284200"/>
              <a:gd name="connsiteY5" fmla="*/ 1057499 h 1549624"/>
              <a:gd name="connsiteX6" fmla="*/ 3416300 w 13284200"/>
              <a:gd name="connsiteY6" fmla="*/ 1171799 h 1549624"/>
              <a:gd name="connsiteX7" fmla="*/ 3759200 w 13284200"/>
              <a:gd name="connsiteY7" fmla="*/ 847949 h 1549624"/>
              <a:gd name="connsiteX8" fmla="*/ 4302125 w 13284200"/>
              <a:gd name="connsiteY8" fmla="*/ 762224 h 1549624"/>
              <a:gd name="connsiteX9" fmla="*/ 5121275 w 13284200"/>
              <a:gd name="connsiteY9" fmla="*/ 428849 h 1549624"/>
              <a:gd name="connsiteX10" fmla="*/ 5673725 w 13284200"/>
              <a:gd name="connsiteY10" fmla="*/ 428849 h 1549624"/>
              <a:gd name="connsiteX11" fmla="*/ 6273800 w 13284200"/>
              <a:gd name="connsiteY11" fmla="*/ 209774 h 1549624"/>
              <a:gd name="connsiteX12" fmla="*/ 6626225 w 13284200"/>
              <a:gd name="connsiteY12" fmla="*/ 224 h 1549624"/>
              <a:gd name="connsiteX13" fmla="*/ 7464425 w 13284200"/>
              <a:gd name="connsiteY13" fmla="*/ 181199 h 1549624"/>
              <a:gd name="connsiteX14" fmla="*/ 8035925 w 13284200"/>
              <a:gd name="connsiteY14" fmla="*/ 686024 h 1549624"/>
              <a:gd name="connsiteX15" fmla="*/ 8721725 w 13284200"/>
              <a:gd name="connsiteY15" fmla="*/ 866999 h 1549624"/>
              <a:gd name="connsiteX16" fmla="*/ 9521825 w 13284200"/>
              <a:gd name="connsiteY16" fmla="*/ 647924 h 1549624"/>
              <a:gd name="connsiteX17" fmla="*/ 10093325 w 13284200"/>
              <a:gd name="connsiteY17" fmla="*/ 943199 h 1549624"/>
              <a:gd name="connsiteX18" fmla="*/ 10893425 w 13284200"/>
              <a:gd name="connsiteY18" fmla="*/ 876524 h 1549624"/>
              <a:gd name="connsiteX19" fmla="*/ 11207750 w 13284200"/>
              <a:gd name="connsiteY19" fmla="*/ 705074 h 1549624"/>
              <a:gd name="connsiteX20" fmla="*/ 11941175 w 13284200"/>
              <a:gd name="connsiteY20" fmla="*/ 1124174 h 1549624"/>
              <a:gd name="connsiteX21" fmla="*/ 13284200 w 13284200"/>
              <a:gd name="connsiteY21" fmla="*/ 1549624 h 1549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284200" h="1549624">
                <a:moveTo>
                  <a:pt x="0" y="1403574"/>
                </a:moveTo>
                <a:cubicBezTo>
                  <a:pt x="88900" y="1374999"/>
                  <a:pt x="706967" y="1145341"/>
                  <a:pt x="920750" y="1133699"/>
                </a:cubicBezTo>
                <a:cubicBezTo>
                  <a:pt x="1134533" y="1122057"/>
                  <a:pt x="1060450" y="1324199"/>
                  <a:pt x="1282700" y="1333724"/>
                </a:cubicBezTo>
                <a:cubicBezTo>
                  <a:pt x="1504950" y="1343249"/>
                  <a:pt x="2033588" y="1198787"/>
                  <a:pt x="2254250" y="1190849"/>
                </a:cubicBezTo>
                <a:cubicBezTo>
                  <a:pt x="2474913" y="1182912"/>
                  <a:pt x="2493963" y="1308324"/>
                  <a:pt x="2606675" y="1286099"/>
                </a:cubicBezTo>
                <a:cubicBezTo>
                  <a:pt x="2719387" y="1263874"/>
                  <a:pt x="2795588" y="1076549"/>
                  <a:pt x="2930525" y="1057499"/>
                </a:cubicBezTo>
                <a:cubicBezTo>
                  <a:pt x="3065463" y="1038449"/>
                  <a:pt x="3278188" y="1206724"/>
                  <a:pt x="3416300" y="1171799"/>
                </a:cubicBezTo>
                <a:cubicBezTo>
                  <a:pt x="3554413" y="1136874"/>
                  <a:pt x="3611563" y="916211"/>
                  <a:pt x="3759200" y="847949"/>
                </a:cubicBezTo>
                <a:cubicBezTo>
                  <a:pt x="3906837" y="779687"/>
                  <a:pt x="4075113" y="832074"/>
                  <a:pt x="4302125" y="762224"/>
                </a:cubicBezTo>
                <a:cubicBezTo>
                  <a:pt x="4529137" y="692374"/>
                  <a:pt x="4892675" y="484411"/>
                  <a:pt x="5121275" y="428849"/>
                </a:cubicBezTo>
                <a:cubicBezTo>
                  <a:pt x="5349875" y="373286"/>
                  <a:pt x="5481638" y="465361"/>
                  <a:pt x="5673725" y="428849"/>
                </a:cubicBezTo>
                <a:cubicBezTo>
                  <a:pt x="5865812" y="392337"/>
                  <a:pt x="6115050" y="281212"/>
                  <a:pt x="6273800" y="209774"/>
                </a:cubicBezTo>
                <a:cubicBezTo>
                  <a:pt x="6432550" y="138336"/>
                  <a:pt x="6427788" y="4986"/>
                  <a:pt x="6626225" y="224"/>
                </a:cubicBezTo>
                <a:cubicBezTo>
                  <a:pt x="6824662" y="-4538"/>
                  <a:pt x="7229475" y="66899"/>
                  <a:pt x="7464425" y="181199"/>
                </a:cubicBezTo>
                <a:cubicBezTo>
                  <a:pt x="7699375" y="295499"/>
                  <a:pt x="7826375" y="571724"/>
                  <a:pt x="8035925" y="686024"/>
                </a:cubicBezTo>
                <a:cubicBezTo>
                  <a:pt x="8245475" y="800324"/>
                  <a:pt x="8474075" y="873349"/>
                  <a:pt x="8721725" y="866999"/>
                </a:cubicBezTo>
                <a:cubicBezTo>
                  <a:pt x="8969375" y="860649"/>
                  <a:pt x="9293225" y="635224"/>
                  <a:pt x="9521825" y="647924"/>
                </a:cubicBezTo>
                <a:cubicBezTo>
                  <a:pt x="9750425" y="660624"/>
                  <a:pt x="9864725" y="905099"/>
                  <a:pt x="10093325" y="943199"/>
                </a:cubicBezTo>
                <a:cubicBezTo>
                  <a:pt x="10321925" y="981299"/>
                  <a:pt x="10707687" y="916212"/>
                  <a:pt x="10893425" y="876524"/>
                </a:cubicBezTo>
                <a:cubicBezTo>
                  <a:pt x="11079163" y="836836"/>
                  <a:pt x="11033125" y="663799"/>
                  <a:pt x="11207750" y="705074"/>
                </a:cubicBezTo>
                <a:cubicBezTo>
                  <a:pt x="11382375" y="746349"/>
                  <a:pt x="11658600" y="1000349"/>
                  <a:pt x="11941175" y="1124174"/>
                </a:cubicBezTo>
                <a:cubicBezTo>
                  <a:pt x="12223750" y="1247999"/>
                  <a:pt x="12944475" y="1449611"/>
                  <a:pt x="13284200" y="1549624"/>
                </a:cubicBezTo>
              </a:path>
            </a:pathLst>
          </a:custGeom>
          <a:ln w="76200" cap="rnd">
            <a:gradFill flip="none" rotWithShape="1">
              <a:gsLst>
                <a:gs pos="0">
                  <a:schemeClr val="bg1"/>
                </a:gs>
                <a:gs pos="82000">
                  <a:srgbClr val="EFCFBD"/>
                </a:gs>
                <a:gs pos="23000">
                  <a:srgbClr val="EFCFBD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76F7A8C-92FD-6328-1C18-D6195EA5FC18}"/>
              </a:ext>
            </a:extLst>
          </p:cNvPr>
          <p:cNvGrpSpPr/>
          <p:nvPr userDrawn="1"/>
        </p:nvGrpSpPr>
        <p:grpSpPr>
          <a:xfrm>
            <a:off x="10416007" y="109882"/>
            <a:ext cx="1280693" cy="1210224"/>
            <a:chOff x="7030681" y="3634441"/>
            <a:chExt cx="3204631" cy="3028299"/>
          </a:xfrm>
          <a:gradFill>
            <a:gsLst>
              <a:gs pos="56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9F1BA333-4ED3-BA97-061C-E2A720EFD15B}"/>
                </a:ext>
              </a:extLst>
            </p:cNvPr>
            <p:cNvGrpSpPr/>
            <p:nvPr/>
          </p:nvGrpSpPr>
          <p:grpSpPr>
            <a:xfrm>
              <a:off x="7030681" y="3634441"/>
              <a:ext cx="1736324" cy="2437549"/>
              <a:chOff x="2809229" y="543578"/>
              <a:chExt cx="2484598" cy="3488017"/>
            </a:xfrm>
            <a:grpFill/>
          </p:grpSpPr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A2230218-B8AE-86CE-8430-6523FECC7E39}"/>
                  </a:ext>
                </a:extLst>
              </p:cNvPr>
              <p:cNvSpPr/>
              <p:nvPr/>
            </p:nvSpPr>
            <p:spPr>
              <a:xfrm>
                <a:off x="2910113" y="543578"/>
                <a:ext cx="1167964" cy="1369730"/>
              </a:xfrm>
              <a:custGeom>
                <a:avLst/>
                <a:gdLst>
                  <a:gd name="connsiteX0" fmla="*/ 775103 w 1167964"/>
                  <a:gd name="connsiteY0" fmla="*/ 0 h 1369730"/>
                  <a:gd name="connsiteX1" fmla="*/ 838818 w 1167964"/>
                  <a:gd name="connsiteY1" fmla="*/ 21240 h 1369730"/>
                  <a:gd name="connsiteX2" fmla="*/ 1067079 w 1167964"/>
                  <a:gd name="connsiteY2" fmla="*/ 270739 h 1369730"/>
                  <a:gd name="connsiteX3" fmla="*/ 955576 w 1167964"/>
                  <a:gd name="connsiteY3" fmla="*/ 504364 h 1369730"/>
                  <a:gd name="connsiteX4" fmla="*/ 785722 w 1167964"/>
                  <a:gd name="connsiteY4" fmla="*/ 674218 h 1369730"/>
                  <a:gd name="connsiteX5" fmla="*/ 796341 w 1167964"/>
                  <a:gd name="connsiteY5" fmla="*/ 679530 h 1369730"/>
                  <a:gd name="connsiteX6" fmla="*/ 1019293 w 1167964"/>
                  <a:gd name="connsiteY6" fmla="*/ 605248 h 1369730"/>
                  <a:gd name="connsiteX7" fmla="*/ 849436 w 1167964"/>
                  <a:gd name="connsiteY7" fmla="*/ 679530 h 1369730"/>
                  <a:gd name="connsiteX8" fmla="*/ 860057 w 1167964"/>
                  <a:gd name="connsiteY8" fmla="*/ 684839 h 1369730"/>
                  <a:gd name="connsiteX9" fmla="*/ 1035221 w 1167964"/>
                  <a:gd name="connsiteY9" fmla="*/ 621176 h 1369730"/>
                  <a:gd name="connsiteX10" fmla="*/ 764482 w 1167964"/>
                  <a:gd name="connsiteY10" fmla="*/ 743244 h 1369730"/>
                  <a:gd name="connsiteX11" fmla="*/ 775103 w 1167964"/>
                  <a:gd name="connsiteY11" fmla="*/ 748554 h 1369730"/>
                  <a:gd name="connsiteX12" fmla="*/ 1109556 w 1167964"/>
                  <a:gd name="connsiteY12" fmla="*/ 610558 h 1369730"/>
                  <a:gd name="connsiteX13" fmla="*/ 1141415 w 1167964"/>
                  <a:gd name="connsiteY13" fmla="*/ 615867 h 1369730"/>
                  <a:gd name="connsiteX14" fmla="*/ 1120177 w 1167964"/>
                  <a:gd name="connsiteY14" fmla="*/ 615867 h 1369730"/>
                  <a:gd name="connsiteX15" fmla="*/ 1114866 w 1167964"/>
                  <a:gd name="connsiteY15" fmla="*/ 637104 h 1369730"/>
                  <a:gd name="connsiteX16" fmla="*/ 1157345 w 1167964"/>
                  <a:gd name="connsiteY16" fmla="*/ 626486 h 1369730"/>
                  <a:gd name="connsiteX17" fmla="*/ 1160663 w 1167964"/>
                  <a:gd name="connsiteY17" fmla="*/ 629141 h 1369730"/>
                  <a:gd name="connsiteX18" fmla="*/ 1163049 w 1167964"/>
                  <a:gd name="connsiteY18" fmla="*/ 630008 h 1369730"/>
                  <a:gd name="connsiteX19" fmla="*/ 1158008 w 1167964"/>
                  <a:gd name="connsiteY19" fmla="*/ 635751 h 1369730"/>
                  <a:gd name="connsiteX20" fmla="*/ 1152034 w 1167964"/>
                  <a:gd name="connsiteY20" fmla="*/ 647672 h 1369730"/>
                  <a:gd name="connsiteX21" fmla="*/ 1167964 w 1167964"/>
                  <a:gd name="connsiteY21" fmla="*/ 668909 h 1369730"/>
                  <a:gd name="connsiteX22" fmla="*/ 966197 w 1167964"/>
                  <a:gd name="connsiteY22" fmla="*/ 950320 h 1369730"/>
                  <a:gd name="connsiteX23" fmla="*/ 737935 w 1167964"/>
                  <a:gd name="connsiteY23" fmla="*/ 1274157 h 1369730"/>
                  <a:gd name="connsiteX24" fmla="*/ 642360 w 1167964"/>
                  <a:gd name="connsiteY24" fmla="*/ 1369730 h 1369730"/>
                  <a:gd name="connsiteX25" fmla="*/ 658291 w 1167964"/>
                  <a:gd name="connsiteY25" fmla="*/ 1311325 h 1369730"/>
                  <a:gd name="connsiteX26" fmla="*/ 631742 w 1167964"/>
                  <a:gd name="connsiteY26" fmla="*/ 1343183 h 1369730"/>
                  <a:gd name="connsiteX27" fmla="*/ 637051 w 1167964"/>
                  <a:gd name="connsiteY27" fmla="*/ 1311325 h 1369730"/>
                  <a:gd name="connsiteX28" fmla="*/ 626432 w 1167964"/>
                  <a:gd name="connsiteY28" fmla="*/ 1300706 h 1369730"/>
                  <a:gd name="connsiteX29" fmla="*/ 615814 w 1167964"/>
                  <a:gd name="connsiteY29" fmla="*/ 1321943 h 1369730"/>
                  <a:gd name="connsiteX30" fmla="*/ 605193 w 1167964"/>
                  <a:gd name="connsiteY30" fmla="*/ 1284776 h 1369730"/>
                  <a:gd name="connsiteX31" fmla="*/ 626432 w 1167964"/>
                  <a:gd name="connsiteY31" fmla="*/ 1199822 h 1369730"/>
                  <a:gd name="connsiteX32" fmla="*/ 599883 w 1167964"/>
                  <a:gd name="connsiteY32" fmla="*/ 1236989 h 1369730"/>
                  <a:gd name="connsiteX33" fmla="*/ 568025 w 1167964"/>
                  <a:gd name="connsiteY33" fmla="*/ 1274157 h 1369730"/>
                  <a:gd name="connsiteX34" fmla="*/ 562716 w 1167964"/>
                  <a:gd name="connsiteY34" fmla="*/ 1258227 h 1369730"/>
                  <a:gd name="connsiteX35" fmla="*/ 573337 w 1167964"/>
                  <a:gd name="connsiteY35" fmla="*/ 1215750 h 1369730"/>
                  <a:gd name="connsiteX36" fmla="*/ 583955 w 1167964"/>
                  <a:gd name="connsiteY36" fmla="*/ 1173273 h 1369730"/>
                  <a:gd name="connsiteX37" fmla="*/ 562716 w 1167964"/>
                  <a:gd name="connsiteY37" fmla="*/ 1189203 h 1369730"/>
                  <a:gd name="connsiteX38" fmla="*/ 844127 w 1167964"/>
                  <a:gd name="connsiteY38" fmla="*/ 828198 h 1369730"/>
                  <a:gd name="connsiteX39" fmla="*/ 844127 w 1167964"/>
                  <a:gd name="connsiteY39" fmla="*/ 812270 h 1369730"/>
                  <a:gd name="connsiteX40" fmla="*/ 552097 w 1167964"/>
                  <a:gd name="connsiteY40" fmla="*/ 982179 h 1369730"/>
                  <a:gd name="connsiteX41" fmla="*/ 159236 w 1167964"/>
                  <a:gd name="connsiteY41" fmla="*/ 1189203 h 1369730"/>
                  <a:gd name="connsiteX42" fmla="*/ 132687 w 1167964"/>
                  <a:gd name="connsiteY42" fmla="*/ 1167963 h 1369730"/>
                  <a:gd name="connsiteX43" fmla="*/ 143306 w 1167964"/>
                  <a:gd name="connsiteY43" fmla="*/ 1157345 h 1369730"/>
                  <a:gd name="connsiteX44" fmla="*/ 127378 w 1167964"/>
                  <a:gd name="connsiteY44" fmla="*/ 1152035 h 1369730"/>
                  <a:gd name="connsiteX45" fmla="*/ 95520 w 1167964"/>
                  <a:gd name="connsiteY45" fmla="*/ 1162654 h 1369730"/>
                  <a:gd name="connsiteX46" fmla="*/ 74282 w 1167964"/>
                  <a:gd name="connsiteY46" fmla="*/ 1146726 h 1369730"/>
                  <a:gd name="connsiteX47" fmla="*/ 84901 w 1167964"/>
                  <a:gd name="connsiteY47" fmla="*/ 1130796 h 1369730"/>
                  <a:gd name="connsiteX48" fmla="*/ 63661 w 1167964"/>
                  <a:gd name="connsiteY48" fmla="*/ 1104249 h 1369730"/>
                  <a:gd name="connsiteX49" fmla="*/ 15929 w 1167964"/>
                  <a:gd name="connsiteY49" fmla="*/ 1109558 h 1369730"/>
                  <a:gd name="connsiteX50" fmla="*/ 10619 w 1167964"/>
                  <a:gd name="connsiteY50" fmla="*/ 1098937 h 1369730"/>
                  <a:gd name="connsiteX51" fmla="*/ 58406 w 1167964"/>
                  <a:gd name="connsiteY51" fmla="*/ 1061823 h 1369730"/>
                  <a:gd name="connsiteX52" fmla="*/ 10619 w 1167964"/>
                  <a:gd name="connsiteY52" fmla="*/ 1045895 h 1369730"/>
                  <a:gd name="connsiteX53" fmla="*/ 0 w 1167964"/>
                  <a:gd name="connsiteY53" fmla="*/ 1040586 h 1369730"/>
                  <a:gd name="connsiteX54" fmla="*/ 37166 w 1167964"/>
                  <a:gd name="connsiteY54" fmla="*/ 998109 h 1369730"/>
                  <a:gd name="connsiteX55" fmla="*/ 100829 w 1167964"/>
                  <a:gd name="connsiteY55" fmla="*/ 966251 h 1369730"/>
                  <a:gd name="connsiteX56" fmla="*/ 658291 w 1167964"/>
                  <a:gd name="connsiteY56" fmla="*/ 716698 h 1369730"/>
                  <a:gd name="connsiteX57" fmla="*/ 806959 w 1167964"/>
                  <a:gd name="connsiteY57" fmla="*/ 610558 h 1369730"/>
                  <a:gd name="connsiteX58" fmla="*/ 801650 w 1167964"/>
                  <a:gd name="connsiteY58" fmla="*/ 605248 h 1369730"/>
                  <a:gd name="connsiteX59" fmla="*/ 732626 w 1167964"/>
                  <a:gd name="connsiteY59" fmla="*/ 658290 h 1369730"/>
                  <a:gd name="connsiteX60" fmla="*/ 801650 w 1167964"/>
                  <a:gd name="connsiteY60" fmla="*/ 562769 h 1369730"/>
                  <a:gd name="connsiteX61" fmla="*/ 775103 w 1167964"/>
                  <a:gd name="connsiteY61" fmla="*/ 589318 h 1369730"/>
                  <a:gd name="connsiteX62" fmla="*/ 822889 w 1167964"/>
                  <a:gd name="connsiteY62" fmla="*/ 456577 h 1369730"/>
                  <a:gd name="connsiteX63" fmla="*/ 743245 w 1167964"/>
                  <a:gd name="connsiteY63" fmla="*/ 568080 h 1369730"/>
                  <a:gd name="connsiteX64" fmla="*/ 785722 w 1167964"/>
                  <a:gd name="connsiteY64" fmla="*/ 435338 h 1369730"/>
                  <a:gd name="connsiteX65" fmla="*/ 769792 w 1167964"/>
                  <a:gd name="connsiteY65" fmla="*/ 430028 h 1369730"/>
                  <a:gd name="connsiteX66" fmla="*/ 626432 w 1167964"/>
                  <a:gd name="connsiteY66" fmla="*/ 159290 h 1369730"/>
                  <a:gd name="connsiteX67" fmla="*/ 626432 w 1167964"/>
                  <a:gd name="connsiteY67" fmla="*/ 132741 h 1369730"/>
                  <a:gd name="connsiteX68" fmla="*/ 684837 w 1167964"/>
                  <a:gd name="connsiteY68" fmla="*/ 169908 h 1369730"/>
                  <a:gd name="connsiteX69" fmla="*/ 695458 w 1167964"/>
                  <a:gd name="connsiteY69" fmla="*/ 148671 h 1369730"/>
                  <a:gd name="connsiteX70" fmla="*/ 615814 w 1167964"/>
                  <a:gd name="connsiteY70" fmla="*/ 79645 h 1369730"/>
                  <a:gd name="connsiteX71" fmla="*/ 621123 w 1167964"/>
                  <a:gd name="connsiteY71" fmla="*/ 58405 h 1369730"/>
                  <a:gd name="connsiteX72" fmla="*/ 647670 w 1167964"/>
                  <a:gd name="connsiteY72" fmla="*/ 69026 h 1369730"/>
                  <a:gd name="connsiteX73" fmla="*/ 684837 w 1167964"/>
                  <a:gd name="connsiteY73" fmla="*/ 69026 h 1369730"/>
                  <a:gd name="connsiteX74" fmla="*/ 764482 w 1167964"/>
                  <a:gd name="connsiteY74" fmla="*/ 111503 h 1369730"/>
                  <a:gd name="connsiteX75" fmla="*/ 663600 w 1167964"/>
                  <a:gd name="connsiteY75" fmla="*/ 31858 h 1369730"/>
                  <a:gd name="connsiteX76" fmla="*/ 663600 w 1167964"/>
                  <a:gd name="connsiteY76" fmla="*/ 15928 h 1369730"/>
                  <a:gd name="connsiteX77" fmla="*/ 711386 w 1167964"/>
                  <a:gd name="connsiteY77" fmla="*/ 15928 h 1369730"/>
                  <a:gd name="connsiteX78" fmla="*/ 775103 w 1167964"/>
                  <a:gd name="connsiteY78" fmla="*/ 0 h 1369730"/>
                  <a:gd name="connsiteX79" fmla="*/ 817580 w 1167964"/>
                  <a:gd name="connsiteY79" fmla="*/ 445956 h 1369730"/>
                  <a:gd name="connsiteX80" fmla="*/ 812271 w 1167964"/>
                  <a:gd name="connsiteY80" fmla="*/ 461887 h 1369730"/>
                  <a:gd name="connsiteX81" fmla="*/ 817580 w 1167964"/>
                  <a:gd name="connsiteY81" fmla="*/ 445956 h 1369730"/>
                  <a:gd name="connsiteX82" fmla="*/ 923720 w 1167964"/>
                  <a:gd name="connsiteY82" fmla="*/ 775103 h 1369730"/>
                  <a:gd name="connsiteX83" fmla="*/ 753863 w 1167964"/>
                  <a:gd name="connsiteY83" fmla="*/ 955632 h 1369730"/>
                  <a:gd name="connsiteX84" fmla="*/ 923720 w 1167964"/>
                  <a:gd name="connsiteY84" fmla="*/ 775103 h 1369730"/>
                  <a:gd name="connsiteX85" fmla="*/ 1088319 w 1167964"/>
                  <a:gd name="connsiteY85" fmla="*/ 695458 h 1369730"/>
                  <a:gd name="connsiteX86" fmla="*/ 1029912 w 1167964"/>
                  <a:gd name="connsiteY86" fmla="*/ 759175 h 1369730"/>
                  <a:gd name="connsiteX87" fmla="*/ 1088319 w 1167964"/>
                  <a:gd name="connsiteY87" fmla="*/ 695458 h 1369730"/>
                  <a:gd name="connsiteX88" fmla="*/ 1125487 w 1167964"/>
                  <a:gd name="connsiteY88" fmla="*/ 695458 h 1369730"/>
                  <a:gd name="connsiteX89" fmla="*/ 1114866 w 1167964"/>
                  <a:gd name="connsiteY89" fmla="*/ 711386 h 1369730"/>
                  <a:gd name="connsiteX90" fmla="*/ 1125487 w 1167964"/>
                  <a:gd name="connsiteY90" fmla="*/ 695458 h 1369730"/>
                  <a:gd name="connsiteX91" fmla="*/ 1040533 w 1167964"/>
                  <a:gd name="connsiteY91" fmla="*/ 716698 h 1369730"/>
                  <a:gd name="connsiteX92" fmla="*/ 923720 w 1167964"/>
                  <a:gd name="connsiteY92" fmla="*/ 833510 h 1369730"/>
                  <a:gd name="connsiteX93" fmla="*/ 1040533 w 1167964"/>
                  <a:gd name="connsiteY93" fmla="*/ 716698 h 1369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167964" h="1369730">
                    <a:moveTo>
                      <a:pt x="775103" y="0"/>
                    </a:moveTo>
                    <a:cubicBezTo>
                      <a:pt x="785722" y="0"/>
                      <a:pt x="812271" y="15928"/>
                      <a:pt x="838818" y="21240"/>
                    </a:cubicBezTo>
                    <a:cubicBezTo>
                      <a:pt x="907844" y="47786"/>
                      <a:pt x="1067079" y="185838"/>
                      <a:pt x="1067079" y="270739"/>
                    </a:cubicBezTo>
                    <a:cubicBezTo>
                      <a:pt x="1067079" y="334456"/>
                      <a:pt x="998056" y="451268"/>
                      <a:pt x="955576" y="504364"/>
                    </a:cubicBezTo>
                    <a:cubicBezTo>
                      <a:pt x="907844" y="557460"/>
                      <a:pt x="844127" y="615867"/>
                      <a:pt x="785722" y="674218"/>
                    </a:cubicBezTo>
                    <a:cubicBezTo>
                      <a:pt x="785722" y="674218"/>
                      <a:pt x="780412" y="679530"/>
                      <a:pt x="796341" y="679530"/>
                    </a:cubicBezTo>
                    <a:cubicBezTo>
                      <a:pt x="806959" y="679530"/>
                      <a:pt x="944958" y="626486"/>
                      <a:pt x="1019293" y="605248"/>
                    </a:cubicBezTo>
                    <a:cubicBezTo>
                      <a:pt x="966197" y="626486"/>
                      <a:pt x="907844" y="652981"/>
                      <a:pt x="849436" y="679530"/>
                    </a:cubicBezTo>
                    <a:cubicBezTo>
                      <a:pt x="849436" y="679530"/>
                      <a:pt x="854748" y="684839"/>
                      <a:pt x="860057" y="684839"/>
                    </a:cubicBezTo>
                    <a:lnTo>
                      <a:pt x="1035221" y="621176"/>
                    </a:lnTo>
                    <a:lnTo>
                      <a:pt x="764482" y="743244"/>
                    </a:lnTo>
                    <a:cubicBezTo>
                      <a:pt x="764482" y="743244"/>
                      <a:pt x="769792" y="748554"/>
                      <a:pt x="775103" y="748554"/>
                    </a:cubicBezTo>
                    <a:lnTo>
                      <a:pt x="1109556" y="610558"/>
                    </a:lnTo>
                    <a:lnTo>
                      <a:pt x="1141415" y="615867"/>
                    </a:lnTo>
                    <a:lnTo>
                      <a:pt x="1120177" y="615867"/>
                    </a:lnTo>
                    <a:cubicBezTo>
                      <a:pt x="1120177" y="621176"/>
                      <a:pt x="1114866" y="626486"/>
                      <a:pt x="1114866" y="637104"/>
                    </a:cubicBezTo>
                    <a:cubicBezTo>
                      <a:pt x="1130796" y="631795"/>
                      <a:pt x="1146724" y="631795"/>
                      <a:pt x="1157345" y="626486"/>
                    </a:cubicBezTo>
                    <a:cubicBezTo>
                      <a:pt x="1157345" y="626486"/>
                      <a:pt x="1158672" y="627813"/>
                      <a:pt x="1160663" y="629141"/>
                    </a:cubicBezTo>
                    <a:lnTo>
                      <a:pt x="1163049" y="630008"/>
                    </a:lnTo>
                    <a:lnTo>
                      <a:pt x="1158008" y="635751"/>
                    </a:lnTo>
                    <a:cubicBezTo>
                      <a:pt x="1154689" y="641048"/>
                      <a:pt x="1152034" y="647672"/>
                      <a:pt x="1152034" y="647672"/>
                    </a:cubicBezTo>
                    <a:cubicBezTo>
                      <a:pt x="1152034" y="663600"/>
                      <a:pt x="1167964" y="652981"/>
                      <a:pt x="1167964" y="668909"/>
                    </a:cubicBezTo>
                    <a:cubicBezTo>
                      <a:pt x="1167964" y="711386"/>
                      <a:pt x="971507" y="934392"/>
                      <a:pt x="966197" y="950320"/>
                    </a:cubicBezTo>
                    <a:cubicBezTo>
                      <a:pt x="897225" y="1051205"/>
                      <a:pt x="817580" y="1167963"/>
                      <a:pt x="737935" y="1274157"/>
                    </a:cubicBezTo>
                    <a:cubicBezTo>
                      <a:pt x="706077" y="1316634"/>
                      <a:pt x="679528" y="1364420"/>
                      <a:pt x="642360" y="1369730"/>
                    </a:cubicBezTo>
                    <a:cubicBezTo>
                      <a:pt x="652981" y="1353802"/>
                      <a:pt x="658291" y="1332562"/>
                      <a:pt x="658291" y="1311325"/>
                    </a:cubicBezTo>
                    <a:cubicBezTo>
                      <a:pt x="647670" y="1316634"/>
                      <a:pt x="642360" y="1332562"/>
                      <a:pt x="631742" y="1343183"/>
                    </a:cubicBezTo>
                    <a:cubicBezTo>
                      <a:pt x="631742" y="1337872"/>
                      <a:pt x="637051" y="1327253"/>
                      <a:pt x="637051" y="1311325"/>
                    </a:cubicBezTo>
                    <a:lnTo>
                      <a:pt x="626432" y="1300706"/>
                    </a:lnTo>
                    <a:cubicBezTo>
                      <a:pt x="621123" y="1306015"/>
                      <a:pt x="615814" y="1316634"/>
                      <a:pt x="615814" y="1321943"/>
                    </a:cubicBezTo>
                    <a:cubicBezTo>
                      <a:pt x="610502" y="1311325"/>
                      <a:pt x="605193" y="1295394"/>
                      <a:pt x="605193" y="1284776"/>
                    </a:cubicBezTo>
                    <a:cubicBezTo>
                      <a:pt x="605193" y="1268848"/>
                      <a:pt x="621123" y="1231680"/>
                      <a:pt x="626432" y="1199822"/>
                    </a:cubicBezTo>
                    <a:cubicBezTo>
                      <a:pt x="615814" y="1210440"/>
                      <a:pt x="610502" y="1226371"/>
                      <a:pt x="599883" y="1236989"/>
                    </a:cubicBezTo>
                    <a:cubicBezTo>
                      <a:pt x="583955" y="1242299"/>
                      <a:pt x="568025" y="1268848"/>
                      <a:pt x="568025" y="1274157"/>
                    </a:cubicBezTo>
                    <a:lnTo>
                      <a:pt x="562716" y="1258227"/>
                    </a:lnTo>
                    <a:cubicBezTo>
                      <a:pt x="568025" y="1247608"/>
                      <a:pt x="562716" y="1226371"/>
                      <a:pt x="573337" y="1215750"/>
                    </a:cubicBezTo>
                    <a:cubicBezTo>
                      <a:pt x="578646" y="1205131"/>
                      <a:pt x="589265" y="1183894"/>
                      <a:pt x="583955" y="1173273"/>
                    </a:cubicBezTo>
                    <a:cubicBezTo>
                      <a:pt x="578646" y="1178582"/>
                      <a:pt x="568025" y="1183894"/>
                      <a:pt x="562716" y="1189203"/>
                    </a:cubicBezTo>
                    <a:cubicBezTo>
                      <a:pt x="615814" y="1072391"/>
                      <a:pt x="711386" y="945011"/>
                      <a:pt x="844127" y="828198"/>
                    </a:cubicBezTo>
                    <a:cubicBezTo>
                      <a:pt x="844127" y="828198"/>
                      <a:pt x="849436" y="822889"/>
                      <a:pt x="844127" y="812270"/>
                    </a:cubicBezTo>
                    <a:cubicBezTo>
                      <a:pt x="748554" y="865366"/>
                      <a:pt x="647670" y="929083"/>
                      <a:pt x="552097" y="982179"/>
                    </a:cubicBezTo>
                    <a:cubicBezTo>
                      <a:pt x="493692" y="1014037"/>
                      <a:pt x="254809" y="1189203"/>
                      <a:pt x="159236" y="1189203"/>
                    </a:cubicBezTo>
                    <a:cubicBezTo>
                      <a:pt x="137997" y="1189203"/>
                      <a:pt x="132687" y="1173273"/>
                      <a:pt x="132687" y="1167963"/>
                    </a:cubicBezTo>
                    <a:cubicBezTo>
                      <a:pt x="132687" y="1157345"/>
                      <a:pt x="137997" y="1162654"/>
                      <a:pt x="143306" y="1157345"/>
                    </a:cubicBezTo>
                    <a:cubicBezTo>
                      <a:pt x="137997" y="1152035"/>
                      <a:pt x="143306" y="1152035"/>
                      <a:pt x="127378" y="1152035"/>
                    </a:cubicBezTo>
                    <a:cubicBezTo>
                      <a:pt x="116759" y="1152035"/>
                      <a:pt x="106138" y="1162654"/>
                      <a:pt x="95520" y="1162654"/>
                    </a:cubicBezTo>
                    <a:cubicBezTo>
                      <a:pt x="79592" y="1162654"/>
                      <a:pt x="74282" y="1157345"/>
                      <a:pt x="74282" y="1146726"/>
                    </a:cubicBezTo>
                    <a:cubicBezTo>
                      <a:pt x="74282" y="1130796"/>
                      <a:pt x="84901" y="1141417"/>
                      <a:pt x="84901" y="1130796"/>
                    </a:cubicBezTo>
                    <a:cubicBezTo>
                      <a:pt x="84901" y="1114868"/>
                      <a:pt x="68973" y="1114868"/>
                      <a:pt x="63661" y="1104249"/>
                    </a:cubicBezTo>
                    <a:cubicBezTo>
                      <a:pt x="47787" y="1104249"/>
                      <a:pt x="31857" y="1109558"/>
                      <a:pt x="15929" y="1109558"/>
                    </a:cubicBezTo>
                    <a:cubicBezTo>
                      <a:pt x="15929" y="1109558"/>
                      <a:pt x="10619" y="1109558"/>
                      <a:pt x="10619" y="1098937"/>
                    </a:cubicBezTo>
                    <a:cubicBezTo>
                      <a:pt x="10619" y="1083009"/>
                      <a:pt x="42478" y="1077700"/>
                      <a:pt x="58406" y="1061823"/>
                    </a:cubicBezTo>
                    <a:cubicBezTo>
                      <a:pt x="42478" y="1051205"/>
                      <a:pt x="31857" y="1045895"/>
                      <a:pt x="10619" y="1045895"/>
                    </a:cubicBezTo>
                    <a:cubicBezTo>
                      <a:pt x="10619" y="1045895"/>
                      <a:pt x="5310" y="1045895"/>
                      <a:pt x="0" y="1040586"/>
                    </a:cubicBezTo>
                    <a:cubicBezTo>
                      <a:pt x="15929" y="1014037"/>
                      <a:pt x="37166" y="1024656"/>
                      <a:pt x="37166" y="998109"/>
                    </a:cubicBezTo>
                    <a:cubicBezTo>
                      <a:pt x="37166" y="987488"/>
                      <a:pt x="79592" y="976869"/>
                      <a:pt x="100829" y="966251"/>
                    </a:cubicBezTo>
                    <a:cubicBezTo>
                      <a:pt x="281358" y="870676"/>
                      <a:pt x="472506" y="791031"/>
                      <a:pt x="658291" y="716698"/>
                    </a:cubicBezTo>
                    <a:cubicBezTo>
                      <a:pt x="700768" y="695458"/>
                      <a:pt x="775103" y="674218"/>
                      <a:pt x="806959" y="610558"/>
                    </a:cubicBezTo>
                    <a:lnTo>
                      <a:pt x="801650" y="605248"/>
                    </a:lnTo>
                    <a:cubicBezTo>
                      <a:pt x="780412" y="621176"/>
                      <a:pt x="753863" y="642362"/>
                      <a:pt x="732626" y="658290"/>
                    </a:cubicBezTo>
                    <a:cubicBezTo>
                      <a:pt x="759173" y="626486"/>
                      <a:pt x="796341" y="594627"/>
                      <a:pt x="801650" y="562769"/>
                    </a:cubicBezTo>
                    <a:lnTo>
                      <a:pt x="775103" y="589318"/>
                    </a:lnTo>
                    <a:cubicBezTo>
                      <a:pt x="796341" y="541532"/>
                      <a:pt x="822889" y="504364"/>
                      <a:pt x="822889" y="456577"/>
                    </a:cubicBezTo>
                    <a:cubicBezTo>
                      <a:pt x="791031" y="493745"/>
                      <a:pt x="769792" y="530913"/>
                      <a:pt x="743245" y="568080"/>
                    </a:cubicBezTo>
                    <a:cubicBezTo>
                      <a:pt x="753863" y="541532"/>
                      <a:pt x="785722" y="467196"/>
                      <a:pt x="785722" y="435338"/>
                    </a:cubicBezTo>
                    <a:cubicBezTo>
                      <a:pt x="785722" y="424719"/>
                      <a:pt x="775103" y="430028"/>
                      <a:pt x="769792" y="430028"/>
                    </a:cubicBezTo>
                    <a:cubicBezTo>
                      <a:pt x="801650" y="339765"/>
                      <a:pt x="722005" y="238881"/>
                      <a:pt x="626432" y="159290"/>
                    </a:cubicBezTo>
                    <a:lnTo>
                      <a:pt x="626432" y="132741"/>
                    </a:lnTo>
                    <a:cubicBezTo>
                      <a:pt x="652981" y="143361"/>
                      <a:pt x="668909" y="159290"/>
                      <a:pt x="684837" y="169908"/>
                    </a:cubicBezTo>
                    <a:cubicBezTo>
                      <a:pt x="690147" y="164599"/>
                      <a:pt x="695458" y="164599"/>
                      <a:pt x="695458" y="148671"/>
                    </a:cubicBezTo>
                    <a:cubicBezTo>
                      <a:pt x="695458" y="138050"/>
                      <a:pt x="642360" y="95573"/>
                      <a:pt x="615814" y="79645"/>
                    </a:cubicBezTo>
                    <a:lnTo>
                      <a:pt x="621123" y="58405"/>
                    </a:lnTo>
                    <a:cubicBezTo>
                      <a:pt x="626432" y="63717"/>
                      <a:pt x="631742" y="69026"/>
                      <a:pt x="647670" y="69026"/>
                    </a:cubicBezTo>
                    <a:cubicBezTo>
                      <a:pt x="658291" y="74335"/>
                      <a:pt x="674219" y="63717"/>
                      <a:pt x="684837" y="69026"/>
                    </a:cubicBezTo>
                    <a:cubicBezTo>
                      <a:pt x="700768" y="74335"/>
                      <a:pt x="727315" y="111503"/>
                      <a:pt x="764482" y="111503"/>
                    </a:cubicBezTo>
                    <a:cubicBezTo>
                      <a:pt x="727315" y="74335"/>
                      <a:pt x="700768" y="47786"/>
                      <a:pt x="663600" y="31858"/>
                    </a:cubicBezTo>
                    <a:lnTo>
                      <a:pt x="663600" y="15928"/>
                    </a:lnTo>
                    <a:cubicBezTo>
                      <a:pt x="679528" y="15928"/>
                      <a:pt x="695458" y="21240"/>
                      <a:pt x="711386" y="15928"/>
                    </a:cubicBezTo>
                    <a:cubicBezTo>
                      <a:pt x="732626" y="15928"/>
                      <a:pt x="759173" y="0"/>
                      <a:pt x="775103" y="0"/>
                    </a:cubicBezTo>
                    <a:close/>
                    <a:moveTo>
                      <a:pt x="817580" y="445956"/>
                    </a:moveTo>
                    <a:cubicBezTo>
                      <a:pt x="812271" y="445956"/>
                      <a:pt x="812271" y="456577"/>
                      <a:pt x="812271" y="461887"/>
                    </a:cubicBezTo>
                    <a:cubicBezTo>
                      <a:pt x="812271" y="456577"/>
                      <a:pt x="817580" y="451268"/>
                      <a:pt x="817580" y="445956"/>
                    </a:cubicBezTo>
                    <a:close/>
                    <a:moveTo>
                      <a:pt x="923720" y="775103"/>
                    </a:moveTo>
                    <a:cubicBezTo>
                      <a:pt x="844127" y="817580"/>
                      <a:pt x="796341" y="891915"/>
                      <a:pt x="753863" y="955632"/>
                    </a:cubicBezTo>
                    <a:lnTo>
                      <a:pt x="923720" y="775103"/>
                    </a:lnTo>
                    <a:close/>
                    <a:moveTo>
                      <a:pt x="1088319" y="695458"/>
                    </a:moveTo>
                    <a:cubicBezTo>
                      <a:pt x="1067079" y="711386"/>
                      <a:pt x="1045842" y="737935"/>
                      <a:pt x="1029912" y="759175"/>
                    </a:cubicBezTo>
                    <a:cubicBezTo>
                      <a:pt x="1051151" y="737935"/>
                      <a:pt x="1072389" y="716698"/>
                      <a:pt x="1088319" y="695458"/>
                    </a:cubicBezTo>
                    <a:close/>
                    <a:moveTo>
                      <a:pt x="1125487" y="695458"/>
                    </a:moveTo>
                    <a:cubicBezTo>
                      <a:pt x="1120177" y="700767"/>
                      <a:pt x="1114866" y="706077"/>
                      <a:pt x="1114866" y="711386"/>
                    </a:cubicBezTo>
                    <a:cubicBezTo>
                      <a:pt x="1120177" y="706077"/>
                      <a:pt x="1125487" y="700767"/>
                      <a:pt x="1125487" y="695458"/>
                    </a:cubicBezTo>
                    <a:close/>
                    <a:moveTo>
                      <a:pt x="1040533" y="716698"/>
                    </a:moveTo>
                    <a:cubicBezTo>
                      <a:pt x="992744" y="727316"/>
                      <a:pt x="929029" y="806961"/>
                      <a:pt x="923720" y="833510"/>
                    </a:cubicBezTo>
                    <a:lnTo>
                      <a:pt x="1040533" y="716698"/>
                    </a:ln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6780433C-C56D-1687-6E4C-DE47C94F2DD2}"/>
                  </a:ext>
                </a:extLst>
              </p:cNvPr>
              <p:cNvSpPr/>
              <p:nvPr/>
            </p:nvSpPr>
            <p:spPr>
              <a:xfrm>
                <a:off x="2809229" y="1297444"/>
                <a:ext cx="1858166" cy="2734151"/>
              </a:xfrm>
              <a:custGeom>
                <a:avLst/>
                <a:gdLst>
                  <a:gd name="connsiteX0" fmla="*/ 1539587 w 1858166"/>
                  <a:gd name="connsiteY0" fmla="*/ 0 h 2734151"/>
                  <a:gd name="connsiteX1" fmla="*/ 1576754 w 1858166"/>
                  <a:gd name="connsiteY1" fmla="*/ 0 h 2734151"/>
                  <a:gd name="connsiteX2" fmla="*/ 1571445 w 1858166"/>
                  <a:gd name="connsiteY2" fmla="*/ 21238 h 2734151"/>
                  <a:gd name="connsiteX3" fmla="*/ 1582064 w 1858166"/>
                  <a:gd name="connsiteY3" fmla="*/ 26547 h 2734151"/>
                  <a:gd name="connsiteX4" fmla="*/ 1597992 w 1858166"/>
                  <a:gd name="connsiteY4" fmla="*/ 0 h 2734151"/>
                  <a:gd name="connsiteX5" fmla="*/ 1624541 w 1858166"/>
                  <a:gd name="connsiteY5" fmla="*/ 63715 h 2734151"/>
                  <a:gd name="connsiteX6" fmla="*/ 1247608 w 1858166"/>
                  <a:gd name="connsiteY6" fmla="*/ 435338 h 2734151"/>
                  <a:gd name="connsiteX7" fmla="*/ 1258229 w 1858166"/>
                  <a:gd name="connsiteY7" fmla="*/ 440647 h 2734151"/>
                  <a:gd name="connsiteX8" fmla="*/ 1444012 w 1858166"/>
                  <a:gd name="connsiteY8" fmla="*/ 355693 h 2734151"/>
                  <a:gd name="connsiteX9" fmla="*/ 1306015 w 1858166"/>
                  <a:gd name="connsiteY9" fmla="*/ 440647 h 2734151"/>
                  <a:gd name="connsiteX10" fmla="*/ 1316634 w 1858166"/>
                  <a:gd name="connsiteY10" fmla="*/ 445957 h 2734151"/>
                  <a:gd name="connsiteX11" fmla="*/ 1597992 w 1858166"/>
                  <a:gd name="connsiteY11" fmla="*/ 313216 h 2734151"/>
                  <a:gd name="connsiteX12" fmla="*/ 1550205 w 1858166"/>
                  <a:gd name="connsiteY12" fmla="*/ 355693 h 2734151"/>
                  <a:gd name="connsiteX13" fmla="*/ 1459942 w 1858166"/>
                  <a:gd name="connsiteY13" fmla="*/ 424717 h 2734151"/>
                  <a:gd name="connsiteX14" fmla="*/ 1503467 w 1858166"/>
                  <a:gd name="connsiteY14" fmla="*/ 402049 h 2734151"/>
                  <a:gd name="connsiteX15" fmla="*/ 1467190 w 1858166"/>
                  <a:gd name="connsiteY15" fmla="*/ 424386 h 2734151"/>
                  <a:gd name="connsiteX16" fmla="*/ 1157345 w 1858166"/>
                  <a:gd name="connsiteY16" fmla="*/ 642414 h 2734151"/>
                  <a:gd name="connsiteX17" fmla="*/ 1240763 w 1858166"/>
                  <a:gd name="connsiteY17" fmla="*/ 585291 h 2734151"/>
                  <a:gd name="connsiteX18" fmla="*/ 1240482 w 1858166"/>
                  <a:gd name="connsiteY18" fmla="*/ 585492 h 2734151"/>
                  <a:gd name="connsiteX19" fmla="*/ 886606 w 1858166"/>
                  <a:gd name="connsiteY19" fmla="*/ 1061824 h 2734151"/>
                  <a:gd name="connsiteX20" fmla="*/ 902534 w 1858166"/>
                  <a:gd name="connsiteY20" fmla="*/ 1035275 h 2734151"/>
                  <a:gd name="connsiteX21" fmla="*/ 1571445 w 1858166"/>
                  <a:gd name="connsiteY21" fmla="*/ 743244 h 2734151"/>
                  <a:gd name="connsiteX22" fmla="*/ 1672327 w 1858166"/>
                  <a:gd name="connsiteY22" fmla="*/ 764482 h 2734151"/>
                  <a:gd name="connsiteX23" fmla="*/ 1720114 w 1858166"/>
                  <a:gd name="connsiteY23" fmla="*/ 806959 h 2734151"/>
                  <a:gd name="connsiteX24" fmla="*/ 1783830 w 1858166"/>
                  <a:gd name="connsiteY24" fmla="*/ 833508 h 2734151"/>
                  <a:gd name="connsiteX25" fmla="*/ 1815688 w 1858166"/>
                  <a:gd name="connsiteY25" fmla="*/ 886604 h 2734151"/>
                  <a:gd name="connsiteX26" fmla="*/ 1858166 w 1858166"/>
                  <a:gd name="connsiteY26" fmla="*/ 955630 h 2734151"/>
                  <a:gd name="connsiteX27" fmla="*/ 1539587 w 1858166"/>
                  <a:gd name="connsiteY27" fmla="*/ 1428135 h 2734151"/>
                  <a:gd name="connsiteX28" fmla="*/ 1194512 w 1858166"/>
                  <a:gd name="connsiteY28" fmla="*/ 1677637 h 2734151"/>
                  <a:gd name="connsiteX29" fmla="*/ 1098940 w 1858166"/>
                  <a:gd name="connsiteY29" fmla="*/ 1815687 h 2734151"/>
                  <a:gd name="connsiteX30" fmla="*/ 966251 w 1858166"/>
                  <a:gd name="connsiteY30" fmla="*/ 2033330 h 2734151"/>
                  <a:gd name="connsiteX31" fmla="*/ 780412 w 1858166"/>
                  <a:gd name="connsiteY31" fmla="*/ 2346599 h 2734151"/>
                  <a:gd name="connsiteX32" fmla="*/ 658290 w 1858166"/>
                  <a:gd name="connsiteY32" fmla="*/ 2569552 h 2734151"/>
                  <a:gd name="connsiteX33" fmla="*/ 552150 w 1858166"/>
                  <a:gd name="connsiteY33" fmla="*/ 2702292 h 2734151"/>
                  <a:gd name="connsiteX34" fmla="*/ 536222 w 1858166"/>
                  <a:gd name="connsiteY34" fmla="*/ 2702292 h 2734151"/>
                  <a:gd name="connsiteX35" fmla="*/ 530913 w 1858166"/>
                  <a:gd name="connsiteY35" fmla="*/ 2665124 h 2734151"/>
                  <a:gd name="connsiteX36" fmla="*/ 451268 w 1858166"/>
                  <a:gd name="connsiteY36" fmla="*/ 2734151 h 2734151"/>
                  <a:gd name="connsiteX37" fmla="*/ 467196 w 1858166"/>
                  <a:gd name="connsiteY37" fmla="*/ 2712911 h 2734151"/>
                  <a:gd name="connsiteX38" fmla="*/ 451268 w 1858166"/>
                  <a:gd name="connsiteY38" fmla="*/ 2702292 h 2734151"/>
                  <a:gd name="connsiteX39" fmla="*/ 461887 w 1858166"/>
                  <a:gd name="connsiteY39" fmla="*/ 2665124 h 2734151"/>
                  <a:gd name="connsiteX40" fmla="*/ 430028 w 1858166"/>
                  <a:gd name="connsiteY40" fmla="*/ 2712911 h 2734151"/>
                  <a:gd name="connsiteX41" fmla="*/ 461887 w 1858166"/>
                  <a:gd name="connsiteY41" fmla="*/ 2627957 h 2734151"/>
                  <a:gd name="connsiteX42" fmla="*/ 435338 w 1858166"/>
                  <a:gd name="connsiteY42" fmla="*/ 2654506 h 2734151"/>
                  <a:gd name="connsiteX43" fmla="*/ 414100 w 1858166"/>
                  <a:gd name="connsiteY43" fmla="*/ 2654506 h 2734151"/>
                  <a:gd name="connsiteX44" fmla="*/ 408791 w 1858166"/>
                  <a:gd name="connsiteY44" fmla="*/ 2638578 h 2734151"/>
                  <a:gd name="connsiteX45" fmla="*/ 419410 w 1858166"/>
                  <a:gd name="connsiteY45" fmla="*/ 2606719 h 2734151"/>
                  <a:gd name="connsiteX46" fmla="*/ 398170 w 1858166"/>
                  <a:gd name="connsiteY46" fmla="*/ 2543003 h 2734151"/>
                  <a:gd name="connsiteX47" fmla="*/ 615813 w 1858166"/>
                  <a:gd name="connsiteY47" fmla="*/ 2155451 h 2734151"/>
                  <a:gd name="connsiteX48" fmla="*/ 753865 w 1858166"/>
                  <a:gd name="connsiteY48" fmla="*/ 1948429 h 2734151"/>
                  <a:gd name="connsiteX49" fmla="*/ 674221 w 1858166"/>
                  <a:gd name="connsiteY49" fmla="*/ 1985597 h 2734151"/>
                  <a:gd name="connsiteX50" fmla="*/ 652981 w 1858166"/>
                  <a:gd name="connsiteY50" fmla="*/ 2081116 h 2734151"/>
                  <a:gd name="connsiteX51" fmla="*/ 631741 w 1858166"/>
                  <a:gd name="connsiteY51" fmla="*/ 2081116 h 2734151"/>
                  <a:gd name="connsiteX52" fmla="*/ 631741 w 1858166"/>
                  <a:gd name="connsiteY52" fmla="*/ 2065188 h 2734151"/>
                  <a:gd name="connsiteX53" fmla="*/ 621123 w 1858166"/>
                  <a:gd name="connsiteY53" fmla="*/ 2054569 h 2734151"/>
                  <a:gd name="connsiteX54" fmla="*/ 605195 w 1858166"/>
                  <a:gd name="connsiteY54" fmla="*/ 2097046 h 2734151"/>
                  <a:gd name="connsiteX55" fmla="*/ 584009 w 1858166"/>
                  <a:gd name="connsiteY55" fmla="*/ 2112974 h 2734151"/>
                  <a:gd name="connsiteX56" fmla="*/ 562769 w 1858166"/>
                  <a:gd name="connsiteY56" fmla="*/ 2097046 h 2734151"/>
                  <a:gd name="connsiteX57" fmla="*/ 541532 w 1858166"/>
                  <a:gd name="connsiteY57" fmla="*/ 2097046 h 2734151"/>
                  <a:gd name="connsiteX58" fmla="*/ 525603 w 1858166"/>
                  <a:gd name="connsiteY58" fmla="*/ 2070497 h 2734151"/>
                  <a:gd name="connsiteX59" fmla="*/ 509673 w 1858166"/>
                  <a:gd name="connsiteY59" fmla="*/ 2097046 h 2734151"/>
                  <a:gd name="connsiteX60" fmla="*/ 530913 w 1858166"/>
                  <a:gd name="connsiteY60" fmla="*/ 2118284 h 2734151"/>
                  <a:gd name="connsiteX61" fmla="*/ 504364 w 1858166"/>
                  <a:gd name="connsiteY61" fmla="*/ 2139523 h 2734151"/>
                  <a:gd name="connsiteX62" fmla="*/ 472506 w 1858166"/>
                  <a:gd name="connsiteY62" fmla="*/ 2107665 h 2734151"/>
                  <a:gd name="connsiteX63" fmla="*/ 430028 w 1858166"/>
                  <a:gd name="connsiteY63" fmla="*/ 2097046 h 2734151"/>
                  <a:gd name="connsiteX64" fmla="*/ 398170 w 1858166"/>
                  <a:gd name="connsiteY64" fmla="*/ 1969667 h 2734151"/>
                  <a:gd name="connsiteX65" fmla="*/ 398170 w 1858166"/>
                  <a:gd name="connsiteY65" fmla="*/ 1815687 h 2734151"/>
                  <a:gd name="connsiteX66" fmla="*/ 419410 w 1858166"/>
                  <a:gd name="connsiteY66" fmla="*/ 1645778 h 2734151"/>
                  <a:gd name="connsiteX67" fmla="*/ 684839 w 1858166"/>
                  <a:gd name="connsiteY67" fmla="*/ 918462 h 2734151"/>
                  <a:gd name="connsiteX68" fmla="*/ 684839 w 1858166"/>
                  <a:gd name="connsiteY68" fmla="*/ 913153 h 2734151"/>
                  <a:gd name="connsiteX69" fmla="*/ 111503 w 1858166"/>
                  <a:gd name="connsiteY69" fmla="*/ 1231678 h 2734151"/>
                  <a:gd name="connsiteX70" fmla="*/ 69026 w 1858166"/>
                  <a:gd name="connsiteY70" fmla="*/ 1247608 h 2734151"/>
                  <a:gd name="connsiteX71" fmla="*/ 53096 w 1858166"/>
                  <a:gd name="connsiteY71" fmla="*/ 1247608 h 2734151"/>
                  <a:gd name="connsiteX72" fmla="*/ 95573 w 1858166"/>
                  <a:gd name="connsiteY72" fmla="*/ 1221059 h 2734151"/>
                  <a:gd name="connsiteX73" fmla="*/ 79645 w 1858166"/>
                  <a:gd name="connsiteY73" fmla="*/ 1215750 h 2734151"/>
                  <a:gd name="connsiteX74" fmla="*/ 90264 w 1858166"/>
                  <a:gd name="connsiteY74" fmla="*/ 1205131 h 2734151"/>
                  <a:gd name="connsiteX75" fmla="*/ 5309 w 1858166"/>
                  <a:gd name="connsiteY75" fmla="*/ 1226369 h 2734151"/>
                  <a:gd name="connsiteX76" fmla="*/ 53096 w 1858166"/>
                  <a:gd name="connsiteY76" fmla="*/ 1178582 h 2734151"/>
                  <a:gd name="connsiteX77" fmla="*/ 37168 w 1858166"/>
                  <a:gd name="connsiteY77" fmla="*/ 1173273 h 2734151"/>
                  <a:gd name="connsiteX78" fmla="*/ 0 w 1858166"/>
                  <a:gd name="connsiteY78" fmla="*/ 1183892 h 2734151"/>
                  <a:gd name="connsiteX79" fmla="*/ 31858 w 1858166"/>
                  <a:gd name="connsiteY79" fmla="*/ 1141468 h 2734151"/>
                  <a:gd name="connsiteX80" fmla="*/ 31858 w 1858166"/>
                  <a:gd name="connsiteY80" fmla="*/ 1125538 h 2734151"/>
                  <a:gd name="connsiteX81" fmla="*/ 966251 w 1858166"/>
                  <a:gd name="connsiteY81" fmla="*/ 541529 h 2734151"/>
                  <a:gd name="connsiteX82" fmla="*/ 1459942 w 1858166"/>
                  <a:gd name="connsiteY82" fmla="*/ 106192 h 2734151"/>
                  <a:gd name="connsiteX83" fmla="*/ 1481179 w 1858166"/>
                  <a:gd name="connsiteY83" fmla="*/ 69024 h 2734151"/>
                  <a:gd name="connsiteX84" fmla="*/ 1444012 w 1858166"/>
                  <a:gd name="connsiteY84" fmla="*/ 58405 h 2734151"/>
                  <a:gd name="connsiteX85" fmla="*/ 1502419 w 1858166"/>
                  <a:gd name="connsiteY85" fmla="*/ 42477 h 2734151"/>
                  <a:gd name="connsiteX86" fmla="*/ 1513038 w 1858166"/>
                  <a:gd name="connsiteY86" fmla="*/ 31856 h 2734151"/>
                  <a:gd name="connsiteX87" fmla="*/ 1486491 w 1858166"/>
                  <a:gd name="connsiteY87" fmla="*/ 26547 h 2734151"/>
                  <a:gd name="connsiteX88" fmla="*/ 1444012 w 1858166"/>
                  <a:gd name="connsiteY88" fmla="*/ 37166 h 2734151"/>
                  <a:gd name="connsiteX89" fmla="*/ 1539587 w 1858166"/>
                  <a:gd name="connsiteY89" fmla="*/ 0 h 2734151"/>
                  <a:gd name="connsiteX90" fmla="*/ 1515610 w 1858166"/>
                  <a:gd name="connsiteY90" fmla="*/ 16758 h 2734151"/>
                  <a:gd name="connsiteX91" fmla="*/ 1513038 w 1858166"/>
                  <a:gd name="connsiteY91" fmla="*/ 21238 h 2734151"/>
                  <a:gd name="connsiteX92" fmla="*/ 1528968 w 1858166"/>
                  <a:gd name="connsiteY92" fmla="*/ 31856 h 2734151"/>
                  <a:gd name="connsiteX93" fmla="*/ 1534277 w 1858166"/>
                  <a:gd name="connsiteY93" fmla="*/ 21238 h 2734151"/>
                  <a:gd name="connsiteX94" fmla="*/ 1515610 w 1858166"/>
                  <a:gd name="connsiteY94" fmla="*/ 16758 h 2734151"/>
                  <a:gd name="connsiteX95" fmla="*/ 1470561 w 1858166"/>
                  <a:gd name="connsiteY95" fmla="*/ 53096 h 2734151"/>
                  <a:gd name="connsiteX96" fmla="*/ 1491800 w 1858166"/>
                  <a:gd name="connsiteY96" fmla="*/ 63715 h 2734151"/>
                  <a:gd name="connsiteX97" fmla="*/ 1470561 w 1858166"/>
                  <a:gd name="connsiteY97" fmla="*/ 53096 h 2734151"/>
                  <a:gd name="connsiteX98" fmla="*/ 1603301 w 1858166"/>
                  <a:gd name="connsiteY98" fmla="*/ 69024 h 2734151"/>
                  <a:gd name="connsiteX99" fmla="*/ 1597992 w 1858166"/>
                  <a:gd name="connsiteY99" fmla="*/ 79645 h 2734151"/>
                  <a:gd name="connsiteX100" fmla="*/ 1603301 w 1858166"/>
                  <a:gd name="connsiteY100" fmla="*/ 69024 h 2734151"/>
                  <a:gd name="connsiteX101" fmla="*/ 1603301 w 1858166"/>
                  <a:gd name="connsiteY101" fmla="*/ 106192 h 2734151"/>
                  <a:gd name="connsiteX102" fmla="*/ 1528968 w 1858166"/>
                  <a:gd name="connsiteY102" fmla="*/ 191146 h 2734151"/>
                  <a:gd name="connsiteX103" fmla="*/ 1603301 w 1858166"/>
                  <a:gd name="connsiteY103" fmla="*/ 106192 h 2734151"/>
                  <a:gd name="connsiteX104" fmla="*/ 1486491 w 1858166"/>
                  <a:gd name="connsiteY104" fmla="*/ 228314 h 2734151"/>
                  <a:gd name="connsiteX105" fmla="*/ 1459942 w 1858166"/>
                  <a:gd name="connsiteY105" fmla="*/ 249553 h 2734151"/>
                  <a:gd name="connsiteX106" fmla="*/ 1486491 w 1858166"/>
                  <a:gd name="connsiteY106" fmla="*/ 228314 h 2734151"/>
                  <a:gd name="connsiteX107" fmla="*/ 1454633 w 1858166"/>
                  <a:gd name="connsiteY107" fmla="*/ 254863 h 2734151"/>
                  <a:gd name="connsiteX108" fmla="*/ 1167963 w 1858166"/>
                  <a:gd name="connsiteY108" fmla="*/ 477815 h 2734151"/>
                  <a:gd name="connsiteX109" fmla="*/ 1454633 w 1858166"/>
                  <a:gd name="connsiteY109" fmla="*/ 254863 h 2734151"/>
                  <a:gd name="connsiteX110" fmla="*/ 1364421 w 1858166"/>
                  <a:gd name="connsiteY110" fmla="*/ 297340 h 2734151"/>
                  <a:gd name="connsiteX111" fmla="*/ 1348492 w 1858166"/>
                  <a:gd name="connsiteY111" fmla="*/ 307958 h 2734151"/>
                  <a:gd name="connsiteX112" fmla="*/ 1364421 w 1858166"/>
                  <a:gd name="connsiteY112" fmla="*/ 297340 h 2734151"/>
                  <a:gd name="connsiteX113" fmla="*/ 1337874 w 1858166"/>
                  <a:gd name="connsiteY113" fmla="*/ 318526 h 2734151"/>
                  <a:gd name="connsiteX114" fmla="*/ 1316634 w 1858166"/>
                  <a:gd name="connsiteY114" fmla="*/ 334454 h 2734151"/>
                  <a:gd name="connsiteX115" fmla="*/ 1337874 w 1858166"/>
                  <a:gd name="connsiteY115" fmla="*/ 318526 h 2734151"/>
                  <a:gd name="connsiteX116" fmla="*/ 1306015 w 1858166"/>
                  <a:gd name="connsiteY116" fmla="*/ 345072 h 2734151"/>
                  <a:gd name="connsiteX117" fmla="*/ 1290085 w 1858166"/>
                  <a:gd name="connsiteY117" fmla="*/ 355693 h 2734151"/>
                  <a:gd name="connsiteX118" fmla="*/ 1306015 w 1858166"/>
                  <a:gd name="connsiteY118" fmla="*/ 345072 h 2734151"/>
                  <a:gd name="connsiteX119" fmla="*/ 1279466 w 1858166"/>
                  <a:gd name="connsiteY119" fmla="*/ 366312 h 2734151"/>
                  <a:gd name="connsiteX120" fmla="*/ 1258229 w 1858166"/>
                  <a:gd name="connsiteY120" fmla="*/ 382240 h 2734151"/>
                  <a:gd name="connsiteX121" fmla="*/ 1279466 w 1858166"/>
                  <a:gd name="connsiteY121" fmla="*/ 366312 h 2734151"/>
                  <a:gd name="connsiteX122" fmla="*/ 1252918 w 1858166"/>
                  <a:gd name="connsiteY122" fmla="*/ 387552 h 2734151"/>
                  <a:gd name="connsiteX123" fmla="*/ 1210440 w 1858166"/>
                  <a:gd name="connsiteY123" fmla="*/ 419408 h 2734151"/>
                  <a:gd name="connsiteX124" fmla="*/ 1252918 w 1858166"/>
                  <a:gd name="connsiteY124" fmla="*/ 387552 h 2734151"/>
                  <a:gd name="connsiteX125" fmla="*/ 1205131 w 1858166"/>
                  <a:gd name="connsiteY125" fmla="*/ 424717 h 2734151"/>
                  <a:gd name="connsiteX126" fmla="*/ 1061772 w 1858166"/>
                  <a:gd name="connsiteY126" fmla="*/ 530911 h 2734151"/>
                  <a:gd name="connsiteX127" fmla="*/ 1205131 w 1858166"/>
                  <a:gd name="connsiteY127" fmla="*/ 424717 h 2734151"/>
                  <a:gd name="connsiteX128" fmla="*/ 1146726 w 1858166"/>
                  <a:gd name="connsiteY128" fmla="*/ 647723 h 2734151"/>
                  <a:gd name="connsiteX129" fmla="*/ 1130796 w 1858166"/>
                  <a:gd name="connsiteY129" fmla="*/ 663651 h 2734151"/>
                  <a:gd name="connsiteX130" fmla="*/ 1146726 w 1858166"/>
                  <a:gd name="connsiteY130" fmla="*/ 647723 h 2734151"/>
                  <a:gd name="connsiteX131" fmla="*/ 1449323 w 1858166"/>
                  <a:gd name="connsiteY131" fmla="*/ 1088370 h 2734151"/>
                  <a:gd name="connsiteX132" fmla="*/ 854747 w 1858166"/>
                  <a:gd name="connsiteY132" fmla="*/ 1231678 h 2734151"/>
                  <a:gd name="connsiteX133" fmla="*/ 1173273 w 1858166"/>
                  <a:gd name="connsiteY133" fmla="*/ 1109610 h 2734151"/>
                  <a:gd name="connsiteX134" fmla="*/ 1162654 w 1858166"/>
                  <a:gd name="connsiteY134" fmla="*/ 1109610 h 2734151"/>
                  <a:gd name="connsiteX135" fmla="*/ 854747 w 1858166"/>
                  <a:gd name="connsiteY135" fmla="*/ 1210441 h 2734151"/>
                  <a:gd name="connsiteX136" fmla="*/ 860057 w 1858166"/>
                  <a:gd name="connsiteY136" fmla="*/ 1189201 h 2734151"/>
                  <a:gd name="connsiteX137" fmla="*/ 822889 w 1858166"/>
                  <a:gd name="connsiteY137" fmla="*/ 1221059 h 2734151"/>
                  <a:gd name="connsiteX138" fmla="*/ 722007 w 1858166"/>
                  <a:gd name="connsiteY138" fmla="*/ 1619229 h 2734151"/>
                  <a:gd name="connsiteX139" fmla="*/ 711386 w 1858166"/>
                  <a:gd name="connsiteY139" fmla="*/ 1714804 h 2734151"/>
                  <a:gd name="connsiteX140" fmla="*/ 923773 w 1858166"/>
                  <a:gd name="connsiteY140" fmla="*/ 1555566 h 2734151"/>
                  <a:gd name="connsiteX141" fmla="*/ 1056460 w 1858166"/>
                  <a:gd name="connsiteY141" fmla="*/ 1497161 h 2734151"/>
                  <a:gd name="connsiteX142" fmla="*/ 1481179 w 1858166"/>
                  <a:gd name="connsiteY142" fmla="*/ 1088370 h 2734151"/>
                  <a:gd name="connsiteX143" fmla="*/ 1449323 w 1858166"/>
                  <a:gd name="connsiteY143" fmla="*/ 1088370 h 2734151"/>
                  <a:gd name="connsiteX144" fmla="*/ 844129 w 1858166"/>
                  <a:gd name="connsiteY144" fmla="*/ 1178582 h 2734151"/>
                  <a:gd name="connsiteX145" fmla="*/ 833510 w 1858166"/>
                  <a:gd name="connsiteY145" fmla="*/ 1194510 h 2734151"/>
                  <a:gd name="connsiteX146" fmla="*/ 844129 w 1858166"/>
                  <a:gd name="connsiteY146" fmla="*/ 1178582 h 2734151"/>
                  <a:gd name="connsiteX147" fmla="*/ 684839 w 1858166"/>
                  <a:gd name="connsiteY147" fmla="*/ 1948429 h 2734151"/>
                  <a:gd name="connsiteX148" fmla="*/ 679530 w 1858166"/>
                  <a:gd name="connsiteY148" fmla="*/ 1969667 h 2734151"/>
                  <a:gd name="connsiteX149" fmla="*/ 690149 w 1858166"/>
                  <a:gd name="connsiteY149" fmla="*/ 1959048 h 2734151"/>
                  <a:gd name="connsiteX150" fmla="*/ 684839 w 1858166"/>
                  <a:gd name="connsiteY150" fmla="*/ 1948429 h 2734151"/>
                  <a:gd name="connsiteX151" fmla="*/ 520292 w 1858166"/>
                  <a:gd name="connsiteY151" fmla="*/ 2049258 h 2734151"/>
                  <a:gd name="connsiteX152" fmla="*/ 514983 w 1858166"/>
                  <a:gd name="connsiteY152" fmla="*/ 2065188 h 2734151"/>
                  <a:gd name="connsiteX153" fmla="*/ 520292 w 1858166"/>
                  <a:gd name="connsiteY153" fmla="*/ 2049258 h 2734151"/>
                  <a:gd name="connsiteX154" fmla="*/ 440647 w 1858166"/>
                  <a:gd name="connsiteY154" fmla="*/ 2065188 h 2734151"/>
                  <a:gd name="connsiteX155" fmla="*/ 461887 w 1858166"/>
                  <a:gd name="connsiteY155" fmla="*/ 2097046 h 2734151"/>
                  <a:gd name="connsiteX156" fmla="*/ 472506 w 1858166"/>
                  <a:gd name="connsiteY156" fmla="*/ 2091735 h 2734151"/>
                  <a:gd name="connsiteX157" fmla="*/ 440647 w 1858166"/>
                  <a:gd name="connsiteY157" fmla="*/ 2065188 h 2734151"/>
                  <a:gd name="connsiteX158" fmla="*/ 557460 w 1858166"/>
                  <a:gd name="connsiteY158" fmla="*/ 2564242 h 2734151"/>
                  <a:gd name="connsiteX159" fmla="*/ 530913 w 1858166"/>
                  <a:gd name="connsiteY159" fmla="*/ 2617338 h 2734151"/>
                  <a:gd name="connsiteX160" fmla="*/ 557460 w 1858166"/>
                  <a:gd name="connsiteY160" fmla="*/ 2564242 h 2734151"/>
                  <a:gd name="connsiteX161" fmla="*/ 541532 w 1858166"/>
                  <a:gd name="connsiteY161" fmla="*/ 2627957 h 2734151"/>
                  <a:gd name="connsiteX162" fmla="*/ 536222 w 1858166"/>
                  <a:gd name="connsiteY162" fmla="*/ 2649196 h 2734151"/>
                  <a:gd name="connsiteX163" fmla="*/ 541532 w 1858166"/>
                  <a:gd name="connsiteY163" fmla="*/ 2627957 h 2734151"/>
                  <a:gd name="connsiteX164" fmla="*/ 1810379 w 1858166"/>
                  <a:gd name="connsiteY164" fmla="*/ 960939 h 2734151"/>
                  <a:gd name="connsiteX165" fmla="*/ 1799758 w 1858166"/>
                  <a:gd name="connsiteY165" fmla="*/ 987488 h 2734151"/>
                  <a:gd name="connsiteX166" fmla="*/ 1810379 w 1858166"/>
                  <a:gd name="connsiteY166" fmla="*/ 960939 h 2734151"/>
                  <a:gd name="connsiteX167" fmla="*/ 1481179 w 1858166"/>
                  <a:gd name="connsiteY167" fmla="*/ 1035275 h 2734151"/>
                  <a:gd name="connsiteX168" fmla="*/ 1327253 w 1858166"/>
                  <a:gd name="connsiteY168" fmla="*/ 1061824 h 2734151"/>
                  <a:gd name="connsiteX169" fmla="*/ 1497110 w 1858166"/>
                  <a:gd name="connsiteY169" fmla="*/ 1035275 h 2734151"/>
                  <a:gd name="connsiteX170" fmla="*/ 1481179 w 1858166"/>
                  <a:gd name="connsiteY170" fmla="*/ 1035275 h 2734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</a:cxnLst>
                <a:rect l="l" t="t" r="r" b="b"/>
                <a:pathLst>
                  <a:path w="1858166" h="2734151">
                    <a:moveTo>
                      <a:pt x="1539587" y="0"/>
                    </a:moveTo>
                    <a:lnTo>
                      <a:pt x="1576754" y="0"/>
                    </a:lnTo>
                    <a:cubicBezTo>
                      <a:pt x="1571445" y="5310"/>
                      <a:pt x="1571445" y="10619"/>
                      <a:pt x="1571445" y="21238"/>
                    </a:cubicBezTo>
                    <a:cubicBezTo>
                      <a:pt x="1571445" y="21238"/>
                      <a:pt x="1566136" y="26547"/>
                      <a:pt x="1582064" y="26547"/>
                    </a:cubicBezTo>
                    <a:cubicBezTo>
                      <a:pt x="1592682" y="26547"/>
                      <a:pt x="1597992" y="10619"/>
                      <a:pt x="1597992" y="0"/>
                    </a:cubicBezTo>
                    <a:cubicBezTo>
                      <a:pt x="1603301" y="21238"/>
                      <a:pt x="1624541" y="47787"/>
                      <a:pt x="1624541" y="63715"/>
                    </a:cubicBezTo>
                    <a:cubicBezTo>
                      <a:pt x="1624541" y="169908"/>
                      <a:pt x="1279466" y="403480"/>
                      <a:pt x="1247608" y="435338"/>
                    </a:cubicBezTo>
                    <a:cubicBezTo>
                      <a:pt x="1247608" y="435338"/>
                      <a:pt x="1252918" y="440647"/>
                      <a:pt x="1258229" y="440647"/>
                    </a:cubicBezTo>
                    <a:lnTo>
                      <a:pt x="1444012" y="355693"/>
                    </a:lnTo>
                    <a:cubicBezTo>
                      <a:pt x="1406898" y="387552"/>
                      <a:pt x="1359111" y="408789"/>
                      <a:pt x="1306015" y="440647"/>
                    </a:cubicBezTo>
                    <a:cubicBezTo>
                      <a:pt x="1306015" y="440647"/>
                      <a:pt x="1311325" y="445957"/>
                      <a:pt x="1316634" y="445957"/>
                    </a:cubicBezTo>
                    <a:lnTo>
                      <a:pt x="1597992" y="313216"/>
                    </a:lnTo>
                    <a:cubicBezTo>
                      <a:pt x="1587373" y="318526"/>
                      <a:pt x="1550205" y="334454"/>
                      <a:pt x="1550205" y="355693"/>
                    </a:cubicBezTo>
                    <a:cubicBezTo>
                      <a:pt x="1550205" y="366312"/>
                      <a:pt x="1465251" y="376931"/>
                      <a:pt x="1459942" y="424717"/>
                    </a:cubicBezTo>
                    <a:lnTo>
                      <a:pt x="1503467" y="402049"/>
                    </a:lnTo>
                    <a:lnTo>
                      <a:pt x="1467190" y="424386"/>
                    </a:lnTo>
                    <a:cubicBezTo>
                      <a:pt x="1344510" y="497061"/>
                      <a:pt x="1221061" y="566750"/>
                      <a:pt x="1157345" y="642414"/>
                    </a:cubicBezTo>
                    <a:lnTo>
                      <a:pt x="1240763" y="585291"/>
                    </a:lnTo>
                    <a:lnTo>
                      <a:pt x="1240482" y="585492"/>
                    </a:lnTo>
                    <a:cubicBezTo>
                      <a:pt x="1077723" y="714403"/>
                      <a:pt x="922446" y="910499"/>
                      <a:pt x="886606" y="1061824"/>
                    </a:cubicBezTo>
                    <a:cubicBezTo>
                      <a:pt x="891915" y="1056514"/>
                      <a:pt x="897225" y="1045893"/>
                      <a:pt x="902534" y="1035275"/>
                    </a:cubicBezTo>
                    <a:cubicBezTo>
                      <a:pt x="987488" y="875985"/>
                      <a:pt x="1401588" y="743244"/>
                      <a:pt x="1571445" y="743244"/>
                    </a:cubicBezTo>
                    <a:cubicBezTo>
                      <a:pt x="1582064" y="743244"/>
                      <a:pt x="1640469" y="748554"/>
                      <a:pt x="1672327" y="764482"/>
                    </a:cubicBezTo>
                    <a:cubicBezTo>
                      <a:pt x="1688257" y="775103"/>
                      <a:pt x="1698876" y="801650"/>
                      <a:pt x="1720114" y="806959"/>
                    </a:cubicBezTo>
                    <a:cubicBezTo>
                      <a:pt x="1736044" y="817580"/>
                      <a:pt x="1762591" y="817580"/>
                      <a:pt x="1783830" y="833508"/>
                    </a:cubicBezTo>
                    <a:cubicBezTo>
                      <a:pt x="1799758" y="844127"/>
                      <a:pt x="1805070" y="870676"/>
                      <a:pt x="1815688" y="886604"/>
                    </a:cubicBezTo>
                    <a:cubicBezTo>
                      <a:pt x="1831617" y="907843"/>
                      <a:pt x="1858166" y="934392"/>
                      <a:pt x="1858166" y="955630"/>
                    </a:cubicBezTo>
                    <a:cubicBezTo>
                      <a:pt x="1858166" y="1072442"/>
                      <a:pt x="1635159" y="1348490"/>
                      <a:pt x="1539587" y="1428135"/>
                    </a:cubicBezTo>
                    <a:cubicBezTo>
                      <a:pt x="1428137" y="1518401"/>
                      <a:pt x="1300706" y="1592683"/>
                      <a:pt x="1194512" y="1677637"/>
                    </a:cubicBezTo>
                    <a:cubicBezTo>
                      <a:pt x="1146726" y="1709495"/>
                      <a:pt x="1125486" y="1767900"/>
                      <a:pt x="1098940" y="1815687"/>
                    </a:cubicBezTo>
                    <a:cubicBezTo>
                      <a:pt x="1061772" y="1879403"/>
                      <a:pt x="1008728" y="1953739"/>
                      <a:pt x="966251" y="2033330"/>
                    </a:cubicBezTo>
                    <a:cubicBezTo>
                      <a:pt x="902534" y="2128902"/>
                      <a:pt x="838819" y="2235096"/>
                      <a:pt x="780412" y="2346599"/>
                    </a:cubicBezTo>
                    <a:cubicBezTo>
                      <a:pt x="737935" y="2415625"/>
                      <a:pt x="700767" y="2495216"/>
                      <a:pt x="658290" y="2569552"/>
                    </a:cubicBezTo>
                    <a:cubicBezTo>
                      <a:pt x="631741" y="2612029"/>
                      <a:pt x="589264" y="2654506"/>
                      <a:pt x="552150" y="2702292"/>
                    </a:cubicBezTo>
                    <a:lnTo>
                      <a:pt x="536222" y="2702292"/>
                    </a:lnTo>
                    <a:cubicBezTo>
                      <a:pt x="530913" y="2691673"/>
                      <a:pt x="536222" y="2675743"/>
                      <a:pt x="530913" y="2665124"/>
                    </a:cubicBezTo>
                    <a:cubicBezTo>
                      <a:pt x="504364" y="2691673"/>
                      <a:pt x="477815" y="2712911"/>
                      <a:pt x="451268" y="2734151"/>
                    </a:cubicBezTo>
                    <a:cubicBezTo>
                      <a:pt x="451268" y="2728841"/>
                      <a:pt x="461887" y="2718222"/>
                      <a:pt x="467196" y="2712911"/>
                    </a:cubicBezTo>
                    <a:cubicBezTo>
                      <a:pt x="461887" y="2707602"/>
                      <a:pt x="456577" y="2707602"/>
                      <a:pt x="451268" y="2702292"/>
                    </a:cubicBezTo>
                    <a:cubicBezTo>
                      <a:pt x="456577" y="2686364"/>
                      <a:pt x="467196" y="2681055"/>
                      <a:pt x="461887" y="2665124"/>
                    </a:cubicBezTo>
                    <a:lnTo>
                      <a:pt x="430028" y="2712911"/>
                    </a:lnTo>
                    <a:cubicBezTo>
                      <a:pt x="424719" y="2681055"/>
                      <a:pt x="456577" y="2659815"/>
                      <a:pt x="461887" y="2627957"/>
                    </a:cubicBezTo>
                    <a:cubicBezTo>
                      <a:pt x="451268" y="2638578"/>
                      <a:pt x="440647" y="2643887"/>
                      <a:pt x="435338" y="2654506"/>
                    </a:cubicBezTo>
                    <a:lnTo>
                      <a:pt x="414100" y="2654506"/>
                    </a:lnTo>
                    <a:cubicBezTo>
                      <a:pt x="408791" y="2649196"/>
                      <a:pt x="408791" y="2654506"/>
                      <a:pt x="408791" y="2638578"/>
                    </a:cubicBezTo>
                    <a:cubicBezTo>
                      <a:pt x="408791" y="2627957"/>
                      <a:pt x="419410" y="2622647"/>
                      <a:pt x="419410" y="2606719"/>
                    </a:cubicBezTo>
                    <a:cubicBezTo>
                      <a:pt x="419410" y="2596098"/>
                      <a:pt x="398170" y="2553621"/>
                      <a:pt x="398170" y="2543003"/>
                    </a:cubicBezTo>
                    <a:cubicBezTo>
                      <a:pt x="398170" y="2468667"/>
                      <a:pt x="599885" y="2171379"/>
                      <a:pt x="615813" y="2155451"/>
                    </a:cubicBezTo>
                    <a:cubicBezTo>
                      <a:pt x="652981" y="2097046"/>
                      <a:pt x="722007" y="2022711"/>
                      <a:pt x="753865" y="1948429"/>
                    </a:cubicBezTo>
                    <a:cubicBezTo>
                      <a:pt x="727316" y="1953739"/>
                      <a:pt x="700767" y="2001525"/>
                      <a:pt x="674221" y="1985597"/>
                    </a:cubicBezTo>
                    <a:cubicBezTo>
                      <a:pt x="668909" y="2017402"/>
                      <a:pt x="663600" y="2049258"/>
                      <a:pt x="652981" y="2081116"/>
                    </a:cubicBezTo>
                    <a:lnTo>
                      <a:pt x="631741" y="2081116"/>
                    </a:lnTo>
                    <a:lnTo>
                      <a:pt x="631741" y="2065188"/>
                    </a:lnTo>
                    <a:lnTo>
                      <a:pt x="621123" y="2054569"/>
                    </a:lnTo>
                    <a:cubicBezTo>
                      <a:pt x="589264" y="2081116"/>
                      <a:pt x="605195" y="2081116"/>
                      <a:pt x="605195" y="2097046"/>
                    </a:cubicBezTo>
                    <a:cubicBezTo>
                      <a:pt x="605195" y="2107665"/>
                      <a:pt x="594576" y="2112974"/>
                      <a:pt x="584009" y="2112974"/>
                    </a:cubicBezTo>
                    <a:cubicBezTo>
                      <a:pt x="568081" y="2112974"/>
                      <a:pt x="573390" y="2107665"/>
                      <a:pt x="562769" y="2097046"/>
                    </a:cubicBezTo>
                    <a:cubicBezTo>
                      <a:pt x="557460" y="2102356"/>
                      <a:pt x="546841" y="2102356"/>
                      <a:pt x="541532" y="2097046"/>
                    </a:cubicBezTo>
                    <a:cubicBezTo>
                      <a:pt x="536222" y="2091735"/>
                      <a:pt x="530913" y="2081116"/>
                      <a:pt x="525603" y="2070497"/>
                    </a:cubicBezTo>
                    <a:cubicBezTo>
                      <a:pt x="509673" y="2081116"/>
                      <a:pt x="509673" y="2086425"/>
                      <a:pt x="509673" y="2097046"/>
                    </a:cubicBezTo>
                    <a:cubicBezTo>
                      <a:pt x="509673" y="2102356"/>
                      <a:pt x="504364" y="2112974"/>
                      <a:pt x="530913" y="2118284"/>
                    </a:cubicBezTo>
                    <a:cubicBezTo>
                      <a:pt x="525603" y="2128902"/>
                      <a:pt x="520292" y="2139523"/>
                      <a:pt x="504364" y="2139523"/>
                    </a:cubicBezTo>
                    <a:cubicBezTo>
                      <a:pt x="493745" y="2139523"/>
                      <a:pt x="483124" y="2118284"/>
                      <a:pt x="472506" y="2107665"/>
                    </a:cubicBezTo>
                    <a:cubicBezTo>
                      <a:pt x="461887" y="2107665"/>
                      <a:pt x="440647" y="2107665"/>
                      <a:pt x="430028" y="2097046"/>
                    </a:cubicBezTo>
                    <a:cubicBezTo>
                      <a:pt x="414100" y="2086425"/>
                      <a:pt x="398170" y="1980285"/>
                      <a:pt x="398170" y="1969667"/>
                    </a:cubicBezTo>
                    <a:lnTo>
                      <a:pt x="398170" y="1815687"/>
                    </a:lnTo>
                    <a:cubicBezTo>
                      <a:pt x="403480" y="1762591"/>
                      <a:pt x="414100" y="1704183"/>
                      <a:pt x="419410" y="1645778"/>
                    </a:cubicBezTo>
                    <a:cubicBezTo>
                      <a:pt x="456577" y="1412207"/>
                      <a:pt x="536222" y="1157396"/>
                      <a:pt x="684839" y="918462"/>
                    </a:cubicBezTo>
                    <a:lnTo>
                      <a:pt x="684839" y="913153"/>
                    </a:lnTo>
                    <a:cubicBezTo>
                      <a:pt x="493745" y="1040584"/>
                      <a:pt x="297288" y="1173273"/>
                      <a:pt x="111503" y="1231678"/>
                    </a:cubicBezTo>
                    <a:cubicBezTo>
                      <a:pt x="100884" y="1231678"/>
                      <a:pt x="84954" y="1247608"/>
                      <a:pt x="69026" y="1247608"/>
                    </a:cubicBezTo>
                    <a:lnTo>
                      <a:pt x="53096" y="1247608"/>
                    </a:lnTo>
                    <a:cubicBezTo>
                      <a:pt x="63717" y="1231678"/>
                      <a:pt x="79645" y="1231678"/>
                      <a:pt x="95573" y="1221059"/>
                    </a:cubicBezTo>
                    <a:cubicBezTo>
                      <a:pt x="90264" y="1215750"/>
                      <a:pt x="84954" y="1215750"/>
                      <a:pt x="79645" y="1215750"/>
                    </a:cubicBezTo>
                    <a:lnTo>
                      <a:pt x="90264" y="1205131"/>
                    </a:lnTo>
                    <a:cubicBezTo>
                      <a:pt x="58405" y="1210441"/>
                      <a:pt x="37168" y="1221059"/>
                      <a:pt x="5309" y="1226369"/>
                    </a:cubicBezTo>
                    <a:cubicBezTo>
                      <a:pt x="15928" y="1215750"/>
                      <a:pt x="31858" y="1194510"/>
                      <a:pt x="53096" y="1178582"/>
                    </a:cubicBezTo>
                    <a:cubicBezTo>
                      <a:pt x="47787" y="1173273"/>
                      <a:pt x="53096" y="1173273"/>
                      <a:pt x="37168" y="1173273"/>
                    </a:cubicBezTo>
                    <a:cubicBezTo>
                      <a:pt x="26549" y="1173273"/>
                      <a:pt x="10619" y="1183892"/>
                      <a:pt x="0" y="1183892"/>
                    </a:cubicBezTo>
                    <a:cubicBezTo>
                      <a:pt x="10619" y="1173273"/>
                      <a:pt x="26549" y="1152087"/>
                      <a:pt x="31858" y="1141468"/>
                    </a:cubicBezTo>
                    <a:cubicBezTo>
                      <a:pt x="37168" y="1136159"/>
                      <a:pt x="31858" y="1130850"/>
                      <a:pt x="31858" y="1125538"/>
                    </a:cubicBezTo>
                    <a:cubicBezTo>
                      <a:pt x="334456" y="934392"/>
                      <a:pt x="652981" y="780412"/>
                      <a:pt x="966251" y="541529"/>
                    </a:cubicBezTo>
                    <a:cubicBezTo>
                      <a:pt x="1120177" y="424717"/>
                      <a:pt x="1306015" y="265481"/>
                      <a:pt x="1459942" y="106192"/>
                    </a:cubicBezTo>
                    <a:cubicBezTo>
                      <a:pt x="1470561" y="95573"/>
                      <a:pt x="1481179" y="79645"/>
                      <a:pt x="1481179" y="69024"/>
                    </a:cubicBezTo>
                    <a:cubicBezTo>
                      <a:pt x="1470561" y="58405"/>
                      <a:pt x="1465251" y="58405"/>
                      <a:pt x="1444012" y="58405"/>
                    </a:cubicBezTo>
                    <a:cubicBezTo>
                      <a:pt x="1459942" y="53096"/>
                      <a:pt x="1481179" y="42477"/>
                      <a:pt x="1502419" y="42477"/>
                    </a:cubicBezTo>
                    <a:cubicBezTo>
                      <a:pt x="1502419" y="37166"/>
                      <a:pt x="1507728" y="37166"/>
                      <a:pt x="1513038" y="31856"/>
                    </a:cubicBezTo>
                    <a:cubicBezTo>
                      <a:pt x="1507728" y="26547"/>
                      <a:pt x="1497110" y="26547"/>
                      <a:pt x="1486491" y="26547"/>
                    </a:cubicBezTo>
                    <a:cubicBezTo>
                      <a:pt x="1470561" y="26547"/>
                      <a:pt x="1459942" y="31856"/>
                      <a:pt x="1444012" y="37166"/>
                    </a:cubicBezTo>
                    <a:cubicBezTo>
                      <a:pt x="1475870" y="21238"/>
                      <a:pt x="1507728" y="10619"/>
                      <a:pt x="1539587" y="0"/>
                    </a:cubicBezTo>
                    <a:close/>
                    <a:moveTo>
                      <a:pt x="1515610" y="16758"/>
                    </a:moveTo>
                    <a:cubicBezTo>
                      <a:pt x="1514034" y="17256"/>
                      <a:pt x="1513038" y="18583"/>
                      <a:pt x="1513038" y="21238"/>
                    </a:cubicBezTo>
                    <a:cubicBezTo>
                      <a:pt x="1513038" y="37166"/>
                      <a:pt x="1523656" y="31856"/>
                      <a:pt x="1528968" y="31856"/>
                    </a:cubicBezTo>
                    <a:cubicBezTo>
                      <a:pt x="1534277" y="26547"/>
                      <a:pt x="1534277" y="21238"/>
                      <a:pt x="1534277" y="21238"/>
                    </a:cubicBezTo>
                    <a:cubicBezTo>
                      <a:pt x="1530295" y="21238"/>
                      <a:pt x="1520339" y="15265"/>
                      <a:pt x="1515610" y="16758"/>
                    </a:cubicBezTo>
                    <a:close/>
                    <a:moveTo>
                      <a:pt x="1470561" y="53096"/>
                    </a:moveTo>
                    <a:cubicBezTo>
                      <a:pt x="1475870" y="53096"/>
                      <a:pt x="1486491" y="63715"/>
                      <a:pt x="1491800" y="63715"/>
                    </a:cubicBezTo>
                    <a:lnTo>
                      <a:pt x="1470561" y="53096"/>
                    </a:lnTo>
                    <a:close/>
                    <a:moveTo>
                      <a:pt x="1603301" y="69024"/>
                    </a:moveTo>
                    <a:cubicBezTo>
                      <a:pt x="1597992" y="69024"/>
                      <a:pt x="1597992" y="74333"/>
                      <a:pt x="1597992" y="79645"/>
                    </a:cubicBezTo>
                    <a:cubicBezTo>
                      <a:pt x="1597992" y="74333"/>
                      <a:pt x="1603301" y="69024"/>
                      <a:pt x="1603301" y="69024"/>
                    </a:cubicBezTo>
                    <a:close/>
                    <a:moveTo>
                      <a:pt x="1603301" y="106192"/>
                    </a:moveTo>
                    <a:cubicBezTo>
                      <a:pt x="1582064" y="132741"/>
                      <a:pt x="1555515" y="164599"/>
                      <a:pt x="1528968" y="191146"/>
                    </a:cubicBezTo>
                    <a:cubicBezTo>
                      <a:pt x="1560824" y="164599"/>
                      <a:pt x="1587373" y="132741"/>
                      <a:pt x="1603301" y="106192"/>
                    </a:cubicBezTo>
                    <a:close/>
                    <a:moveTo>
                      <a:pt x="1486491" y="228314"/>
                    </a:moveTo>
                    <a:cubicBezTo>
                      <a:pt x="1475870" y="233623"/>
                      <a:pt x="1465251" y="244244"/>
                      <a:pt x="1459942" y="249553"/>
                    </a:cubicBezTo>
                    <a:cubicBezTo>
                      <a:pt x="1470561" y="244244"/>
                      <a:pt x="1481179" y="233623"/>
                      <a:pt x="1486491" y="228314"/>
                    </a:cubicBezTo>
                    <a:close/>
                    <a:moveTo>
                      <a:pt x="1454633" y="254863"/>
                    </a:moveTo>
                    <a:lnTo>
                      <a:pt x="1167963" y="477815"/>
                    </a:lnTo>
                    <a:cubicBezTo>
                      <a:pt x="1263538" y="419408"/>
                      <a:pt x="1359111" y="334454"/>
                      <a:pt x="1454633" y="254863"/>
                    </a:cubicBezTo>
                    <a:close/>
                    <a:moveTo>
                      <a:pt x="1364421" y="297340"/>
                    </a:moveTo>
                    <a:cubicBezTo>
                      <a:pt x="1359111" y="297340"/>
                      <a:pt x="1353802" y="302649"/>
                      <a:pt x="1348492" y="307958"/>
                    </a:cubicBezTo>
                    <a:cubicBezTo>
                      <a:pt x="1353802" y="307958"/>
                      <a:pt x="1359111" y="302649"/>
                      <a:pt x="1364421" y="297340"/>
                    </a:cubicBezTo>
                    <a:close/>
                    <a:moveTo>
                      <a:pt x="1337874" y="318526"/>
                    </a:moveTo>
                    <a:cubicBezTo>
                      <a:pt x="1332562" y="318526"/>
                      <a:pt x="1321944" y="329144"/>
                      <a:pt x="1316634" y="334454"/>
                    </a:cubicBezTo>
                    <a:cubicBezTo>
                      <a:pt x="1321944" y="334454"/>
                      <a:pt x="1332562" y="323835"/>
                      <a:pt x="1337874" y="318526"/>
                    </a:cubicBezTo>
                    <a:close/>
                    <a:moveTo>
                      <a:pt x="1306015" y="345072"/>
                    </a:moveTo>
                    <a:cubicBezTo>
                      <a:pt x="1300706" y="345072"/>
                      <a:pt x="1295395" y="350384"/>
                      <a:pt x="1290085" y="355693"/>
                    </a:cubicBezTo>
                    <a:cubicBezTo>
                      <a:pt x="1295395" y="355693"/>
                      <a:pt x="1300706" y="350384"/>
                      <a:pt x="1306015" y="345072"/>
                    </a:cubicBezTo>
                    <a:close/>
                    <a:moveTo>
                      <a:pt x="1279466" y="366312"/>
                    </a:moveTo>
                    <a:cubicBezTo>
                      <a:pt x="1274157" y="366312"/>
                      <a:pt x="1263538" y="376931"/>
                      <a:pt x="1258229" y="382240"/>
                    </a:cubicBezTo>
                    <a:cubicBezTo>
                      <a:pt x="1263538" y="382240"/>
                      <a:pt x="1274157" y="371621"/>
                      <a:pt x="1279466" y="366312"/>
                    </a:cubicBezTo>
                    <a:close/>
                    <a:moveTo>
                      <a:pt x="1252918" y="387552"/>
                    </a:moveTo>
                    <a:cubicBezTo>
                      <a:pt x="1236989" y="398170"/>
                      <a:pt x="1221061" y="408789"/>
                      <a:pt x="1210440" y="419408"/>
                    </a:cubicBezTo>
                    <a:cubicBezTo>
                      <a:pt x="1226371" y="408789"/>
                      <a:pt x="1242299" y="398170"/>
                      <a:pt x="1252918" y="387552"/>
                    </a:cubicBezTo>
                    <a:close/>
                    <a:moveTo>
                      <a:pt x="1205131" y="424717"/>
                    </a:moveTo>
                    <a:lnTo>
                      <a:pt x="1061772" y="530911"/>
                    </a:lnTo>
                    <a:cubicBezTo>
                      <a:pt x="1109558" y="499052"/>
                      <a:pt x="1157345" y="461885"/>
                      <a:pt x="1205131" y="424717"/>
                    </a:cubicBezTo>
                    <a:close/>
                    <a:moveTo>
                      <a:pt x="1146726" y="647723"/>
                    </a:moveTo>
                    <a:cubicBezTo>
                      <a:pt x="1141417" y="647723"/>
                      <a:pt x="1130796" y="658342"/>
                      <a:pt x="1130796" y="663651"/>
                    </a:cubicBezTo>
                    <a:lnTo>
                      <a:pt x="1146726" y="647723"/>
                    </a:lnTo>
                    <a:close/>
                    <a:moveTo>
                      <a:pt x="1449323" y="1088370"/>
                    </a:moveTo>
                    <a:lnTo>
                      <a:pt x="854747" y="1231678"/>
                    </a:lnTo>
                    <a:cubicBezTo>
                      <a:pt x="913155" y="1146778"/>
                      <a:pt x="1067081" y="1146778"/>
                      <a:pt x="1173273" y="1109610"/>
                    </a:cubicBezTo>
                    <a:lnTo>
                      <a:pt x="1162654" y="1109610"/>
                    </a:lnTo>
                    <a:cubicBezTo>
                      <a:pt x="1061772" y="1141468"/>
                      <a:pt x="945011" y="1141468"/>
                      <a:pt x="854747" y="1210441"/>
                    </a:cubicBezTo>
                    <a:cubicBezTo>
                      <a:pt x="854747" y="1199820"/>
                      <a:pt x="860057" y="1194510"/>
                      <a:pt x="860057" y="1189201"/>
                    </a:cubicBezTo>
                    <a:cubicBezTo>
                      <a:pt x="844129" y="1199820"/>
                      <a:pt x="828199" y="1210441"/>
                      <a:pt x="822889" y="1221059"/>
                    </a:cubicBezTo>
                    <a:cubicBezTo>
                      <a:pt x="775103" y="1348490"/>
                      <a:pt x="743244" y="1486543"/>
                      <a:pt x="722007" y="1619229"/>
                    </a:cubicBezTo>
                    <a:cubicBezTo>
                      <a:pt x="716698" y="1651088"/>
                      <a:pt x="711386" y="1682946"/>
                      <a:pt x="711386" y="1714804"/>
                    </a:cubicBezTo>
                    <a:cubicBezTo>
                      <a:pt x="769793" y="1656397"/>
                      <a:pt x="860057" y="1587373"/>
                      <a:pt x="923773" y="1555566"/>
                    </a:cubicBezTo>
                    <a:cubicBezTo>
                      <a:pt x="960941" y="1529020"/>
                      <a:pt x="1019295" y="1523710"/>
                      <a:pt x="1056460" y="1497161"/>
                    </a:cubicBezTo>
                    <a:cubicBezTo>
                      <a:pt x="1199822" y="1396277"/>
                      <a:pt x="1369730" y="1221059"/>
                      <a:pt x="1481179" y="1088370"/>
                    </a:cubicBezTo>
                    <a:lnTo>
                      <a:pt x="1449323" y="1088370"/>
                    </a:lnTo>
                    <a:close/>
                    <a:moveTo>
                      <a:pt x="844129" y="1178582"/>
                    </a:moveTo>
                    <a:cubicBezTo>
                      <a:pt x="838819" y="1178582"/>
                      <a:pt x="833510" y="1189201"/>
                      <a:pt x="833510" y="1194510"/>
                    </a:cubicBezTo>
                    <a:cubicBezTo>
                      <a:pt x="838819" y="1189201"/>
                      <a:pt x="838819" y="1183892"/>
                      <a:pt x="844129" y="1178582"/>
                    </a:cubicBezTo>
                    <a:close/>
                    <a:moveTo>
                      <a:pt x="684839" y="1948429"/>
                    </a:moveTo>
                    <a:cubicBezTo>
                      <a:pt x="679530" y="1953739"/>
                      <a:pt x="679530" y="1964357"/>
                      <a:pt x="679530" y="1969667"/>
                    </a:cubicBezTo>
                    <a:lnTo>
                      <a:pt x="690149" y="1959048"/>
                    </a:lnTo>
                    <a:cubicBezTo>
                      <a:pt x="690149" y="1953739"/>
                      <a:pt x="684839" y="1948429"/>
                      <a:pt x="684839" y="1948429"/>
                    </a:cubicBezTo>
                    <a:close/>
                    <a:moveTo>
                      <a:pt x="520292" y="2049258"/>
                    </a:moveTo>
                    <a:cubicBezTo>
                      <a:pt x="514983" y="2049258"/>
                      <a:pt x="514983" y="2059879"/>
                      <a:pt x="514983" y="2065188"/>
                    </a:cubicBezTo>
                    <a:cubicBezTo>
                      <a:pt x="520292" y="2059879"/>
                      <a:pt x="520292" y="2054569"/>
                      <a:pt x="520292" y="2049258"/>
                    </a:cubicBezTo>
                    <a:close/>
                    <a:moveTo>
                      <a:pt x="440647" y="2065188"/>
                    </a:moveTo>
                    <a:cubicBezTo>
                      <a:pt x="445959" y="2075807"/>
                      <a:pt x="445959" y="2097046"/>
                      <a:pt x="461887" y="2097046"/>
                    </a:cubicBezTo>
                    <a:cubicBezTo>
                      <a:pt x="472506" y="2097046"/>
                      <a:pt x="472506" y="2091735"/>
                      <a:pt x="472506" y="2091735"/>
                    </a:cubicBezTo>
                    <a:cubicBezTo>
                      <a:pt x="461887" y="2081116"/>
                      <a:pt x="451268" y="2070497"/>
                      <a:pt x="440647" y="2065188"/>
                    </a:cubicBezTo>
                    <a:close/>
                    <a:moveTo>
                      <a:pt x="557460" y="2564242"/>
                    </a:moveTo>
                    <a:cubicBezTo>
                      <a:pt x="552150" y="2580170"/>
                      <a:pt x="536222" y="2601410"/>
                      <a:pt x="530913" y="2617338"/>
                    </a:cubicBezTo>
                    <a:cubicBezTo>
                      <a:pt x="541532" y="2596098"/>
                      <a:pt x="557460" y="2585480"/>
                      <a:pt x="557460" y="2564242"/>
                    </a:cubicBezTo>
                    <a:close/>
                    <a:moveTo>
                      <a:pt x="541532" y="2627957"/>
                    </a:moveTo>
                    <a:cubicBezTo>
                      <a:pt x="536222" y="2627957"/>
                      <a:pt x="536222" y="2643887"/>
                      <a:pt x="536222" y="2649196"/>
                    </a:cubicBezTo>
                    <a:cubicBezTo>
                      <a:pt x="541532" y="2643887"/>
                      <a:pt x="541532" y="2633266"/>
                      <a:pt x="541532" y="2627957"/>
                    </a:cubicBezTo>
                    <a:close/>
                    <a:moveTo>
                      <a:pt x="1810379" y="960939"/>
                    </a:moveTo>
                    <a:cubicBezTo>
                      <a:pt x="1805070" y="971558"/>
                      <a:pt x="1799758" y="982179"/>
                      <a:pt x="1799758" y="987488"/>
                    </a:cubicBezTo>
                    <a:cubicBezTo>
                      <a:pt x="1805070" y="982179"/>
                      <a:pt x="1810379" y="971558"/>
                      <a:pt x="1810379" y="960939"/>
                    </a:cubicBezTo>
                    <a:close/>
                    <a:moveTo>
                      <a:pt x="1481179" y="1035275"/>
                    </a:moveTo>
                    <a:cubicBezTo>
                      <a:pt x="1428137" y="1040584"/>
                      <a:pt x="1375039" y="1051203"/>
                      <a:pt x="1327253" y="1061824"/>
                    </a:cubicBezTo>
                    <a:cubicBezTo>
                      <a:pt x="1385660" y="1051203"/>
                      <a:pt x="1444012" y="1040584"/>
                      <a:pt x="1497110" y="1035275"/>
                    </a:cubicBezTo>
                    <a:lnTo>
                      <a:pt x="1481179" y="1035275"/>
                    </a:ln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7FA68DCE-E46B-4732-9C8C-D3F0998C36D2}"/>
                  </a:ext>
                </a:extLst>
              </p:cNvPr>
              <p:cNvSpPr/>
              <p:nvPr/>
            </p:nvSpPr>
            <p:spPr>
              <a:xfrm>
                <a:off x="4024980" y="2778676"/>
                <a:ext cx="1268847" cy="1076138"/>
              </a:xfrm>
              <a:custGeom>
                <a:avLst/>
                <a:gdLst>
                  <a:gd name="connsiteX0" fmla="*/ 414100 w 1268847"/>
                  <a:gd name="connsiteY0" fmla="*/ 0 h 1076138"/>
                  <a:gd name="connsiteX1" fmla="*/ 408791 w 1268847"/>
                  <a:gd name="connsiteY1" fmla="*/ 58405 h 1076138"/>
                  <a:gd name="connsiteX2" fmla="*/ 424719 w 1268847"/>
                  <a:gd name="connsiteY2" fmla="*/ 42477 h 1076138"/>
                  <a:gd name="connsiteX3" fmla="*/ 419409 w 1268847"/>
                  <a:gd name="connsiteY3" fmla="*/ 84954 h 1076138"/>
                  <a:gd name="connsiteX4" fmla="*/ 424719 w 1268847"/>
                  <a:gd name="connsiteY4" fmla="*/ 95573 h 1076138"/>
                  <a:gd name="connsiteX5" fmla="*/ 419409 w 1268847"/>
                  <a:gd name="connsiteY5" fmla="*/ 122068 h 1076138"/>
                  <a:gd name="connsiteX6" fmla="*/ 430030 w 1268847"/>
                  <a:gd name="connsiteY6" fmla="*/ 137996 h 1076138"/>
                  <a:gd name="connsiteX7" fmla="*/ 435340 w 1268847"/>
                  <a:gd name="connsiteY7" fmla="*/ 159236 h 1076138"/>
                  <a:gd name="connsiteX8" fmla="*/ 461886 w 1268847"/>
                  <a:gd name="connsiteY8" fmla="*/ 180473 h 1076138"/>
                  <a:gd name="connsiteX9" fmla="*/ 477817 w 1268847"/>
                  <a:gd name="connsiteY9" fmla="*/ 291976 h 1076138"/>
                  <a:gd name="connsiteX10" fmla="*/ 414100 w 1268847"/>
                  <a:gd name="connsiteY10" fmla="*/ 583955 h 1076138"/>
                  <a:gd name="connsiteX11" fmla="*/ 424719 w 1268847"/>
                  <a:gd name="connsiteY11" fmla="*/ 589264 h 1076138"/>
                  <a:gd name="connsiteX12" fmla="*/ 945013 w 1268847"/>
                  <a:gd name="connsiteY12" fmla="*/ 376931 h 1076138"/>
                  <a:gd name="connsiteX13" fmla="*/ 1014039 w 1268847"/>
                  <a:gd name="connsiteY13" fmla="*/ 398170 h 1076138"/>
                  <a:gd name="connsiteX14" fmla="*/ 1051206 w 1268847"/>
                  <a:gd name="connsiteY14" fmla="*/ 403480 h 1076138"/>
                  <a:gd name="connsiteX15" fmla="*/ 1072390 w 1268847"/>
                  <a:gd name="connsiteY15" fmla="*/ 424719 h 1076138"/>
                  <a:gd name="connsiteX16" fmla="*/ 1120179 w 1268847"/>
                  <a:gd name="connsiteY16" fmla="*/ 408789 h 1076138"/>
                  <a:gd name="connsiteX17" fmla="*/ 1157344 w 1268847"/>
                  <a:gd name="connsiteY17" fmla="*/ 414098 h 1076138"/>
                  <a:gd name="connsiteX18" fmla="*/ 1109558 w 1268847"/>
                  <a:gd name="connsiteY18" fmla="*/ 435338 h 1076138"/>
                  <a:gd name="connsiteX19" fmla="*/ 1120179 w 1268847"/>
                  <a:gd name="connsiteY19" fmla="*/ 440647 h 1076138"/>
                  <a:gd name="connsiteX20" fmla="*/ 1221061 w 1268847"/>
                  <a:gd name="connsiteY20" fmla="*/ 403480 h 1076138"/>
                  <a:gd name="connsiteX21" fmla="*/ 1226370 w 1268847"/>
                  <a:gd name="connsiteY21" fmla="*/ 414098 h 1076138"/>
                  <a:gd name="connsiteX22" fmla="*/ 1152035 w 1268847"/>
                  <a:gd name="connsiteY22" fmla="*/ 451266 h 1076138"/>
                  <a:gd name="connsiteX23" fmla="*/ 1178584 w 1268847"/>
                  <a:gd name="connsiteY23" fmla="*/ 461885 h 1076138"/>
                  <a:gd name="connsiteX24" fmla="*/ 1157344 w 1268847"/>
                  <a:gd name="connsiteY24" fmla="*/ 472506 h 1076138"/>
                  <a:gd name="connsiteX25" fmla="*/ 1167965 w 1268847"/>
                  <a:gd name="connsiteY25" fmla="*/ 477815 h 1076138"/>
                  <a:gd name="connsiteX26" fmla="*/ 1268847 w 1268847"/>
                  <a:gd name="connsiteY26" fmla="*/ 440647 h 1076138"/>
                  <a:gd name="connsiteX27" fmla="*/ 1215752 w 1268847"/>
                  <a:gd name="connsiteY27" fmla="*/ 477815 h 1076138"/>
                  <a:gd name="connsiteX28" fmla="*/ 1226370 w 1268847"/>
                  <a:gd name="connsiteY28" fmla="*/ 493743 h 1076138"/>
                  <a:gd name="connsiteX29" fmla="*/ 1258229 w 1268847"/>
                  <a:gd name="connsiteY29" fmla="*/ 477815 h 1076138"/>
                  <a:gd name="connsiteX30" fmla="*/ 1157344 w 1268847"/>
                  <a:gd name="connsiteY30" fmla="*/ 573336 h 1076138"/>
                  <a:gd name="connsiteX31" fmla="*/ 1173274 w 1268847"/>
                  <a:gd name="connsiteY31" fmla="*/ 578646 h 1076138"/>
                  <a:gd name="connsiteX32" fmla="*/ 1120179 w 1268847"/>
                  <a:gd name="connsiteY32" fmla="*/ 605192 h 1076138"/>
                  <a:gd name="connsiteX33" fmla="*/ 1136107 w 1268847"/>
                  <a:gd name="connsiteY33" fmla="*/ 605192 h 1076138"/>
                  <a:gd name="connsiteX34" fmla="*/ 1109558 w 1268847"/>
                  <a:gd name="connsiteY34" fmla="*/ 626432 h 1076138"/>
                  <a:gd name="connsiteX35" fmla="*/ 1120179 w 1268847"/>
                  <a:gd name="connsiteY35" fmla="*/ 631741 h 1076138"/>
                  <a:gd name="connsiteX36" fmla="*/ 1157344 w 1268847"/>
                  <a:gd name="connsiteY36" fmla="*/ 615813 h 1076138"/>
                  <a:gd name="connsiteX37" fmla="*/ 403481 w 1268847"/>
                  <a:gd name="connsiteY37" fmla="*/ 987434 h 1076138"/>
                  <a:gd name="connsiteX38" fmla="*/ 355695 w 1268847"/>
                  <a:gd name="connsiteY38" fmla="*/ 1024602 h 1076138"/>
                  <a:gd name="connsiteX39" fmla="*/ 254811 w 1268847"/>
                  <a:gd name="connsiteY39" fmla="*/ 1056460 h 1076138"/>
                  <a:gd name="connsiteX40" fmla="*/ 207078 w 1268847"/>
                  <a:gd name="connsiteY40" fmla="*/ 1067079 h 1076138"/>
                  <a:gd name="connsiteX41" fmla="*/ 217697 w 1268847"/>
                  <a:gd name="connsiteY41" fmla="*/ 1056460 h 1076138"/>
                  <a:gd name="connsiteX42" fmla="*/ 201768 w 1268847"/>
                  <a:gd name="connsiteY42" fmla="*/ 1045842 h 1076138"/>
                  <a:gd name="connsiteX43" fmla="*/ 194651 w 1268847"/>
                  <a:gd name="connsiteY43" fmla="*/ 1053404 h 1076138"/>
                  <a:gd name="connsiteX44" fmla="*/ 187829 w 1268847"/>
                  <a:gd name="connsiteY44" fmla="*/ 1041859 h 1076138"/>
                  <a:gd name="connsiteX45" fmla="*/ 175220 w 1268847"/>
                  <a:gd name="connsiteY45" fmla="*/ 1035221 h 1076138"/>
                  <a:gd name="connsiteX46" fmla="*/ 148671 w 1268847"/>
                  <a:gd name="connsiteY46" fmla="*/ 1053805 h 1076138"/>
                  <a:gd name="connsiteX47" fmla="*/ 131493 w 1268847"/>
                  <a:gd name="connsiteY47" fmla="*/ 1076138 h 1076138"/>
                  <a:gd name="connsiteX48" fmla="*/ 132742 w 1268847"/>
                  <a:gd name="connsiteY48" fmla="*/ 1061770 h 1076138"/>
                  <a:gd name="connsiteX49" fmla="*/ 122124 w 1268847"/>
                  <a:gd name="connsiteY49" fmla="*/ 1072388 h 1076138"/>
                  <a:gd name="connsiteX50" fmla="*/ 148671 w 1268847"/>
                  <a:gd name="connsiteY50" fmla="*/ 1024602 h 1076138"/>
                  <a:gd name="connsiteX51" fmla="*/ 127433 w 1268847"/>
                  <a:gd name="connsiteY51" fmla="*/ 1029911 h 1076138"/>
                  <a:gd name="connsiteX52" fmla="*/ 120135 w 1268847"/>
                  <a:gd name="connsiteY52" fmla="*/ 1032424 h 1076138"/>
                  <a:gd name="connsiteX53" fmla="*/ 122124 w 1268847"/>
                  <a:gd name="connsiteY53" fmla="*/ 1029911 h 1076138"/>
                  <a:gd name="connsiteX54" fmla="*/ 0 w 1268847"/>
                  <a:gd name="connsiteY54" fmla="*/ 891915 h 1076138"/>
                  <a:gd name="connsiteX55" fmla="*/ 26549 w 1268847"/>
                  <a:gd name="connsiteY55" fmla="*/ 822889 h 1076138"/>
                  <a:gd name="connsiteX56" fmla="*/ 37168 w 1268847"/>
                  <a:gd name="connsiteY56" fmla="*/ 844127 h 1076138"/>
                  <a:gd name="connsiteX57" fmla="*/ 42479 w 1268847"/>
                  <a:gd name="connsiteY57" fmla="*/ 833508 h 1076138"/>
                  <a:gd name="connsiteX58" fmla="*/ 26549 w 1268847"/>
                  <a:gd name="connsiteY58" fmla="*/ 775103 h 1076138"/>
                  <a:gd name="connsiteX59" fmla="*/ 47788 w 1268847"/>
                  <a:gd name="connsiteY59" fmla="*/ 663600 h 1076138"/>
                  <a:gd name="connsiteX60" fmla="*/ 249501 w 1268847"/>
                  <a:gd name="connsiteY60" fmla="*/ 143306 h 1076138"/>
                  <a:gd name="connsiteX61" fmla="*/ 281360 w 1268847"/>
                  <a:gd name="connsiteY61" fmla="*/ 122068 h 1076138"/>
                  <a:gd name="connsiteX62" fmla="*/ 291978 w 1268847"/>
                  <a:gd name="connsiteY62" fmla="*/ 127378 h 1076138"/>
                  <a:gd name="connsiteX63" fmla="*/ 291978 w 1268847"/>
                  <a:gd name="connsiteY63" fmla="*/ 137996 h 1076138"/>
                  <a:gd name="connsiteX64" fmla="*/ 265429 w 1268847"/>
                  <a:gd name="connsiteY64" fmla="*/ 185785 h 1076138"/>
                  <a:gd name="connsiteX65" fmla="*/ 270741 w 1268847"/>
                  <a:gd name="connsiteY65" fmla="*/ 207022 h 1076138"/>
                  <a:gd name="connsiteX66" fmla="*/ 366314 w 1268847"/>
                  <a:gd name="connsiteY66" fmla="*/ 31856 h 1076138"/>
                  <a:gd name="connsiteX67" fmla="*/ 376932 w 1268847"/>
                  <a:gd name="connsiteY67" fmla="*/ 47787 h 1076138"/>
                  <a:gd name="connsiteX68" fmla="*/ 376932 w 1268847"/>
                  <a:gd name="connsiteY68" fmla="*/ 69024 h 1076138"/>
                  <a:gd name="connsiteX69" fmla="*/ 414100 w 1268847"/>
                  <a:gd name="connsiteY69" fmla="*/ 0 h 1076138"/>
                  <a:gd name="connsiteX70" fmla="*/ 15930 w 1268847"/>
                  <a:gd name="connsiteY70" fmla="*/ 870676 h 1076138"/>
                  <a:gd name="connsiteX71" fmla="*/ 21239 w 1268847"/>
                  <a:gd name="connsiteY71" fmla="*/ 902534 h 1076138"/>
                  <a:gd name="connsiteX72" fmla="*/ 26549 w 1268847"/>
                  <a:gd name="connsiteY72" fmla="*/ 891915 h 1076138"/>
                  <a:gd name="connsiteX73" fmla="*/ 15930 w 1268847"/>
                  <a:gd name="connsiteY73" fmla="*/ 870676 h 1076138"/>
                  <a:gd name="connsiteX74" fmla="*/ 222952 w 1268847"/>
                  <a:gd name="connsiteY74" fmla="*/ 1035221 h 1076138"/>
                  <a:gd name="connsiteX75" fmla="*/ 217697 w 1268847"/>
                  <a:gd name="connsiteY75" fmla="*/ 1045842 h 1076138"/>
                  <a:gd name="connsiteX76" fmla="*/ 222952 w 1268847"/>
                  <a:gd name="connsiteY76" fmla="*/ 1035221 h 1076138"/>
                  <a:gd name="connsiteX77" fmla="*/ 238883 w 1268847"/>
                  <a:gd name="connsiteY77" fmla="*/ 1040532 h 1076138"/>
                  <a:gd name="connsiteX78" fmla="*/ 244192 w 1268847"/>
                  <a:gd name="connsiteY78" fmla="*/ 1040532 h 1076138"/>
                  <a:gd name="connsiteX79" fmla="*/ 238883 w 1268847"/>
                  <a:gd name="connsiteY79" fmla="*/ 1040532 h 1076138"/>
                  <a:gd name="connsiteX80" fmla="*/ 971562 w 1268847"/>
                  <a:gd name="connsiteY80" fmla="*/ 408789 h 1076138"/>
                  <a:gd name="connsiteX81" fmla="*/ 907845 w 1268847"/>
                  <a:gd name="connsiteY81" fmla="*/ 419408 h 1076138"/>
                  <a:gd name="connsiteX82" fmla="*/ 971562 w 1268847"/>
                  <a:gd name="connsiteY82" fmla="*/ 408789 h 1076138"/>
                  <a:gd name="connsiteX83" fmla="*/ 1162656 w 1268847"/>
                  <a:gd name="connsiteY83" fmla="*/ 562715 h 1076138"/>
                  <a:gd name="connsiteX84" fmla="*/ 1130797 w 1268847"/>
                  <a:gd name="connsiteY84" fmla="*/ 573336 h 1076138"/>
                  <a:gd name="connsiteX85" fmla="*/ 1162656 w 1268847"/>
                  <a:gd name="connsiteY85" fmla="*/ 562715 h 1076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1268847" h="1076138">
                    <a:moveTo>
                      <a:pt x="414100" y="0"/>
                    </a:moveTo>
                    <a:cubicBezTo>
                      <a:pt x="414100" y="10619"/>
                      <a:pt x="408791" y="26547"/>
                      <a:pt x="408791" y="58405"/>
                    </a:cubicBezTo>
                    <a:cubicBezTo>
                      <a:pt x="414100" y="53096"/>
                      <a:pt x="424719" y="47787"/>
                      <a:pt x="424719" y="42477"/>
                    </a:cubicBezTo>
                    <a:cubicBezTo>
                      <a:pt x="424719" y="58405"/>
                      <a:pt x="424719" y="74333"/>
                      <a:pt x="419409" y="84954"/>
                    </a:cubicBezTo>
                    <a:cubicBezTo>
                      <a:pt x="419409" y="90264"/>
                      <a:pt x="424719" y="100882"/>
                      <a:pt x="424719" y="95573"/>
                    </a:cubicBezTo>
                    <a:cubicBezTo>
                      <a:pt x="424719" y="106140"/>
                      <a:pt x="419409" y="111450"/>
                      <a:pt x="419409" y="122068"/>
                    </a:cubicBezTo>
                    <a:cubicBezTo>
                      <a:pt x="419409" y="137996"/>
                      <a:pt x="430030" y="143306"/>
                      <a:pt x="430030" y="137996"/>
                    </a:cubicBezTo>
                    <a:cubicBezTo>
                      <a:pt x="435340" y="143306"/>
                      <a:pt x="435340" y="153927"/>
                      <a:pt x="435340" y="159236"/>
                    </a:cubicBezTo>
                    <a:cubicBezTo>
                      <a:pt x="445958" y="169855"/>
                      <a:pt x="456577" y="169855"/>
                      <a:pt x="461886" y="180473"/>
                    </a:cubicBezTo>
                    <a:cubicBezTo>
                      <a:pt x="488435" y="207022"/>
                      <a:pt x="477817" y="254809"/>
                      <a:pt x="477817" y="291976"/>
                    </a:cubicBezTo>
                    <a:cubicBezTo>
                      <a:pt x="477817" y="392861"/>
                      <a:pt x="445958" y="456575"/>
                      <a:pt x="414100" y="583955"/>
                    </a:cubicBezTo>
                    <a:cubicBezTo>
                      <a:pt x="414100" y="583955"/>
                      <a:pt x="408791" y="589264"/>
                      <a:pt x="424719" y="589264"/>
                    </a:cubicBezTo>
                    <a:cubicBezTo>
                      <a:pt x="467196" y="589264"/>
                      <a:pt x="838819" y="376931"/>
                      <a:pt x="945013" y="376931"/>
                    </a:cubicBezTo>
                    <a:cubicBezTo>
                      <a:pt x="960941" y="376931"/>
                      <a:pt x="987490" y="392861"/>
                      <a:pt x="1014039" y="398170"/>
                    </a:cubicBezTo>
                    <a:cubicBezTo>
                      <a:pt x="1019348" y="403480"/>
                      <a:pt x="1040585" y="403480"/>
                      <a:pt x="1051206" y="403480"/>
                    </a:cubicBezTo>
                    <a:cubicBezTo>
                      <a:pt x="1056516" y="408789"/>
                      <a:pt x="1056516" y="424719"/>
                      <a:pt x="1072390" y="424719"/>
                    </a:cubicBezTo>
                    <a:cubicBezTo>
                      <a:pt x="1083011" y="424719"/>
                      <a:pt x="1104248" y="419408"/>
                      <a:pt x="1120179" y="408789"/>
                    </a:cubicBezTo>
                    <a:lnTo>
                      <a:pt x="1157344" y="414098"/>
                    </a:lnTo>
                    <a:cubicBezTo>
                      <a:pt x="1141416" y="419408"/>
                      <a:pt x="1125488" y="424719"/>
                      <a:pt x="1109558" y="435338"/>
                    </a:cubicBezTo>
                    <a:cubicBezTo>
                      <a:pt x="1109558" y="435338"/>
                      <a:pt x="1104248" y="440647"/>
                      <a:pt x="1120179" y="440647"/>
                    </a:cubicBezTo>
                    <a:cubicBezTo>
                      <a:pt x="1130797" y="440647"/>
                      <a:pt x="1189203" y="414098"/>
                      <a:pt x="1221061" y="403480"/>
                    </a:cubicBezTo>
                    <a:cubicBezTo>
                      <a:pt x="1221061" y="403480"/>
                      <a:pt x="1226370" y="408789"/>
                      <a:pt x="1226370" y="414098"/>
                    </a:cubicBezTo>
                    <a:cubicBezTo>
                      <a:pt x="1205133" y="419408"/>
                      <a:pt x="1178584" y="435338"/>
                      <a:pt x="1152035" y="451266"/>
                    </a:cubicBezTo>
                    <a:cubicBezTo>
                      <a:pt x="1157344" y="456575"/>
                      <a:pt x="1167965" y="456575"/>
                      <a:pt x="1178584" y="461885"/>
                    </a:cubicBezTo>
                    <a:cubicBezTo>
                      <a:pt x="1167965" y="461885"/>
                      <a:pt x="1162656" y="467196"/>
                      <a:pt x="1157344" y="472506"/>
                    </a:cubicBezTo>
                    <a:cubicBezTo>
                      <a:pt x="1162656" y="477815"/>
                      <a:pt x="1157344" y="477815"/>
                      <a:pt x="1167965" y="477815"/>
                    </a:cubicBezTo>
                    <a:cubicBezTo>
                      <a:pt x="1183893" y="477815"/>
                      <a:pt x="1231680" y="451266"/>
                      <a:pt x="1268847" y="440647"/>
                    </a:cubicBezTo>
                    <a:cubicBezTo>
                      <a:pt x="1252919" y="451266"/>
                      <a:pt x="1231680" y="461885"/>
                      <a:pt x="1215752" y="477815"/>
                    </a:cubicBezTo>
                    <a:cubicBezTo>
                      <a:pt x="1221061" y="483124"/>
                      <a:pt x="1221061" y="488434"/>
                      <a:pt x="1226370" y="493743"/>
                    </a:cubicBezTo>
                    <a:lnTo>
                      <a:pt x="1258229" y="477815"/>
                    </a:lnTo>
                    <a:cubicBezTo>
                      <a:pt x="1226370" y="509673"/>
                      <a:pt x="1189203" y="546787"/>
                      <a:pt x="1157344" y="573336"/>
                    </a:cubicBezTo>
                    <a:cubicBezTo>
                      <a:pt x="1162656" y="578646"/>
                      <a:pt x="1167965" y="578646"/>
                      <a:pt x="1173274" y="578646"/>
                    </a:cubicBezTo>
                    <a:cubicBezTo>
                      <a:pt x="1157344" y="583955"/>
                      <a:pt x="1136107" y="594574"/>
                      <a:pt x="1120179" y="605192"/>
                    </a:cubicBezTo>
                    <a:cubicBezTo>
                      <a:pt x="1125488" y="610502"/>
                      <a:pt x="1130797" y="610502"/>
                      <a:pt x="1136107" y="605192"/>
                    </a:cubicBezTo>
                    <a:cubicBezTo>
                      <a:pt x="1130797" y="610502"/>
                      <a:pt x="1120179" y="621123"/>
                      <a:pt x="1109558" y="626432"/>
                    </a:cubicBezTo>
                    <a:cubicBezTo>
                      <a:pt x="1109558" y="626432"/>
                      <a:pt x="1104248" y="631741"/>
                      <a:pt x="1120179" y="631741"/>
                    </a:cubicBezTo>
                    <a:cubicBezTo>
                      <a:pt x="1130797" y="631741"/>
                      <a:pt x="1146726" y="621123"/>
                      <a:pt x="1157344" y="615813"/>
                    </a:cubicBezTo>
                    <a:cubicBezTo>
                      <a:pt x="929082" y="806959"/>
                      <a:pt x="610557" y="939702"/>
                      <a:pt x="403481" y="987434"/>
                    </a:cubicBezTo>
                    <a:cubicBezTo>
                      <a:pt x="382242" y="987434"/>
                      <a:pt x="371623" y="1024602"/>
                      <a:pt x="355695" y="1024602"/>
                    </a:cubicBezTo>
                    <a:cubicBezTo>
                      <a:pt x="318527" y="1029911"/>
                      <a:pt x="276050" y="1024602"/>
                      <a:pt x="254811" y="1056460"/>
                    </a:cubicBezTo>
                    <a:cubicBezTo>
                      <a:pt x="244192" y="1061770"/>
                      <a:pt x="228262" y="1061770"/>
                      <a:pt x="207078" y="1067079"/>
                    </a:cubicBezTo>
                    <a:lnTo>
                      <a:pt x="217697" y="1056460"/>
                    </a:lnTo>
                    <a:cubicBezTo>
                      <a:pt x="212387" y="1051151"/>
                      <a:pt x="207078" y="1051151"/>
                      <a:pt x="201768" y="1045842"/>
                    </a:cubicBezTo>
                    <a:lnTo>
                      <a:pt x="194651" y="1053404"/>
                    </a:lnTo>
                    <a:lnTo>
                      <a:pt x="187829" y="1041859"/>
                    </a:lnTo>
                    <a:cubicBezTo>
                      <a:pt x="184511" y="1037876"/>
                      <a:pt x="180529" y="1035221"/>
                      <a:pt x="175220" y="1035221"/>
                    </a:cubicBezTo>
                    <a:cubicBezTo>
                      <a:pt x="167255" y="1035221"/>
                      <a:pt x="157963" y="1043186"/>
                      <a:pt x="148671" y="1053805"/>
                    </a:cubicBezTo>
                    <a:lnTo>
                      <a:pt x="131493" y="1076138"/>
                    </a:lnTo>
                    <a:lnTo>
                      <a:pt x="132742" y="1061770"/>
                    </a:lnTo>
                    <a:lnTo>
                      <a:pt x="122124" y="1072388"/>
                    </a:lnTo>
                    <a:cubicBezTo>
                      <a:pt x="127433" y="1045842"/>
                      <a:pt x="148671" y="1056460"/>
                      <a:pt x="148671" y="1024602"/>
                    </a:cubicBezTo>
                    <a:cubicBezTo>
                      <a:pt x="143361" y="1029911"/>
                      <a:pt x="138052" y="1029911"/>
                      <a:pt x="127433" y="1029911"/>
                    </a:cubicBezTo>
                    <a:lnTo>
                      <a:pt x="120135" y="1032424"/>
                    </a:lnTo>
                    <a:lnTo>
                      <a:pt x="122124" y="1029911"/>
                    </a:lnTo>
                    <a:cubicBezTo>
                      <a:pt x="69026" y="998053"/>
                      <a:pt x="0" y="945011"/>
                      <a:pt x="0" y="891915"/>
                    </a:cubicBezTo>
                    <a:cubicBezTo>
                      <a:pt x="0" y="881294"/>
                      <a:pt x="21239" y="844127"/>
                      <a:pt x="26549" y="822889"/>
                    </a:cubicBezTo>
                    <a:cubicBezTo>
                      <a:pt x="26549" y="828199"/>
                      <a:pt x="26549" y="838817"/>
                      <a:pt x="37168" y="844127"/>
                    </a:cubicBezTo>
                    <a:cubicBezTo>
                      <a:pt x="37168" y="844127"/>
                      <a:pt x="42479" y="844127"/>
                      <a:pt x="42479" y="833508"/>
                    </a:cubicBezTo>
                    <a:cubicBezTo>
                      <a:pt x="42479" y="817580"/>
                      <a:pt x="26549" y="791031"/>
                      <a:pt x="26549" y="775103"/>
                    </a:cubicBezTo>
                    <a:cubicBezTo>
                      <a:pt x="26549" y="764482"/>
                      <a:pt x="42479" y="700767"/>
                      <a:pt x="47788" y="663600"/>
                    </a:cubicBezTo>
                    <a:cubicBezTo>
                      <a:pt x="95575" y="472506"/>
                      <a:pt x="180529" y="286667"/>
                      <a:pt x="249501" y="143306"/>
                    </a:cubicBezTo>
                    <a:cubicBezTo>
                      <a:pt x="254811" y="127378"/>
                      <a:pt x="270741" y="127378"/>
                      <a:pt x="281360" y="122068"/>
                    </a:cubicBezTo>
                    <a:cubicBezTo>
                      <a:pt x="281360" y="122068"/>
                      <a:pt x="286669" y="127378"/>
                      <a:pt x="291978" y="127378"/>
                    </a:cubicBezTo>
                    <a:lnTo>
                      <a:pt x="291978" y="137996"/>
                    </a:lnTo>
                    <a:cubicBezTo>
                      <a:pt x="281360" y="153927"/>
                      <a:pt x="276050" y="169855"/>
                      <a:pt x="265429" y="185785"/>
                    </a:cubicBezTo>
                    <a:lnTo>
                      <a:pt x="270741" y="207022"/>
                    </a:lnTo>
                    <a:cubicBezTo>
                      <a:pt x="313218" y="148617"/>
                      <a:pt x="302597" y="90264"/>
                      <a:pt x="366314" y="31856"/>
                    </a:cubicBezTo>
                    <a:cubicBezTo>
                      <a:pt x="366314" y="31856"/>
                      <a:pt x="361004" y="58405"/>
                      <a:pt x="376932" y="47787"/>
                    </a:cubicBezTo>
                    <a:cubicBezTo>
                      <a:pt x="371623" y="53096"/>
                      <a:pt x="371623" y="63715"/>
                      <a:pt x="376932" y="69024"/>
                    </a:cubicBezTo>
                    <a:cubicBezTo>
                      <a:pt x="387551" y="47787"/>
                      <a:pt x="403481" y="21238"/>
                      <a:pt x="414100" y="0"/>
                    </a:cubicBezTo>
                    <a:close/>
                    <a:moveTo>
                      <a:pt x="15930" y="870676"/>
                    </a:moveTo>
                    <a:lnTo>
                      <a:pt x="21239" y="902534"/>
                    </a:lnTo>
                    <a:cubicBezTo>
                      <a:pt x="21239" y="897225"/>
                      <a:pt x="26549" y="891915"/>
                      <a:pt x="26549" y="891915"/>
                    </a:cubicBezTo>
                    <a:lnTo>
                      <a:pt x="15930" y="870676"/>
                    </a:lnTo>
                    <a:close/>
                    <a:moveTo>
                      <a:pt x="222952" y="1035221"/>
                    </a:moveTo>
                    <a:cubicBezTo>
                      <a:pt x="217697" y="1035221"/>
                      <a:pt x="217697" y="1040532"/>
                      <a:pt x="217697" y="1045842"/>
                    </a:cubicBezTo>
                    <a:cubicBezTo>
                      <a:pt x="222952" y="1045842"/>
                      <a:pt x="228262" y="1035221"/>
                      <a:pt x="222952" y="1035221"/>
                    </a:cubicBezTo>
                    <a:close/>
                    <a:moveTo>
                      <a:pt x="238883" y="1040532"/>
                    </a:moveTo>
                    <a:cubicBezTo>
                      <a:pt x="238883" y="1045842"/>
                      <a:pt x="244192" y="1045842"/>
                      <a:pt x="244192" y="1040532"/>
                    </a:cubicBezTo>
                    <a:lnTo>
                      <a:pt x="238883" y="1040532"/>
                    </a:lnTo>
                    <a:close/>
                    <a:moveTo>
                      <a:pt x="971562" y="408789"/>
                    </a:moveTo>
                    <a:cubicBezTo>
                      <a:pt x="945013" y="408789"/>
                      <a:pt x="923773" y="414098"/>
                      <a:pt x="907845" y="419408"/>
                    </a:cubicBezTo>
                    <a:cubicBezTo>
                      <a:pt x="929082" y="419408"/>
                      <a:pt x="950322" y="414098"/>
                      <a:pt x="971562" y="408789"/>
                    </a:cubicBezTo>
                    <a:close/>
                    <a:moveTo>
                      <a:pt x="1162656" y="562715"/>
                    </a:moveTo>
                    <a:cubicBezTo>
                      <a:pt x="1146726" y="568025"/>
                      <a:pt x="1130797" y="568025"/>
                      <a:pt x="1130797" y="573336"/>
                    </a:cubicBezTo>
                    <a:lnTo>
                      <a:pt x="1162656" y="562715"/>
                    </a:ln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4BAF7188-EDBC-117E-FCDA-B75664CD626F}"/>
                </a:ext>
              </a:extLst>
            </p:cNvPr>
            <p:cNvGrpSpPr/>
            <p:nvPr/>
          </p:nvGrpSpPr>
          <p:grpSpPr>
            <a:xfrm>
              <a:off x="8345728" y="4084697"/>
              <a:ext cx="792242" cy="2578043"/>
              <a:chOff x="8386599" y="4314386"/>
              <a:chExt cx="642158" cy="2089653"/>
            </a:xfrm>
            <a:grpFill/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41D78299-F737-51EE-03E5-0348AEF98785}"/>
                  </a:ext>
                </a:extLst>
              </p:cNvPr>
              <p:cNvSpPr/>
              <p:nvPr/>
            </p:nvSpPr>
            <p:spPr>
              <a:xfrm>
                <a:off x="8443370" y="4314386"/>
                <a:ext cx="581838" cy="390269"/>
              </a:xfrm>
              <a:custGeom>
                <a:avLst/>
                <a:gdLst>
                  <a:gd name="connsiteX0" fmla="*/ 751344 w 832583"/>
                  <a:gd name="connsiteY0" fmla="*/ 0 h 558457"/>
                  <a:gd name="connsiteX1" fmla="*/ 786885 w 832583"/>
                  <a:gd name="connsiteY1" fmla="*/ 5077 h 558457"/>
                  <a:gd name="connsiteX2" fmla="*/ 766577 w 832583"/>
                  <a:gd name="connsiteY2" fmla="*/ 15232 h 558457"/>
                  <a:gd name="connsiteX3" fmla="*/ 817349 w 832583"/>
                  <a:gd name="connsiteY3" fmla="*/ 30465 h 558457"/>
                  <a:gd name="connsiteX4" fmla="*/ 781808 w 832583"/>
                  <a:gd name="connsiteY4" fmla="*/ 60927 h 558457"/>
                  <a:gd name="connsiteX5" fmla="*/ 832583 w 832583"/>
                  <a:gd name="connsiteY5" fmla="*/ 60927 h 558457"/>
                  <a:gd name="connsiteX6" fmla="*/ 776731 w 832583"/>
                  <a:gd name="connsiteY6" fmla="*/ 101548 h 558457"/>
                  <a:gd name="connsiteX7" fmla="*/ 797041 w 832583"/>
                  <a:gd name="connsiteY7" fmla="*/ 101548 h 558457"/>
                  <a:gd name="connsiteX8" fmla="*/ 695494 w 832583"/>
                  <a:gd name="connsiteY8" fmla="*/ 182785 h 558457"/>
                  <a:gd name="connsiteX9" fmla="*/ 527940 w 832583"/>
                  <a:gd name="connsiteY9" fmla="*/ 294487 h 558457"/>
                  <a:gd name="connsiteX10" fmla="*/ 76109 w 832583"/>
                  <a:gd name="connsiteY10" fmla="*/ 558457 h 558457"/>
                  <a:gd name="connsiteX11" fmla="*/ 65954 w 832583"/>
                  <a:gd name="connsiteY11" fmla="*/ 543224 h 558457"/>
                  <a:gd name="connsiteX12" fmla="*/ 20310 w 832583"/>
                  <a:gd name="connsiteY12" fmla="*/ 558457 h 558457"/>
                  <a:gd name="connsiteX13" fmla="*/ 40618 w 832583"/>
                  <a:gd name="connsiteY13" fmla="*/ 533069 h 558457"/>
                  <a:gd name="connsiteX14" fmla="*/ 30464 w 832583"/>
                  <a:gd name="connsiteY14" fmla="*/ 527992 h 558457"/>
                  <a:gd name="connsiteX15" fmla="*/ 60877 w 832583"/>
                  <a:gd name="connsiteY15" fmla="*/ 477220 h 558457"/>
                  <a:gd name="connsiteX16" fmla="*/ 0 w 832583"/>
                  <a:gd name="connsiteY16" fmla="*/ 522915 h 558457"/>
                  <a:gd name="connsiteX17" fmla="*/ 15231 w 832583"/>
                  <a:gd name="connsiteY17" fmla="*/ 477220 h 558457"/>
                  <a:gd name="connsiteX18" fmla="*/ 5077 w 832583"/>
                  <a:gd name="connsiteY18" fmla="*/ 456909 h 558457"/>
                  <a:gd name="connsiteX19" fmla="*/ 60877 w 832583"/>
                  <a:gd name="connsiteY19" fmla="*/ 370647 h 558457"/>
                  <a:gd name="connsiteX20" fmla="*/ 751344 w 832583"/>
                  <a:gd name="connsiteY20" fmla="*/ 0 h 558457"/>
                  <a:gd name="connsiteX21" fmla="*/ 121806 w 832583"/>
                  <a:gd name="connsiteY21" fmla="*/ 517838 h 558457"/>
                  <a:gd name="connsiteX22" fmla="*/ 101496 w 832583"/>
                  <a:gd name="connsiteY22" fmla="*/ 527992 h 558457"/>
                  <a:gd name="connsiteX23" fmla="*/ 121806 w 832583"/>
                  <a:gd name="connsiteY23" fmla="*/ 517838 h 558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832583" h="558457">
                    <a:moveTo>
                      <a:pt x="751344" y="0"/>
                    </a:moveTo>
                    <a:lnTo>
                      <a:pt x="786885" y="5077"/>
                    </a:lnTo>
                    <a:cubicBezTo>
                      <a:pt x="781808" y="10155"/>
                      <a:pt x="771654" y="10155"/>
                      <a:pt x="766577" y="15232"/>
                    </a:cubicBezTo>
                    <a:cubicBezTo>
                      <a:pt x="786885" y="30465"/>
                      <a:pt x="791962" y="30465"/>
                      <a:pt x="817349" y="30465"/>
                    </a:cubicBezTo>
                    <a:cubicBezTo>
                      <a:pt x="817349" y="50773"/>
                      <a:pt x="791962" y="40619"/>
                      <a:pt x="781808" y="60927"/>
                    </a:cubicBezTo>
                    <a:cubicBezTo>
                      <a:pt x="786885" y="66006"/>
                      <a:pt x="797041" y="66006"/>
                      <a:pt x="832583" y="60927"/>
                    </a:cubicBezTo>
                    <a:cubicBezTo>
                      <a:pt x="817349" y="71083"/>
                      <a:pt x="797041" y="81238"/>
                      <a:pt x="776731" y="101548"/>
                    </a:cubicBezTo>
                    <a:cubicBezTo>
                      <a:pt x="781808" y="106625"/>
                      <a:pt x="791962" y="106625"/>
                      <a:pt x="797041" y="101548"/>
                    </a:cubicBezTo>
                    <a:cubicBezTo>
                      <a:pt x="766577" y="121856"/>
                      <a:pt x="731035" y="157398"/>
                      <a:pt x="695494" y="182785"/>
                    </a:cubicBezTo>
                    <a:cubicBezTo>
                      <a:pt x="639642" y="223404"/>
                      <a:pt x="578715" y="253868"/>
                      <a:pt x="527940" y="294487"/>
                    </a:cubicBezTo>
                    <a:cubicBezTo>
                      <a:pt x="507632" y="304641"/>
                      <a:pt x="162425" y="558457"/>
                      <a:pt x="76109" y="558457"/>
                    </a:cubicBezTo>
                    <a:cubicBezTo>
                      <a:pt x="65954" y="558457"/>
                      <a:pt x="71032" y="548303"/>
                      <a:pt x="65954" y="543224"/>
                    </a:cubicBezTo>
                    <a:cubicBezTo>
                      <a:pt x="55800" y="548303"/>
                      <a:pt x="40618" y="553380"/>
                      <a:pt x="20310" y="558457"/>
                    </a:cubicBezTo>
                    <a:cubicBezTo>
                      <a:pt x="25387" y="548303"/>
                      <a:pt x="40618" y="548303"/>
                      <a:pt x="40618" y="533069"/>
                    </a:cubicBezTo>
                    <a:cubicBezTo>
                      <a:pt x="40618" y="522915"/>
                      <a:pt x="30464" y="538147"/>
                      <a:pt x="30464" y="527992"/>
                    </a:cubicBezTo>
                    <a:cubicBezTo>
                      <a:pt x="30464" y="507684"/>
                      <a:pt x="71032" y="502605"/>
                      <a:pt x="60877" y="477220"/>
                    </a:cubicBezTo>
                    <a:lnTo>
                      <a:pt x="0" y="522915"/>
                    </a:lnTo>
                    <a:cubicBezTo>
                      <a:pt x="5077" y="507684"/>
                      <a:pt x="15231" y="492451"/>
                      <a:pt x="15231" y="477220"/>
                    </a:cubicBezTo>
                    <a:cubicBezTo>
                      <a:pt x="15231" y="467064"/>
                      <a:pt x="5077" y="467064"/>
                      <a:pt x="5077" y="456909"/>
                    </a:cubicBezTo>
                    <a:cubicBezTo>
                      <a:pt x="5077" y="431524"/>
                      <a:pt x="30464" y="395983"/>
                      <a:pt x="60877" y="370647"/>
                    </a:cubicBezTo>
                    <a:cubicBezTo>
                      <a:pt x="258893" y="172629"/>
                      <a:pt x="548251" y="40619"/>
                      <a:pt x="751344" y="0"/>
                    </a:cubicBezTo>
                    <a:close/>
                    <a:moveTo>
                      <a:pt x="121806" y="517838"/>
                    </a:moveTo>
                    <a:cubicBezTo>
                      <a:pt x="116727" y="517838"/>
                      <a:pt x="106573" y="522915"/>
                      <a:pt x="101496" y="527992"/>
                    </a:cubicBezTo>
                    <a:cubicBezTo>
                      <a:pt x="111650" y="522915"/>
                      <a:pt x="121806" y="522915"/>
                      <a:pt x="121806" y="517838"/>
                    </a:cubicBez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F1B554AA-0D0A-F560-128C-F175DACAA270}"/>
                  </a:ext>
                </a:extLst>
              </p:cNvPr>
              <p:cNvSpPr/>
              <p:nvPr/>
            </p:nvSpPr>
            <p:spPr>
              <a:xfrm>
                <a:off x="8386599" y="4477396"/>
                <a:ext cx="642158" cy="1926643"/>
              </a:xfrm>
              <a:custGeom>
                <a:avLst/>
                <a:gdLst>
                  <a:gd name="connsiteX0" fmla="*/ 786885 w 918897"/>
                  <a:gd name="connsiteY0" fmla="*/ 299 h 2756936"/>
                  <a:gd name="connsiteX1" fmla="*/ 812272 w 918897"/>
                  <a:gd name="connsiteY1" fmla="*/ 5376 h 2756936"/>
                  <a:gd name="connsiteX2" fmla="*/ 797039 w 918897"/>
                  <a:gd name="connsiteY2" fmla="*/ 15530 h 2756936"/>
                  <a:gd name="connsiteX3" fmla="*/ 802118 w 918897"/>
                  <a:gd name="connsiteY3" fmla="*/ 30763 h 2756936"/>
                  <a:gd name="connsiteX4" fmla="*/ 827503 w 918897"/>
                  <a:gd name="connsiteY4" fmla="*/ 15530 h 2756936"/>
                  <a:gd name="connsiteX5" fmla="*/ 837660 w 918897"/>
                  <a:gd name="connsiteY5" fmla="*/ 20609 h 2756936"/>
                  <a:gd name="connsiteX6" fmla="*/ 822426 w 918897"/>
                  <a:gd name="connsiteY6" fmla="*/ 66305 h 2756936"/>
                  <a:gd name="connsiteX7" fmla="*/ 827503 w 918897"/>
                  <a:gd name="connsiteY7" fmla="*/ 91690 h 2756936"/>
                  <a:gd name="connsiteX8" fmla="*/ 883355 w 918897"/>
                  <a:gd name="connsiteY8" fmla="*/ 299 h 2756936"/>
                  <a:gd name="connsiteX9" fmla="*/ 873199 w 918897"/>
                  <a:gd name="connsiteY9" fmla="*/ 30763 h 2756936"/>
                  <a:gd name="connsiteX10" fmla="*/ 893509 w 918897"/>
                  <a:gd name="connsiteY10" fmla="*/ 45994 h 2756936"/>
                  <a:gd name="connsiteX11" fmla="*/ 893509 w 918897"/>
                  <a:gd name="connsiteY11" fmla="*/ 96769 h 2756936"/>
                  <a:gd name="connsiteX12" fmla="*/ 918897 w 918897"/>
                  <a:gd name="connsiteY12" fmla="*/ 30763 h 2756936"/>
                  <a:gd name="connsiteX13" fmla="*/ 918897 w 918897"/>
                  <a:gd name="connsiteY13" fmla="*/ 137388 h 2756936"/>
                  <a:gd name="connsiteX14" fmla="*/ 868122 w 918897"/>
                  <a:gd name="connsiteY14" fmla="*/ 716101 h 2756936"/>
                  <a:gd name="connsiteX15" fmla="*/ 827503 w 918897"/>
                  <a:gd name="connsiteY15" fmla="*/ 1898968 h 2756936"/>
                  <a:gd name="connsiteX16" fmla="*/ 807195 w 918897"/>
                  <a:gd name="connsiteY16" fmla="*/ 1543607 h 2756936"/>
                  <a:gd name="connsiteX17" fmla="*/ 807195 w 918897"/>
                  <a:gd name="connsiteY17" fmla="*/ 2115768 h 2756936"/>
                  <a:gd name="connsiteX18" fmla="*/ 802118 w 918897"/>
                  <a:gd name="connsiteY18" fmla="*/ 2076675 h 2756936"/>
                  <a:gd name="connsiteX19" fmla="*/ 797039 w 918897"/>
                  <a:gd name="connsiteY19" fmla="*/ 2041134 h 2756936"/>
                  <a:gd name="connsiteX20" fmla="*/ 781808 w 918897"/>
                  <a:gd name="connsiteY20" fmla="*/ 2056365 h 2756936"/>
                  <a:gd name="connsiteX21" fmla="*/ 776731 w 918897"/>
                  <a:gd name="connsiteY21" fmla="*/ 2152836 h 2756936"/>
                  <a:gd name="connsiteX22" fmla="*/ 771654 w 918897"/>
                  <a:gd name="connsiteY22" fmla="*/ 2173146 h 2756936"/>
                  <a:gd name="connsiteX23" fmla="*/ 776731 w 918897"/>
                  <a:gd name="connsiteY23" fmla="*/ 2244177 h 2756936"/>
                  <a:gd name="connsiteX24" fmla="*/ 766577 w 918897"/>
                  <a:gd name="connsiteY24" fmla="*/ 2178172 h 2756936"/>
                  <a:gd name="connsiteX25" fmla="*/ 761498 w 918897"/>
                  <a:gd name="connsiteY25" fmla="*/ 2198480 h 2756936"/>
                  <a:gd name="connsiteX26" fmla="*/ 781808 w 918897"/>
                  <a:gd name="connsiteY26" fmla="*/ 2513276 h 2756936"/>
                  <a:gd name="connsiteX27" fmla="*/ 756420 w 918897"/>
                  <a:gd name="connsiteY27" fmla="*/ 2340646 h 2756936"/>
                  <a:gd name="connsiteX28" fmla="*/ 751343 w 918897"/>
                  <a:gd name="connsiteY28" fmla="*/ 2381264 h 2756936"/>
                  <a:gd name="connsiteX29" fmla="*/ 791962 w 918897"/>
                  <a:gd name="connsiteY29" fmla="*/ 2756936 h 2756936"/>
                  <a:gd name="connsiteX30" fmla="*/ 776731 w 918897"/>
                  <a:gd name="connsiteY30" fmla="*/ 2701086 h 2756936"/>
                  <a:gd name="connsiteX31" fmla="*/ 644719 w 918897"/>
                  <a:gd name="connsiteY31" fmla="*/ 1746699 h 2756936"/>
                  <a:gd name="connsiteX32" fmla="*/ 619334 w 918897"/>
                  <a:gd name="connsiteY32" fmla="*/ 1335486 h 2756936"/>
                  <a:gd name="connsiteX33" fmla="*/ 599023 w 918897"/>
                  <a:gd name="connsiteY33" fmla="*/ 853190 h 2756936"/>
                  <a:gd name="connsiteX34" fmla="*/ 131960 w 918897"/>
                  <a:gd name="connsiteY34" fmla="*/ 1264403 h 2756936"/>
                  <a:gd name="connsiteX35" fmla="*/ 86314 w 918897"/>
                  <a:gd name="connsiteY35" fmla="*/ 1254249 h 2756936"/>
                  <a:gd name="connsiteX36" fmla="*/ 55850 w 918897"/>
                  <a:gd name="connsiteY36" fmla="*/ 1269480 h 2756936"/>
                  <a:gd name="connsiteX37" fmla="*/ 35541 w 918897"/>
                  <a:gd name="connsiteY37" fmla="*/ 1259326 h 2756936"/>
                  <a:gd name="connsiteX38" fmla="*/ 66006 w 918897"/>
                  <a:gd name="connsiteY38" fmla="*/ 1233939 h 2756936"/>
                  <a:gd name="connsiteX39" fmla="*/ 45695 w 918897"/>
                  <a:gd name="connsiteY39" fmla="*/ 1228862 h 2756936"/>
                  <a:gd name="connsiteX40" fmla="*/ 86314 w 918897"/>
                  <a:gd name="connsiteY40" fmla="*/ 1157779 h 2756936"/>
                  <a:gd name="connsiteX41" fmla="*/ 10154 w 918897"/>
                  <a:gd name="connsiteY41" fmla="*/ 1223784 h 2756936"/>
                  <a:gd name="connsiteX42" fmla="*/ 5077 w 918897"/>
                  <a:gd name="connsiteY42" fmla="*/ 1203474 h 2756936"/>
                  <a:gd name="connsiteX43" fmla="*/ 15231 w 918897"/>
                  <a:gd name="connsiteY43" fmla="*/ 1178089 h 2756936"/>
                  <a:gd name="connsiteX44" fmla="*/ 0 w 918897"/>
                  <a:gd name="connsiteY44" fmla="*/ 1112083 h 2756936"/>
                  <a:gd name="connsiteX45" fmla="*/ 20308 w 918897"/>
                  <a:gd name="connsiteY45" fmla="*/ 1076541 h 2756936"/>
                  <a:gd name="connsiteX46" fmla="*/ 203043 w 918897"/>
                  <a:gd name="connsiteY46" fmla="*/ 883654 h 2756936"/>
                  <a:gd name="connsiteX47" fmla="*/ 304589 w 918897"/>
                  <a:gd name="connsiteY47" fmla="*/ 812571 h 2756936"/>
                  <a:gd name="connsiteX48" fmla="*/ 604100 w 918897"/>
                  <a:gd name="connsiteY48" fmla="*/ 645020 h 2756936"/>
                  <a:gd name="connsiteX49" fmla="*/ 614257 w 918897"/>
                  <a:gd name="connsiteY49" fmla="*/ 579014 h 2756936"/>
                  <a:gd name="connsiteX50" fmla="*/ 609177 w 918897"/>
                  <a:gd name="connsiteY50" fmla="*/ 558704 h 2756936"/>
                  <a:gd name="connsiteX51" fmla="*/ 269047 w 918897"/>
                  <a:gd name="connsiteY51" fmla="*/ 807494 h 2756936"/>
                  <a:gd name="connsiteX52" fmla="*/ 284280 w 918897"/>
                  <a:gd name="connsiteY52" fmla="*/ 782107 h 2756936"/>
                  <a:gd name="connsiteX53" fmla="*/ 324899 w 918897"/>
                  <a:gd name="connsiteY53" fmla="*/ 736411 h 2756936"/>
                  <a:gd name="connsiteX54" fmla="*/ 233506 w 918897"/>
                  <a:gd name="connsiteY54" fmla="*/ 787184 h 2756936"/>
                  <a:gd name="connsiteX55" fmla="*/ 248739 w 918897"/>
                  <a:gd name="connsiteY55" fmla="*/ 761799 h 2756936"/>
                  <a:gd name="connsiteX56" fmla="*/ 304589 w 918897"/>
                  <a:gd name="connsiteY56" fmla="*/ 700870 h 2756936"/>
                  <a:gd name="connsiteX57" fmla="*/ 243662 w 918897"/>
                  <a:gd name="connsiteY57" fmla="*/ 751642 h 2756936"/>
                  <a:gd name="connsiteX58" fmla="*/ 279203 w 918897"/>
                  <a:gd name="connsiteY58" fmla="*/ 711024 h 2756936"/>
                  <a:gd name="connsiteX59" fmla="*/ 263970 w 918897"/>
                  <a:gd name="connsiteY59" fmla="*/ 695793 h 2756936"/>
                  <a:gd name="connsiteX60" fmla="*/ 253816 w 918897"/>
                  <a:gd name="connsiteY60" fmla="*/ 711024 h 2756936"/>
                  <a:gd name="connsiteX61" fmla="*/ 243662 w 918897"/>
                  <a:gd name="connsiteY61" fmla="*/ 721180 h 2756936"/>
                  <a:gd name="connsiteX62" fmla="*/ 233506 w 918897"/>
                  <a:gd name="connsiteY62" fmla="*/ 665328 h 2756936"/>
                  <a:gd name="connsiteX63" fmla="*/ 197964 w 918897"/>
                  <a:gd name="connsiteY63" fmla="*/ 746565 h 2756936"/>
                  <a:gd name="connsiteX64" fmla="*/ 213197 w 918897"/>
                  <a:gd name="connsiteY64" fmla="*/ 685638 h 2756936"/>
                  <a:gd name="connsiteX65" fmla="*/ 203043 w 918897"/>
                  <a:gd name="connsiteY65" fmla="*/ 665328 h 2756936"/>
                  <a:gd name="connsiteX66" fmla="*/ 182733 w 918897"/>
                  <a:gd name="connsiteY66" fmla="*/ 716101 h 2756936"/>
                  <a:gd name="connsiteX67" fmla="*/ 406136 w 918897"/>
                  <a:gd name="connsiteY67" fmla="*/ 259192 h 2756936"/>
                  <a:gd name="connsiteX68" fmla="*/ 421367 w 918897"/>
                  <a:gd name="connsiteY68" fmla="*/ 243961 h 2756936"/>
                  <a:gd name="connsiteX69" fmla="*/ 401059 w 918897"/>
                  <a:gd name="connsiteY69" fmla="*/ 294733 h 2756936"/>
                  <a:gd name="connsiteX70" fmla="*/ 411213 w 918897"/>
                  <a:gd name="connsiteY70" fmla="*/ 284579 h 2756936"/>
                  <a:gd name="connsiteX71" fmla="*/ 390903 w 918897"/>
                  <a:gd name="connsiteY71" fmla="*/ 345506 h 2756936"/>
                  <a:gd name="connsiteX72" fmla="*/ 420733 w 918897"/>
                  <a:gd name="connsiteY72" fmla="*/ 297273 h 2756936"/>
                  <a:gd name="connsiteX73" fmla="*/ 426300 w 918897"/>
                  <a:gd name="connsiteY73" fmla="*/ 286954 h 2756936"/>
                  <a:gd name="connsiteX74" fmla="*/ 423906 w 918897"/>
                  <a:gd name="connsiteY74" fmla="*/ 294734 h 2756936"/>
                  <a:gd name="connsiteX75" fmla="*/ 426444 w 918897"/>
                  <a:gd name="connsiteY75" fmla="*/ 315044 h 2756936"/>
                  <a:gd name="connsiteX76" fmla="*/ 538097 w 918897"/>
                  <a:gd name="connsiteY76" fmla="*/ 249038 h 2756936"/>
                  <a:gd name="connsiteX77" fmla="*/ 527992 w 918897"/>
                  <a:gd name="connsiteY77" fmla="*/ 259192 h 2756936"/>
                  <a:gd name="connsiteX78" fmla="*/ 543174 w 918897"/>
                  <a:gd name="connsiteY78" fmla="*/ 264269 h 2756936"/>
                  <a:gd name="connsiteX79" fmla="*/ 609177 w 918897"/>
                  <a:gd name="connsiteY79" fmla="*/ 249038 h 2756936"/>
                  <a:gd name="connsiteX80" fmla="*/ 548251 w 918897"/>
                  <a:gd name="connsiteY80" fmla="*/ 289656 h 2756936"/>
                  <a:gd name="connsiteX81" fmla="*/ 553328 w 918897"/>
                  <a:gd name="connsiteY81" fmla="*/ 299810 h 2756936"/>
                  <a:gd name="connsiteX82" fmla="*/ 614257 w 918897"/>
                  <a:gd name="connsiteY82" fmla="*/ 269346 h 2756936"/>
                  <a:gd name="connsiteX83" fmla="*/ 380749 w 918897"/>
                  <a:gd name="connsiteY83" fmla="*/ 457208 h 2756936"/>
                  <a:gd name="connsiteX84" fmla="*/ 361469 w 918897"/>
                  <a:gd name="connsiteY84" fmla="*/ 490750 h 2756936"/>
                  <a:gd name="connsiteX85" fmla="*/ 370595 w 918897"/>
                  <a:gd name="connsiteY85" fmla="*/ 467364 h 2756936"/>
                  <a:gd name="connsiteX86" fmla="*/ 360365 w 918897"/>
                  <a:gd name="connsiteY86" fmla="*/ 492671 h 2756936"/>
                  <a:gd name="connsiteX87" fmla="*/ 356949 w 918897"/>
                  <a:gd name="connsiteY87" fmla="*/ 498612 h 2756936"/>
                  <a:gd name="connsiteX88" fmla="*/ 319822 w 918897"/>
                  <a:gd name="connsiteY88" fmla="*/ 639941 h 2756936"/>
                  <a:gd name="connsiteX89" fmla="*/ 324899 w 918897"/>
                  <a:gd name="connsiteY89" fmla="*/ 660251 h 2756936"/>
                  <a:gd name="connsiteX90" fmla="*/ 456902 w 918897"/>
                  <a:gd name="connsiteY90" fmla="*/ 550479 h 2756936"/>
                  <a:gd name="connsiteX91" fmla="*/ 540674 w 918897"/>
                  <a:gd name="connsiteY91" fmla="*/ 488049 h 2756936"/>
                  <a:gd name="connsiteX92" fmla="*/ 533017 w 918897"/>
                  <a:gd name="connsiteY92" fmla="*/ 507982 h 2756936"/>
                  <a:gd name="connsiteX93" fmla="*/ 624411 w 918897"/>
                  <a:gd name="connsiteY93" fmla="*/ 416589 h 2756936"/>
                  <a:gd name="connsiteX94" fmla="*/ 634565 w 918897"/>
                  <a:gd name="connsiteY94" fmla="*/ 320121 h 2756936"/>
                  <a:gd name="connsiteX95" fmla="*/ 644719 w 918897"/>
                  <a:gd name="connsiteY95" fmla="*/ 254115 h 2756936"/>
                  <a:gd name="connsiteX96" fmla="*/ 680260 w 918897"/>
                  <a:gd name="connsiteY96" fmla="*/ 91690 h 2756936"/>
                  <a:gd name="connsiteX97" fmla="*/ 725958 w 918897"/>
                  <a:gd name="connsiteY97" fmla="*/ 15530 h 2756936"/>
                  <a:gd name="connsiteX98" fmla="*/ 786885 w 918897"/>
                  <a:gd name="connsiteY98" fmla="*/ 299 h 2756936"/>
                  <a:gd name="connsiteX99" fmla="*/ 746266 w 918897"/>
                  <a:gd name="connsiteY99" fmla="*/ 30763 h 2756936"/>
                  <a:gd name="connsiteX100" fmla="*/ 741189 w 918897"/>
                  <a:gd name="connsiteY100" fmla="*/ 45994 h 2756936"/>
                  <a:gd name="connsiteX101" fmla="*/ 761498 w 918897"/>
                  <a:gd name="connsiteY101" fmla="*/ 30763 h 2756936"/>
                  <a:gd name="connsiteX102" fmla="*/ 746266 w 918897"/>
                  <a:gd name="connsiteY102" fmla="*/ 30763 h 2756936"/>
                  <a:gd name="connsiteX103" fmla="*/ 527992 w 918897"/>
                  <a:gd name="connsiteY103" fmla="*/ 507982 h 2756936"/>
                  <a:gd name="connsiteX104" fmla="*/ 512760 w 918897"/>
                  <a:gd name="connsiteY104" fmla="*/ 518136 h 2756936"/>
                  <a:gd name="connsiteX105" fmla="*/ 527992 w 918897"/>
                  <a:gd name="connsiteY105" fmla="*/ 507982 h 2756936"/>
                  <a:gd name="connsiteX106" fmla="*/ 507683 w 918897"/>
                  <a:gd name="connsiteY106" fmla="*/ 523214 h 2756936"/>
                  <a:gd name="connsiteX107" fmla="*/ 492450 w 918897"/>
                  <a:gd name="connsiteY107" fmla="*/ 533368 h 2756936"/>
                  <a:gd name="connsiteX108" fmla="*/ 507683 w 918897"/>
                  <a:gd name="connsiteY108" fmla="*/ 523214 h 2756936"/>
                  <a:gd name="connsiteX109" fmla="*/ 487373 w 918897"/>
                  <a:gd name="connsiteY109" fmla="*/ 538445 h 2756936"/>
                  <a:gd name="connsiteX110" fmla="*/ 431523 w 918897"/>
                  <a:gd name="connsiteY110" fmla="*/ 579014 h 2756936"/>
                  <a:gd name="connsiteX111" fmla="*/ 487373 w 918897"/>
                  <a:gd name="connsiteY111" fmla="*/ 538445 h 2756936"/>
                  <a:gd name="connsiteX112" fmla="*/ 426444 w 918897"/>
                  <a:gd name="connsiteY112" fmla="*/ 584091 h 2756936"/>
                  <a:gd name="connsiteX113" fmla="*/ 406136 w 918897"/>
                  <a:gd name="connsiteY113" fmla="*/ 599322 h 2756936"/>
                  <a:gd name="connsiteX114" fmla="*/ 426444 w 918897"/>
                  <a:gd name="connsiteY114" fmla="*/ 584091 h 2756936"/>
                  <a:gd name="connsiteX115" fmla="*/ 401059 w 918897"/>
                  <a:gd name="connsiteY115" fmla="*/ 604399 h 2756936"/>
                  <a:gd name="connsiteX116" fmla="*/ 385826 w 918897"/>
                  <a:gd name="connsiteY116" fmla="*/ 614555 h 2756936"/>
                  <a:gd name="connsiteX117" fmla="*/ 401059 w 918897"/>
                  <a:gd name="connsiteY117" fmla="*/ 604399 h 2756936"/>
                  <a:gd name="connsiteX118" fmla="*/ 345207 w 918897"/>
                  <a:gd name="connsiteY118" fmla="*/ 528291 h 2756936"/>
                  <a:gd name="connsiteX119" fmla="*/ 340130 w 918897"/>
                  <a:gd name="connsiteY119" fmla="*/ 553627 h 2756936"/>
                  <a:gd name="connsiteX120" fmla="*/ 345207 w 918897"/>
                  <a:gd name="connsiteY120" fmla="*/ 528291 h 2756936"/>
                  <a:gd name="connsiteX121" fmla="*/ 329976 w 918897"/>
                  <a:gd name="connsiteY121" fmla="*/ 573937 h 2756936"/>
                  <a:gd name="connsiteX122" fmla="*/ 324899 w 918897"/>
                  <a:gd name="connsiteY122" fmla="*/ 599322 h 2756936"/>
                  <a:gd name="connsiteX123" fmla="*/ 329976 w 918897"/>
                  <a:gd name="connsiteY123" fmla="*/ 573937 h 2756936"/>
                  <a:gd name="connsiteX124" fmla="*/ 248739 w 918897"/>
                  <a:gd name="connsiteY124" fmla="*/ 629787 h 2756936"/>
                  <a:gd name="connsiteX125" fmla="*/ 243662 w 918897"/>
                  <a:gd name="connsiteY125" fmla="*/ 655174 h 2756936"/>
                  <a:gd name="connsiteX126" fmla="*/ 248739 w 918897"/>
                  <a:gd name="connsiteY126" fmla="*/ 629787 h 2756936"/>
                  <a:gd name="connsiteX127" fmla="*/ 142114 w 918897"/>
                  <a:gd name="connsiteY127" fmla="*/ 1208553 h 2756936"/>
                  <a:gd name="connsiteX128" fmla="*/ 111701 w 918897"/>
                  <a:gd name="connsiteY128" fmla="*/ 1233939 h 2756936"/>
                  <a:gd name="connsiteX129" fmla="*/ 162423 w 918897"/>
                  <a:gd name="connsiteY129" fmla="*/ 1208553 h 2756936"/>
                  <a:gd name="connsiteX130" fmla="*/ 142114 w 918897"/>
                  <a:gd name="connsiteY130" fmla="*/ 1208553 h 275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</a:cxnLst>
                <a:rect l="l" t="t" r="r" b="b"/>
                <a:pathLst>
                  <a:path w="918897" h="2756936">
                    <a:moveTo>
                      <a:pt x="786885" y="299"/>
                    </a:moveTo>
                    <a:lnTo>
                      <a:pt x="812272" y="5376"/>
                    </a:lnTo>
                    <a:cubicBezTo>
                      <a:pt x="807195" y="10453"/>
                      <a:pt x="802118" y="10453"/>
                      <a:pt x="797039" y="15530"/>
                    </a:cubicBezTo>
                    <a:cubicBezTo>
                      <a:pt x="797039" y="20609"/>
                      <a:pt x="797039" y="25686"/>
                      <a:pt x="802118" y="30763"/>
                    </a:cubicBezTo>
                    <a:cubicBezTo>
                      <a:pt x="807195" y="25686"/>
                      <a:pt x="817349" y="20609"/>
                      <a:pt x="827503" y="15530"/>
                    </a:cubicBezTo>
                    <a:cubicBezTo>
                      <a:pt x="827503" y="15530"/>
                      <a:pt x="832581" y="20609"/>
                      <a:pt x="837660" y="20609"/>
                    </a:cubicBezTo>
                    <a:cubicBezTo>
                      <a:pt x="827503" y="30763"/>
                      <a:pt x="832581" y="51071"/>
                      <a:pt x="822426" y="66305"/>
                    </a:cubicBezTo>
                    <a:lnTo>
                      <a:pt x="827503" y="91690"/>
                    </a:lnTo>
                    <a:cubicBezTo>
                      <a:pt x="852891" y="56150"/>
                      <a:pt x="822426" y="-4778"/>
                      <a:pt x="883355" y="299"/>
                    </a:cubicBezTo>
                    <a:cubicBezTo>
                      <a:pt x="878278" y="10453"/>
                      <a:pt x="873199" y="15530"/>
                      <a:pt x="873199" y="30763"/>
                    </a:cubicBezTo>
                    <a:cubicBezTo>
                      <a:pt x="873199" y="40917"/>
                      <a:pt x="883355" y="40917"/>
                      <a:pt x="893509" y="45994"/>
                    </a:cubicBezTo>
                    <a:lnTo>
                      <a:pt x="893509" y="96769"/>
                    </a:lnTo>
                    <a:cubicBezTo>
                      <a:pt x="898586" y="81536"/>
                      <a:pt x="893509" y="40917"/>
                      <a:pt x="918897" y="30763"/>
                    </a:cubicBezTo>
                    <a:lnTo>
                      <a:pt x="918897" y="137388"/>
                    </a:lnTo>
                    <a:lnTo>
                      <a:pt x="868122" y="716101"/>
                    </a:lnTo>
                    <a:lnTo>
                      <a:pt x="827503" y="1898968"/>
                    </a:lnTo>
                    <a:lnTo>
                      <a:pt x="807195" y="1543607"/>
                    </a:lnTo>
                    <a:lnTo>
                      <a:pt x="807195" y="2115768"/>
                    </a:lnTo>
                    <a:lnTo>
                      <a:pt x="802118" y="2076675"/>
                    </a:lnTo>
                    <a:lnTo>
                      <a:pt x="797039" y="2041134"/>
                    </a:lnTo>
                    <a:lnTo>
                      <a:pt x="781808" y="2056365"/>
                    </a:lnTo>
                    <a:cubicBezTo>
                      <a:pt x="776731" y="2086830"/>
                      <a:pt x="776731" y="2122371"/>
                      <a:pt x="776731" y="2152836"/>
                    </a:cubicBezTo>
                    <a:cubicBezTo>
                      <a:pt x="776731" y="2157913"/>
                      <a:pt x="771654" y="2157913"/>
                      <a:pt x="771654" y="2173146"/>
                    </a:cubicBezTo>
                    <a:cubicBezTo>
                      <a:pt x="771654" y="2183249"/>
                      <a:pt x="776731" y="2223867"/>
                      <a:pt x="776731" y="2244177"/>
                    </a:cubicBezTo>
                    <a:cubicBezTo>
                      <a:pt x="776731" y="2223867"/>
                      <a:pt x="771654" y="2198480"/>
                      <a:pt x="766577" y="2178172"/>
                    </a:cubicBezTo>
                    <a:cubicBezTo>
                      <a:pt x="761498" y="2183249"/>
                      <a:pt x="761498" y="2188326"/>
                      <a:pt x="761498" y="2198480"/>
                    </a:cubicBezTo>
                    <a:lnTo>
                      <a:pt x="781808" y="2513276"/>
                    </a:lnTo>
                    <a:cubicBezTo>
                      <a:pt x="776731" y="2457424"/>
                      <a:pt x="766577" y="2396498"/>
                      <a:pt x="756420" y="2340646"/>
                    </a:cubicBezTo>
                    <a:cubicBezTo>
                      <a:pt x="751343" y="2355879"/>
                      <a:pt x="751343" y="2371110"/>
                      <a:pt x="751343" y="2381264"/>
                    </a:cubicBezTo>
                    <a:cubicBezTo>
                      <a:pt x="751343" y="2411729"/>
                      <a:pt x="766577" y="2690932"/>
                      <a:pt x="791962" y="2756936"/>
                    </a:cubicBezTo>
                    <a:cubicBezTo>
                      <a:pt x="786885" y="2746782"/>
                      <a:pt x="776731" y="2711241"/>
                      <a:pt x="776731" y="2701086"/>
                    </a:cubicBezTo>
                    <a:cubicBezTo>
                      <a:pt x="776731" y="2685855"/>
                      <a:pt x="680260" y="2066521"/>
                      <a:pt x="644719" y="1746699"/>
                    </a:cubicBezTo>
                    <a:cubicBezTo>
                      <a:pt x="629488" y="1609610"/>
                      <a:pt x="629488" y="1472524"/>
                      <a:pt x="619334" y="1335486"/>
                    </a:cubicBezTo>
                    <a:lnTo>
                      <a:pt x="599023" y="853190"/>
                    </a:lnTo>
                    <a:cubicBezTo>
                      <a:pt x="548251" y="898885"/>
                      <a:pt x="187810" y="1264403"/>
                      <a:pt x="131960" y="1264403"/>
                    </a:cubicBezTo>
                    <a:cubicBezTo>
                      <a:pt x="116778" y="1264403"/>
                      <a:pt x="101547" y="1254249"/>
                      <a:pt x="86314" y="1254249"/>
                    </a:cubicBezTo>
                    <a:cubicBezTo>
                      <a:pt x="76160" y="1254249"/>
                      <a:pt x="66006" y="1269480"/>
                      <a:pt x="55850" y="1269480"/>
                    </a:cubicBezTo>
                    <a:cubicBezTo>
                      <a:pt x="40618" y="1269480"/>
                      <a:pt x="40618" y="1264403"/>
                      <a:pt x="35541" y="1259326"/>
                    </a:cubicBezTo>
                    <a:cubicBezTo>
                      <a:pt x="40618" y="1249172"/>
                      <a:pt x="55850" y="1244095"/>
                      <a:pt x="66006" y="1233939"/>
                    </a:cubicBezTo>
                    <a:cubicBezTo>
                      <a:pt x="60929" y="1228862"/>
                      <a:pt x="50772" y="1228862"/>
                      <a:pt x="45695" y="1228862"/>
                    </a:cubicBezTo>
                    <a:cubicBezTo>
                      <a:pt x="50772" y="1208553"/>
                      <a:pt x="91391" y="1178089"/>
                      <a:pt x="86314" y="1157779"/>
                    </a:cubicBezTo>
                    <a:cubicBezTo>
                      <a:pt x="60929" y="1178089"/>
                      <a:pt x="35541" y="1198397"/>
                      <a:pt x="10154" y="1223784"/>
                    </a:cubicBezTo>
                    <a:cubicBezTo>
                      <a:pt x="10154" y="1218707"/>
                      <a:pt x="5077" y="1218707"/>
                      <a:pt x="5077" y="1203474"/>
                    </a:cubicBezTo>
                    <a:cubicBezTo>
                      <a:pt x="5077" y="1193320"/>
                      <a:pt x="15231" y="1188243"/>
                      <a:pt x="15231" y="1178089"/>
                    </a:cubicBezTo>
                    <a:cubicBezTo>
                      <a:pt x="15231" y="1162856"/>
                      <a:pt x="0" y="1127314"/>
                      <a:pt x="0" y="1112083"/>
                    </a:cubicBezTo>
                    <a:cubicBezTo>
                      <a:pt x="0" y="1101929"/>
                      <a:pt x="15231" y="1086696"/>
                      <a:pt x="20308" y="1076541"/>
                    </a:cubicBezTo>
                    <a:cubicBezTo>
                      <a:pt x="55850" y="1005458"/>
                      <a:pt x="131960" y="939504"/>
                      <a:pt x="203043" y="883654"/>
                    </a:cubicBezTo>
                    <a:cubicBezTo>
                      <a:pt x="228429" y="858267"/>
                      <a:pt x="269047" y="832879"/>
                      <a:pt x="304589" y="812571"/>
                    </a:cubicBezTo>
                    <a:cubicBezTo>
                      <a:pt x="401059" y="746565"/>
                      <a:pt x="507683" y="695793"/>
                      <a:pt x="604100" y="645020"/>
                    </a:cubicBezTo>
                    <a:cubicBezTo>
                      <a:pt x="609177" y="624710"/>
                      <a:pt x="609177" y="599322"/>
                      <a:pt x="614257" y="579014"/>
                    </a:cubicBezTo>
                    <a:lnTo>
                      <a:pt x="609177" y="558704"/>
                    </a:lnTo>
                    <a:cubicBezTo>
                      <a:pt x="502604" y="655174"/>
                      <a:pt x="370595" y="731334"/>
                      <a:pt x="269047" y="807494"/>
                    </a:cubicBezTo>
                    <a:cubicBezTo>
                      <a:pt x="274124" y="802417"/>
                      <a:pt x="284280" y="792261"/>
                      <a:pt x="284280" y="782107"/>
                    </a:cubicBezTo>
                    <a:cubicBezTo>
                      <a:pt x="284280" y="771953"/>
                      <a:pt x="309666" y="771953"/>
                      <a:pt x="324899" y="736411"/>
                    </a:cubicBezTo>
                    <a:cubicBezTo>
                      <a:pt x="289357" y="751642"/>
                      <a:pt x="263970" y="787184"/>
                      <a:pt x="233506" y="787184"/>
                    </a:cubicBezTo>
                    <a:cubicBezTo>
                      <a:pt x="238583" y="782107"/>
                      <a:pt x="248739" y="771953"/>
                      <a:pt x="248739" y="761799"/>
                    </a:cubicBezTo>
                    <a:cubicBezTo>
                      <a:pt x="248739" y="746565"/>
                      <a:pt x="289357" y="726257"/>
                      <a:pt x="304589" y="700870"/>
                    </a:cubicBezTo>
                    <a:cubicBezTo>
                      <a:pt x="284280" y="716101"/>
                      <a:pt x="263970" y="736411"/>
                      <a:pt x="243662" y="751642"/>
                    </a:cubicBezTo>
                    <a:cubicBezTo>
                      <a:pt x="248739" y="741488"/>
                      <a:pt x="263970" y="726257"/>
                      <a:pt x="279203" y="711024"/>
                    </a:cubicBezTo>
                    <a:lnTo>
                      <a:pt x="263970" y="695793"/>
                    </a:lnTo>
                    <a:cubicBezTo>
                      <a:pt x="258893" y="700870"/>
                      <a:pt x="253816" y="705947"/>
                      <a:pt x="253816" y="711024"/>
                    </a:cubicBezTo>
                    <a:cubicBezTo>
                      <a:pt x="253816" y="711024"/>
                      <a:pt x="258893" y="716101"/>
                      <a:pt x="243662" y="721180"/>
                    </a:cubicBezTo>
                    <a:cubicBezTo>
                      <a:pt x="243662" y="705947"/>
                      <a:pt x="248739" y="680559"/>
                      <a:pt x="233506" y="665328"/>
                    </a:cubicBezTo>
                    <a:cubicBezTo>
                      <a:pt x="223352" y="690716"/>
                      <a:pt x="213197" y="721180"/>
                      <a:pt x="197964" y="746565"/>
                    </a:cubicBezTo>
                    <a:cubicBezTo>
                      <a:pt x="203043" y="726257"/>
                      <a:pt x="213197" y="700870"/>
                      <a:pt x="213197" y="685638"/>
                    </a:cubicBezTo>
                    <a:cubicBezTo>
                      <a:pt x="213197" y="675482"/>
                      <a:pt x="208120" y="670405"/>
                      <a:pt x="203043" y="665328"/>
                    </a:cubicBezTo>
                    <a:cubicBezTo>
                      <a:pt x="192887" y="680559"/>
                      <a:pt x="192887" y="700870"/>
                      <a:pt x="182733" y="716101"/>
                    </a:cubicBezTo>
                    <a:cubicBezTo>
                      <a:pt x="218274" y="563781"/>
                      <a:pt x="289357" y="386125"/>
                      <a:pt x="406136" y="259192"/>
                    </a:cubicBezTo>
                    <a:lnTo>
                      <a:pt x="421367" y="243961"/>
                    </a:lnTo>
                    <a:cubicBezTo>
                      <a:pt x="416290" y="259192"/>
                      <a:pt x="390903" y="269346"/>
                      <a:pt x="401059" y="294733"/>
                    </a:cubicBezTo>
                    <a:lnTo>
                      <a:pt x="411213" y="284579"/>
                    </a:lnTo>
                    <a:cubicBezTo>
                      <a:pt x="406136" y="294733"/>
                      <a:pt x="385826" y="315044"/>
                      <a:pt x="390903" y="345506"/>
                    </a:cubicBezTo>
                    <a:cubicBezTo>
                      <a:pt x="401058" y="330275"/>
                      <a:pt x="411213" y="313774"/>
                      <a:pt x="420733" y="297273"/>
                    </a:cubicBezTo>
                    <a:lnTo>
                      <a:pt x="426300" y="286954"/>
                    </a:lnTo>
                    <a:lnTo>
                      <a:pt x="423906" y="294734"/>
                    </a:lnTo>
                    <a:cubicBezTo>
                      <a:pt x="423271" y="300764"/>
                      <a:pt x="423906" y="307428"/>
                      <a:pt x="426444" y="315044"/>
                    </a:cubicBezTo>
                    <a:cubicBezTo>
                      <a:pt x="461986" y="289656"/>
                      <a:pt x="502604" y="264269"/>
                      <a:pt x="538097" y="249038"/>
                    </a:cubicBezTo>
                    <a:lnTo>
                      <a:pt x="527992" y="259192"/>
                    </a:lnTo>
                    <a:cubicBezTo>
                      <a:pt x="533017" y="264269"/>
                      <a:pt x="533017" y="264269"/>
                      <a:pt x="543174" y="264269"/>
                    </a:cubicBezTo>
                    <a:cubicBezTo>
                      <a:pt x="558405" y="264269"/>
                      <a:pt x="583792" y="254115"/>
                      <a:pt x="609177" y="249038"/>
                    </a:cubicBezTo>
                    <a:cubicBezTo>
                      <a:pt x="588869" y="259192"/>
                      <a:pt x="568559" y="274425"/>
                      <a:pt x="548251" y="289656"/>
                    </a:cubicBezTo>
                    <a:cubicBezTo>
                      <a:pt x="548251" y="289656"/>
                      <a:pt x="548251" y="294733"/>
                      <a:pt x="553328" y="299810"/>
                    </a:cubicBezTo>
                    <a:lnTo>
                      <a:pt x="614257" y="269346"/>
                    </a:lnTo>
                    <a:cubicBezTo>
                      <a:pt x="538097" y="330275"/>
                      <a:pt x="441678" y="375971"/>
                      <a:pt x="380749" y="457208"/>
                    </a:cubicBezTo>
                    <a:lnTo>
                      <a:pt x="361469" y="490750"/>
                    </a:lnTo>
                    <a:lnTo>
                      <a:pt x="370595" y="467364"/>
                    </a:lnTo>
                    <a:lnTo>
                      <a:pt x="360365" y="492671"/>
                    </a:lnTo>
                    <a:lnTo>
                      <a:pt x="356949" y="498612"/>
                    </a:lnTo>
                    <a:cubicBezTo>
                      <a:pt x="338861" y="542867"/>
                      <a:pt x="335053" y="594246"/>
                      <a:pt x="319822" y="639941"/>
                    </a:cubicBezTo>
                    <a:lnTo>
                      <a:pt x="324899" y="660251"/>
                    </a:lnTo>
                    <a:cubicBezTo>
                      <a:pt x="368056" y="622171"/>
                      <a:pt x="412482" y="585373"/>
                      <a:pt x="456902" y="550479"/>
                    </a:cubicBezTo>
                    <a:lnTo>
                      <a:pt x="540674" y="488049"/>
                    </a:lnTo>
                    <a:lnTo>
                      <a:pt x="533017" y="507982"/>
                    </a:lnTo>
                    <a:cubicBezTo>
                      <a:pt x="573638" y="467364"/>
                      <a:pt x="629488" y="467364"/>
                      <a:pt x="624411" y="416589"/>
                    </a:cubicBezTo>
                    <a:cubicBezTo>
                      <a:pt x="629488" y="386125"/>
                      <a:pt x="629488" y="350585"/>
                      <a:pt x="634565" y="320121"/>
                    </a:cubicBezTo>
                    <a:cubicBezTo>
                      <a:pt x="639642" y="299810"/>
                      <a:pt x="644719" y="274425"/>
                      <a:pt x="644719" y="254115"/>
                    </a:cubicBezTo>
                    <a:cubicBezTo>
                      <a:pt x="654875" y="203342"/>
                      <a:pt x="665029" y="142465"/>
                      <a:pt x="680260" y="91690"/>
                    </a:cubicBezTo>
                    <a:cubicBezTo>
                      <a:pt x="690417" y="66305"/>
                      <a:pt x="690417" y="30763"/>
                      <a:pt x="725958" y="15530"/>
                    </a:cubicBezTo>
                    <a:cubicBezTo>
                      <a:pt x="746266" y="5376"/>
                      <a:pt x="766577" y="35840"/>
                      <a:pt x="786885" y="299"/>
                    </a:cubicBezTo>
                    <a:close/>
                    <a:moveTo>
                      <a:pt x="746266" y="30763"/>
                    </a:moveTo>
                    <a:lnTo>
                      <a:pt x="741189" y="45994"/>
                    </a:lnTo>
                    <a:cubicBezTo>
                      <a:pt x="746266" y="45994"/>
                      <a:pt x="756420" y="40917"/>
                      <a:pt x="761498" y="30763"/>
                    </a:cubicBezTo>
                    <a:lnTo>
                      <a:pt x="746266" y="30763"/>
                    </a:lnTo>
                    <a:close/>
                    <a:moveTo>
                      <a:pt x="527992" y="507982"/>
                    </a:moveTo>
                    <a:cubicBezTo>
                      <a:pt x="522915" y="507982"/>
                      <a:pt x="517838" y="513059"/>
                      <a:pt x="512760" y="518136"/>
                    </a:cubicBezTo>
                    <a:cubicBezTo>
                      <a:pt x="517838" y="518136"/>
                      <a:pt x="522915" y="513059"/>
                      <a:pt x="527992" y="507982"/>
                    </a:cubicBezTo>
                    <a:close/>
                    <a:moveTo>
                      <a:pt x="507683" y="523214"/>
                    </a:moveTo>
                    <a:cubicBezTo>
                      <a:pt x="502604" y="523214"/>
                      <a:pt x="497527" y="528291"/>
                      <a:pt x="492450" y="533368"/>
                    </a:cubicBezTo>
                    <a:cubicBezTo>
                      <a:pt x="497527" y="533368"/>
                      <a:pt x="502604" y="528291"/>
                      <a:pt x="507683" y="523214"/>
                    </a:cubicBezTo>
                    <a:close/>
                    <a:moveTo>
                      <a:pt x="487373" y="538445"/>
                    </a:moveTo>
                    <a:cubicBezTo>
                      <a:pt x="467063" y="553627"/>
                      <a:pt x="446755" y="568860"/>
                      <a:pt x="431523" y="579014"/>
                    </a:cubicBezTo>
                    <a:cubicBezTo>
                      <a:pt x="451832" y="568860"/>
                      <a:pt x="472142" y="553627"/>
                      <a:pt x="487373" y="538445"/>
                    </a:cubicBezTo>
                    <a:close/>
                    <a:moveTo>
                      <a:pt x="426444" y="584091"/>
                    </a:moveTo>
                    <a:cubicBezTo>
                      <a:pt x="421367" y="584091"/>
                      <a:pt x="411213" y="594245"/>
                      <a:pt x="406136" y="599322"/>
                    </a:cubicBezTo>
                    <a:cubicBezTo>
                      <a:pt x="411213" y="599322"/>
                      <a:pt x="421367" y="589168"/>
                      <a:pt x="426444" y="584091"/>
                    </a:cubicBezTo>
                    <a:close/>
                    <a:moveTo>
                      <a:pt x="401059" y="604399"/>
                    </a:moveTo>
                    <a:cubicBezTo>
                      <a:pt x="395982" y="604399"/>
                      <a:pt x="390903" y="609478"/>
                      <a:pt x="385826" y="614555"/>
                    </a:cubicBezTo>
                    <a:cubicBezTo>
                      <a:pt x="390903" y="614555"/>
                      <a:pt x="395982" y="609478"/>
                      <a:pt x="401059" y="604399"/>
                    </a:cubicBezTo>
                    <a:close/>
                    <a:moveTo>
                      <a:pt x="345207" y="528291"/>
                    </a:moveTo>
                    <a:cubicBezTo>
                      <a:pt x="340130" y="538445"/>
                      <a:pt x="340130" y="548601"/>
                      <a:pt x="340130" y="553627"/>
                    </a:cubicBezTo>
                    <a:cubicBezTo>
                      <a:pt x="340130" y="543524"/>
                      <a:pt x="345207" y="533368"/>
                      <a:pt x="345207" y="528291"/>
                    </a:cubicBezTo>
                    <a:close/>
                    <a:moveTo>
                      <a:pt x="329976" y="573937"/>
                    </a:moveTo>
                    <a:cubicBezTo>
                      <a:pt x="324899" y="584091"/>
                      <a:pt x="324899" y="594245"/>
                      <a:pt x="324899" y="599322"/>
                    </a:cubicBezTo>
                    <a:cubicBezTo>
                      <a:pt x="324899" y="589168"/>
                      <a:pt x="329976" y="579014"/>
                      <a:pt x="329976" y="573937"/>
                    </a:cubicBezTo>
                    <a:close/>
                    <a:moveTo>
                      <a:pt x="248739" y="629787"/>
                    </a:moveTo>
                    <a:cubicBezTo>
                      <a:pt x="248739" y="639941"/>
                      <a:pt x="243662" y="650097"/>
                      <a:pt x="243662" y="655174"/>
                    </a:cubicBezTo>
                    <a:cubicBezTo>
                      <a:pt x="248739" y="645020"/>
                      <a:pt x="248739" y="634864"/>
                      <a:pt x="248739" y="629787"/>
                    </a:cubicBezTo>
                    <a:close/>
                    <a:moveTo>
                      <a:pt x="142114" y="1208553"/>
                    </a:moveTo>
                    <a:cubicBezTo>
                      <a:pt x="131960" y="1218707"/>
                      <a:pt x="121855" y="1223784"/>
                      <a:pt x="111701" y="1233939"/>
                    </a:cubicBezTo>
                    <a:cubicBezTo>
                      <a:pt x="126883" y="1228862"/>
                      <a:pt x="147191" y="1218707"/>
                      <a:pt x="162423" y="1208553"/>
                    </a:cubicBezTo>
                    <a:lnTo>
                      <a:pt x="142114" y="1208553"/>
                    </a:ln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C32F46B1-6A99-338A-21A4-391BF5A145AF}"/>
                </a:ext>
              </a:extLst>
            </p:cNvPr>
            <p:cNvGrpSpPr/>
            <p:nvPr/>
          </p:nvGrpSpPr>
          <p:grpSpPr>
            <a:xfrm>
              <a:off x="9178841" y="4161269"/>
              <a:ext cx="1056471" cy="1674107"/>
              <a:chOff x="9089040" y="4179590"/>
              <a:chExt cx="1231381" cy="1951273"/>
            </a:xfrm>
            <a:grpFill/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64C5B348-2507-9D70-917A-BE40C03ED72F}"/>
                  </a:ext>
                </a:extLst>
              </p:cNvPr>
              <p:cNvSpPr/>
              <p:nvPr/>
            </p:nvSpPr>
            <p:spPr>
              <a:xfrm>
                <a:off x="9135166" y="4179590"/>
                <a:ext cx="1071421" cy="915334"/>
              </a:xfrm>
              <a:custGeom>
                <a:avLst/>
                <a:gdLst>
                  <a:gd name="connsiteX0" fmla="*/ 751344 w 1533152"/>
                  <a:gd name="connsiteY0" fmla="*/ 0 h 1309800"/>
                  <a:gd name="connsiteX1" fmla="*/ 786886 w 1533152"/>
                  <a:gd name="connsiteY1" fmla="*/ 45696 h 1309800"/>
                  <a:gd name="connsiteX2" fmla="*/ 756421 w 1533152"/>
                  <a:gd name="connsiteY2" fmla="*/ 10154 h 1309800"/>
                  <a:gd name="connsiteX3" fmla="*/ 751344 w 1533152"/>
                  <a:gd name="connsiteY3" fmla="*/ 30462 h 1309800"/>
                  <a:gd name="connsiteX4" fmla="*/ 766577 w 1533152"/>
                  <a:gd name="connsiteY4" fmla="*/ 66004 h 1309800"/>
                  <a:gd name="connsiteX5" fmla="*/ 771654 w 1533152"/>
                  <a:gd name="connsiteY5" fmla="*/ 45696 h 1309800"/>
                  <a:gd name="connsiteX6" fmla="*/ 781809 w 1533152"/>
                  <a:gd name="connsiteY6" fmla="*/ 86314 h 1309800"/>
                  <a:gd name="connsiteX7" fmla="*/ 771654 w 1533152"/>
                  <a:gd name="connsiteY7" fmla="*/ 182733 h 1309800"/>
                  <a:gd name="connsiteX8" fmla="*/ 1116862 w 1533152"/>
                  <a:gd name="connsiteY8" fmla="*/ 111700 h 1309800"/>
                  <a:gd name="connsiteX9" fmla="*/ 1533152 w 1533152"/>
                  <a:gd name="connsiteY9" fmla="*/ 436599 h 1309800"/>
                  <a:gd name="connsiteX10" fmla="*/ 964593 w 1533152"/>
                  <a:gd name="connsiteY10" fmla="*/ 1304723 h 1309800"/>
                  <a:gd name="connsiteX11" fmla="*/ 1243795 w 1533152"/>
                  <a:gd name="connsiteY11" fmla="*/ 1061010 h 1309800"/>
                  <a:gd name="connsiteX12" fmla="*/ 1243795 w 1533152"/>
                  <a:gd name="connsiteY12" fmla="*/ 1055933 h 1309800"/>
                  <a:gd name="connsiteX13" fmla="*/ 883356 w 1533152"/>
                  <a:gd name="connsiteY13" fmla="*/ 1309800 h 1309800"/>
                  <a:gd name="connsiteX14" fmla="*/ 959516 w 1533152"/>
                  <a:gd name="connsiteY14" fmla="*/ 1248871 h 1309800"/>
                  <a:gd name="connsiteX15" fmla="*/ 868123 w 1533152"/>
                  <a:gd name="connsiteY15" fmla="*/ 1284413 h 1309800"/>
                  <a:gd name="connsiteX16" fmla="*/ 883356 w 1533152"/>
                  <a:gd name="connsiteY16" fmla="*/ 1274259 h 1309800"/>
                  <a:gd name="connsiteX17" fmla="*/ 878279 w 1533152"/>
                  <a:gd name="connsiteY17" fmla="*/ 1264105 h 1309800"/>
                  <a:gd name="connsiteX18" fmla="*/ 847814 w 1533152"/>
                  <a:gd name="connsiteY18" fmla="*/ 1274259 h 1309800"/>
                  <a:gd name="connsiteX19" fmla="*/ 893510 w 1533152"/>
                  <a:gd name="connsiteY19" fmla="*/ 1218407 h 1309800"/>
                  <a:gd name="connsiteX20" fmla="*/ 842737 w 1533152"/>
                  <a:gd name="connsiteY20" fmla="*/ 1248871 h 1309800"/>
                  <a:gd name="connsiteX21" fmla="*/ 837658 w 1533152"/>
                  <a:gd name="connsiteY21" fmla="*/ 1238717 h 1309800"/>
                  <a:gd name="connsiteX22" fmla="*/ 929052 w 1533152"/>
                  <a:gd name="connsiteY22" fmla="*/ 1127016 h 1309800"/>
                  <a:gd name="connsiteX23" fmla="*/ 1345342 w 1533152"/>
                  <a:gd name="connsiteY23" fmla="*/ 578713 h 1309800"/>
                  <a:gd name="connsiteX24" fmla="*/ 1345342 w 1533152"/>
                  <a:gd name="connsiteY24" fmla="*/ 472140 h 1309800"/>
                  <a:gd name="connsiteX25" fmla="*/ 1121939 w 1533152"/>
                  <a:gd name="connsiteY25" fmla="*/ 309666 h 1309800"/>
                  <a:gd name="connsiteX26" fmla="*/ 898587 w 1533152"/>
                  <a:gd name="connsiteY26" fmla="*/ 345208 h 1309800"/>
                  <a:gd name="connsiteX27" fmla="*/ 888433 w 1533152"/>
                  <a:gd name="connsiteY27" fmla="*/ 340131 h 1309800"/>
                  <a:gd name="connsiteX28" fmla="*/ 929052 w 1533152"/>
                  <a:gd name="connsiteY28" fmla="*/ 329974 h 1309800"/>
                  <a:gd name="connsiteX29" fmla="*/ 939206 w 1533152"/>
                  <a:gd name="connsiteY29" fmla="*/ 319820 h 1309800"/>
                  <a:gd name="connsiteX30" fmla="*/ 923975 w 1533152"/>
                  <a:gd name="connsiteY30" fmla="*/ 314743 h 1309800"/>
                  <a:gd name="connsiteX31" fmla="*/ 786886 w 1533152"/>
                  <a:gd name="connsiteY31" fmla="*/ 345208 h 1309800"/>
                  <a:gd name="connsiteX32" fmla="*/ 771654 w 1533152"/>
                  <a:gd name="connsiteY32" fmla="*/ 374402 h 1309800"/>
                  <a:gd name="connsiteX33" fmla="*/ 771458 w 1533152"/>
                  <a:gd name="connsiteY33" fmla="*/ 382951 h 1309800"/>
                  <a:gd name="connsiteX34" fmla="*/ 770860 w 1533152"/>
                  <a:gd name="connsiteY34" fmla="*/ 375037 h 1309800"/>
                  <a:gd name="connsiteX35" fmla="*/ 756421 w 1533152"/>
                  <a:gd name="connsiteY35" fmla="*/ 355362 h 1309800"/>
                  <a:gd name="connsiteX36" fmla="*/ 741190 w 1533152"/>
                  <a:gd name="connsiteY36" fmla="*/ 512759 h 1309800"/>
                  <a:gd name="connsiteX37" fmla="*/ 741190 w 1533152"/>
                  <a:gd name="connsiteY37" fmla="*/ 614255 h 1309800"/>
                  <a:gd name="connsiteX38" fmla="*/ 1020443 w 1533152"/>
                  <a:gd name="connsiteY38" fmla="*/ 512759 h 1309800"/>
                  <a:gd name="connsiteX39" fmla="*/ 1040753 w 1533152"/>
                  <a:gd name="connsiteY39" fmla="*/ 512759 h 1309800"/>
                  <a:gd name="connsiteX40" fmla="*/ 949360 w 1533152"/>
                  <a:gd name="connsiteY40" fmla="*/ 558456 h 1309800"/>
                  <a:gd name="connsiteX41" fmla="*/ 959516 w 1533152"/>
                  <a:gd name="connsiteY41" fmla="*/ 563534 h 1309800"/>
                  <a:gd name="connsiteX42" fmla="*/ 1071218 w 1533152"/>
                  <a:gd name="connsiteY42" fmla="*/ 533069 h 1309800"/>
                  <a:gd name="connsiteX43" fmla="*/ 908741 w 1533152"/>
                  <a:gd name="connsiteY43" fmla="*/ 634565 h 1309800"/>
                  <a:gd name="connsiteX44" fmla="*/ 908741 w 1533152"/>
                  <a:gd name="connsiteY44" fmla="*/ 644719 h 1309800"/>
                  <a:gd name="connsiteX45" fmla="*/ 1061061 w 1533152"/>
                  <a:gd name="connsiteY45" fmla="*/ 563534 h 1309800"/>
                  <a:gd name="connsiteX46" fmla="*/ 741190 w 1533152"/>
                  <a:gd name="connsiteY46" fmla="*/ 776731 h 1309800"/>
                  <a:gd name="connsiteX47" fmla="*/ 725959 w 1533152"/>
                  <a:gd name="connsiteY47" fmla="*/ 883354 h 1309800"/>
                  <a:gd name="connsiteX48" fmla="*/ 731036 w 1533152"/>
                  <a:gd name="connsiteY48" fmla="*/ 913818 h 1309800"/>
                  <a:gd name="connsiteX49" fmla="*/ 751344 w 1533152"/>
                  <a:gd name="connsiteY49" fmla="*/ 827504 h 1309800"/>
                  <a:gd name="connsiteX50" fmla="*/ 756421 w 1533152"/>
                  <a:gd name="connsiteY50" fmla="*/ 898587 h 1309800"/>
                  <a:gd name="connsiteX51" fmla="*/ 1116862 w 1533152"/>
                  <a:gd name="connsiteY51" fmla="*/ 741190 h 1309800"/>
                  <a:gd name="connsiteX52" fmla="*/ 1081372 w 1533152"/>
                  <a:gd name="connsiteY52" fmla="*/ 761498 h 1309800"/>
                  <a:gd name="connsiteX53" fmla="*/ 1091475 w 1533152"/>
                  <a:gd name="connsiteY53" fmla="*/ 766575 h 1309800"/>
                  <a:gd name="connsiteX54" fmla="*/ 1142249 w 1533152"/>
                  <a:gd name="connsiteY54" fmla="*/ 751344 h 1309800"/>
                  <a:gd name="connsiteX55" fmla="*/ 1096554 w 1533152"/>
                  <a:gd name="connsiteY55" fmla="*/ 781808 h 1309800"/>
                  <a:gd name="connsiteX56" fmla="*/ 1106708 w 1533152"/>
                  <a:gd name="connsiteY56" fmla="*/ 786885 h 1309800"/>
                  <a:gd name="connsiteX57" fmla="*/ 1182868 w 1533152"/>
                  <a:gd name="connsiteY57" fmla="*/ 756421 h 1309800"/>
                  <a:gd name="connsiteX58" fmla="*/ 1121939 w 1533152"/>
                  <a:gd name="connsiteY58" fmla="*/ 817350 h 1309800"/>
                  <a:gd name="connsiteX59" fmla="*/ 1198099 w 1533152"/>
                  <a:gd name="connsiteY59" fmla="*/ 771652 h 1309800"/>
                  <a:gd name="connsiteX60" fmla="*/ 1157481 w 1533152"/>
                  <a:gd name="connsiteY60" fmla="*/ 847812 h 1309800"/>
                  <a:gd name="connsiteX61" fmla="*/ 461986 w 1533152"/>
                  <a:gd name="connsiteY61" fmla="*/ 1279336 h 1309800"/>
                  <a:gd name="connsiteX62" fmla="*/ 426445 w 1533152"/>
                  <a:gd name="connsiteY62" fmla="*/ 1274259 h 1309800"/>
                  <a:gd name="connsiteX63" fmla="*/ 461986 w 1533152"/>
                  <a:gd name="connsiteY63" fmla="*/ 1259025 h 1309800"/>
                  <a:gd name="connsiteX64" fmla="*/ 395983 w 1533152"/>
                  <a:gd name="connsiteY64" fmla="*/ 1248871 h 1309800"/>
                  <a:gd name="connsiteX65" fmla="*/ 411214 w 1533152"/>
                  <a:gd name="connsiteY65" fmla="*/ 1243794 h 1309800"/>
                  <a:gd name="connsiteX66" fmla="*/ 411214 w 1533152"/>
                  <a:gd name="connsiteY66" fmla="*/ 1228563 h 1309800"/>
                  <a:gd name="connsiteX67" fmla="*/ 360441 w 1533152"/>
                  <a:gd name="connsiteY67" fmla="*/ 1228563 h 1309800"/>
                  <a:gd name="connsiteX68" fmla="*/ 390904 w 1533152"/>
                  <a:gd name="connsiteY68" fmla="*/ 1208253 h 1309800"/>
                  <a:gd name="connsiteX69" fmla="*/ 395983 w 1533152"/>
                  <a:gd name="connsiteY69" fmla="*/ 1182865 h 1309800"/>
                  <a:gd name="connsiteX70" fmla="*/ 360441 w 1533152"/>
                  <a:gd name="connsiteY70" fmla="*/ 1198099 h 1309800"/>
                  <a:gd name="connsiteX71" fmla="*/ 370595 w 1533152"/>
                  <a:gd name="connsiteY71" fmla="*/ 1187945 h 1309800"/>
                  <a:gd name="connsiteX72" fmla="*/ 365518 w 1533152"/>
                  <a:gd name="connsiteY72" fmla="*/ 1172711 h 1309800"/>
                  <a:gd name="connsiteX73" fmla="*/ 351997 w 1533152"/>
                  <a:gd name="connsiteY73" fmla="*/ 1180035 h 1309800"/>
                  <a:gd name="connsiteX74" fmla="*/ 639694 w 1533152"/>
                  <a:gd name="connsiteY74" fmla="*/ 959514 h 1309800"/>
                  <a:gd name="connsiteX75" fmla="*/ 624463 w 1533152"/>
                  <a:gd name="connsiteY75" fmla="*/ 842735 h 1309800"/>
                  <a:gd name="connsiteX76" fmla="*/ 223404 w 1533152"/>
                  <a:gd name="connsiteY76" fmla="*/ 1040701 h 1309800"/>
                  <a:gd name="connsiteX77" fmla="*/ 279204 w 1533152"/>
                  <a:gd name="connsiteY77" fmla="*/ 1005160 h 1309800"/>
                  <a:gd name="connsiteX78" fmla="*/ 264022 w 1533152"/>
                  <a:gd name="connsiteY78" fmla="*/ 989927 h 1309800"/>
                  <a:gd name="connsiteX79" fmla="*/ 192939 w 1533152"/>
                  <a:gd name="connsiteY79" fmla="*/ 1030545 h 1309800"/>
                  <a:gd name="connsiteX80" fmla="*/ 192939 w 1533152"/>
                  <a:gd name="connsiteY80" fmla="*/ 1040701 h 1309800"/>
                  <a:gd name="connsiteX81" fmla="*/ 203093 w 1533152"/>
                  <a:gd name="connsiteY81" fmla="*/ 1091474 h 1309800"/>
                  <a:gd name="connsiteX82" fmla="*/ 198016 w 1533152"/>
                  <a:gd name="connsiteY82" fmla="*/ 1081320 h 1309800"/>
                  <a:gd name="connsiteX83" fmla="*/ 192939 w 1533152"/>
                  <a:gd name="connsiteY83" fmla="*/ 1101628 h 1309800"/>
                  <a:gd name="connsiteX84" fmla="*/ 218326 w 1533152"/>
                  <a:gd name="connsiteY84" fmla="*/ 1228563 h 1309800"/>
                  <a:gd name="connsiteX85" fmla="*/ 182785 w 1533152"/>
                  <a:gd name="connsiteY85" fmla="*/ 1147326 h 1309800"/>
                  <a:gd name="connsiteX86" fmla="*/ 177708 w 1533152"/>
                  <a:gd name="connsiteY86" fmla="*/ 1162557 h 1309800"/>
                  <a:gd name="connsiteX87" fmla="*/ 192939 w 1533152"/>
                  <a:gd name="connsiteY87" fmla="*/ 1243794 h 1309800"/>
                  <a:gd name="connsiteX88" fmla="*/ 147244 w 1533152"/>
                  <a:gd name="connsiteY88" fmla="*/ 1061010 h 1309800"/>
                  <a:gd name="connsiteX89" fmla="*/ 137089 w 1533152"/>
                  <a:gd name="connsiteY89" fmla="*/ 1050856 h 1309800"/>
                  <a:gd name="connsiteX90" fmla="*/ 132010 w 1533152"/>
                  <a:gd name="connsiteY90" fmla="*/ 1066087 h 1309800"/>
                  <a:gd name="connsiteX91" fmla="*/ 192939 w 1533152"/>
                  <a:gd name="connsiteY91" fmla="*/ 1299646 h 1309800"/>
                  <a:gd name="connsiteX92" fmla="*/ 147244 w 1533152"/>
                  <a:gd name="connsiteY92" fmla="*/ 1233640 h 1309800"/>
                  <a:gd name="connsiteX93" fmla="*/ 142166 w 1533152"/>
                  <a:gd name="connsiteY93" fmla="*/ 1243794 h 1309800"/>
                  <a:gd name="connsiteX94" fmla="*/ 172629 w 1533152"/>
                  <a:gd name="connsiteY94" fmla="*/ 1309800 h 1309800"/>
                  <a:gd name="connsiteX95" fmla="*/ 0 w 1533152"/>
                  <a:gd name="connsiteY95" fmla="*/ 736111 h 1309800"/>
                  <a:gd name="connsiteX96" fmla="*/ 0 w 1533152"/>
                  <a:gd name="connsiteY96" fmla="*/ 517836 h 1309800"/>
                  <a:gd name="connsiteX97" fmla="*/ 10155 w 1533152"/>
                  <a:gd name="connsiteY97" fmla="*/ 477217 h 1309800"/>
                  <a:gd name="connsiteX98" fmla="*/ 66006 w 1533152"/>
                  <a:gd name="connsiteY98" fmla="*/ 416291 h 1309800"/>
                  <a:gd name="connsiteX99" fmla="*/ 66006 w 1533152"/>
                  <a:gd name="connsiteY99" fmla="*/ 446755 h 1309800"/>
                  <a:gd name="connsiteX100" fmla="*/ 116779 w 1533152"/>
                  <a:gd name="connsiteY100" fmla="*/ 370595 h 1309800"/>
                  <a:gd name="connsiteX101" fmla="*/ 126933 w 1533152"/>
                  <a:gd name="connsiteY101" fmla="*/ 472140 h 1309800"/>
                  <a:gd name="connsiteX102" fmla="*/ 157398 w 1533152"/>
                  <a:gd name="connsiteY102" fmla="*/ 370595 h 1309800"/>
                  <a:gd name="connsiteX103" fmla="*/ 167552 w 1533152"/>
                  <a:gd name="connsiteY103" fmla="*/ 441676 h 1309800"/>
                  <a:gd name="connsiteX104" fmla="*/ 177708 w 1533152"/>
                  <a:gd name="connsiteY104" fmla="*/ 416291 h 1309800"/>
                  <a:gd name="connsiteX105" fmla="*/ 187862 w 1533152"/>
                  <a:gd name="connsiteY105" fmla="*/ 472140 h 1309800"/>
                  <a:gd name="connsiteX106" fmla="*/ 644771 w 1533152"/>
                  <a:gd name="connsiteY106" fmla="*/ 223352 h 1309800"/>
                  <a:gd name="connsiteX107" fmla="*/ 649848 w 1533152"/>
                  <a:gd name="connsiteY107" fmla="*/ 197964 h 1309800"/>
                  <a:gd name="connsiteX108" fmla="*/ 680261 w 1533152"/>
                  <a:gd name="connsiteY108" fmla="*/ 50773 h 1309800"/>
                  <a:gd name="connsiteX109" fmla="*/ 685338 w 1533152"/>
                  <a:gd name="connsiteY109" fmla="*/ 71081 h 1309800"/>
                  <a:gd name="connsiteX110" fmla="*/ 731036 w 1533152"/>
                  <a:gd name="connsiteY110" fmla="*/ 5077 h 1309800"/>
                  <a:gd name="connsiteX111" fmla="*/ 741190 w 1533152"/>
                  <a:gd name="connsiteY111" fmla="*/ 20308 h 1309800"/>
                  <a:gd name="connsiteX112" fmla="*/ 751344 w 1533152"/>
                  <a:gd name="connsiteY112" fmla="*/ 0 h 1309800"/>
                  <a:gd name="connsiteX113" fmla="*/ 731036 w 1533152"/>
                  <a:gd name="connsiteY113" fmla="*/ 45696 h 1309800"/>
                  <a:gd name="connsiteX114" fmla="*/ 725959 w 1533152"/>
                  <a:gd name="connsiteY114" fmla="*/ 81237 h 1309800"/>
                  <a:gd name="connsiteX115" fmla="*/ 731036 w 1533152"/>
                  <a:gd name="connsiteY115" fmla="*/ 45696 h 1309800"/>
                  <a:gd name="connsiteX116" fmla="*/ 761498 w 1533152"/>
                  <a:gd name="connsiteY116" fmla="*/ 71081 h 1309800"/>
                  <a:gd name="connsiteX117" fmla="*/ 746267 w 1533152"/>
                  <a:gd name="connsiteY117" fmla="*/ 187810 h 1309800"/>
                  <a:gd name="connsiteX118" fmla="*/ 761498 w 1533152"/>
                  <a:gd name="connsiteY118" fmla="*/ 71081 h 1309800"/>
                  <a:gd name="connsiteX119" fmla="*/ 989979 w 1533152"/>
                  <a:gd name="connsiteY119" fmla="*/ 274125 h 1309800"/>
                  <a:gd name="connsiteX120" fmla="*/ 974314 w 1533152"/>
                  <a:gd name="connsiteY120" fmla="*/ 276964 h 1309800"/>
                  <a:gd name="connsiteX121" fmla="*/ 946743 w 1533152"/>
                  <a:gd name="connsiteY121" fmla="*/ 279996 h 1309800"/>
                  <a:gd name="connsiteX122" fmla="*/ 918294 w 1533152"/>
                  <a:gd name="connsiteY122" fmla="*/ 287118 h 1309800"/>
                  <a:gd name="connsiteX123" fmla="*/ 888433 w 1533152"/>
                  <a:gd name="connsiteY123" fmla="*/ 292530 h 1309800"/>
                  <a:gd name="connsiteX124" fmla="*/ 786886 w 1533152"/>
                  <a:gd name="connsiteY124" fmla="*/ 314743 h 1309800"/>
                  <a:gd name="connsiteX125" fmla="*/ 781809 w 1533152"/>
                  <a:gd name="connsiteY125" fmla="*/ 329974 h 1309800"/>
                  <a:gd name="connsiteX126" fmla="*/ 889068 w 1533152"/>
                  <a:gd name="connsiteY126" fmla="*/ 294434 h 1309800"/>
                  <a:gd name="connsiteX127" fmla="*/ 918294 w 1533152"/>
                  <a:gd name="connsiteY127" fmla="*/ 287118 h 1309800"/>
                  <a:gd name="connsiteX128" fmla="*/ 974314 w 1533152"/>
                  <a:gd name="connsiteY128" fmla="*/ 276964 h 1309800"/>
                  <a:gd name="connsiteX129" fmla="*/ 1000135 w 1533152"/>
                  <a:gd name="connsiteY129" fmla="*/ 274125 h 1309800"/>
                  <a:gd name="connsiteX130" fmla="*/ 989979 w 1533152"/>
                  <a:gd name="connsiteY130" fmla="*/ 274125 h 1309800"/>
                  <a:gd name="connsiteX131" fmla="*/ 771654 w 1533152"/>
                  <a:gd name="connsiteY131" fmla="*/ 319820 h 1309800"/>
                  <a:gd name="connsiteX132" fmla="*/ 761498 w 1533152"/>
                  <a:gd name="connsiteY132" fmla="*/ 340131 h 1309800"/>
                  <a:gd name="connsiteX133" fmla="*/ 771654 w 1533152"/>
                  <a:gd name="connsiteY133" fmla="*/ 335053 h 1309800"/>
                  <a:gd name="connsiteX134" fmla="*/ 771654 w 1533152"/>
                  <a:gd name="connsiteY134" fmla="*/ 319820 h 1309800"/>
                  <a:gd name="connsiteX135" fmla="*/ 634617 w 1533152"/>
                  <a:gd name="connsiteY135" fmla="*/ 370595 h 1309800"/>
                  <a:gd name="connsiteX136" fmla="*/ 187862 w 1533152"/>
                  <a:gd name="connsiteY136" fmla="*/ 578713 h 1309800"/>
                  <a:gd name="connsiteX137" fmla="*/ 187862 w 1533152"/>
                  <a:gd name="connsiteY137" fmla="*/ 939205 h 1309800"/>
                  <a:gd name="connsiteX138" fmla="*/ 624463 w 1533152"/>
                  <a:gd name="connsiteY138" fmla="*/ 665030 h 1309800"/>
                  <a:gd name="connsiteX139" fmla="*/ 624463 w 1533152"/>
                  <a:gd name="connsiteY139" fmla="*/ 401057 h 1309800"/>
                  <a:gd name="connsiteX140" fmla="*/ 228481 w 1533152"/>
                  <a:gd name="connsiteY140" fmla="*/ 583790 h 1309800"/>
                  <a:gd name="connsiteX141" fmla="*/ 228481 w 1533152"/>
                  <a:gd name="connsiteY141" fmla="*/ 573636 h 1309800"/>
                  <a:gd name="connsiteX142" fmla="*/ 629540 w 1533152"/>
                  <a:gd name="connsiteY142" fmla="*/ 380749 h 1309800"/>
                  <a:gd name="connsiteX143" fmla="*/ 634617 w 1533152"/>
                  <a:gd name="connsiteY143" fmla="*/ 370595 h 1309800"/>
                  <a:gd name="connsiteX144" fmla="*/ 731036 w 1533152"/>
                  <a:gd name="connsiteY144" fmla="*/ 370595 h 1309800"/>
                  <a:gd name="connsiteX145" fmla="*/ 725959 w 1533152"/>
                  <a:gd name="connsiteY145" fmla="*/ 482296 h 1309800"/>
                  <a:gd name="connsiteX146" fmla="*/ 731036 w 1533152"/>
                  <a:gd name="connsiteY146" fmla="*/ 370595 h 1309800"/>
                  <a:gd name="connsiteX147" fmla="*/ 720880 w 1533152"/>
                  <a:gd name="connsiteY147" fmla="*/ 791962 h 1309800"/>
                  <a:gd name="connsiteX148" fmla="*/ 720880 w 1533152"/>
                  <a:gd name="connsiteY148" fmla="*/ 837658 h 1309800"/>
                  <a:gd name="connsiteX149" fmla="*/ 720880 w 1533152"/>
                  <a:gd name="connsiteY149" fmla="*/ 791962 h 1309800"/>
                  <a:gd name="connsiteX150" fmla="*/ 710726 w 1533152"/>
                  <a:gd name="connsiteY150" fmla="*/ 832581 h 1309800"/>
                  <a:gd name="connsiteX151" fmla="*/ 700571 w 1533152"/>
                  <a:gd name="connsiteY151" fmla="*/ 923972 h 1309800"/>
                  <a:gd name="connsiteX152" fmla="*/ 715803 w 1533152"/>
                  <a:gd name="connsiteY152" fmla="*/ 878277 h 1309800"/>
                  <a:gd name="connsiteX153" fmla="*/ 710726 w 1533152"/>
                  <a:gd name="connsiteY153" fmla="*/ 832581 h 1309800"/>
                  <a:gd name="connsiteX154" fmla="*/ 35542 w 1533152"/>
                  <a:gd name="connsiteY154" fmla="*/ 467063 h 1309800"/>
                  <a:gd name="connsiteX155" fmla="*/ 30465 w 1533152"/>
                  <a:gd name="connsiteY155" fmla="*/ 492451 h 1309800"/>
                  <a:gd name="connsiteX156" fmla="*/ 35542 w 1533152"/>
                  <a:gd name="connsiteY156" fmla="*/ 467063 h 1309800"/>
                  <a:gd name="connsiteX157" fmla="*/ 208170 w 1533152"/>
                  <a:gd name="connsiteY157" fmla="*/ 512759 h 1309800"/>
                  <a:gd name="connsiteX158" fmla="*/ 187862 w 1533152"/>
                  <a:gd name="connsiteY158" fmla="*/ 527992 h 1309800"/>
                  <a:gd name="connsiteX159" fmla="*/ 208170 w 1533152"/>
                  <a:gd name="connsiteY159" fmla="*/ 512759 h 1309800"/>
                  <a:gd name="connsiteX160" fmla="*/ 233558 w 1533152"/>
                  <a:gd name="connsiteY160" fmla="*/ 974747 h 1309800"/>
                  <a:gd name="connsiteX161" fmla="*/ 192939 w 1533152"/>
                  <a:gd name="connsiteY161" fmla="*/ 989927 h 1309800"/>
                  <a:gd name="connsiteX162" fmla="*/ 192939 w 1533152"/>
                  <a:gd name="connsiteY162" fmla="*/ 1005160 h 1309800"/>
                  <a:gd name="connsiteX163" fmla="*/ 233558 w 1533152"/>
                  <a:gd name="connsiteY163" fmla="*/ 974747 h 1309800"/>
                  <a:gd name="connsiteX164" fmla="*/ 111702 w 1533152"/>
                  <a:gd name="connsiteY164" fmla="*/ 1071166 h 1309800"/>
                  <a:gd name="connsiteX165" fmla="*/ 106624 w 1533152"/>
                  <a:gd name="connsiteY165" fmla="*/ 1102899 h 1309800"/>
                  <a:gd name="connsiteX166" fmla="*/ 110062 w 1533152"/>
                  <a:gd name="connsiteY166" fmla="*/ 1113294 h 1309800"/>
                  <a:gd name="connsiteX167" fmla="*/ 110433 w 1533152"/>
                  <a:gd name="connsiteY167" fmla="*/ 1116227 h 1309800"/>
                  <a:gd name="connsiteX168" fmla="*/ 116779 w 1533152"/>
                  <a:gd name="connsiteY168" fmla="*/ 1142247 h 1309800"/>
                  <a:gd name="connsiteX169" fmla="*/ 113130 w 1533152"/>
                  <a:gd name="connsiteY169" fmla="*/ 1122573 h 1309800"/>
                  <a:gd name="connsiteX170" fmla="*/ 110062 w 1533152"/>
                  <a:gd name="connsiteY170" fmla="*/ 1113294 h 1309800"/>
                  <a:gd name="connsiteX171" fmla="*/ 108212 w 1533152"/>
                  <a:gd name="connsiteY171" fmla="*/ 1098695 h 1309800"/>
                  <a:gd name="connsiteX172" fmla="*/ 111702 w 1533152"/>
                  <a:gd name="connsiteY172" fmla="*/ 1071166 h 1309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</a:cxnLst>
                <a:rect l="l" t="t" r="r" b="b"/>
                <a:pathLst>
                  <a:path w="1533152" h="1309800">
                    <a:moveTo>
                      <a:pt x="751344" y="0"/>
                    </a:moveTo>
                    <a:cubicBezTo>
                      <a:pt x="761498" y="10154"/>
                      <a:pt x="776732" y="30462"/>
                      <a:pt x="786886" y="45696"/>
                    </a:cubicBezTo>
                    <a:cubicBezTo>
                      <a:pt x="776732" y="35540"/>
                      <a:pt x="766577" y="20308"/>
                      <a:pt x="756421" y="10154"/>
                    </a:cubicBezTo>
                    <a:cubicBezTo>
                      <a:pt x="751344" y="15231"/>
                      <a:pt x="751344" y="15231"/>
                      <a:pt x="751344" y="30462"/>
                    </a:cubicBezTo>
                    <a:cubicBezTo>
                      <a:pt x="751344" y="40619"/>
                      <a:pt x="756421" y="55850"/>
                      <a:pt x="766577" y="66004"/>
                    </a:cubicBezTo>
                    <a:cubicBezTo>
                      <a:pt x="771654" y="60927"/>
                      <a:pt x="771654" y="50773"/>
                      <a:pt x="771654" y="45696"/>
                    </a:cubicBezTo>
                    <a:cubicBezTo>
                      <a:pt x="776732" y="55850"/>
                      <a:pt x="781809" y="71081"/>
                      <a:pt x="781809" y="86314"/>
                    </a:cubicBezTo>
                    <a:cubicBezTo>
                      <a:pt x="781809" y="106623"/>
                      <a:pt x="751344" y="111700"/>
                      <a:pt x="771654" y="182733"/>
                    </a:cubicBezTo>
                    <a:cubicBezTo>
                      <a:pt x="883356" y="137087"/>
                      <a:pt x="1005212" y="111700"/>
                      <a:pt x="1116862" y="111700"/>
                    </a:cubicBezTo>
                    <a:cubicBezTo>
                      <a:pt x="1304724" y="111700"/>
                      <a:pt x="1533152" y="182733"/>
                      <a:pt x="1533152" y="436599"/>
                    </a:cubicBezTo>
                    <a:cubicBezTo>
                      <a:pt x="1533152" y="746267"/>
                      <a:pt x="1365652" y="1106705"/>
                      <a:pt x="964593" y="1304723"/>
                    </a:cubicBezTo>
                    <a:cubicBezTo>
                      <a:pt x="1045830" y="1243794"/>
                      <a:pt x="1152403" y="1162557"/>
                      <a:pt x="1243795" y="1061010"/>
                    </a:cubicBezTo>
                    <a:lnTo>
                      <a:pt x="1243795" y="1055933"/>
                    </a:lnTo>
                    <a:cubicBezTo>
                      <a:pt x="1127016" y="1157480"/>
                      <a:pt x="1000135" y="1279336"/>
                      <a:pt x="883356" y="1309800"/>
                    </a:cubicBezTo>
                    <a:cubicBezTo>
                      <a:pt x="898587" y="1294567"/>
                      <a:pt x="944283" y="1284413"/>
                      <a:pt x="959516" y="1248871"/>
                    </a:cubicBezTo>
                    <a:cubicBezTo>
                      <a:pt x="929052" y="1264105"/>
                      <a:pt x="898587" y="1274259"/>
                      <a:pt x="868123" y="1284413"/>
                    </a:cubicBezTo>
                    <a:cubicBezTo>
                      <a:pt x="873200" y="1279336"/>
                      <a:pt x="878279" y="1279336"/>
                      <a:pt x="883356" y="1274259"/>
                    </a:cubicBezTo>
                    <a:cubicBezTo>
                      <a:pt x="883356" y="1274259"/>
                      <a:pt x="883356" y="1269182"/>
                      <a:pt x="878279" y="1264105"/>
                    </a:cubicBezTo>
                    <a:cubicBezTo>
                      <a:pt x="873200" y="1269182"/>
                      <a:pt x="863046" y="1274259"/>
                      <a:pt x="847814" y="1274259"/>
                    </a:cubicBezTo>
                    <a:cubicBezTo>
                      <a:pt x="857969" y="1259025"/>
                      <a:pt x="888433" y="1238717"/>
                      <a:pt x="893510" y="1218407"/>
                    </a:cubicBezTo>
                    <a:cubicBezTo>
                      <a:pt x="878279" y="1228563"/>
                      <a:pt x="857969" y="1238717"/>
                      <a:pt x="842737" y="1248871"/>
                    </a:cubicBezTo>
                    <a:cubicBezTo>
                      <a:pt x="842737" y="1248871"/>
                      <a:pt x="837658" y="1248871"/>
                      <a:pt x="837658" y="1238717"/>
                    </a:cubicBezTo>
                    <a:cubicBezTo>
                      <a:pt x="837658" y="1223486"/>
                      <a:pt x="918897" y="1132093"/>
                      <a:pt x="929052" y="1127016"/>
                    </a:cubicBezTo>
                    <a:cubicBezTo>
                      <a:pt x="1106708" y="964591"/>
                      <a:pt x="1319955" y="761498"/>
                      <a:pt x="1345342" y="578713"/>
                    </a:cubicBezTo>
                    <a:lnTo>
                      <a:pt x="1345342" y="472140"/>
                    </a:lnTo>
                    <a:cubicBezTo>
                      <a:pt x="1335188" y="324897"/>
                      <a:pt x="1208255" y="309666"/>
                      <a:pt x="1121939" y="309666"/>
                    </a:cubicBezTo>
                    <a:cubicBezTo>
                      <a:pt x="1055984" y="309666"/>
                      <a:pt x="969670" y="324897"/>
                      <a:pt x="898587" y="345208"/>
                    </a:cubicBezTo>
                    <a:cubicBezTo>
                      <a:pt x="898587" y="345208"/>
                      <a:pt x="893510" y="345208"/>
                      <a:pt x="888433" y="340131"/>
                    </a:cubicBezTo>
                    <a:cubicBezTo>
                      <a:pt x="898587" y="335053"/>
                      <a:pt x="913818" y="329974"/>
                      <a:pt x="929052" y="329974"/>
                    </a:cubicBezTo>
                    <a:cubicBezTo>
                      <a:pt x="929052" y="324897"/>
                      <a:pt x="934129" y="324897"/>
                      <a:pt x="939206" y="319820"/>
                    </a:cubicBezTo>
                    <a:cubicBezTo>
                      <a:pt x="934129" y="314743"/>
                      <a:pt x="934129" y="314743"/>
                      <a:pt x="923975" y="314743"/>
                    </a:cubicBezTo>
                    <a:cubicBezTo>
                      <a:pt x="908741" y="314743"/>
                      <a:pt x="827504" y="329974"/>
                      <a:pt x="786886" y="345208"/>
                    </a:cubicBezTo>
                    <a:cubicBezTo>
                      <a:pt x="776732" y="347747"/>
                      <a:pt x="772924" y="360440"/>
                      <a:pt x="771654" y="374402"/>
                    </a:cubicBezTo>
                    <a:lnTo>
                      <a:pt x="771458" y="382951"/>
                    </a:lnTo>
                    <a:lnTo>
                      <a:pt x="770860" y="375037"/>
                    </a:lnTo>
                    <a:cubicBezTo>
                      <a:pt x="768480" y="367104"/>
                      <a:pt x="764037" y="360440"/>
                      <a:pt x="756421" y="355362"/>
                    </a:cubicBezTo>
                    <a:cubicBezTo>
                      <a:pt x="751344" y="406136"/>
                      <a:pt x="741190" y="497528"/>
                      <a:pt x="741190" y="512759"/>
                    </a:cubicBezTo>
                    <a:lnTo>
                      <a:pt x="741190" y="614255"/>
                    </a:lnTo>
                    <a:cubicBezTo>
                      <a:pt x="847814" y="573636"/>
                      <a:pt x="934129" y="522915"/>
                      <a:pt x="1020443" y="512759"/>
                    </a:cubicBezTo>
                    <a:lnTo>
                      <a:pt x="1040753" y="512759"/>
                    </a:lnTo>
                    <a:cubicBezTo>
                      <a:pt x="1020443" y="527992"/>
                      <a:pt x="984901" y="543223"/>
                      <a:pt x="949360" y="558456"/>
                    </a:cubicBezTo>
                    <a:cubicBezTo>
                      <a:pt x="949360" y="558456"/>
                      <a:pt x="944283" y="563534"/>
                      <a:pt x="959516" y="563534"/>
                    </a:cubicBezTo>
                    <a:cubicBezTo>
                      <a:pt x="969670" y="563534"/>
                      <a:pt x="1035676" y="538146"/>
                      <a:pt x="1071218" y="533069"/>
                    </a:cubicBezTo>
                    <a:cubicBezTo>
                      <a:pt x="1020443" y="568611"/>
                      <a:pt x="964593" y="599024"/>
                      <a:pt x="908741" y="634565"/>
                    </a:cubicBezTo>
                    <a:lnTo>
                      <a:pt x="908741" y="644719"/>
                    </a:lnTo>
                    <a:lnTo>
                      <a:pt x="1061061" y="563534"/>
                    </a:lnTo>
                    <a:cubicBezTo>
                      <a:pt x="954439" y="634565"/>
                      <a:pt x="832581" y="685338"/>
                      <a:pt x="741190" y="776731"/>
                    </a:cubicBezTo>
                    <a:cubicBezTo>
                      <a:pt x="715803" y="797039"/>
                      <a:pt x="731036" y="847812"/>
                      <a:pt x="725959" y="883354"/>
                    </a:cubicBezTo>
                    <a:lnTo>
                      <a:pt x="731036" y="913818"/>
                    </a:lnTo>
                    <a:cubicBezTo>
                      <a:pt x="766577" y="888431"/>
                      <a:pt x="741190" y="852891"/>
                      <a:pt x="751344" y="827504"/>
                    </a:cubicBezTo>
                    <a:cubicBezTo>
                      <a:pt x="756421" y="847812"/>
                      <a:pt x="751344" y="873199"/>
                      <a:pt x="756421" y="898587"/>
                    </a:cubicBezTo>
                    <a:cubicBezTo>
                      <a:pt x="868123" y="817350"/>
                      <a:pt x="995058" y="761498"/>
                      <a:pt x="1116862" y="741190"/>
                    </a:cubicBezTo>
                    <a:cubicBezTo>
                      <a:pt x="1106708" y="746267"/>
                      <a:pt x="1091475" y="756421"/>
                      <a:pt x="1081372" y="761498"/>
                    </a:cubicBezTo>
                    <a:cubicBezTo>
                      <a:pt x="1081372" y="761498"/>
                      <a:pt x="1076295" y="766575"/>
                      <a:pt x="1091475" y="766575"/>
                    </a:cubicBezTo>
                    <a:cubicBezTo>
                      <a:pt x="1101631" y="766575"/>
                      <a:pt x="1127016" y="756421"/>
                      <a:pt x="1142249" y="751344"/>
                    </a:cubicBezTo>
                    <a:lnTo>
                      <a:pt x="1096554" y="781808"/>
                    </a:lnTo>
                    <a:cubicBezTo>
                      <a:pt x="1096554" y="781808"/>
                      <a:pt x="1091475" y="786885"/>
                      <a:pt x="1106708" y="786885"/>
                    </a:cubicBezTo>
                    <a:cubicBezTo>
                      <a:pt x="1116862" y="786885"/>
                      <a:pt x="1157481" y="761498"/>
                      <a:pt x="1182868" y="756421"/>
                    </a:cubicBezTo>
                    <a:cubicBezTo>
                      <a:pt x="1162558" y="771652"/>
                      <a:pt x="1121939" y="786885"/>
                      <a:pt x="1121939" y="817350"/>
                    </a:cubicBezTo>
                    <a:lnTo>
                      <a:pt x="1198099" y="771652"/>
                    </a:lnTo>
                    <a:cubicBezTo>
                      <a:pt x="1193022" y="797039"/>
                      <a:pt x="1177791" y="822427"/>
                      <a:pt x="1157481" y="847812"/>
                    </a:cubicBezTo>
                    <a:cubicBezTo>
                      <a:pt x="954439" y="1050856"/>
                      <a:pt x="644771" y="1223486"/>
                      <a:pt x="461986" y="1279336"/>
                    </a:cubicBezTo>
                    <a:lnTo>
                      <a:pt x="426445" y="1274259"/>
                    </a:lnTo>
                    <a:cubicBezTo>
                      <a:pt x="441678" y="1269182"/>
                      <a:pt x="441678" y="1289490"/>
                      <a:pt x="461986" y="1259025"/>
                    </a:cubicBezTo>
                    <a:cubicBezTo>
                      <a:pt x="446755" y="1259025"/>
                      <a:pt x="406137" y="1264105"/>
                      <a:pt x="395983" y="1248871"/>
                    </a:cubicBezTo>
                    <a:cubicBezTo>
                      <a:pt x="401060" y="1248871"/>
                      <a:pt x="406137" y="1248871"/>
                      <a:pt x="411214" y="1243794"/>
                    </a:cubicBezTo>
                    <a:lnTo>
                      <a:pt x="411214" y="1228563"/>
                    </a:lnTo>
                    <a:cubicBezTo>
                      <a:pt x="395983" y="1223486"/>
                      <a:pt x="375672" y="1228563"/>
                      <a:pt x="360441" y="1228563"/>
                    </a:cubicBezTo>
                    <a:cubicBezTo>
                      <a:pt x="370595" y="1223486"/>
                      <a:pt x="385826" y="1218407"/>
                      <a:pt x="390904" y="1208253"/>
                    </a:cubicBezTo>
                    <a:cubicBezTo>
                      <a:pt x="390904" y="1203176"/>
                      <a:pt x="395983" y="1198099"/>
                      <a:pt x="395983" y="1182865"/>
                    </a:cubicBezTo>
                    <a:cubicBezTo>
                      <a:pt x="385826" y="1187945"/>
                      <a:pt x="370595" y="1193022"/>
                      <a:pt x="360441" y="1198099"/>
                    </a:cubicBezTo>
                    <a:lnTo>
                      <a:pt x="370595" y="1187945"/>
                    </a:lnTo>
                    <a:cubicBezTo>
                      <a:pt x="370595" y="1182865"/>
                      <a:pt x="370595" y="1177788"/>
                      <a:pt x="365518" y="1172711"/>
                    </a:cubicBezTo>
                    <a:lnTo>
                      <a:pt x="351997" y="1180035"/>
                    </a:lnTo>
                    <a:lnTo>
                      <a:pt x="639694" y="959514"/>
                    </a:lnTo>
                    <a:cubicBezTo>
                      <a:pt x="634617" y="923972"/>
                      <a:pt x="629540" y="883354"/>
                      <a:pt x="624463" y="842735"/>
                    </a:cubicBezTo>
                    <a:cubicBezTo>
                      <a:pt x="497528" y="908741"/>
                      <a:pt x="345208" y="995006"/>
                      <a:pt x="223404" y="1040701"/>
                    </a:cubicBezTo>
                    <a:cubicBezTo>
                      <a:pt x="238635" y="1035624"/>
                      <a:pt x="258945" y="1015314"/>
                      <a:pt x="279204" y="1005160"/>
                    </a:cubicBezTo>
                    <a:cubicBezTo>
                      <a:pt x="274125" y="1000083"/>
                      <a:pt x="279204" y="989927"/>
                      <a:pt x="264022" y="989927"/>
                    </a:cubicBezTo>
                    <a:cubicBezTo>
                      <a:pt x="253868" y="989927"/>
                      <a:pt x="218326" y="1015314"/>
                      <a:pt x="192939" y="1030545"/>
                    </a:cubicBezTo>
                    <a:lnTo>
                      <a:pt x="192939" y="1040701"/>
                    </a:lnTo>
                    <a:cubicBezTo>
                      <a:pt x="192939" y="1055933"/>
                      <a:pt x="203093" y="1076243"/>
                      <a:pt x="203093" y="1091474"/>
                    </a:cubicBezTo>
                    <a:cubicBezTo>
                      <a:pt x="203093" y="1091474"/>
                      <a:pt x="203093" y="1086397"/>
                      <a:pt x="198016" y="1081320"/>
                    </a:cubicBezTo>
                    <a:cubicBezTo>
                      <a:pt x="192939" y="1086397"/>
                      <a:pt x="192939" y="1086397"/>
                      <a:pt x="192939" y="1101628"/>
                    </a:cubicBezTo>
                    <a:cubicBezTo>
                      <a:pt x="192939" y="1111784"/>
                      <a:pt x="208170" y="1187945"/>
                      <a:pt x="218326" y="1228563"/>
                    </a:cubicBezTo>
                    <a:cubicBezTo>
                      <a:pt x="208170" y="1208253"/>
                      <a:pt x="192939" y="1177788"/>
                      <a:pt x="182785" y="1147326"/>
                    </a:cubicBezTo>
                    <a:cubicBezTo>
                      <a:pt x="177708" y="1152403"/>
                      <a:pt x="177708" y="1147326"/>
                      <a:pt x="177708" y="1162557"/>
                    </a:cubicBezTo>
                    <a:cubicBezTo>
                      <a:pt x="177708" y="1172711"/>
                      <a:pt x="187862" y="1218407"/>
                      <a:pt x="192939" y="1243794"/>
                    </a:cubicBezTo>
                    <a:cubicBezTo>
                      <a:pt x="172629" y="1187945"/>
                      <a:pt x="157398" y="1127016"/>
                      <a:pt x="147244" y="1061010"/>
                    </a:cubicBezTo>
                    <a:cubicBezTo>
                      <a:pt x="142166" y="1061010"/>
                      <a:pt x="142166" y="1055933"/>
                      <a:pt x="137089" y="1050856"/>
                    </a:cubicBezTo>
                    <a:cubicBezTo>
                      <a:pt x="132010" y="1055933"/>
                      <a:pt x="132010" y="1050856"/>
                      <a:pt x="132010" y="1066087"/>
                    </a:cubicBezTo>
                    <a:cubicBezTo>
                      <a:pt x="132010" y="1111784"/>
                      <a:pt x="182785" y="1274259"/>
                      <a:pt x="192939" y="1299646"/>
                    </a:cubicBezTo>
                    <a:cubicBezTo>
                      <a:pt x="177708" y="1279336"/>
                      <a:pt x="157398" y="1253948"/>
                      <a:pt x="147244" y="1233640"/>
                    </a:cubicBezTo>
                    <a:cubicBezTo>
                      <a:pt x="147244" y="1233640"/>
                      <a:pt x="142166" y="1228563"/>
                      <a:pt x="142166" y="1243794"/>
                    </a:cubicBezTo>
                    <a:cubicBezTo>
                      <a:pt x="142166" y="1253948"/>
                      <a:pt x="162475" y="1289490"/>
                      <a:pt x="172629" y="1309800"/>
                    </a:cubicBezTo>
                    <a:cubicBezTo>
                      <a:pt x="35542" y="1233640"/>
                      <a:pt x="0" y="873199"/>
                      <a:pt x="0" y="736111"/>
                    </a:cubicBezTo>
                    <a:lnTo>
                      <a:pt x="0" y="517836"/>
                    </a:lnTo>
                    <a:cubicBezTo>
                      <a:pt x="5078" y="507682"/>
                      <a:pt x="0" y="487374"/>
                      <a:pt x="10155" y="477217"/>
                    </a:cubicBezTo>
                    <a:cubicBezTo>
                      <a:pt x="20309" y="456909"/>
                      <a:pt x="45696" y="436599"/>
                      <a:pt x="66006" y="416291"/>
                    </a:cubicBezTo>
                    <a:cubicBezTo>
                      <a:pt x="60929" y="426445"/>
                      <a:pt x="60929" y="436599"/>
                      <a:pt x="66006" y="446755"/>
                    </a:cubicBezTo>
                    <a:cubicBezTo>
                      <a:pt x="86315" y="421368"/>
                      <a:pt x="101548" y="395980"/>
                      <a:pt x="116779" y="370595"/>
                    </a:cubicBezTo>
                    <a:cubicBezTo>
                      <a:pt x="116779" y="395980"/>
                      <a:pt x="96469" y="456909"/>
                      <a:pt x="126933" y="472140"/>
                    </a:cubicBezTo>
                    <a:cubicBezTo>
                      <a:pt x="132010" y="441676"/>
                      <a:pt x="142166" y="406136"/>
                      <a:pt x="157398" y="370595"/>
                    </a:cubicBezTo>
                    <a:cubicBezTo>
                      <a:pt x="162475" y="380749"/>
                      <a:pt x="167552" y="395980"/>
                      <a:pt x="167552" y="441676"/>
                    </a:cubicBezTo>
                    <a:cubicBezTo>
                      <a:pt x="172629" y="436599"/>
                      <a:pt x="172629" y="426445"/>
                      <a:pt x="177708" y="416291"/>
                    </a:cubicBezTo>
                    <a:cubicBezTo>
                      <a:pt x="182785" y="431522"/>
                      <a:pt x="182785" y="451832"/>
                      <a:pt x="187862" y="472140"/>
                    </a:cubicBezTo>
                    <a:cubicBezTo>
                      <a:pt x="340131" y="355362"/>
                      <a:pt x="492451" y="294435"/>
                      <a:pt x="644771" y="223352"/>
                    </a:cubicBezTo>
                    <a:cubicBezTo>
                      <a:pt x="649848" y="218275"/>
                      <a:pt x="649848" y="208119"/>
                      <a:pt x="649848" y="197964"/>
                    </a:cubicBezTo>
                    <a:cubicBezTo>
                      <a:pt x="654925" y="152320"/>
                      <a:pt x="649848" y="96468"/>
                      <a:pt x="680261" y="50773"/>
                    </a:cubicBezTo>
                    <a:cubicBezTo>
                      <a:pt x="680261" y="55850"/>
                      <a:pt x="680261" y="66004"/>
                      <a:pt x="685338" y="71081"/>
                    </a:cubicBezTo>
                    <a:cubicBezTo>
                      <a:pt x="700571" y="50773"/>
                      <a:pt x="715803" y="5077"/>
                      <a:pt x="731036" y="5077"/>
                    </a:cubicBezTo>
                    <a:cubicBezTo>
                      <a:pt x="741190" y="5077"/>
                      <a:pt x="736113" y="15231"/>
                      <a:pt x="741190" y="20308"/>
                    </a:cubicBezTo>
                    <a:cubicBezTo>
                      <a:pt x="746267" y="15231"/>
                      <a:pt x="751344" y="5077"/>
                      <a:pt x="751344" y="0"/>
                    </a:cubicBezTo>
                    <a:close/>
                    <a:moveTo>
                      <a:pt x="731036" y="45696"/>
                    </a:moveTo>
                    <a:cubicBezTo>
                      <a:pt x="725959" y="55850"/>
                      <a:pt x="725959" y="71081"/>
                      <a:pt x="725959" y="81237"/>
                    </a:cubicBezTo>
                    <a:cubicBezTo>
                      <a:pt x="725959" y="71081"/>
                      <a:pt x="731036" y="55850"/>
                      <a:pt x="731036" y="45696"/>
                    </a:cubicBezTo>
                    <a:close/>
                    <a:moveTo>
                      <a:pt x="761498" y="71081"/>
                    </a:moveTo>
                    <a:cubicBezTo>
                      <a:pt x="746267" y="101545"/>
                      <a:pt x="741190" y="147241"/>
                      <a:pt x="746267" y="187810"/>
                    </a:cubicBezTo>
                    <a:cubicBezTo>
                      <a:pt x="751344" y="162474"/>
                      <a:pt x="756421" y="132010"/>
                      <a:pt x="761498" y="71081"/>
                    </a:cubicBezTo>
                    <a:close/>
                    <a:moveTo>
                      <a:pt x="989979" y="274125"/>
                    </a:moveTo>
                    <a:lnTo>
                      <a:pt x="974314" y="276964"/>
                    </a:lnTo>
                    <a:lnTo>
                      <a:pt x="946743" y="279996"/>
                    </a:lnTo>
                    <a:lnTo>
                      <a:pt x="918294" y="287118"/>
                    </a:lnTo>
                    <a:lnTo>
                      <a:pt x="888433" y="292530"/>
                    </a:lnTo>
                    <a:cubicBezTo>
                      <a:pt x="854161" y="299512"/>
                      <a:pt x="819889" y="307128"/>
                      <a:pt x="786886" y="314743"/>
                    </a:cubicBezTo>
                    <a:cubicBezTo>
                      <a:pt x="781809" y="319820"/>
                      <a:pt x="781809" y="324897"/>
                      <a:pt x="781809" y="329974"/>
                    </a:cubicBezTo>
                    <a:cubicBezTo>
                      <a:pt x="812273" y="319820"/>
                      <a:pt x="850353" y="305858"/>
                      <a:pt x="889068" y="294434"/>
                    </a:cubicBezTo>
                    <a:lnTo>
                      <a:pt x="918294" y="287118"/>
                    </a:lnTo>
                    <a:lnTo>
                      <a:pt x="974314" y="276964"/>
                    </a:lnTo>
                    <a:lnTo>
                      <a:pt x="1000135" y="274125"/>
                    </a:lnTo>
                    <a:lnTo>
                      <a:pt x="989979" y="274125"/>
                    </a:lnTo>
                    <a:close/>
                    <a:moveTo>
                      <a:pt x="771654" y="319820"/>
                    </a:moveTo>
                    <a:cubicBezTo>
                      <a:pt x="761498" y="324897"/>
                      <a:pt x="761498" y="335053"/>
                      <a:pt x="761498" y="340131"/>
                    </a:cubicBezTo>
                    <a:cubicBezTo>
                      <a:pt x="766577" y="335053"/>
                      <a:pt x="771654" y="335053"/>
                      <a:pt x="771654" y="335053"/>
                    </a:cubicBezTo>
                    <a:lnTo>
                      <a:pt x="771654" y="319820"/>
                    </a:lnTo>
                    <a:close/>
                    <a:moveTo>
                      <a:pt x="634617" y="370595"/>
                    </a:moveTo>
                    <a:lnTo>
                      <a:pt x="187862" y="578713"/>
                    </a:lnTo>
                    <a:lnTo>
                      <a:pt x="187862" y="939205"/>
                    </a:lnTo>
                    <a:cubicBezTo>
                      <a:pt x="329977" y="812271"/>
                      <a:pt x="482297" y="731034"/>
                      <a:pt x="624463" y="665030"/>
                    </a:cubicBezTo>
                    <a:lnTo>
                      <a:pt x="624463" y="401057"/>
                    </a:lnTo>
                    <a:lnTo>
                      <a:pt x="228481" y="583790"/>
                    </a:lnTo>
                    <a:lnTo>
                      <a:pt x="228481" y="573636"/>
                    </a:lnTo>
                    <a:cubicBezTo>
                      <a:pt x="350285" y="497528"/>
                      <a:pt x="502605" y="431522"/>
                      <a:pt x="629540" y="380749"/>
                    </a:cubicBezTo>
                    <a:cubicBezTo>
                      <a:pt x="634617" y="380749"/>
                      <a:pt x="634617" y="375672"/>
                      <a:pt x="634617" y="370595"/>
                    </a:cubicBezTo>
                    <a:close/>
                    <a:moveTo>
                      <a:pt x="731036" y="370595"/>
                    </a:moveTo>
                    <a:cubicBezTo>
                      <a:pt x="725959" y="406136"/>
                      <a:pt x="725959" y="446755"/>
                      <a:pt x="725959" y="482296"/>
                    </a:cubicBezTo>
                    <a:cubicBezTo>
                      <a:pt x="725959" y="446755"/>
                      <a:pt x="731036" y="406136"/>
                      <a:pt x="731036" y="370595"/>
                    </a:cubicBezTo>
                    <a:close/>
                    <a:moveTo>
                      <a:pt x="720880" y="791962"/>
                    </a:moveTo>
                    <a:cubicBezTo>
                      <a:pt x="720880" y="807194"/>
                      <a:pt x="715803" y="822427"/>
                      <a:pt x="720880" y="837658"/>
                    </a:cubicBezTo>
                    <a:lnTo>
                      <a:pt x="720880" y="791962"/>
                    </a:lnTo>
                    <a:close/>
                    <a:moveTo>
                      <a:pt x="710726" y="832581"/>
                    </a:moveTo>
                    <a:cubicBezTo>
                      <a:pt x="710726" y="863045"/>
                      <a:pt x="705649" y="893510"/>
                      <a:pt x="700571" y="923972"/>
                    </a:cubicBezTo>
                    <a:cubicBezTo>
                      <a:pt x="700571" y="918895"/>
                      <a:pt x="715803" y="883354"/>
                      <a:pt x="715803" y="878277"/>
                    </a:cubicBezTo>
                    <a:cubicBezTo>
                      <a:pt x="715803" y="863045"/>
                      <a:pt x="710726" y="847812"/>
                      <a:pt x="710726" y="832581"/>
                    </a:cubicBezTo>
                    <a:close/>
                    <a:moveTo>
                      <a:pt x="35542" y="467063"/>
                    </a:moveTo>
                    <a:cubicBezTo>
                      <a:pt x="30465" y="477217"/>
                      <a:pt x="30465" y="487374"/>
                      <a:pt x="30465" y="492451"/>
                    </a:cubicBezTo>
                    <a:cubicBezTo>
                      <a:pt x="35542" y="482296"/>
                      <a:pt x="35542" y="472140"/>
                      <a:pt x="35542" y="467063"/>
                    </a:cubicBezTo>
                    <a:close/>
                    <a:moveTo>
                      <a:pt x="208170" y="512759"/>
                    </a:moveTo>
                    <a:cubicBezTo>
                      <a:pt x="198016" y="517836"/>
                      <a:pt x="187862" y="522915"/>
                      <a:pt x="187862" y="527992"/>
                    </a:cubicBezTo>
                    <a:cubicBezTo>
                      <a:pt x="192939" y="522915"/>
                      <a:pt x="203093" y="517836"/>
                      <a:pt x="208170" y="512759"/>
                    </a:cubicBezTo>
                    <a:close/>
                    <a:moveTo>
                      <a:pt x="233558" y="974747"/>
                    </a:moveTo>
                    <a:cubicBezTo>
                      <a:pt x="218326" y="979773"/>
                      <a:pt x="203093" y="984850"/>
                      <a:pt x="192939" y="989927"/>
                    </a:cubicBezTo>
                    <a:lnTo>
                      <a:pt x="192939" y="1005160"/>
                    </a:lnTo>
                    <a:cubicBezTo>
                      <a:pt x="208170" y="995006"/>
                      <a:pt x="228481" y="979773"/>
                      <a:pt x="233558" y="974747"/>
                    </a:cubicBezTo>
                    <a:close/>
                    <a:moveTo>
                      <a:pt x="111702" y="1071166"/>
                    </a:moveTo>
                    <a:cubicBezTo>
                      <a:pt x="101547" y="1078782"/>
                      <a:pt x="102816" y="1090206"/>
                      <a:pt x="106624" y="1102899"/>
                    </a:cubicBezTo>
                    <a:lnTo>
                      <a:pt x="110062" y="1113294"/>
                    </a:lnTo>
                    <a:lnTo>
                      <a:pt x="110433" y="1116227"/>
                    </a:lnTo>
                    <a:cubicBezTo>
                      <a:pt x="112971" y="1125747"/>
                      <a:pt x="116779" y="1132093"/>
                      <a:pt x="116779" y="1142247"/>
                    </a:cubicBezTo>
                    <a:cubicBezTo>
                      <a:pt x="116779" y="1135901"/>
                      <a:pt x="115193" y="1129237"/>
                      <a:pt x="113130" y="1122573"/>
                    </a:cubicBezTo>
                    <a:lnTo>
                      <a:pt x="110062" y="1113294"/>
                    </a:lnTo>
                    <a:lnTo>
                      <a:pt x="108212" y="1098695"/>
                    </a:lnTo>
                    <a:cubicBezTo>
                      <a:pt x="108212" y="1091475"/>
                      <a:pt x="109164" y="1082590"/>
                      <a:pt x="111702" y="1071166"/>
                    </a:cubicBez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4EB738F5-06D7-3E66-E848-3C821734314C}"/>
                  </a:ext>
                </a:extLst>
              </p:cNvPr>
              <p:cNvSpPr/>
              <p:nvPr/>
            </p:nvSpPr>
            <p:spPr>
              <a:xfrm>
                <a:off x="9089040" y="5009768"/>
                <a:ext cx="1231381" cy="1121095"/>
              </a:xfrm>
              <a:custGeom>
                <a:avLst/>
                <a:gdLst>
                  <a:gd name="connsiteX0" fmla="*/ 1472276 w 1762048"/>
                  <a:gd name="connsiteY0" fmla="*/ 0 h 1604234"/>
                  <a:gd name="connsiteX1" fmla="*/ 1497661 w 1762048"/>
                  <a:gd name="connsiteY1" fmla="*/ 0 h 1604234"/>
                  <a:gd name="connsiteX2" fmla="*/ 1497661 w 1762048"/>
                  <a:gd name="connsiteY2" fmla="*/ 5077 h 1604234"/>
                  <a:gd name="connsiteX3" fmla="*/ 1523049 w 1762048"/>
                  <a:gd name="connsiteY3" fmla="*/ 5077 h 1604234"/>
                  <a:gd name="connsiteX4" fmla="*/ 1578849 w 1762048"/>
                  <a:gd name="connsiteY4" fmla="*/ 10154 h 1604234"/>
                  <a:gd name="connsiteX5" fmla="*/ 1543358 w 1762048"/>
                  <a:gd name="connsiteY5" fmla="*/ 35541 h 1604234"/>
                  <a:gd name="connsiteX6" fmla="*/ 1553513 w 1762048"/>
                  <a:gd name="connsiteY6" fmla="*/ 40618 h 1604234"/>
                  <a:gd name="connsiteX7" fmla="*/ 1609314 w 1762048"/>
                  <a:gd name="connsiteY7" fmla="*/ 25385 h 1604234"/>
                  <a:gd name="connsiteX8" fmla="*/ 1528126 w 1762048"/>
                  <a:gd name="connsiteY8" fmla="*/ 81237 h 1604234"/>
                  <a:gd name="connsiteX9" fmla="*/ 1538280 w 1762048"/>
                  <a:gd name="connsiteY9" fmla="*/ 86314 h 1604234"/>
                  <a:gd name="connsiteX10" fmla="*/ 1594080 w 1762048"/>
                  <a:gd name="connsiteY10" fmla="*/ 60926 h 1604234"/>
                  <a:gd name="connsiteX11" fmla="*/ 1451966 w 1762048"/>
                  <a:gd name="connsiteY11" fmla="*/ 162474 h 1604234"/>
                  <a:gd name="connsiteX12" fmla="*/ 913819 w 1762048"/>
                  <a:gd name="connsiteY12" fmla="*/ 446754 h 1604234"/>
                  <a:gd name="connsiteX13" fmla="*/ 797041 w 1762048"/>
                  <a:gd name="connsiteY13" fmla="*/ 736112 h 1604234"/>
                  <a:gd name="connsiteX14" fmla="*/ 812272 w 1762048"/>
                  <a:gd name="connsiteY14" fmla="*/ 741189 h 1604234"/>
                  <a:gd name="connsiteX15" fmla="*/ 863045 w 1762048"/>
                  <a:gd name="connsiteY15" fmla="*/ 725956 h 1604234"/>
                  <a:gd name="connsiteX16" fmla="*/ 1086448 w 1762048"/>
                  <a:gd name="connsiteY16" fmla="*/ 639642 h 1604234"/>
                  <a:gd name="connsiteX17" fmla="*/ 1558538 w 1762048"/>
                  <a:gd name="connsiteY17" fmla="*/ 472140 h 1604234"/>
                  <a:gd name="connsiteX18" fmla="*/ 1619468 w 1762048"/>
                  <a:gd name="connsiteY18" fmla="*/ 482296 h 1604234"/>
                  <a:gd name="connsiteX19" fmla="*/ 1675317 w 1762048"/>
                  <a:gd name="connsiteY19" fmla="*/ 497527 h 1604234"/>
                  <a:gd name="connsiteX20" fmla="*/ 1700704 w 1762048"/>
                  <a:gd name="connsiteY20" fmla="*/ 543223 h 1604234"/>
                  <a:gd name="connsiteX21" fmla="*/ 1741323 w 1762048"/>
                  <a:gd name="connsiteY21" fmla="*/ 578764 h 1604234"/>
                  <a:gd name="connsiteX22" fmla="*/ 1761634 w 1762048"/>
                  <a:gd name="connsiteY22" fmla="*/ 700570 h 1604234"/>
                  <a:gd name="connsiteX23" fmla="*/ 1243796 w 1762048"/>
                  <a:gd name="connsiteY23" fmla="*/ 1441760 h 1604234"/>
                  <a:gd name="connsiteX24" fmla="*/ 1055984 w 1762048"/>
                  <a:gd name="connsiteY24" fmla="*/ 1563616 h 1604234"/>
                  <a:gd name="connsiteX25" fmla="*/ 837659 w 1762048"/>
                  <a:gd name="connsiteY25" fmla="*/ 1604234 h 1604234"/>
                  <a:gd name="connsiteX26" fmla="*/ 756422 w 1762048"/>
                  <a:gd name="connsiteY26" fmla="*/ 1589001 h 1604234"/>
                  <a:gd name="connsiteX27" fmla="*/ 786885 w 1762048"/>
                  <a:gd name="connsiteY27" fmla="*/ 1573770 h 1604234"/>
                  <a:gd name="connsiteX28" fmla="*/ 791964 w 1762048"/>
                  <a:gd name="connsiteY28" fmla="*/ 1558539 h 1604234"/>
                  <a:gd name="connsiteX29" fmla="*/ 857968 w 1762048"/>
                  <a:gd name="connsiteY29" fmla="*/ 1522997 h 1604234"/>
                  <a:gd name="connsiteX30" fmla="*/ 847814 w 1762048"/>
                  <a:gd name="connsiteY30" fmla="*/ 1517920 h 1604234"/>
                  <a:gd name="connsiteX31" fmla="*/ 776731 w 1762048"/>
                  <a:gd name="connsiteY31" fmla="*/ 1538228 h 1604234"/>
                  <a:gd name="connsiteX32" fmla="*/ 842737 w 1762048"/>
                  <a:gd name="connsiteY32" fmla="*/ 1462068 h 1604234"/>
                  <a:gd name="connsiteX33" fmla="*/ 1289491 w 1762048"/>
                  <a:gd name="connsiteY33" fmla="*/ 1025467 h 1604234"/>
                  <a:gd name="connsiteX34" fmla="*/ 842737 w 1762048"/>
                  <a:gd name="connsiteY34" fmla="*/ 1436681 h 1604234"/>
                  <a:gd name="connsiteX35" fmla="*/ 802118 w 1762048"/>
                  <a:gd name="connsiteY35" fmla="*/ 1462068 h 1604234"/>
                  <a:gd name="connsiteX36" fmla="*/ 1218408 w 1762048"/>
                  <a:gd name="connsiteY36" fmla="*/ 1025467 h 1604234"/>
                  <a:gd name="connsiteX37" fmla="*/ 1426580 w 1762048"/>
                  <a:gd name="connsiteY37" fmla="*/ 786885 h 1604234"/>
                  <a:gd name="connsiteX38" fmla="*/ 1411347 w 1762048"/>
                  <a:gd name="connsiteY38" fmla="*/ 781808 h 1604234"/>
                  <a:gd name="connsiteX39" fmla="*/ 995057 w 1762048"/>
                  <a:gd name="connsiteY39" fmla="*/ 964592 h 1604234"/>
                  <a:gd name="connsiteX40" fmla="*/ 842737 w 1762048"/>
                  <a:gd name="connsiteY40" fmla="*/ 1010236 h 1604234"/>
                  <a:gd name="connsiteX41" fmla="*/ 726009 w 1762048"/>
                  <a:gd name="connsiteY41" fmla="*/ 1015313 h 1604234"/>
                  <a:gd name="connsiteX42" fmla="*/ 604152 w 1762048"/>
                  <a:gd name="connsiteY42" fmla="*/ 969669 h 1604234"/>
                  <a:gd name="connsiteX43" fmla="*/ 573689 w 1762048"/>
                  <a:gd name="connsiteY43" fmla="*/ 923971 h 1604234"/>
                  <a:gd name="connsiteX44" fmla="*/ 563533 w 1762048"/>
                  <a:gd name="connsiteY44" fmla="*/ 812272 h 1604234"/>
                  <a:gd name="connsiteX45" fmla="*/ 599074 w 1762048"/>
                  <a:gd name="connsiteY45" fmla="*/ 578764 h 1604234"/>
                  <a:gd name="connsiteX46" fmla="*/ 213249 w 1762048"/>
                  <a:gd name="connsiteY46" fmla="*/ 695491 h 1604234"/>
                  <a:gd name="connsiteX47" fmla="*/ 86314 w 1762048"/>
                  <a:gd name="connsiteY47" fmla="*/ 659952 h 1604234"/>
                  <a:gd name="connsiteX48" fmla="*/ 106624 w 1762048"/>
                  <a:gd name="connsiteY48" fmla="*/ 665029 h 1604234"/>
                  <a:gd name="connsiteX49" fmla="*/ 111701 w 1762048"/>
                  <a:gd name="connsiteY49" fmla="*/ 649796 h 1604234"/>
                  <a:gd name="connsiteX50" fmla="*/ 20310 w 1762048"/>
                  <a:gd name="connsiteY50" fmla="*/ 629487 h 1604234"/>
                  <a:gd name="connsiteX51" fmla="*/ 35541 w 1762048"/>
                  <a:gd name="connsiteY51" fmla="*/ 634564 h 1604234"/>
                  <a:gd name="connsiteX52" fmla="*/ 91393 w 1762048"/>
                  <a:gd name="connsiteY52" fmla="*/ 619331 h 1604234"/>
                  <a:gd name="connsiteX53" fmla="*/ 90520 w 1762048"/>
                  <a:gd name="connsiteY53" fmla="*/ 612112 h 1604234"/>
                  <a:gd name="connsiteX54" fmla="*/ 89476 w 1762048"/>
                  <a:gd name="connsiteY54" fmla="*/ 611644 h 1604234"/>
                  <a:gd name="connsiteX55" fmla="*/ 107259 w 1762048"/>
                  <a:gd name="connsiteY55" fmla="*/ 606010 h 1604234"/>
                  <a:gd name="connsiteX56" fmla="*/ 137088 w 1762048"/>
                  <a:gd name="connsiteY56" fmla="*/ 593997 h 1604234"/>
                  <a:gd name="connsiteX57" fmla="*/ 111701 w 1762048"/>
                  <a:gd name="connsiteY57" fmla="*/ 588918 h 1604234"/>
                  <a:gd name="connsiteX58" fmla="*/ 50774 w 1762048"/>
                  <a:gd name="connsiteY58" fmla="*/ 599074 h 1604234"/>
                  <a:gd name="connsiteX59" fmla="*/ 0 w 1762048"/>
                  <a:gd name="connsiteY59" fmla="*/ 593997 h 1604234"/>
                  <a:gd name="connsiteX60" fmla="*/ 60928 w 1762048"/>
                  <a:gd name="connsiteY60" fmla="*/ 568610 h 1604234"/>
                  <a:gd name="connsiteX61" fmla="*/ 25387 w 1762048"/>
                  <a:gd name="connsiteY61" fmla="*/ 563533 h 1604234"/>
                  <a:gd name="connsiteX62" fmla="*/ 756422 w 1762048"/>
                  <a:gd name="connsiteY62" fmla="*/ 243659 h 1604234"/>
                  <a:gd name="connsiteX63" fmla="*/ 807195 w 1762048"/>
                  <a:gd name="connsiteY63" fmla="*/ 182782 h 1604234"/>
                  <a:gd name="connsiteX64" fmla="*/ 857968 w 1762048"/>
                  <a:gd name="connsiteY64" fmla="*/ 147240 h 1604234"/>
                  <a:gd name="connsiteX65" fmla="*/ 837659 w 1762048"/>
                  <a:gd name="connsiteY65" fmla="*/ 208118 h 1604234"/>
                  <a:gd name="connsiteX66" fmla="*/ 863045 w 1762048"/>
                  <a:gd name="connsiteY66" fmla="*/ 172628 h 1604234"/>
                  <a:gd name="connsiteX67" fmla="*/ 873201 w 1762048"/>
                  <a:gd name="connsiteY67" fmla="*/ 197964 h 1604234"/>
                  <a:gd name="connsiteX68" fmla="*/ 888432 w 1762048"/>
                  <a:gd name="connsiteY68" fmla="*/ 157397 h 1604234"/>
                  <a:gd name="connsiteX69" fmla="*/ 903663 w 1762048"/>
                  <a:gd name="connsiteY69" fmla="*/ 182782 h 1604234"/>
                  <a:gd name="connsiteX70" fmla="*/ 1066140 w 1762048"/>
                  <a:gd name="connsiteY70" fmla="*/ 116778 h 1604234"/>
                  <a:gd name="connsiteX71" fmla="*/ 1472276 w 1762048"/>
                  <a:gd name="connsiteY71" fmla="*/ 0 h 1604234"/>
                  <a:gd name="connsiteX72" fmla="*/ 116778 w 1762048"/>
                  <a:gd name="connsiteY72" fmla="*/ 654873 h 1604234"/>
                  <a:gd name="connsiteX73" fmla="*/ 147243 w 1762048"/>
                  <a:gd name="connsiteY73" fmla="*/ 659952 h 1604234"/>
                  <a:gd name="connsiteX74" fmla="*/ 116778 w 1762048"/>
                  <a:gd name="connsiteY74" fmla="*/ 654873 h 1604234"/>
                  <a:gd name="connsiteX75" fmla="*/ 614308 w 1762048"/>
                  <a:gd name="connsiteY75" fmla="*/ 908740 h 1604234"/>
                  <a:gd name="connsiteX76" fmla="*/ 614308 w 1762048"/>
                  <a:gd name="connsiteY76" fmla="*/ 934128 h 1604234"/>
                  <a:gd name="connsiteX77" fmla="*/ 614308 w 1762048"/>
                  <a:gd name="connsiteY77" fmla="*/ 908740 h 1604234"/>
                  <a:gd name="connsiteX78" fmla="*/ 1325033 w 1762048"/>
                  <a:gd name="connsiteY78" fmla="*/ 979823 h 1604234"/>
                  <a:gd name="connsiteX79" fmla="*/ 1309800 w 1762048"/>
                  <a:gd name="connsiteY79" fmla="*/ 1000131 h 1604234"/>
                  <a:gd name="connsiteX80" fmla="*/ 1325033 w 1762048"/>
                  <a:gd name="connsiteY80" fmla="*/ 979823 h 1604234"/>
                  <a:gd name="connsiteX81" fmla="*/ 1654374 w 1762048"/>
                  <a:gd name="connsiteY81" fmla="*/ 517836 h 1604234"/>
                  <a:gd name="connsiteX82" fmla="*/ 1639776 w 1762048"/>
                  <a:gd name="connsiteY82" fmla="*/ 522914 h 1604234"/>
                  <a:gd name="connsiteX83" fmla="*/ 1665163 w 1762048"/>
                  <a:gd name="connsiteY83" fmla="*/ 527991 h 1604234"/>
                  <a:gd name="connsiteX84" fmla="*/ 1654374 w 1762048"/>
                  <a:gd name="connsiteY84" fmla="*/ 517836 h 1604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1762048" h="1604234">
                    <a:moveTo>
                      <a:pt x="1472276" y="0"/>
                    </a:moveTo>
                    <a:lnTo>
                      <a:pt x="1497661" y="0"/>
                    </a:lnTo>
                    <a:lnTo>
                      <a:pt x="1497661" y="5077"/>
                    </a:lnTo>
                    <a:cubicBezTo>
                      <a:pt x="1507817" y="10154"/>
                      <a:pt x="1517972" y="5077"/>
                      <a:pt x="1523049" y="5077"/>
                    </a:cubicBezTo>
                    <a:cubicBezTo>
                      <a:pt x="1533202" y="10154"/>
                      <a:pt x="1548436" y="15231"/>
                      <a:pt x="1578849" y="10154"/>
                    </a:cubicBezTo>
                    <a:cubicBezTo>
                      <a:pt x="1573772" y="15231"/>
                      <a:pt x="1558538" y="25385"/>
                      <a:pt x="1543358" y="35541"/>
                    </a:cubicBezTo>
                    <a:cubicBezTo>
                      <a:pt x="1548436" y="40618"/>
                      <a:pt x="1543358" y="40618"/>
                      <a:pt x="1553513" y="40618"/>
                    </a:cubicBezTo>
                    <a:cubicBezTo>
                      <a:pt x="1568694" y="40618"/>
                      <a:pt x="1594080" y="30462"/>
                      <a:pt x="1609314" y="25385"/>
                    </a:cubicBezTo>
                    <a:cubicBezTo>
                      <a:pt x="1583926" y="45695"/>
                      <a:pt x="1553513" y="66003"/>
                      <a:pt x="1528126" y="81237"/>
                    </a:cubicBezTo>
                    <a:cubicBezTo>
                      <a:pt x="1528126" y="81237"/>
                      <a:pt x="1523049" y="86314"/>
                      <a:pt x="1538280" y="86314"/>
                    </a:cubicBezTo>
                    <a:cubicBezTo>
                      <a:pt x="1548436" y="86314"/>
                      <a:pt x="1573772" y="71080"/>
                      <a:pt x="1594080" y="60926"/>
                    </a:cubicBezTo>
                    <a:cubicBezTo>
                      <a:pt x="1553513" y="101545"/>
                      <a:pt x="1492584" y="137086"/>
                      <a:pt x="1451966" y="162474"/>
                    </a:cubicBezTo>
                    <a:cubicBezTo>
                      <a:pt x="1274260" y="258893"/>
                      <a:pt x="1061063" y="314742"/>
                      <a:pt x="913819" y="446754"/>
                    </a:cubicBezTo>
                    <a:cubicBezTo>
                      <a:pt x="837659" y="512758"/>
                      <a:pt x="837659" y="639642"/>
                      <a:pt x="797041" y="736112"/>
                    </a:cubicBezTo>
                    <a:cubicBezTo>
                      <a:pt x="802118" y="741189"/>
                      <a:pt x="797041" y="741189"/>
                      <a:pt x="812272" y="741189"/>
                    </a:cubicBezTo>
                    <a:cubicBezTo>
                      <a:pt x="822426" y="741189"/>
                      <a:pt x="847814" y="731033"/>
                      <a:pt x="863045" y="725956"/>
                    </a:cubicBezTo>
                    <a:cubicBezTo>
                      <a:pt x="934128" y="705647"/>
                      <a:pt x="1010288" y="675183"/>
                      <a:pt x="1086448" y="639642"/>
                    </a:cubicBezTo>
                    <a:cubicBezTo>
                      <a:pt x="1157480" y="609177"/>
                      <a:pt x="1451966" y="472140"/>
                      <a:pt x="1558538" y="472140"/>
                    </a:cubicBezTo>
                    <a:cubicBezTo>
                      <a:pt x="1573772" y="472140"/>
                      <a:pt x="1594080" y="477217"/>
                      <a:pt x="1619468" y="482296"/>
                    </a:cubicBezTo>
                    <a:cubicBezTo>
                      <a:pt x="1629622" y="487373"/>
                      <a:pt x="1655009" y="487373"/>
                      <a:pt x="1675317" y="497527"/>
                    </a:cubicBezTo>
                    <a:cubicBezTo>
                      <a:pt x="1690550" y="507681"/>
                      <a:pt x="1690550" y="527991"/>
                      <a:pt x="1700704" y="543223"/>
                    </a:cubicBezTo>
                    <a:cubicBezTo>
                      <a:pt x="1710858" y="553377"/>
                      <a:pt x="1731169" y="563533"/>
                      <a:pt x="1741323" y="578764"/>
                    </a:cubicBezTo>
                    <a:cubicBezTo>
                      <a:pt x="1766710" y="609177"/>
                      <a:pt x="1761634" y="659952"/>
                      <a:pt x="1761634" y="700570"/>
                    </a:cubicBezTo>
                    <a:cubicBezTo>
                      <a:pt x="1761634" y="929051"/>
                      <a:pt x="1467199" y="1233639"/>
                      <a:pt x="1243796" y="1441760"/>
                    </a:cubicBezTo>
                    <a:cubicBezTo>
                      <a:pt x="1187944" y="1492533"/>
                      <a:pt x="1106758" y="1543305"/>
                      <a:pt x="1055984" y="1563616"/>
                    </a:cubicBezTo>
                    <a:cubicBezTo>
                      <a:pt x="989980" y="1589001"/>
                      <a:pt x="898586" y="1604234"/>
                      <a:pt x="837659" y="1604234"/>
                    </a:cubicBezTo>
                    <a:cubicBezTo>
                      <a:pt x="812272" y="1604234"/>
                      <a:pt x="776731" y="1604234"/>
                      <a:pt x="756422" y="1589001"/>
                    </a:cubicBezTo>
                    <a:cubicBezTo>
                      <a:pt x="766576" y="1583924"/>
                      <a:pt x="781808" y="1578847"/>
                      <a:pt x="786885" y="1573770"/>
                    </a:cubicBezTo>
                    <a:cubicBezTo>
                      <a:pt x="786885" y="1568693"/>
                      <a:pt x="786885" y="1563616"/>
                      <a:pt x="791964" y="1558539"/>
                    </a:cubicBezTo>
                    <a:cubicBezTo>
                      <a:pt x="812272" y="1548382"/>
                      <a:pt x="837659" y="1538228"/>
                      <a:pt x="857968" y="1522997"/>
                    </a:cubicBezTo>
                    <a:cubicBezTo>
                      <a:pt x="857968" y="1522997"/>
                      <a:pt x="857968" y="1517920"/>
                      <a:pt x="847814" y="1517920"/>
                    </a:cubicBezTo>
                    <a:cubicBezTo>
                      <a:pt x="832582" y="1517920"/>
                      <a:pt x="807195" y="1533151"/>
                      <a:pt x="776731" y="1538228"/>
                    </a:cubicBezTo>
                    <a:cubicBezTo>
                      <a:pt x="791964" y="1517920"/>
                      <a:pt x="847814" y="1477301"/>
                      <a:pt x="842737" y="1462068"/>
                    </a:cubicBezTo>
                    <a:lnTo>
                      <a:pt x="1289491" y="1025467"/>
                    </a:lnTo>
                    <a:cubicBezTo>
                      <a:pt x="1137223" y="1167633"/>
                      <a:pt x="989980" y="1299645"/>
                      <a:pt x="842737" y="1436681"/>
                    </a:cubicBezTo>
                    <a:cubicBezTo>
                      <a:pt x="832582" y="1446837"/>
                      <a:pt x="817349" y="1456991"/>
                      <a:pt x="802118" y="1462068"/>
                    </a:cubicBezTo>
                    <a:cubicBezTo>
                      <a:pt x="913819" y="1304722"/>
                      <a:pt x="1071217" y="1177788"/>
                      <a:pt x="1218408" y="1025467"/>
                    </a:cubicBezTo>
                    <a:cubicBezTo>
                      <a:pt x="1284414" y="949359"/>
                      <a:pt x="1355497" y="868122"/>
                      <a:pt x="1426580" y="786885"/>
                    </a:cubicBezTo>
                    <a:cubicBezTo>
                      <a:pt x="1421501" y="781808"/>
                      <a:pt x="1426580" y="781808"/>
                      <a:pt x="1411347" y="781808"/>
                    </a:cubicBezTo>
                    <a:cubicBezTo>
                      <a:pt x="1401193" y="781808"/>
                      <a:pt x="1132146" y="908740"/>
                      <a:pt x="995057" y="964592"/>
                    </a:cubicBezTo>
                    <a:cubicBezTo>
                      <a:pt x="944284" y="984900"/>
                      <a:pt x="893509" y="1005211"/>
                      <a:pt x="842737" y="1010236"/>
                    </a:cubicBezTo>
                    <a:cubicBezTo>
                      <a:pt x="751343" y="1015313"/>
                      <a:pt x="736163" y="1015313"/>
                      <a:pt x="726009" y="1015313"/>
                    </a:cubicBezTo>
                    <a:cubicBezTo>
                      <a:pt x="685389" y="1015313"/>
                      <a:pt x="639693" y="995054"/>
                      <a:pt x="604152" y="969669"/>
                    </a:cubicBezTo>
                    <a:cubicBezTo>
                      <a:pt x="583843" y="959513"/>
                      <a:pt x="573689" y="939205"/>
                      <a:pt x="573689" y="923971"/>
                    </a:cubicBezTo>
                    <a:cubicBezTo>
                      <a:pt x="568610" y="888432"/>
                      <a:pt x="563533" y="822426"/>
                      <a:pt x="563533" y="812272"/>
                    </a:cubicBezTo>
                    <a:cubicBezTo>
                      <a:pt x="563533" y="776730"/>
                      <a:pt x="599074" y="583841"/>
                      <a:pt x="599074" y="578764"/>
                    </a:cubicBezTo>
                    <a:cubicBezTo>
                      <a:pt x="517837" y="614254"/>
                      <a:pt x="309717" y="695491"/>
                      <a:pt x="213249" y="695491"/>
                    </a:cubicBezTo>
                    <a:cubicBezTo>
                      <a:pt x="162474" y="695491"/>
                      <a:pt x="101547" y="680260"/>
                      <a:pt x="86314" y="659952"/>
                    </a:cubicBezTo>
                    <a:cubicBezTo>
                      <a:pt x="91393" y="659952"/>
                      <a:pt x="101547" y="665029"/>
                      <a:pt x="106624" y="665029"/>
                    </a:cubicBezTo>
                    <a:cubicBezTo>
                      <a:pt x="106624" y="665029"/>
                      <a:pt x="111701" y="659952"/>
                      <a:pt x="111701" y="649796"/>
                    </a:cubicBezTo>
                    <a:cubicBezTo>
                      <a:pt x="86314" y="649796"/>
                      <a:pt x="35541" y="649796"/>
                      <a:pt x="20310" y="629487"/>
                    </a:cubicBezTo>
                    <a:cubicBezTo>
                      <a:pt x="25387" y="629487"/>
                      <a:pt x="25387" y="634564"/>
                      <a:pt x="35541" y="634564"/>
                    </a:cubicBezTo>
                    <a:cubicBezTo>
                      <a:pt x="50774" y="634564"/>
                      <a:pt x="91393" y="629487"/>
                      <a:pt x="91393" y="619331"/>
                    </a:cubicBezTo>
                    <a:cubicBezTo>
                      <a:pt x="91393" y="615523"/>
                      <a:pt x="91076" y="613302"/>
                      <a:pt x="90520" y="612112"/>
                    </a:cubicBezTo>
                    <a:lnTo>
                      <a:pt x="89476" y="611644"/>
                    </a:lnTo>
                    <a:lnTo>
                      <a:pt x="107259" y="606010"/>
                    </a:lnTo>
                    <a:cubicBezTo>
                      <a:pt x="116779" y="602844"/>
                      <a:pt x="126933" y="599049"/>
                      <a:pt x="137088" y="593997"/>
                    </a:cubicBezTo>
                    <a:cubicBezTo>
                      <a:pt x="132011" y="588918"/>
                      <a:pt x="126934" y="588918"/>
                      <a:pt x="111701" y="588918"/>
                    </a:cubicBezTo>
                    <a:cubicBezTo>
                      <a:pt x="101547" y="588918"/>
                      <a:pt x="60928" y="599074"/>
                      <a:pt x="50774" y="599074"/>
                    </a:cubicBezTo>
                    <a:cubicBezTo>
                      <a:pt x="35541" y="599074"/>
                      <a:pt x="15233" y="593997"/>
                      <a:pt x="0" y="593997"/>
                    </a:cubicBezTo>
                    <a:cubicBezTo>
                      <a:pt x="15233" y="583841"/>
                      <a:pt x="40618" y="578764"/>
                      <a:pt x="60928" y="568610"/>
                    </a:cubicBezTo>
                    <a:cubicBezTo>
                      <a:pt x="50774" y="563533"/>
                      <a:pt x="35541" y="563533"/>
                      <a:pt x="25387" y="563533"/>
                    </a:cubicBezTo>
                    <a:cubicBezTo>
                      <a:pt x="269098" y="456908"/>
                      <a:pt x="512760" y="355361"/>
                      <a:pt x="756422" y="243659"/>
                    </a:cubicBezTo>
                    <a:cubicBezTo>
                      <a:pt x="776731" y="233505"/>
                      <a:pt x="781808" y="197964"/>
                      <a:pt x="807195" y="182782"/>
                    </a:cubicBezTo>
                    <a:cubicBezTo>
                      <a:pt x="827503" y="167551"/>
                      <a:pt x="857968" y="126932"/>
                      <a:pt x="857968" y="147240"/>
                    </a:cubicBezTo>
                    <a:cubicBezTo>
                      <a:pt x="857968" y="157397"/>
                      <a:pt x="832582" y="187861"/>
                      <a:pt x="837659" y="208118"/>
                    </a:cubicBezTo>
                    <a:cubicBezTo>
                      <a:pt x="847814" y="197964"/>
                      <a:pt x="852891" y="182782"/>
                      <a:pt x="863045" y="172628"/>
                    </a:cubicBezTo>
                    <a:cubicBezTo>
                      <a:pt x="868124" y="177705"/>
                      <a:pt x="868124" y="187861"/>
                      <a:pt x="873201" y="197964"/>
                    </a:cubicBezTo>
                    <a:cubicBezTo>
                      <a:pt x="883355" y="187861"/>
                      <a:pt x="883355" y="172628"/>
                      <a:pt x="888432" y="157397"/>
                    </a:cubicBezTo>
                    <a:cubicBezTo>
                      <a:pt x="898586" y="162474"/>
                      <a:pt x="893509" y="182782"/>
                      <a:pt x="903663" y="182782"/>
                    </a:cubicBezTo>
                    <a:cubicBezTo>
                      <a:pt x="918897" y="182782"/>
                      <a:pt x="1015365" y="132009"/>
                      <a:pt x="1066140" y="116778"/>
                    </a:cubicBezTo>
                    <a:cubicBezTo>
                      <a:pt x="1193021" y="71080"/>
                      <a:pt x="1335187" y="20308"/>
                      <a:pt x="1472276" y="0"/>
                    </a:cubicBezTo>
                    <a:close/>
                    <a:moveTo>
                      <a:pt x="116778" y="654873"/>
                    </a:moveTo>
                    <a:cubicBezTo>
                      <a:pt x="126934" y="659952"/>
                      <a:pt x="137088" y="659952"/>
                      <a:pt x="147243" y="659952"/>
                    </a:cubicBezTo>
                    <a:cubicBezTo>
                      <a:pt x="137088" y="659952"/>
                      <a:pt x="126934" y="654873"/>
                      <a:pt x="116778" y="654873"/>
                    </a:cubicBezTo>
                    <a:close/>
                    <a:moveTo>
                      <a:pt x="614308" y="908740"/>
                    </a:moveTo>
                    <a:cubicBezTo>
                      <a:pt x="593997" y="908740"/>
                      <a:pt x="609229" y="923971"/>
                      <a:pt x="614308" y="934128"/>
                    </a:cubicBezTo>
                    <a:lnTo>
                      <a:pt x="614308" y="908740"/>
                    </a:lnTo>
                    <a:close/>
                    <a:moveTo>
                      <a:pt x="1325033" y="979823"/>
                    </a:moveTo>
                    <a:cubicBezTo>
                      <a:pt x="1319956" y="984900"/>
                      <a:pt x="1309800" y="995054"/>
                      <a:pt x="1309800" y="1000131"/>
                    </a:cubicBezTo>
                    <a:cubicBezTo>
                      <a:pt x="1314879" y="995054"/>
                      <a:pt x="1325033" y="984900"/>
                      <a:pt x="1325033" y="979823"/>
                    </a:cubicBezTo>
                    <a:close/>
                    <a:moveTo>
                      <a:pt x="1654374" y="517836"/>
                    </a:moveTo>
                    <a:cubicBezTo>
                      <a:pt x="1649932" y="517837"/>
                      <a:pt x="1644854" y="520376"/>
                      <a:pt x="1639776" y="522914"/>
                    </a:cubicBezTo>
                    <a:cubicBezTo>
                      <a:pt x="1649932" y="522914"/>
                      <a:pt x="1660086" y="522914"/>
                      <a:pt x="1665163" y="527991"/>
                    </a:cubicBezTo>
                    <a:cubicBezTo>
                      <a:pt x="1662624" y="520375"/>
                      <a:pt x="1658817" y="517836"/>
                      <a:pt x="1654374" y="517836"/>
                    </a:cubicBez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25655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D69E92-5D07-33DD-7542-E12DE1D1C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8820BFA-79A1-7DBF-EF66-3D37DC2407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27A9E44-7773-C973-0E8D-B5FF9FD655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22A12-2D99-4840-B6C7-85A4AAD9F288}" type="datetimeFigureOut">
              <a:rPr lang="zh-CN" altLang="en-US" smtClean="0"/>
              <a:t>2024/3/13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CFC0BB3-4491-BDF2-442C-B816184185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3586458-0168-53DE-69EA-8460087BE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4BBCB-4C11-450F-8A3F-E4DE91D02B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452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441B76E-8CA0-835B-F048-CC80D32AC5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22A12-2D99-4840-B6C7-85A4AAD9F288}" type="datetimeFigureOut">
              <a:rPr lang="zh-CN" altLang="en-US" smtClean="0"/>
              <a:t>2024/3/13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C8ACAB7-C2F6-9C28-50D2-4B073D96C1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B260883-E670-7FE2-7D52-30C726FBD9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4BBCB-4C11-450F-8A3F-E4DE91D02B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237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5423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98818"/>
            <a:ext cx="3513983" cy="1204794"/>
            <a:chOff x="870547" y="7238685"/>
            <a:chExt cx="3333750" cy="1143000"/>
          </a:xfrm>
        </p:grpSpPr>
        <p:grpSp>
          <p:nvGrpSpPr>
            <p:cNvPr id="3" name="组合 2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91992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C85165F-AD05-1F07-ECFF-6260CA3C3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7D6C3EA-FE32-07B0-C867-F063C93CB8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7B1BBB0-ED78-ED85-74B0-C203BE2FF2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022A12-2D99-4840-B6C7-85A4AAD9F288}" type="datetimeFigureOut">
              <a:rPr lang="zh-CN" altLang="en-US" smtClean="0"/>
              <a:t>2024/3/13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3DD8F10-6715-5349-B856-2B5FD9E9B2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2CC468B-E819-9BD0-A3F8-C4FCFAD981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04BBCB-4C11-450F-8A3F-E4DE91D02B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31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0" r:id="rId3"/>
    <p:sldLayoutId id="2147483655" r:id="rId4"/>
    <p:sldLayoutId id="2147483657" r:id="rId5"/>
    <p:sldLayoutId id="2147483658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>
            <a:extLst>
              <a:ext uri="{FF2B5EF4-FFF2-40B4-BE49-F238E27FC236}">
                <a16:creationId xmlns:a16="http://schemas.microsoft.com/office/drawing/2014/main" id="{DD952B60-A12C-DFF9-417E-C26BBCF215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1" t="8487" r="5421" b="23331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576F7A8C-92FD-6328-1C18-D6195EA5FC18}"/>
              </a:ext>
            </a:extLst>
          </p:cNvPr>
          <p:cNvGrpSpPr/>
          <p:nvPr/>
        </p:nvGrpSpPr>
        <p:grpSpPr>
          <a:xfrm>
            <a:off x="3235325" y="250595"/>
            <a:ext cx="5486400" cy="5184516"/>
            <a:chOff x="7030681" y="3634441"/>
            <a:chExt cx="3204631" cy="3028299"/>
          </a:xfrm>
          <a:gradFill>
            <a:gsLst>
              <a:gs pos="47000">
                <a:schemeClr val="bg1"/>
              </a:gs>
              <a:gs pos="71000">
                <a:schemeClr val="bg1">
                  <a:alpha val="0"/>
                </a:schemeClr>
              </a:gs>
            </a:gsLst>
            <a:lin ang="5400000" scaled="1"/>
          </a:gradFill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F1BA333-4ED3-BA97-061C-E2A720EFD15B}"/>
                </a:ext>
              </a:extLst>
            </p:cNvPr>
            <p:cNvGrpSpPr/>
            <p:nvPr/>
          </p:nvGrpSpPr>
          <p:grpSpPr>
            <a:xfrm>
              <a:off x="7030681" y="3634441"/>
              <a:ext cx="1736324" cy="2437549"/>
              <a:chOff x="2809229" y="543578"/>
              <a:chExt cx="2484598" cy="3488017"/>
            </a:xfrm>
            <a:grpFill/>
          </p:grpSpPr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A2230218-B8AE-86CE-8430-6523FECC7E39}"/>
                  </a:ext>
                </a:extLst>
              </p:cNvPr>
              <p:cNvSpPr/>
              <p:nvPr/>
            </p:nvSpPr>
            <p:spPr>
              <a:xfrm>
                <a:off x="2910113" y="543578"/>
                <a:ext cx="1167964" cy="1369730"/>
              </a:xfrm>
              <a:custGeom>
                <a:avLst/>
                <a:gdLst>
                  <a:gd name="connsiteX0" fmla="*/ 775103 w 1167964"/>
                  <a:gd name="connsiteY0" fmla="*/ 0 h 1369730"/>
                  <a:gd name="connsiteX1" fmla="*/ 838818 w 1167964"/>
                  <a:gd name="connsiteY1" fmla="*/ 21240 h 1369730"/>
                  <a:gd name="connsiteX2" fmla="*/ 1067079 w 1167964"/>
                  <a:gd name="connsiteY2" fmla="*/ 270739 h 1369730"/>
                  <a:gd name="connsiteX3" fmla="*/ 955576 w 1167964"/>
                  <a:gd name="connsiteY3" fmla="*/ 504364 h 1369730"/>
                  <a:gd name="connsiteX4" fmla="*/ 785722 w 1167964"/>
                  <a:gd name="connsiteY4" fmla="*/ 674218 h 1369730"/>
                  <a:gd name="connsiteX5" fmla="*/ 796341 w 1167964"/>
                  <a:gd name="connsiteY5" fmla="*/ 679530 h 1369730"/>
                  <a:gd name="connsiteX6" fmla="*/ 1019293 w 1167964"/>
                  <a:gd name="connsiteY6" fmla="*/ 605248 h 1369730"/>
                  <a:gd name="connsiteX7" fmla="*/ 849436 w 1167964"/>
                  <a:gd name="connsiteY7" fmla="*/ 679530 h 1369730"/>
                  <a:gd name="connsiteX8" fmla="*/ 860057 w 1167964"/>
                  <a:gd name="connsiteY8" fmla="*/ 684839 h 1369730"/>
                  <a:gd name="connsiteX9" fmla="*/ 1035221 w 1167964"/>
                  <a:gd name="connsiteY9" fmla="*/ 621176 h 1369730"/>
                  <a:gd name="connsiteX10" fmla="*/ 764482 w 1167964"/>
                  <a:gd name="connsiteY10" fmla="*/ 743244 h 1369730"/>
                  <a:gd name="connsiteX11" fmla="*/ 775103 w 1167964"/>
                  <a:gd name="connsiteY11" fmla="*/ 748554 h 1369730"/>
                  <a:gd name="connsiteX12" fmla="*/ 1109556 w 1167964"/>
                  <a:gd name="connsiteY12" fmla="*/ 610558 h 1369730"/>
                  <a:gd name="connsiteX13" fmla="*/ 1141415 w 1167964"/>
                  <a:gd name="connsiteY13" fmla="*/ 615867 h 1369730"/>
                  <a:gd name="connsiteX14" fmla="*/ 1120177 w 1167964"/>
                  <a:gd name="connsiteY14" fmla="*/ 615867 h 1369730"/>
                  <a:gd name="connsiteX15" fmla="*/ 1114866 w 1167964"/>
                  <a:gd name="connsiteY15" fmla="*/ 637104 h 1369730"/>
                  <a:gd name="connsiteX16" fmla="*/ 1157345 w 1167964"/>
                  <a:gd name="connsiteY16" fmla="*/ 626486 h 1369730"/>
                  <a:gd name="connsiteX17" fmla="*/ 1160663 w 1167964"/>
                  <a:gd name="connsiteY17" fmla="*/ 629141 h 1369730"/>
                  <a:gd name="connsiteX18" fmla="*/ 1163049 w 1167964"/>
                  <a:gd name="connsiteY18" fmla="*/ 630008 h 1369730"/>
                  <a:gd name="connsiteX19" fmla="*/ 1158008 w 1167964"/>
                  <a:gd name="connsiteY19" fmla="*/ 635751 h 1369730"/>
                  <a:gd name="connsiteX20" fmla="*/ 1152034 w 1167964"/>
                  <a:gd name="connsiteY20" fmla="*/ 647672 h 1369730"/>
                  <a:gd name="connsiteX21" fmla="*/ 1167964 w 1167964"/>
                  <a:gd name="connsiteY21" fmla="*/ 668909 h 1369730"/>
                  <a:gd name="connsiteX22" fmla="*/ 966197 w 1167964"/>
                  <a:gd name="connsiteY22" fmla="*/ 950320 h 1369730"/>
                  <a:gd name="connsiteX23" fmla="*/ 737935 w 1167964"/>
                  <a:gd name="connsiteY23" fmla="*/ 1274157 h 1369730"/>
                  <a:gd name="connsiteX24" fmla="*/ 642360 w 1167964"/>
                  <a:gd name="connsiteY24" fmla="*/ 1369730 h 1369730"/>
                  <a:gd name="connsiteX25" fmla="*/ 658291 w 1167964"/>
                  <a:gd name="connsiteY25" fmla="*/ 1311325 h 1369730"/>
                  <a:gd name="connsiteX26" fmla="*/ 631742 w 1167964"/>
                  <a:gd name="connsiteY26" fmla="*/ 1343183 h 1369730"/>
                  <a:gd name="connsiteX27" fmla="*/ 637051 w 1167964"/>
                  <a:gd name="connsiteY27" fmla="*/ 1311325 h 1369730"/>
                  <a:gd name="connsiteX28" fmla="*/ 626432 w 1167964"/>
                  <a:gd name="connsiteY28" fmla="*/ 1300706 h 1369730"/>
                  <a:gd name="connsiteX29" fmla="*/ 615814 w 1167964"/>
                  <a:gd name="connsiteY29" fmla="*/ 1321943 h 1369730"/>
                  <a:gd name="connsiteX30" fmla="*/ 605193 w 1167964"/>
                  <a:gd name="connsiteY30" fmla="*/ 1284776 h 1369730"/>
                  <a:gd name="connsiteX31" fmla="*/ 626432 w 1167964"/>
                  <a:gd name="connsiteY31" fmla="*/ 1199822 h 1369730"/>
                  <a:gd name="connsiteX32" fmla="*/ 599883 w 1167964"/>
                  <a:gd name="connsiteY32" fmla="*/ 1236989 h 1369730"/>
                  <a:gd name="connsiteX33" fmla="*/ 568025 w 1167964"/>
                  <a:gd name="connsiteY33" fmla="*/ 1274157 h 1369730"/>
                  <a:gd name="connsiteX34" fmla="*/ 562716 w 1167964"/>
                  <a:gd name="connsiteY34" fmla="*/ 1258227 h 1369730"/>
                  <a:gd name="connsiteX35" fmla="*/ 573337 w 1167964"/>
                  <a:gd name="connsiteY35" fmla="*/ 1215750 h 1369730"/>
                  <a:gd name="connsiteX36" fmla="*/ 583955 w 1167964"/>
                  <a:gd name="connsiteY36" fmla="*/ 1173273 h 1369730"/>
                  <a:gd name="connsiteX37" fmla="*/ 562716 w 1167964"/>
                  <a:gd name="connsiteY37" fmla="*/ 1189203 h 1369730"/>
                  <a:gd name="connsiteX38" fmla="*/ 844127 w 1167964"/>
                  <a:gd name="connsiteY38" fmla="*/ 828198 h 1369730"/>
                  <a:gd name="connsiteX39" fmla="*/ 844127 w 1167964"/>
                  <a:gd name="connsiteY39" fmla="*/ 812270 h 1369730"/>
                  <a:gd name="connsiteX40" fmla="*/ 552097 w 1167964"/>
                  <a:gd name="connsiteY40" fmla="*/ 982179 h 1369730"/>
                  <a:gd name="connsiteX41" fmla="*/ 159236 w 1167964"/>
                  <a:gd name="connsiteY41" fmla="*/ 1189203 h 1369730"/>
                  <a:gd name="connsiteX42" fmla="*/ 132687 w 1167964"/>
                  <a:gd name="connsiteY42" fmla="*/ 1167963 h 1369730"/>
                  <a:gd name="connsiteX43" fmla="*/ 143306 w 1167964"/>
                  <a:gd name="connsiteY43" fmla="*/ 1157345 h 1369730"/>
                  <a:gd name="connsiteX44" fmla="*/ 127378 w 1167964"/>
                  <a:gd name="connsiteY44" fmla="*/ 1152035 h 1369730"/>
                  <a:gd name="connsiteX45" fmla="*/ 95520 w 1167964"/>
                  <a:gd name="connsiteY45" fmla="*/ 1162654 h 1369730"/>
                  <a:gd name="connsiteX46" fmla="*/ 74282 w 1167964"/>
                  <a:gd name="connsiteY46" fmla="*/ 1146726 h 1369730"/>
                  <a:gd name="connsiteX47" fmla="*/ 84901 w 1167964"/>
                  <a:gd name="connsiteY47" fmla="*/ 1130796 h 1369730"/>
                  <a:gd name="connsiteX48" fmla="*/ 63661 w 1167964"/>
                  <a:gd name="connsiteY48" fmla="*/ 1104249 h 1369730"/>
                  <a:gd name="connsiteX49" fmla="*/ 15929 w 1167964"/>
                  <a:gd name="connsiteY49" fmla="*/ 1109558 h 1369730"/>
                  <a:gd name="connsiteX50" fmla="*/ 10619 w 1167964"/>
                  <a:gd name="connsiteY50" fmla="*/ 1098937 h 1369730"/>
                  <a:gd name="connsiteX51" fmla="*/ 58406 w 1167964"/>
                  <a:gd name="connsiteY51" fmla="*/ 1061823 h 1369730"/>
                  <a:gd name="connsiteX52" fmla="*/ 10619 w 1167964"/>
                  <a:gd name="connsiteY52" fmla="*/ 1045895 h 1369730"/>
                  <a:gd name="connsiteX53" fmla="*/ 0 w 1167964"/>
                  <a:gd name="connsiteY53" fmla="*/ 1040586 h 1369730"/>
                  <a:gd name="connsiteX54" fmla="*/ 37166 w 1167964"/>
                  <a:gd name="connsiteY54" fmla="*/ 998109 h 1369730"/>
                  <a:gd name="connsiteX55" fmla="*/ 100829 w 1167964"/>
                  <a:gd name="connsiteY55" fmla="*/ 966251 h 1369730"/>
                  <a:gd name="connsiteX56" fmla="*/ 658291 w 1167964"/>
                  <a:gd name="connsiteY56" fmla="*/ 716698 h 1369730"/>
                  <a:gd name="connsiteX57" fmla="*/ 806959 w 1167964"/>
                  <a:gd name="connsiteY57" fmla="*/ 610558 h 1369730"/>
                  <a:gd name="connsiteX58" fmla="*/ 801650 w 1167964"/>
                  <a:gd name="connsiteY58" fmla="*/ 605248 h 1369730"/>
                  <a:gd name="connsiteX59" fmla="*/ 732626 w 1167964"/>
                  <a:gd name="connsiteY59" fmla="*/ 658290 h 1369730"/>
                  <a:gd name="connsiteX60" fmla="*/ 801650 w 1167964"/>
                  <a:gd name="connsiteY60" fmla="*/ 562769 h 1369730"/>
                  <a:gd name="connsiteX61" fmla="*/ 775103 w 1167964"/>
                  <a:gd name="connsiteY61" fmla="*/ 589318 h 1369730"/>
                  <a:gd name="connsiteX62" fmla="*/ 822889 w 1167964"/>
                  <a:gd name="connsiteY62" fmla="*/ 456577 h 1369730"/>
                  <a:gd name="connsiteX63" fmla="*/ 743245 w 1167964"/>
                  <a:gd name="connsiteY63" fmla="*/ 568080 h 1369730"/>
                  <a:gd name="connsiteX64" fmla="*/ 785722 w 1167964"/>
                  <a:gd name="connsiteY64" fmla="*/ 435338 h 1369730"/>
                  <a:gd name="connsiteX65" fmla="*/ 769792 w 1167964"/>
                  <a:gd name="connsiteY65" fmla="*/ 430028 h 1369730"/>
                  <a:gd name="connsiteX66" fmla="*/ 626432 w 1167964"/>
                  <a:gd name="connsiteY66" fmla="*/ 159290 h 1369730"/>
                  <a:gd name="connsiteX67" fmla="*/ 626432 w 1167964"/>
                  <a:gd name="connsiteY67" fmla="*/ 132741 h 1369730"/>
                  <a:gd name="connsiteX68" fmla="*/ 684837 w 1167964"/>
                  <a:gd name="connsiteY68" fmla="*/ 169908 h 1369730"/>
                  <a:gd name="connsiteX69" fmla="*/ 695458 w 1167964"/>
                  <a:gd name="connsiteY69" fmla="*/ 148671 h 1369730"/>
                  <a:gd name="connsiteX70" fmla="*/ 615814 w 1167964"/>
                  <a:gd name="connsiteY70" fmla="*/ 79645 h 1369730"/>
                  <a:gd name="connsiteX71" fmla="*/ 621123 w 1167964"/>
                  <a:gd name="connsiteY71" fmla="*/ 58405 h 1369730"/>
                  <a:gd name="connsiteX72" fmla="*/ 647670 w 1167964"/>
                  <a:gd name="connsiteY72" fmla="*/ 69026 h 1369730"/>
                  <a:gd name="connsiteX73" fmla="*/ 684837 w 1167964"/>
                  <a:gd name="connsiteY73" fmla="*/ 69026 h 1369730"/>
                  <a:gd name="connsiteX74" fmla="*/ 764482 w 1167964"/>
                  <a:gd name="connsiteY74" fmla="*/ 111503 h 1369730"/>
                  <a:gd name="connsiteX75" fmla="*/ 663600 w 1167964"/>
                  <a:gd name="connsiteY75" fmla="*/ 31858 h 1369730"/>
                  <a:gd name="connsiteX76" fmla="*/ 663600 w 1167964"/>
                  <a:gd name="connsiteY76" fmla="*/ 15928 h 1369730"/>
                  <a:gd name="connsiteX77" fmla="*/ 711386 w 1167964"/>
                  <a:gd name="connsiteY77" fmla="*/ 15928 h 1369730"/>
                  <a:gd name="connsiteX78" fmla="*/ 775103 w 1167964"/>
                  <a:gd name="connsiteY78" fmla="*/ 0 h 1369730"/>
                  <a:gd name="connsiteX79" fmla="*/ 817580 w 1167964"/>
                  <a:gd name="connsiteY79" fmla="*/ 445956 h 1369730"/>
                  <a:gd name="connsiteX80" fmla="*/ 812271 w 1167964"/>
                  <a:gd name="connsiteY80" fmla="*/ 461887 h 1369730"/>
                  <a:gd name="connsiteX81" fmla="*/ 817580 w 1167964"/>
                  <a:gd name="connsiteY81" fmla="*/ 445956 h 1369730"/>
                  <a:gd name="connsiteX82" fmla="*/ 923720 w 1167964"/>
                  <a:gd name="connsiteY82" fmla="*/ 775103 h 1369730"/>
                  <a:gd name="connsiteX83" fmla="*/ 753863 w 1167964"/>
                  <a:gd name="connsiteY83" fmla="*/ 955632 h 1369730"/>
                  <a:gd name="connsiteX84" fmla="*/ 923720 w 1167964"/>
                  <a:gd name="connsiteY84" fmla="*/ 775103 h 1369730"/>
                  <a:gd name="connsiteX85" fmla="*/ 1088319 w 1167964"/>
                  <a:gd name="connsiteY85" fmla="*/ 695458 h 1369730"/>
                  <a:gd name="connsiteX86" fmla="*/ 1029912 w 1167964"/>
                  <a:gd name="connsiteY86" fmla="*/ 759175 h 1369730"/>
                  <a:gd name="connsiteX87" fmla="*/ 1088319 w 1167964"/>
                  <a:gd name="connsiteY87" fmla="*/ 695458 h 1369730"/>
                  <a:gd name="connsiteX88" fmla="*/ 1125487 w 1167964"/>
                  <a:gd name="connsiteY88" fmla="*/ 695458 h 1369730"/>
                  <a:gd name="connsiteX89" fmla="*/ 1114866 w 1167964"/>
                  <a:gd name="connsiteY89" fmla="*/ 711386 h 1369730"/>
                  <a:gd name="connsiteX90" fmla="*/ 1125487 w 1167964"/>
                  <a:gd name="connsiteY90" fmla="*/ 695458 h 1369730"/>
                  <a:gd name="connsiteX91" fmla="*/ 1040533 w 1167964"/>
                  <a:gd name="connsiteY91" fmla="*/ 716698 h 1369730"/>
                  <a:gd name="connsiteX92" fmla="*/ 923720 w 1167964"/>
                  <a:gd name="connsiteY92" fmla="*/ 833510 h 1369730"/>
                  <a:gd name="connsiteX93" fmla="*/ 1040533 w 1167964"/>
                  <a:gd name="connsiteY93" fmla="*/ 716698 h 1369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167964" h="1369730">
                    <a:moveTo>
                      <a:pt x="775103" y="0"/>
                    </a:moveTo>
                    <a:cubicBezTo>
                      <a:pt x="785722" y="0"/>
                      <a:pt x="812271" y="15928"/>
                      <a:pt x="838818" y="21240"/>
                    </a:cubicBezTo>
                    <a:cubicBezTo>
                      <a:pt x="907844" y="47786"/>
                      <a:pt x="1067079" y="185838"/>
                      <a:pt x="1067079" y="270739"/>
                    </a:cubicBezTo>
                    <a:cubicBezTo>
                      <a:pt x="1067079" y="334456"/>
                      <a:pt x="998056" y="451268"/>
                      <a:pt x="955576" y="504364"/>
                    </a:cubicBezTo>
                    <a:cubicBezTo>
                      <a:pt x="907844" y="557460"/>
                      <a:pt x="844127" y="615867"/>
                      <a:pt x="785722" y="674218"/>
                    </a:cubicBezTo>
                    <a:cubicBezTo>
                      <a:pt x="785722" y="674218"/>
                      <a:pt x="780412" y="679530"/>
                      <a:pt x="796341" y="679530"/>
                    </a:cubicBezTo>
                    <a:cubicBezTo>
                      <a:pt x="806959" y="679530"/>
                      <a:pt x="944958" y="626486"/>
                      <a:pt x="1019293" y="605248"/>
                    </a:cubicBezTo>
                    <a:cubicBezTo>
                      <a:pt x="966197" y="626486"/>
                      <a:pt x="907844" y="652981"/>
                      <a:pt x="849436" y="679530"/>
                    </a:cubicBezTo>
                    <a:cubicBezTo>
                      <a:pt x="849436" y="679530"/>
                      <a:pt x="854748" y="684839"/>
                      <a:pt x="860057" y="684839"/>
                    </a:cubicBezTo>
                    <a:lnTo>
                      <a:pt x="1035221" y="621176"/>
                    </a:lnTo>
                    <a:lnTo>
                      <a:pt x="764482" y="743244"/>
                    </a:lnTo>
                    <a:cubicBezTo>
                      <a:pt x="764482" y="743244"/>
                      <a:pt x="769792" y="748554"/>
                      <a:pt x="775103" y="748554"/>
                    </a:cubicBezTo>
                    <a:lnTo>
                      <a:pt x="1109556" y="610558"/>
                    </a:lnTo>
                    <a:lnTo>
                      <a:pt x="1141415" y="615867"/>
                    </a:lnTo>
                    <a:lnTo>
                      <a:pt x="1120177" y="615867"/>
                    </a:lnTo>
                    <a:cubicBezTo>
                      <a:pt x="1120177" y="621176"/>
                      <a:pt x="1114866" y="626486"/>
                      <a:pt x="1114866" y="637104"/>
                    </a:cubicBezTo>
                    <a:cubicBezTo>
                      <a:pt x="1130796" y="631795"/>
                      <a:pt x="1146724" y="631795"/>
                      <a:pt x="1157345" y="626486"/>
                    </a:cubicBezTo>
                    <a:cubicBezTo>
                      <a:pt x="1157345" y="626486"/>
                      <a:pt x="1158672" y="627813"/>
                      <a:pt x="1160663" y="629141"/>
                    </a:cubicBezTo>
                    <a:lnTo>
                      <a:pt x="1163049" y="630008"/>
                    </a:lnTo>
                    <a:lnTo>
                      <a:pt x="1158008" y="635751"/>
                    </a:lnTo>
                    <a:cubicBezTo>
                      <a:pt x="1154689" y="641048"/>
                      <a:pt x="1152034" y="647672"/>
                      <a:pt x="1152034" y="647672"/>
                    </a:cubicBezTo>
                    <a:cubicBezTo>
                      <a:pt x="1152034" y="663600"/>
                      <a:pt x="1167964" y="652981"/>
                      <a:pt x="1167964" y="668909"/>
                    </a:cubicBezTo>
                    <a:cubicBezTo>
                      <a:pt x="1167964" y="711386"/>
                      <a:pt x="971507" y="934392"/>
                      <a:pt x="966197" y="950320"/>
                    </a:cubicBezTo>
                    <a:cubicBezTo>
                      <a:pt x="897225" y="1051205"/>
                      <a:pt x="817580" y="1167963"/>
                      <a:pt x="737935" y="1274157"/>
                    </a:cubicBezTo>
                    <a:cubicBezTo>
                      <a:pt x="706077" y="1316634"/>
                      <a:pt x="679528" y="1364420"/>
                      <a:pt x="642360" y="1369730"/>
                    </a:cubicBezTo>
                    <a:cubicBezTo>
                      <a:pt x="652981" y="1353802"/>
                      <a:pt x="658291" y="1332562"/>
                      <a:pt x="658291" y="1311325"/>
                    </a:cubicBezTo>
                    <a:cubicBezTo>
                      <a:pt x="647670" y="1316634"/>
                      <a:pt x="642360" y="1332562"/>
                      <a:pt x="631742" y="1343183"/>
                    </a:cubicBezTo>
                    <a:cubicBezTo>
                      <a:pt x="631742" y="1337872"/>
                      <a:pt x="637051" y="1327253"/>
                      <a:pt x="637051" y="1311325"/>
                    </a:cubicBezTo>
                    <a:lnTo>
                      <a:pt x="626432" y="1300706"/>
                    </a:lnTo>
                    <a:cubicBezTo>
                      <a:pt x="621123" y="1306015"/>
                      <a:pt x="615814" y="1316634"/>
                      <a:pt x="615814" y="1321943"/>
                    </a:cubicBezTo>
                    <a:cubicBezTo>
                      <a:pt x="610502" y="1311325"/>
                      <a:pt x="605193" y="1295394"/>
                      <a:pt x="605193" y="1284776"/>
                    </a:cubicBezTo>
                    <a:cubicBezTo>
                      <a:pt x="605193" y="1268848"/>
                      <a:pt x="621123" y="1231680"/>
                      <a:pt x="626432" y="1199822"/>
                    </a:cubicBezTo>
                    <a:cubicBezTo>
                      <a:pt x="615814" y="1210440"/>
                      <a:pt x="610502" y="1226371"/>
                      <a:pt x="599883" y="1236989"/>
                    </a:cubicBezTo>
                    <a:cubicBezTo>
                      <a:pt x="583955" y="1242299"/>
                      <a:pt x="568025" y="1268848"/>
                      <a:pt x="568025" y="1274157"/>
                    </a:cubicBezTo>
                    <a:lnTo>
                      <a:pt x="562716" y="1258227"/>
                    </a:lnTo>
                    <a:cubicBezTo>
                      <a:pt x="568025" y="1247608"/>
                      <a:pt x="562716" y="1226371"/>
                      <a:pt x="573337" y="1215750"/>
                    </a:cubicBezTo>
                    <a:cubicBezTo>
                      <a:pt x="578646" y="1205131"/>
                      <a:pt x="589265" y="1183894"/>
                      <a:pt x="583955" y="1173273"/>
                    </a:cubicBezTo>
                    <a:cubicBezTo>
                      <a:pt x="578646" y="1178582"/>
                      <a:pt x="568025" y="1183894"/>
                      <a:pt x="562716" y="1189203"/>
                    </a:cubicBezTo>
                    <a:cubicBezTo>
                      <a:pt x="615814" y="1072391"/>
                      <a:pt x="711386" y="945011"/>
                      <a:pt x="844127" y="828198"/>
                    </a:cubicBezTo>
                    <a:cubicBezTo>
                      <a:pt x="844127" y="828198"/>
                      <a:pt x="849436" y="822889"/>
                      <a:pt x="844127" y="812270"/>
                    </a:cubicBezTo>
                    <a:cubicBezTo>
                      <a:pt x="748554" y="865366"/>
                      <a:pt x="647670" y="929083"/>
                      <a:pt x="552097" y="982179"/>
                    </a:cubicBezTo>
                    <a:cubicBezTo>
                      <a:pt x="493692" y="1014037"/>
                      <a:pt x="254809" y="1189203"/>
                      <a:pt x="159236" y="1189203"/>
                    </a:cubicBezTo>
                    <a:cubicBezTo>
                      <a:pt x="137997" y="1189203"/>
                      <a:pt x="132687" y="1173273"/>
                      <a:pt x="132687" y="1167963"/>
                    </a:cubicBezTo>
                    <a:cubicBezTo>
                      <a:pt x="132687" y="1157345"/>
                      <a:pt x="137997" y="1162654"/>
                      <a:pt x="143306" y="1157345"/>
                    </a:cubicBezTo>
                    <a:cubicBezTo>
                      <a:pt x="137997" y="1152035"/>
                      <a:pt x="143306" y="1152035"/>
                      <a:pt x="127378" y="1152035"/>
                    </a:cubicBezTo>
                    <a:cubicBezTo>
                      <a:pt x="116759" y="1152035"/>
                      <a:pt x="106138" y="1162654"/>
                      <a:pt x="95520" y="1162654"/>
                    </a:cubicBezTo>
                    <a:cubicBezTo>
                      <a:pt x="79592" y="1162654"/>
                      <a:pt x="74282" y="1157345"/>
                      <a:pt x="74282" y="1146726"/>
                    </a:cubicBezTo>
                    <a:cubicBezTo>
                      <a:pt x="74282" y="1130796"/>
                      <a:pt x="84901" y="1141417"/>
                      <a:pt x="84901" y="1130796"/>
                    </a:cubicBezTo>
                    <a:cubicBezTo>
                      <a:pt x="84901" y="1114868"/>
                      <a:pt x="68973" y="1114868"/>
                      <a:pt x="63661" y="1104249"/>
                    </a:cubicBezTo>
                    <a:cubicBezTo>
                      <a:pt x="47787" y="1104249"/>
                      <a:pt x="31857" y="1109558"/>
                      <a:pt x="15929" y="1109558"/>
                    </a:cubicBezTo>
                    <a:cubicBezTo>
                      <a:pt x="15929" y="1109558"/>
                      <a:pt x="10619" y="1109558"/>
                      <a:pt x="10619" y="1098937"/>
                    </a:cubicBezTo>
                    <a:cubicBezTo>
                      <a:pt x="10619" y="1083009"/>
                      <a:pt x="42478" y="1077700"/>
                      <a:pt x="58406" y="1061823"/>
                    </a:cubicBezTo>
                    <a:cubicBezTo>
                      <a:pt x="42478" y="1051205"/>
                      <a:pt x="31857" y="1045895"/>
                      <a:pt x="10619" y="1045895"/>
                    </a:cubicBezTo>
                    <a:cubicBezTo>
                      <a:pt x="10619" y="1045895"/>
                      <a:pt x="5310" y="1045895"/>
                      <a:pt x="0" y="1040586"/>
                    </a:cubicBezTo>
                    <a:cubicBezTo>
                      <a:pt x="15929" y="1014037"/>
                      <a:pt x="37166" y="1024656"/>
                      <a:pt x="37166" y="998109"/>
                    </a:cubicBezTo>
                    <a:cubicBezTo>
                      <a:pt x="37166" y="987488"/>
                      <a:pt x="79592" y="976869"/>
                      <a:pt x="100829" y="966251"/>
                    </a:cubicBezTo>
                    <a:cubicBezTo>
                      <a:pt x="281358" y="870676"/>
                      <a:pt x="472506" y="791031"/>
                      <a:pt x="658291" y="716698"/>
                    </a:cubicBezTo>
                    <a:cubicBezTo>
                      <a:pt x="700768" y="695458"/>
                      <a:pt x="775103" y="674218"/>
                      <a:pt x="806959" y="610558"/>
                    </a:cubicBezTo>
                    <a:lnTo>
                      <a:pt x="801650" y="605248"/>
                    </a:lnTo>
                    <a:cubicBezTo>
                      <a:pt x="780412" y="621176"/>
                      <a:pt x="753863" y="642362"/>
                      <a:pt x="732626" y="658290"/>
                    </a:cubicBezTo>
                    <a:cubicBezTo>
                      <a:pt x="759173" y="626486"/>
                      <a:pt x="796341" y="594627"/>
                      <a:pt x="801650" y="562769"/>
                    </a:cubicBezTo>
                    <a:lnTo>
                      <a:pt x="775103" y="589318"/>
                    </a:lnTo>
                    <a:cubicBezTo>
                      <a:pt x="796341" y="541532"/>
                      <a:pt x="822889" y="504364"/>
                      <a:pt x="822889" y="456577"/>
                    </a:cubicBezTo>
                    <a:cubicBezTo>
                      <a:pt x="791031" y="493745"/>
                      <a:pt x="769792" y="530913"/>
                      <a:pt x="743245" y="568080"/>
                    </a:cubicBezTo>
                    <a:cubicBezTo>
                      <a:pt x="753863" y="541532"/>
                      <a:pt x="785722" y="467196"/>
                      <a:pt x="785722" y="435338"/>
                    </a:cubicBezTo>
                    <a:cubicBezTo>
                      <a:pt x="785722" y="424719"/>
                      <a:pt x="775103" y="430028"/>
                      <a:pt x="769792" y="430028"/>
                    </a:cubicBezTo>
                    <a:cubicBezTo>
                      <a:pt x="801650" y="339765"/>
                      <a:pt x="722005" y="238881"/>
                      <a:pt x="626432" y="159290"/>
                    </a:cubicBezTo>
                    <a:lnTo>
                      <a:pt x="626432" y="132741"/>
                    </a:lnTo>
                    <a:cubicBezTo>
                      <a:pt x="652981" y="143361"/>
                      <a:pt x="668909" y="159290"/>
                      <a:pt x="684837" y="169908"/>
                    </a:cubicBezTo>
                    <a:cubicBezTo>
                      <a:pt x="690147" y="164599"/>
                      <a:pt x="695458" y="164599"/>
                      <a:pt x="695458" y="148671"/>
                    </a:cubicBezTo>
                    <a:cubicBezTo>
                      <a:pt x="695458" y="138050"/>
                      <a:pt x="642360" y="95573"/>
                      <a:pt x="615814" y="79645"/>
                    </a:cubicBezTo>
                    <a:lnTo>
                      <a:pt x="621123" y="58405"/>
                    </a:lnTo>
                    <a:cubicBezTo>
                      <a:pt x="626432" y="63717"/>
                      <a:pt x="631742" y="69026"/>
                      <a:pt x="647670" y="69026"/>
                    </a:cubicBezTo>
                    <a:cubicBezTo>
                      <a:pt x="658291" y="74335"/>
                      <a:pt x="674219" y="63717"/>
                      <a:pt x="684837" y="69026"/>
                    </a:cubicBezTo>
                    <a:cubicBezTo>
                      <a:pt x="700768" y="74335"/>
                      <a:pt x="727315" y="111503"/>
                      <a:pt x="764482" y="111503"/>
                    </a:cubicBezTo>
                    <a:cubicBezTo>
                      <a:pt x="727315" y="74335"/>
                      <a:pt x="700768" y="47786"/>
                      <a:pt x="663600" y="31858"/>
                    </a:cubicBezTo>
                    <a:lnTo>
                      <a:pt x="663600" y="15928"/>
                    </a:lnTo>
                    <a:cubicBezTo>
                      <a:pt x="679528" y="15928"/>
                      <a:pt x="695458" y="21240"/>
                      <a:pt x="711386" y="15928"/>
                    </a:cubicBezTo>
                    <a:cubicBezTo>
                      <a:pt x="732626" y="15928"/>
                      <a:pt x="759173" y="0"/>
                      <a:pt x="775103" y="0"/>
                    </a:cubicBezTo>
                    <a:close/>
                    <a:moveTo>
                      <a:pt x="817580" y="445956"/>
                    </a:moveTo>
                    <a:cubicBezTo>
                      <a:pt x="812271" y="445956"/>
                      <a:pt x="812271" y="456577"/>
                      <a:pt x="812271" y="461887"/>
                    </a:cubicBezTo>
                    <a:cubicBezTo>
                      <a:pt x="812271" y="456577"/>
                      <a:pt x="817580" y="451268"/>
                      <a:pt x="817580" y="445956"/>
                    </a:cubicBezTo>
                    <a:close/>
                    <a:moveTo>
                      <a:pt x="923720" y="775103"/>
                    </a:moveTo>
                    <a:cubicBezTo>
                      <a:pt x="844127" y="817580"/>
                      <a:pt x="796341" y="891915"/>
                      <a:pt x="753863" y="955632"/>
                    </a:cubicBezTo>
                    <a:lnTo>
                      <a:pt x="923720" y="775103"/>
                    </a:lnTo>
                    <a:close/>
                    <a:moveTo>
                      <a:pt x="1088319" y="695458"/>
                    </a:moveTo>
                    <a:cubicBezTo>
                      <a:pt x="1067079" y="711386"/>
                      <a:pt x="1045842" y="737935"/>
                      <a:pt x="1029912" y="759175"/>
                    </a:cubicBezTo>
                    <a:cubicBezTo>
                      <a:pt x="1051151" y="737935"/>
                      <a:pt x="1072389" y="716698"/>
                      <a:pt x="1088319" y="695458"/>
                    </a:cubicBezTo>
                    <a:close/>
                    <a:moveTo>
                      <a:pt x="1125487" y="695458"/>
                    </a:moveTo>
                    <a:cubicBezTo>
                      <a:pt x="1120177" y="700767"/>
                      <a:pt x="1114866" y="706077"/>
                      <a:pt x="1114866" y="711386"/>
                    </a:cubicBezTo>
                    <a:cubicBezTo>
                      <a:pt x="1120177" y="706077"/>
                      <a:pt x="1125487" y="700767"/>
                      <a:pt x="1125487" y="695458"/>
                    </a:cubicBezTo>
                    <a:close/>
                    <a:moveTo>
                      <a:pt x="1040533" y="716698"/>
                    </a:moveTo>
                    <a:cubicBezTo>
                      <a:pt x="992744" y="727316"/>
                      <a:pt x="929029" y="806961"/>
                      <a:pt x="923720" y="833510"/>
                    </a:cubicBezTo>
                    <a:lnTo>
                      <a:pt x="1040533" y="716698"/>
                    </a:ln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6780433C-C56D-1687-6E4C-DE47C94F2DD2}"/>
                  </a:ext>
                </a:extLst>
              </p:cNvPr>
              <p:cNvSpPr/>
              <p:nvPr/>
            </p:nvSpPr>
            <p:spPr>
              <a:xfrm>
                <a:off x="2809229" y="1297444"/>
                <a:ext cx="1858166" cy="2734151"/>
              </a:xfrm>
              <a:custGeom>
                <a:avLst/>
                <a:gdLst>
                  <a:gd name="connsiteX0" fmla="*/ 1539587 w 1858166"/>
                  <a:gd name="connsiteY0" fmla="*/ 0 h 2734151"/>
                  <a:gd name="connsiteX1" fmla="*/ 1576754 w 1858166"/>
                  <a:gd name="connsiteY1" fmla="*/ 0 h 2734151"/>
                  <a:gd name="connsiteX2" fmla="*/ 1571445 w 1858166"/>
                  <a:gd name="connsiteY2" fmla="*/ 21238 h 2734151"/>
                  <a:gd name="connsiteX3" fmla="*/ 1582064 w 1858166"/>
                  <a:gd name="connsiteY3" fmla="*/ 26547 h 2734151"/>
                  <a:gd name="connsiteX4" fmla="*/ 1597992 w 1858166"/>
                  <a:gd name="connsiteY4" fmla="*/ 0 h 2734151"/>
                  <a:gd name="connsiteX5" fmla="*/ 1624541 w 1858166"/>
                  <a:gd name="connsiteY5" fmla="*/ 63715 h 2734151"/>
                  <a:gd name="connsiteX6" fmla="*/ 1247608 w 1858166"/>
                  <a:gd name="connsiteY6" fmla="*/ 435338 h 2734151"/>
                  <a:gd name="connsiteX7" fmla="*/ 1258229 w 1858166"/>
                  <a:gd name="connsiteY7" fmla="*/ 440647 h 2734151"/>
                  <a:gd name="connsiteX8" fmla="*/ 1444012 w 1858166"/>
                  <a:gd name="connsiteY8" fmla="*/ 355693 h 2734151"/>
                  <a:gd name="connsiteX9" fmla="*/ 1306015 w 1858166"/>
                  <a:gd name="connsiteY9" fmla="*/ 440647 h 2734151"/>
                  <a:gd name="connsiteX10" fmla="*/ 1316634 w 1858166"/>
                  <a:gd name="connsiteY10" fmla="*/ 445957 h 2734151"/>
                  <a:gd name="connsiteX11" fmla="*/ 1597992 w 1858166"/>
                  <a:gd name="connsiteY11" fmla="*/ 313216 h 2734151"/>
                  <a:gd name="connsiteX12" fmla="*/ 1550205 w 1858166"/>
                  <a:gd name="connsiteY12" fmla="*/ 355693 h 2734151"/>
                  <a:gd name="connsiteX13" fmla="*/ 1459942 w 1858166"/>
                  <a:gd name="connsiteY13" fmla="*/ 424717 h 2734151"/>
                  <a:gd name="connsiteX14" fmla="*/ 1503467 w 1858166"/>
                  <a:gd name="connsiteY14" fmla="*/ 402049 h 2734151"/>
                  <a:gd name="connsiteX15" fmla="*/ 1467190 w 1858166"/>
                  <a:gd name="connsiteY15" fmla="*/ 424386 h 2734151"/>
                  <a:gd name="connsiteX16" fmla="*/ 1157345 w 1858166"/>
                  <a:gd name="connsiteY16" fmla="*/ 642414 h 2734151"/>
                  <a:gd name="connsiteX17" fmla="*/ 1240763 w 1858166"/>
                  <a:gd name="connsiteY17" fmla="*/ 585291 h 2734151"/>
                  <a:gd name="connsiteX18" fmla="*/ 1240482 w 1858166"/>
                  <a:gd name="connsiteY18" fmla="*/ 585492 h 2734151"/>
                  <a:gd name="connsiteX19" fmla="*/ 886606 w 1858166"/>
                  <a:gd name="connsiteY19" fmla="*/ 1061824 h 2734151"/>
                  <a:gd name="connsiteX20" fmla="*/ 902534 w 1858166"/>
                  <a:gd name="connsiteY20" fmla="*/ 1035275 h 2734151"/>
                  <a:gd name="connsiteX21" fmla="*/ 1571445 w 1858166"/>
                  <a:gd name="connsiteY21" fmla="*/ 743244 h 2734151"/>
                  <a:gd name="connsiteX22" fmla="*/ 1672327 w 1858166"/>
                  <a:gd name="connsiteY22" fmla="*/ 764482 h 2734151"/>
                  <a:gd name="connsiteX23" fmla="*/ 1720114 w 1858166"/>
                  <a:gd name="connsiteY23" fmla="*/ 806959 h 2734151"/>
                  <a:gd name="connsiteX24" fmla="*/ 1783830 w 1858166"/>
                  <a:gd name="connsiteY24" fmla="*/ 833508 h 2734151"/>
                  <a:gd name="connsiteX25" fmla="*/ 1815688 w 1858166"/>
                  <a:gd name="connsiteY25" fmla="*/ 886604 h 2734151"/>
                  <a:gd name="connsiteX26" fmla="*/ 1858166 w 1858166"/>
                  <a:gd name="connsiteY26" fmla="*/ 955630 h 2734151"/>
                  <a:gd name="connsiteX27" fmla="*/ 1539587 w 1858166"/>
                  <a:gd name="connsiteY27" fmla="*/ 1428135 h 2734151"/>
                  <a:gd name="connsiteX28" fmla="*/ 1194512 w 1858166"/>
                  <a:gd name="connsiteY28" fmla="*/ 1677637 h 2734151"/>
                  <a:gd name="connsiteX29" fmla="*/ 1098940 w 1858166"/>
                  <a:gd name="connsiteY29" fmla="*/ 1815687 h 2734151"/>
                  <a:gd name="connsiteX30" fmla="*/ 966251 w 1858166"/>
                  <a:gd name="connsiteY30" fmla="*/ 2033330 h 2734151"/>
                  <a:gd name="connsiteX31" fmla="*/ 780412 w 1858166"/>
                  <a:gd name="connsiteY31" fmla="*/ 2346599 h 2734151"/>
                  <a:gd name="connsiteX32" fmla="*/ 658290 w 1858166"/>
                  <a:gd name="connsiteY32" fmla="*/ 2569552 h 2734151"/>
                  <a:gd name="connsiteX33" fmla="*/ 552150 w 1858166"/>
                  <a:gd name="connsiteY33" fmla="*/ 2702292 h 2734151"/>
                  <a:gd name="connsiteX34" fmla="*/ 536222 w 1858166"/>
                  <a:gd name="connsiteY34" fmla="*/ 2702292 h 2734151"/>
                  <a:gd name="connsiteX35" fmla="*/ 530913 w 1858166"/>
                  <a:gd name="connsiteY35" fmla="*/ 2665124 h 2734151"/>
                  <a:gd name="connsiteX36" fmla="*/ 451268 w 1858166"/>
                  <a:gd name="connsiteY36" fmla="*/ 2734151 h 2734151"/>
                  <a:gd name="connsiteX37" fmla="*/ 467196 w 1858166"/>
                  <a:gd name="connsiteY37" fmla="*/ 2712911 h 2734151"/>
                  <a:gd name="connsiteX38" fmla="*/ 451268 w 1858166"/>
                  <a:gd name="connsiteY38" fmla="*/ 2702292 h 2734151"/>
                  <a:gd name="connsiteX39" fmla="*/ 461887 w 1858166"/>
                  <a:gd name="connsiteY39" fmla="*/ 2665124 h 2734151"/>
                  <a:gd name="connsiteX40" fmla="*/ 430028 w 1858166"/>
                  <a:gd name="connsiteY40" fmla="*/ 2712911 h 2734151"/>
                  <a:gd name="connsiteX41" fmla="*/ 461887 w 1858166"/>
                  <a:gd name="connsiteY41" fmla="*/ 2627957 h 2734151"/>
                  <a:gd name="connsiteX42" fmla="*/ 435338 w 1858166"/>
                  <a:gd name="connsiteY42" fmla="*/ 2654506 h 2734151"/>
                  <a:gd name="connsiteX43" fmla="*/ 414100 w 1858166"/>
                  <a:gd name="connsiteY43" fmla="*/ 2654506 h 2734151"/>
                  <a:gd name="connsiteX44" fmla="*/ 408791 w 1858166"/>
                  <a:gd name="connsiteY44" fmla="*/ 2638578 h 2734151"/>
                  <a:gd name="connsiteX45" fmla="*/ 419410 w 1858166"/>
                  <a:gd name="connsiteY45" fmla="*/ 2606719 h 2734151"/>
                  <a:gd name="connsiteX46" fmla="*/ 398170 w 1858166"/>
                  <a:gd name="connsiteY46" fmla="*/ 2543003 h 2734151"/>
                  <a:gd name="connsiteX47" fmla="*/ 615813 w 1858166"/>
                  <a:gd name="connsiteY47" fmla="*/ 2155451 h 2734151"/>
                  <a:gd name="connsiteX48" fmla="*/ 753865 w 1858166"/>
                  <a:gd name="connsiteY48" fmla="*/ 1948429 h 2734151"/>
                  <a:gd name="connsiteX49" fmla="*/ 674221 w 1858166"/>
                  <a:gd name="connsiteY49" fmla="*/ 1985597 h 2734151"/>
                  <a:gd name="connsiteX50" fmla="*/ 652981 w 1858166"/>
                  <a:gd name="connsiteY50" fmla="*/ 2081116 h 2734151"/>
                  <a:gd name="connsiteX51" fmla="*/ 631741 w 1858166"/>
                  <a:gd name="connsiteY51" fmla="*/ 2081116 h 2734151"/>
                  <a:gd name="connsiteX52" fmla="*/ 631741 w 1858166"/>
                  <a:gd name="connsiteY52" fmla="*/ 2065188 h 2734151"/>
                  <a:gd name="connsiteX53" fmla="*/ 621123 w 1858166"/>
                  <a:gd name="connsiteY53" fmla="*/ 2054569 h 2734151"/>
                  <a:gd name="connsiteX54" fmla="*/ 605195 w 1858166"/>
                  <a:gd name="connsiteY54" fmla="*/ 2097046 h 2734151"/>
                  <a:gd name="connsiteX55" fmla="*/ 584009 w 1858166"/>
                  <a:gd name="connsiteY55" fmla="*/ 2112974 h 2734151"/>
                  <a:gd name="connsiteX56" fmla="*/ 562769 w 1858166"/>
                  <a:gd name="connsiteY56" fmla="*/ 2097046 h 2734151"/>
                  <a:gd name="connsiteX57" fmla="*/ 541532 w 1858166"/>
                  <a:gd name="connsiteY57" fmla="*/ 2097046 h 2734151"/>
                  <a:gd name="connsiteX58" fmla="*/ 525603 w 1858166"/>
                  <a:gd name="connsiteY58" fmla="*/ 2070497 h 2734151"/>
                  <a:gd name="connsiteX59" fmla="*/ 509673 w 1858166"/>
                  <a:gd name="connsiteY59" fmla="*/ 2097046 h 2734151"/>
                  <a:gd name="connsiteX60" fmla="*/ 530913 w 1858166"/>
                  <a:gd name="connsiteY60" fmla="*/ 2118284 h 2734151"/>
                  <a:gd name="connsiteX61" fmla="*/ 504364 w 1858166"/>
                  <a:gd name="connsiteY61" fmla="*/ 2139523 h 2734151"/>
                  <a:gd name="connsiteX62" fmla="*/ 472506 w 1858166"/>
                  <a:gd name="connsiteY62" fmla="*/ 2107665 h 2734151"/>
                  <a:gd name="connsiteX63" fmla="*/ 430028 w 1858166"/>
                  <a:gd name="connsiteY63" fmla="*/ 2097046 h 2734151"/>
                  <a:gd name="connsiteX64" fmla="*/ 398170 w 1858166"/>
                  <a:gd name="connsiteY64" fmla="*/ 1969667 h 2734151"/>
                  <a:gd name="connsiteX65" fmla="*/ 398170 w 1858166"/>
                  <a:gd name="connsiteY65" fmla="*/ 1815687 h 2734151"/>
                  <a:gd name="connsiteX66" fmla="*/ 419410 w 1858166"/>
                  <a:gd name="connsiteY66" fmla="*/ 1645778 h 2734151"/>
                  <a:gd name="connsiteX67" fmla="*/ 684839 w 1858166"/>
                  <a:gd name="connsiteY67" fmla="*/ 918462 h 2734151"/>
                  <a:gd name="connsiteX68" fmla="*/ 684839 w 1858166"/>
                  <a:gd name="connsiteY68" fmla="*/ 913153 h 2734151"/>
                  <a:gd name="connsiteX69" fmla="*/ 111503 w 1858166"/>
                  <a:gd name="connsiteY69" fmla="*/ 1231678 h 2734151"/>
                  <a:gd name="connsiteX70" fmla="*/ 69026 w 1858166"/>
                  <a:gd name="connsiteY70" fmla="*/ 1247608 h 2734151"/>
                  <a:gd name="connsiteX71" fmla="*/ 53096 w 1858166"/>
                  <a:gd name="connsiteY71" fmla="*/ 1247608 h 2734151"/>
                  <a:gd name="connsiteX72" fmla="*/ 95573 w 1858166"/>
                  <a:gd name="connsiteY72" fmla="*/ 1221059 h 2734151"/>
                  <a:gd name="connsiteX73" fmla="*/ 79645 w 1858166"/>
                  <a:gd name="connsiteY73" fmla="*/ 1215750 h 2734151"/>
                  <a:gd name="connsiteX74" fmla="*/ 90264 w 1858166"/>
                  <a:gd name="connsiteY74" fmla="*/ 1205131 h 2734151"/>
                  <a:gd name="connsiteX75" fmla="*/ 5309 w 1858166"/>
                  <a:gd name="connsiteY75" fmla="*/ 1226369 h 2734151"/>
                  <a:gd name="connsiteX76" fmla="*/ 53096 w 1858166"/>
                  <a:gd name="connsiteY76" fmla="*/ 1178582 h 2734151"/>
                  <a:gd name="connsiteX77" fmla="*/ 37168 w 1858166"/>
                  <a:gd name="connsiteY77" fmla="*/ 1173273 h 2734151"/>
                  <a:gd name="connsiteX78" fmla="*/ 0 w 1858166"/>
                  <a:gd name="connsiteY78" fmla="*/ 1183892 h 2734151"/>
                  <a:gd name="connsiteX79" fmla="*/ 31858 w 1858166"/>
                  <a:gd name="connsiteY79" fmla="*/ 1141468 h 2734151"/>
                  <a:gd name="connsiteX80" fmla="*/ 31858 w 1858166"/>
                  <a:gd name="connsiteY80" fmla="*/ 1125538 h 2734151"/>
                  <a:gd name="connsiteX81" fmla="*/ 966251 w 1858166"/>
                  <a:gd name="connsiteY81" fmla="*/ 541529 h 2734151"/>
                  <a:gd name="connsiteX82" fmla="*/ 1459942 w 1858166"/>
                  <a:gd name="connsiteY82" fmla="*/ 106192 h 2734151"/>
                  <a:gd name="connsiteX83" fmla="*/ 1481179 w 1858166"/>
                  <a:gd name="connsiteY83" fmla="*/ 69024 h 2734151"/>
                  <a:gd name="connsiteX84" fmla="*/ 1444012 w 1858166"/>
                  <a:gd name="connsiteY84" fmla="*/ 58405 h 2734151"/>
                  <a:gd name="connsiteX85" fmla="*/ 1502419 w 1858166"/>
                  <a:gd name="connsiteY85" fmla="*/ 42477 h 2734151"/>
                  <a:gd name="connsiteX86" fmla="*/ 1513038 w 1858166"/>
                  <a:gd name="connsiteY86" fmla="*/ 31856 h 2734151"/>
                  <a:gd name="connsiteX87" fmla="*/ 1486491 w 1858166"/>
                  <a:gd name="connsiteY87" fmla="*/ 26547 h 2734151"/>
                  <a:gd name="connsiteX88" fmla="*/ 1444012 w 1858166"/>
                  <a:gd name="connsiteY88" fmla="*/ 37166 h 2734151"/>
                  <a:gd name="connsiteX89" fmla="*/ 1539587 w 1858166"/>
                  <a:gd name="connsiteY89" fmla="*/ 0 h 2734151"/>
                  <a:gd name="connsiteX90" fmla="*/ 1515610 w 1858166"/>
                  <a:gd name="connsiteY90" fmla="*/ 16758 h 2734151"/>
                  <a:gd name="connsiteX91" fmla="*/ 1513038 w 1858166"/>
                  <a:gd name="connsiteY91" fmla="*/ 21238 h 2734151"/>
                  <a:gd name="connsiteX92" fmla="*/ 1528968 w 1858166"/>
                  <a:gd name="connsiteY92" fmla="*/ 31856 h 2734151"/>
                  <a:gd name="connsiteX93" fmla="*/ 1534277 w 1858166"/>
                  <a:gd name="connsiteY93" fmla="*/ 21238 h 2734151"/>
                  <a:gd name="connsiteX94" fmla="*/ 1515610 w 1858166"/>
                  <a:gd name="connsiteY94" fmla="*/ 16758 h 2734151"/>
                  <a:gd name="connsiteX95" fmla="*/ 1470561 w 1858166"/>
                  <a:gd name="connsiteY95" fmla="*/ 53096 h 2734151"/>
                  <a:gd name="connsiteX96" fmla="*/ 1491800 w 1858166"/>
                  <a:gd name="connsiteY96" fmla="*/ 63715 h 2734151"/>
                  <a:gd name="connsiteX97" fmla="*/ 1470561 w 1858166"/>
                  <a:gd name="connsiteY97" fmla="*/ 53096 h 2734151"/>
                  <a:gd name="connsiteX98" fmla="*/ 1603301 w 1858166"/>
                  <a:gd name="connsiteY98" fmla="*/ 69024 h 2734151"/>
                  <a:gd name="connsiteX99" fmla="*/ 1597992 w 1858166"/>
                  <a:gd name="connsiteY99" fmla="*/ 79645 h 2734151"/>
                  <a:gd name="connsiteX100" fmla="*/ 1603301 w 1858166"/>
                  <a:gd name="connsiteY100" fmla="*/ 69024 h 2734151"/>
                  <a:gd name="connsiteX101" fmla="*/ 1603301 w 1858166"/>
                  <a:gd name="connsiteY101" fmla="*/ 106192 h 2734151"/>
                  <a:gd name="connsiteX102" fmla="*/ 1528968 w 1858166"/>
                  <a:gd name="connsiteY102" fmla="*/ 191146 h 2734151"/>
                  <a:gd name="connsiteX103" fmla="*/ 1603301 w 1858166"/>
                  <a:gd name="connsiteY103" fmla="*/ 106192 h 2734151"/>
                  <a:gd name="connsiteX104" fmla="*/ 1486491 w 1858166"/>
                  <a:gd name="connsiteY104" fmla="*/ 228314 h 2734151"/>
                  <a:gd name="connsiteX105" fmla="*/ 1459942 w 1858166"/>
                  <a:gd name="connsiteY105" fmla="*/ 249553 h 2734151"/>
                  <a:gd name="connsiteX106" fmla="*/ 1486491 w 1858166"/>
                  <a:gd name="connsiteY106" fmla="*/ 228314 h 2734151"/>
                  <a:gd name="connsiteX107" fmla="*/ 1454633 w 1858166"/>
                  <a:gd name="connsiteY107" fmla="*/ 254863 h 2734151"/>
                  <a:gd name="connsiteX108" fmla="*/ 1167963 w 1858166"/>
                  <a:gd name="connsiteY108" fmla="*/ 477815 h 2734151"/>
                  <a:gd name="connsiteX109" fmla="*/ 1454633 w 1858166"/>
                  <a:gd name="connsiteY109" fmla="*/ 254863 h 2734151"/>
                  <a:gd name="connsiteX110" fmla="*/ 1364421 w 1858166"/>
                  <a:gd name="connsiteY110" fmla="*/ 297340 h 2734151"/>
                  <a:gd name="connsiteX111" fmla="*/ 1348492 w 1858166"/>
                  <a:gd name="connsiteY111" fmla="*/ 307958 h 2734151"/>
                  <a:gd name="connsiteX112" fmla="*/ 1364421 w 1858166"/>
                  <a:gd name="connsiteY112" fmla="*/ 297340 h 2734151"/>
                  <a:gd name="connsiteX113" fmla="*/ 1337874 w 1858166"/>
                  <a:gd name="connsiteY113" fmla="*/ 318526 h 2734151"/>
                  <a:gd name="connsiteX114" fmla="*/ 1316634 w 1858166"/>
                  <a:gd name="connsiteY114" fmla="*/ 334454 h 2734151"/>
                  <a:gd name="connsiteX115" fmla="*/ 1337874 w 1858166"/>
                  <a:gd name="connsiteY115" fmla="*/ 318526 h 2734151"/>
                  <a:gd name="connsiteX116" fmla="*/ 1306015 w 1858166"/>
                  <a:gd name="connsiteY116" fmla="*/ 345072 h 2734151"/>
                  <a:gd name="connsiteX117" fmla="*/ 1290085 w 1858166"/>
                  <a:gd name="connsiteY117" fmla="*/ 355693 h 2734151"/>
                  <a:gd name="connsiteX118" fmla="*/ 1306015 w 1858166"/>
                  <a:gd name="connsiteY118" fmla="*/ 345072 h 2734151"/>
                  <a:gd name="connsiteX119" fmla="*/ 1279466 w 1858166"/>
                  <a:gd name="connsiteY119" fmla="*/ 366312 h 2734151"/>
                  <a:gd name="connsiteX120" fmla="*/ 1258229 w 1858166"/>
                  <a:gd name="connsiteY120" fmla="*/ 382240 h 2734151"/>
                  <a:gd name="connsiteX121" fmla="*/ 1279466 w 1858166"/>
                  <a:gd name="connsiteY121" fmla="*/ 366312 h 2734151"/>
                  <a:gd name="connsiteX122" fmla="*/ 1252918 w 1858166"/>
                  <a:gd name="connsiteY122" fmla="*/ 387552 h 2734151"/>
                  <a:gd name="connsiteX123" fmla="*/ 1210440 w 1858166"/>
                  <a:gd name="connsiteY123" fmla="*/ 419408 h 2734151"/>
                  <a:gd name="connsiteX124" fmla="*/ 1252918 w 1858166"/>
                  <a:gd name="connsiteY124" fmla="*/ 387552 h 2734151"/>
                  <a:gd name="connsiteX125" fmla="*/ 1205131 w 1858166"/>
                  <a:gd name="connsiteY125" fmla="*/ 424717 h 2734151"/>
                  <a:gd name="connsiteX126" fmla="*/ 1061772 w 1858166"/>
                  <a:gd name="connsiteY126" fmla="*/ 530911 h 2734151"/>
                  <a:gd name="connsiteX127" fmla="*/ 1205131 w 1858166"/>
                  <a:gd name="connsiteY127" fmla="*/ 424717 h 2734151"/>
                  <a:gd name="connsiteX128" fmla="*/ 1146726 w 1858166"/>
                  <a:gd name="connsiteY128" fmla="*/ 647723 h 2734151"/>
                  <a:gd name="connsiteX129" fmla="*/ 1130796 w 1858166"/>
                  <a:gd name="connsiteY129" fmla="*/ 663651 h 2734151"/>
                  <a:gd name="connsiteX130" fmla="*/ 1146726 w 1858166"/>
                  <a:gd name="connsiteY130" fmla="*/ 647723 h 2734151"/>
                  <a:gd name="connsiteX131" fmla="*/ 1449323 w 1858166"/>
                  <a:gd name="connsiteY131" fmla="*/ 1088370 h 2734151"/>
                  <a:gd name="connsiteX132" fmla="*/ 854747 w 1858166"/>
                  <a:gd name="connsiteY132" fmla="*/ 1231678 h 2734151"/>
                  <a:gd name="connsiteX133" fmla="*/ 1173273 w 1858166"/>
                  <a:gd name="connsiteY133" fmla="*/ 1109610 h 2734151"/>
                  <a:gd name="connsiteX134" fmla="*/ 1162654 w 1858166"/>
                  <a:gd name="connsiteY134" fmla="*/ 1109610 h 2734151"/>
                  <a:gd name="connsiteX135" fmla="*/ 854747 w 1858166"/>
                  <a:gd name="connsiteY135" fmla="*/ 1210441 h 2734151"/>
                  <a:gd name="connsiteX136" fmla="*/ 860057 w 1858166"/>
                  <a:gd name="connsiteY136" fmla="*/ 1189201 h 2734151"/>
                  <a:gd name="connsiteX137" fmla="*/ 822889 w 1858166"/>
                  <a:gd name="connsiteY137" fmla="*/ 1221059 h 2734151"/>
                  <a:gd name="connsiteX138" fmla="*/ 722007 w 1858166"/>
                  <a:gd name="connsiteY138" fmla="*/ 1619229 h 2734151"/>
                  <a:gd name="connsiteX139" fmla="*/ 711386 w 1858166"/>
                  <a:gd name="connsiteY139" fmla="*/ 1714804 h 2734151"/>
                  <a:gd name="connsiteX140" fmla="*/ 923773 w 1858166"/>
                  <a:gd name="connsiteY140" fmla="*/ 1555566 h 2734151"/>
                  <a:gd name="connsiteX141" fmla="*/ 1056460 w 1858166"/>
                  <a:gd name="connsiteY141" fmla="*/ 1497161 h 2734151"/>
                  <a:gd name="connsiteX142" fmla="*/ 1481179 w 1858166"/>
                  <a:gd name="connsiteY142" fmla="*/ 1088370 h 2734151"/>
                  <a:gd name="connsiteX143" fmla="*/ 1449323 w 1858166"/>
                  <a:gd name="connsiteY143" fmla="*/ 1088370 h 2734151"/>
                  <a:gd name="connsiteX144" fmla="*/ 844129 w 1858166"/>
                  <a:gd name="connsiteY144" fmla="*/ 1178582 h 2734151"/>
                  <a:gd name="connsiteX145" fmla="*/ 833510 w 1858166"/>
                  <a:gd name="connsiteY145" fmla="*/ 1194510 h 2734151"/>
                  <a:gd name="connsiteX146" fmla="*/ 844129 w 1858166"/>
                  <a:gd name="connsiteY146" fmla="*/ 1178582 h 2734151"/>
                  <a:gd name="connsiteX147" fmla="*/ 684839 w 1858166"/>
                  <a:gd name="connsiteY147" fmla="*/ 1948429 h 2734151"/>
                  <a:gd name="connsiteX148" fmla="*/ 679530 w 1858166"/>
                  <a:gd name="connsiteY148" fmla="*/ 1969667 h 2734151"/>
                  <a:gd name="connsiteX149" fmla="*/ 690149 w 1858166"/>
                  <a:gd name="connsiteY149" fmla="*/ 1959048 h 2734151"/>
                  <a:gd name="connsiteX150" fmla="*/ 684839 w 1858166"/>
                  <a:gd name="connsiteY150" fmla="*/ 1948429 h 2734151"/>
                  <a:gd name="connsiteX151" fmla="*/ 520292 w 1858166"/>
                  <a:gd name="connsiteY151" fmla="*/ 2049258 h 2734151"/>
                  <a:gd name="connsiteX152" fmla="*/ 514983 w 1858166"/>
                  <a:gd name="connsiteY152" fmla="*/ 2065188 h 2734151"/>
                  <a:gd name="connsiteX153" fmla="*/ 520292 w 1858166"/>
                  <a:gd name="connsiteY153" fmla="*/ 2049258 h 2734151"/>
                  <a:gd name="connsiteX154" fmla="*/ 440647 w 1858166"/>
                  <a:gd name="connsiteY154" fmla="*/ 2065188 h 2734151"/>
                  <a:gd name="connsiteX155" fmla="*/ 461887 w 1858166"/>
                  <a:gd name="connsiteY155" fmla="*/ 2097046 h 2734151"/>
                  <a:gd name="connsiteX156" fmla="*/ 472506 w 1858166"/>
                  <a:gd name="connsiteY156" fmla="*/ 2091735 h 2734151"/>
                  <a:gd name="connsiteX157" fmla="*/ 440647 w 1858166"/>
                  <a:gd name="connsiteY157" fmla="*/ 2065188 h 2734151"/>
                  <a:gd name="connsiteX158" fmla="*/ 557460 w 1858166"/>
                  <a:gd name="connsiteY158" fmla="*/ 2564242 h 2734151"/>
                  <a:gd name="connsiteX159" fmla="*/ 530913 w 1858166"/>
                  <a:gd name="connsiteY159" fmla="*/ 2617338 h 2734151"/>
                  <a:gd name="connsiteX160" fmla="*/ 557460 w 1858166"/>
                  <a:gd name="connsiteY160" fmla="*/ 2564242 h 2734151"/>
                  <a:gd name="connsiteX161" fmla="*/ 541532 w 1858166"/>
                  <a:gd name="connsiteY161" fmla="*/ 2627957 h 2734151"/>
                  <a:gd name="connsiteX162" fmla="*/ 536222 w 1858166"/>
                  <a:gd name="connsiteY162" fmla="*/ 2649196 h 2734151"/>
                  <a:gd name="connsiteX163" fmla="*/ 541532 w 1858166"/>
                  <a:gd name="connsiteY163" fmla="*/ 2627957 h 2734151"/>
                  <a:gd name="connsiteX164" fmla="*/ 1810379 w 1858166"/>
                  <a:gd name="connsiteY164" fmla="*/ 960939 h 2734151"/>
                  <a:gd name="connsiteX165" fmla="*/ 1799758 w 1858166"/>
                  <a:gd name="connsiteY165" fmla="*/ 987488 h 2734151"/>
                  <a:gd name="connsiteX166" fmla="*/ 1810379 w 1858166"/>
                  <a:gd name="connsiteY166" fmla="*/ 960939 h 2734151"/>
                  <a:gd name="connsiteX167" fmla="*/ 1481179 w 1858166"/>
                  <a:gd name="connsiteY167" fmla="*/ 1035275 h 2734151"/>
                  <a:gd name="connsiteX168" fmla="*/ 1327253 w 1858166"/>
                  <a:gd name="connsiteY168" fmla="*/ 1061824 h 2734151"/>
                  <a:gd name="connsiteX169" fmla="*/ 1497110 w 1858166"/>
                  <a:gd name="connsiteY169" fmla="*/ 1035275 h 2734151"/>
                  <a:gd name="connsiteX170" fmla="*/ 1481179 w 1858166"/>
                  <a:gd name="connsiteY170" fmla="*/ 1035275 h 2734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</a:cxnLst>
                <a:rect l="l" t="t" r="r" b="b"/>
                <a:pathLst>
                  <a:path w="1858166" h="2734151">
                    <a:moveTo>
                      <a:pt x="1539587" y="0"/>
                    </a:moveTo>
                    <a:lnTo>
                      <a:pt x="1576754" y="0"/>
                    </a:lnTo>
                    <a:cubicBezTo>
                      <a:pt x="1571445" y="5310"/>
                      <a:pt x="1571445" y="10619"/>
                      <a:pt x="1571445" y="21238"/>
                    </a:cubicBezTo>
                    <a:cubicBezTo>
                      <a:pt x="1571445" y="21238"/>
                      <a:pt x="1566136" y="26547"/>
                      <a:pt x="1582064" y="26547"/>
                    </a:cubicBezTo>
                    <a:cubicBezTo>
                      <a:pt x="1592682" y="26547"/>
                      <a:pt x="1597992" y="10619"/>
                      <a:pt x="1597992" y="0"/>
                    </a:cubicBezTo>
                    <a:cubicBezTo>
                      <a:pt x="1603301" y="21238"/>
                      <a:pt x="1624541" y="47787"/>
                      <a:pt x="1624541" y="63715"/>
                    </a:cubicBezTo>
                    <a:cubicBezTo>
                      <a:pt x="1624541" y="169908"/>
                      <a:pt x="1279466" y="403480"/>
                      <a:pt x="1247608" y="435338"/>
                    </a:cubicBezTo>
                    <a:cubicBezTo>
                      <a:pt x="1247608" y="435338"/>
                      <a:pt x="1252918" y="440647"/>
                      <a:pt x="1258229" y="440647"/>
                    </a:cubicBezTo>
                    <a:lnTo>
                      <a:pt x="1444012" y="355693"/>
                    </a:lnTo>
                    <a:cubicBezTo>
                      <a:pt x="1406898" y="387552"/>
                      <a:pt x="1359111" y="408789"/>
                      <a:pt x="1306015" y="440647"/>
                    </a:cubicBezTo>
                    <a:cubicBezTo>
                      <a:pt x="1306015" y="440647"/>
                      <a:pt x="1311325" y="445957"/>
                      <a:pt x="1316634" y="445957"/>
                    </a:cubicBezTo>
                    <a:lnTo>
                      <a:pt x="1597992" y="313216"/>
                    </a:lnTo>
                    <a:cubicBezTo>
                      <a:pt x="1587373" y="318526"/>
                      <a:pt x="1550205" y="334454"/>
                      <a:pt x="1550205" y="355693"/>
                    </a:cubicBezTo>
                    <a:cubicBezTo>
                      <a:pt x="1550205" y="366312"/>
                      <a:pt x="1465251" y="376931"/>
                      <a:pt x="1459942" y="424717"/>
                    </a:cubicBezTo>
                    <a:lnTo>
                      <a:pt x="1503467" y="402049"/>
                    </a:lnTo>
                    <a:lnTo>
                      <a:pt x="1467190" y="424386"/>
                    </a:lnTo>
                    <a:cubicBezTo>
                      <a:pt x="1344510" y="497061"/>
                      <a:pt x="1221061" y="566750"/>
                      <a:pt x="1157345" y="642414"/>
                    </a:cubicBezTo>
                    <a:lnTo>
                      <a:pt x="1240763" y="585291"/>
                    </a:lnTo>
                    <a:lnTo>
                      <a:pt x="1240482" y="585492"/>
                    </a:lnTo>
                    <a:cubicBezTo>
                      <a:pt x="1077723" y="714403"/>
                      <a:pt x="922446" y="910499"/>
                      <a:pt x="886606" y="1061824"/>
                    </a:cubicBezTo>
                    <a:cubicBezTo>
                      <a:pt x="891915" y="1056514"/>
                      <a:pt x="897225" y="1045893"/>
                      <a:pt x="902534" y="1035275"/>
                    </a:cubicBezTo>
                    <a:cubicBezTo>
                      <a:pt x="987488" y="875985"/>
                      <a:pt x="1401588" y="743244"/>
                      <a:pt x="1571445" y="743244"/>
                    </a:cubicBezTo>
                    <a:cubicBezTo>
                      <a:pt x="1582064" y="743244"/>
                      <a:pt x="1640469" y="748554"/>
                      <a:pt x="1672327" y="764482"/>
                    </a:cubicBezTo>
                    <a:cubicBezTo>
                      <a:pt x="1688257" y="775103"/>
                      <a:pt x="1698876" y="801650"/>
                      <a:pt x="1720114" y="806959"/>
                    </a:cubicBezTo>
                    <a:cubicBezTo>
                      <a:pt x="1736044" y="817580"/>
                      <a:pt x="1762591" y="817580"/>
                      <a:pt x="1783830" y="833508"/>
                    </a:cubicBezTo>
                    <a:cubicBezTo>
                      <a:pt x="1799758" y="844127"/>
                      <a:pt x="1805070" y="870676"/>
                      <a:pt x="1815688" y="886604"/>
                    </a:cubicBezTo>
                    <a:cubicBezTo>
                      <a:pt x="1831617" y="907843"/>
                      <a:pt x="1858166" y="934392"/>
                      <a:pt x="1858166" y="955630"/>
                    </a:cubicBezTo>
                    <a:cubicBezTo>
                      <a:pt x="1858166" y="1072442"/>
                      <a:pt x="1635159" y="1348490"/>
                      <a:pt x="1539587" y="1428135"/>
                    </a:cubicBezTo>
                    <a:cubicBezTo>
                      <a:pt x="1428137" y="1518401"/>
                      <a:pt x="1300706" y="1592683"/>
                      <a:pt x="1194512" y="1677637"/>
                    </a:cubicBezTo>
                    <a:cubicBezTo>
                      <a:pt x="1146726" y="1709495"/>
                      <a:pt x="1125486" y="1767900"/>
                      <a:pt x="1098940" y="1815687"/>
                    </a:cubicBezTo>
                    <a:cubicBezTo>
                      <a:pt x="1061772" y="1879403"/>
                      <a:pt x="1008728" y="1953739"/>
                      <a:pt x="966251" y="2033330"/>
                    </a:cubicBezTo>
                    <a:cubicBezTo>
                      <a:pt x="902534" y="2128902"/>
                      <a:pt x="838819" y="2235096"/>
                      <a:pt x="780412" y="2346599"/>
                    </a:cubicBezTo>
                    <a:cubicBezTo>
                      <a:pt x="737935" y="2415625"/>
                      <a:pt x="700767" y="2495216"/>
                      <a:pt x="658290" y="2569552"/>
                    </a:cubicBezTo>
                    <a:cubicBezTo>
                      <a:pt x="631741" y="2612029"/>
                      <a:pt x="589264" y="2654506"/>
                      <a:pt x="552150" y="2702292"/>
                    </a:cubicBezTo>
                    <a:lnTo>
                      <a:pt x="536222" y="2702292"/>
                    </a:lnTo>
                    <a:cubicBezTo>
                      <a:pt x="530913" y="2691673"/>
                      <a:pt x="536222" y="2675743"/>
                      <a:pt x="530913" y="2665124"/>
                    </a:cubicBezTo>
                    <a:cubicBezTo>
                      <a:pt x="504364" y="2691673"/>
                      <a:pt x="477815" y="2712911"/>
                      <a:pt x="451268" y="2734151"/>
                    </a:cubicBezTo>
                    <a:cubicBezTo>
                      <a:pt x="451268" y="2728841"/>
                      <a:pt x="461887" y="2718222"/>
                      <a:pt x="467196" y="2712911"/>
                    </a:cubicBezTo>
                    <a:cubicBezTo>
                      <a:pt x="461887" y="2707602"/>
                      <a:pt x="456577" y="2707602"/>
                      <a:pt x="451268" y="2702292"/>
                    </a:cubicBezTo>
                    <a:cubicBezTo>
                      <a:pt x="456577" y="2686364"/>
                      <a:pt x="467196" y="2681055"/>
                      <a:pt x="461887" y="2665124"/>
                    </a:cubicBezTo>
                    <a:lnTo>
                      <a:pt x="430028" y="2712911"/>
                    </a:lnTo>
                    <a:cubicBezTo>
                      <a:pt x="424719" y="2681055"/>
                      <a:pt x="456577" y="2659815"/>
                      <a:pt x="461887" y="2627957"/>
                    </a:cubicBezTo>
                    <a:cubicBezTo>
                      <a:pt x="451268" y="2638578"/>
                      <a:pt x="440647" y="2643887"/>
                      <a:pt x="435338" y="2654506"/>
                    </a:cubicBezTo>
                    <a:lnTo>
                      <a:pt x="414100" y="2654506"/>
                    </a:lnTo>
                    <a:cubicBezTo>
                      <a:pt x="408791" y="2649196"/>
                      <a:pt x="408791" y="2654506"/>
                      <a:pt x="408791" y="2638578"/>
                    </a:cubicBezTo>
                    <a:cubicBezTo>
                      <a:pt x="408791" y="2627957"/>
                      <a:pt x="419410" y="2622647"/>
                      <a:pt x="419410" y="2606719"/>
                    </a:cubicBezTo>
                    <a:cubicBezTo>
                      <a:pt x="419410" y="2596098"/>
                      <a:pt x="398170" y="2553621"/>
                      <a:pt x="398170" y="2543003"/>
                    </a:cubicBezTo>
                    <a:cubicBezTo>
                      <a:pt x="398170" y="2468667"/>
                      <a:pt x="599885" y="2171379"/>
                      <a:pt x="615813" y="2155451"/>
                    </a:cubicBezTo>
                    <a:cubicBezTo>
                      <a:pt x="652981" y="2097046"/>
                      <a:pt x="722007" y="2022711"/>
                      <a:pt x="753865" y="1948429"/>
                    </a:cubicBezTo>
                    <a:cubicBezTo>
                      <a:pt x="727316" y="1953739"/>
                      <a:pt x="700767" y="2001525"/>
                      <a:pt x="674221" y="1985597"/>
                    </a:cubicBezTo>
                    <a:cubicBezTo>
                      <a:pt x="668909" y="2017402"/>
                      <a:pt x="663600" y="2049258"/>
                      <a:pt x="652981" y="2081116"/>
                    </a:cubicBezTo>
                    <a:lnTo>
                      <a:pt x="631741" y="2081116"/>
                    </a:lnTo>
                    <a:lnTo>
                      <a:pt x="631741" y="2065188"/>
                    </a:lnTo>
                    <a:lnTo>
                      <a:pt x="621123" y="2054569"/>
                    </a:lnTo>
                    <a:cubicBezTo>
                      <a:pt x="589264" y="2081116"/>
                      <a:pt x="605195" y="2081116"/>
                      <a:pt x="605195" y="2097046"/>
                    </a:cubicBezTo>
                    <a:cubicBezTo>
                      <a:pt x="605195" y="2107665"/>
                      <a:pt x="594576" y="2112974"/>
                      <a:pt x="584009" y="2112974"/>
                    </a:cubicBezTo>
                    <a:cubicBezTo>
                      <a:pt x="568081" y="2112974"/>
                      <a:pt x="573390" y="2107665"/>
                      <a:pt x="562769" y="2097046"/>
                    </a:cubicBezTo>
                    <a:cubicBezTo>
                      <a:pt x="557460" y="2102356"/>
                      <a:pt x="546841" y="2102356"/>
                      <a:pt x="541532" y="2097046"/>
                    </a:cubicBezTo>
                    <a:cubicBezTo>
                      <a:pt x="536222" y="2091735"/>
                      <a:pt x="530913" y="2081116"/>
                      <a:pt x="525603" y="2070497"/>
                    </a:cubicBezTo>
                    <a:cubicBezTo>
                      <a:pt x="509673" y="2081116"/>
                      <a:pt x="509673" y="2086425"/>
                      <a:pt x="509673" y="2097046"/>
                    </a:cubicBezTo>
                    <a:cubicBezTo>
                      <a:pt x="509673" y="2102356"/>
                      <a:pt x="504364" y="2112974"/>
                      <a:pt x="530913" y="2118284"/>
                    </a:cubicBezTo>
                    <a:cubicBezTo>
                      <a:pt x="525603" y="2128902"/>
                      <a:pt x="520292" y="2139523"/>
                      <a:pt x="504364" y="2139523"/>
                    </a:cubicBezTo>
                    <a:cubicBezTo>
                      <a:pt x="493745" y="2139523"/>
                      <a:pt x="483124" y="2118284"/>
                      <a:pt x="472506" y="2107665"/>
                    </a:cubicBezTo>
                    <a:cubicBezTo>
                      <a:pt x="461887" y="2107665"/>
                      <a:pt x="440647" y="2107665"/>
                      <a:pt x="430028" y="2097046"/>
                    </a:cubicBezTo>
                    <a:cubicBezTo>
                      <a:pt x="414100" y="2086425"/>
                      <a:pt x="398170" y="1980285"/>
                      <a:pt x="398170" y="1969667"/>
                    </a:cubicBezTo>
                    <a:lnTo>
                      <a:pt x="398170" y="1815687"/>
                    </a:lnTo>
                    <a:cubicBezTo>
                      <a:pt x="403480" y="1762591"/>
                      <a:pt x="414100" y="1704183"/>
                      <a:pt x="419410" y="1645778"/>
                    </a:cubicBezTo>
                    <a:cubicBezTo>
                      <a:pt x="456577" y="1412207"/>
                      <a:pt x="536222" y="1157396"/>
                      <a:pt x="684839" y="918462"/>
                    </a:cubicBezTo>
                    <a:lnTo>
                      <a:pt x="684839" y="913153"/>
                    </a:lnTo>
                    <a:cubicBezTo>
                      <a:pt x="493745" y="1040584"/>
                      <a:pt x="297288" y="1173273"/>
                      <a:pt x="111503" y="1231678"/>
                    </a:cubicBezTo>
                    <a:cubicBezTo>
                      <a:pt x="100884" y="1231678"/>
                      <a:pt x="84954" y="1247608"/>
                      <a:pt x="69026" y="1247608"/>
                    </a:cubicBezTo>
                    <a:lnTo>
                      <a:pt x="53096" y="1247608"/>
                    </a:lnTo>
                    <a:cubicBezTo>
                      <a:pt x="63717" y="1231678"/>
                      <a:pt x="79645" y="1231678"/>
                      <a:pt x="95573" y="1221059"/>
                    </a:cubicBezTo>
                    <a:cubicBezTo>
                      <a:pt x="90264" y="1215750"/>
                      <a:pt x="84954" y="1215750"/>
                      <a:pt x="79645" y="1215750"/>
                    </a:cubicBezTo>
                    <a:lnTo>
                      <a:pt x="90264" y="1205131"/>
                    </a:lnTo>
                    <a:cubicBezTo>
                      <a:pt x="58405" y="1210441"/>
                      <a:pt x="37168" y="1221059"/>
                      <a:pt x="5309" y="1226369"/>
                    </a:cubicBezTo>
                    <a:cubicBezTo>
                      <a:pt x="15928" y="1215750"/>
                      <a:pt x="31858" y="1194510"/>
                      <a:pt x="53096" y="1178582"/>
                    </a:cubicBezTo>
                    <a:cubicBezTo>
                      <a:pt x="47787" y="1173273"/>
                      <a:pt x="53096" y="1173273"/>
                      <a:pt x="37168" y="1173273"/>
                    </a:cubicBezTo>
                    <a:cubicBezTo>
                      <a:pt x="26549" y="1173273"/>
                      <a:pt x="10619" y="1183892"/>
                      <a:pt x="0" y="1183892"/>
                    </a:cubicBezTo>
                    <a:cubicBezTo>
                      <a:pt x="10619" y="1173273"/>
                      <a:pt x="26549" y="1152087"/>
                      <a:pt x="31858" y="1141468"/>
                    </a:cubicBezTo>
                    <a:cubicBezTo>
                      <a:pt x="37168" y="1136159"/>
                      <a:pt x="31858" y="1130850"/>
                      <a:pt x="31858" y="1125538"/>
                    </a:cubicBezTo>
                    <a:cubicBezTo>
                      <a:pt x="334456" y="934392"/>
                      <a:pt x="652981" y="780412"/>
                      <a:pt x="966251" y="541529"/>
                    </a:cubicBezTo>
                    <a:cubicBezTo>
                      <a:pt x="1120177" y="424717"/>
                      <a:pt x="1306015" y="265481"/>
                      <a:pt x="1459942" y="106192"/>
                    </a:cubicBezTo>
                    <a:cubicBezTo>
                      <a:pt x="1470561" y="95573"/>
                      <a:pt x="1481179" y="79645"/>
                      <a:pt x="1481179" y="69024"/>
                    </a:cubicBezTo>
                    <a:cubicBezTo>
                      <a:pt x="1470561" y="58405"/>
                      <a:pt x="1465251" y="58405"/>
                      <a:pt x="1444012" y="58405"/>
                    </a:cubicBezTo>
                    <a:cubicBezTo>
                      <a:pt x="1459942" y="53096"/>
                      <a:pt x="1481179" y="42477"/>
                      <a:pt x="1502419" y="42477"/>
                    </a:cubicBezTo>
                    <a:cubicBezTo>
                      <a:pt x="1502419" y="37166"/>
                      <a:pt x="1507728" y="37166"/>
                      <a:pt x="1513038" y="31856"/>
                    </a:cubicBezTo>
                    <a:cubicBezTo>
                      <a:pt x="1507728" y="26547"/>
                      <a:pt x="1497110" y="26547"/>
                      <a:pt x="1486491" y="26547"/>
                    </a:cubicBezTo>
                    <a:cubicBezTo>
                      <a:pt x="1470561" y="26547"/>
                      <a:pt x="1459942" y="31856"/>
                      <a:pt x="1444012" y="37166"/>
                    </a:cubicBezTo>
                    <a:cubicBezTo>
                      <a:pt x="1475870" y="21238"/>
                      <a:pt x="1507728" y="10619"/>
                      <a:pt x="1539587" y="0"/>
                    </a:cubicBezTo>
                    <a:close/>
                    <a:moveTo>
                      <a:pt x="1515610" y="16758"/>
                    </a:moveTo>
                    <a:cubicBezTo>
                      <a:pt x="1514034" y="17256"/>
                      <a:pt x="1513038" y="18583"/>
                      <a:pt x="1513038" y="21238"/>
                    </a:cubicBezTo>
                    <a:cubicBezTo>
                      <a:pt x="1513038" y="37166"/>
                      <a:pt x="1523656" y="31856"/>
                      <a:pt x="1528968" y="31856"/>
                    </a:cubicBezTo>
                    <a:cubicBezTo>
                      <a:pt x="1534277" y="26547"/>
                      <a:pt x="1534277" y="21238"/>
                      <a:pt x="1534277" y="21238"/>
                    </a:cubicBezTo>
                    <a:cubicBezTo>
                      <a:pt x="1530295" y="21238"/>
                      <a:pt x="1520339" y="15265"/>
                      <a:pt x="1515610" y="16758"/>
                    </a:cubicBezTo>
                    <a:close/>
                    <a:moveTo>
                      <a:pt x="1470561" y="53096"/>
                    </a:moveTo>
                    <a:cubicBezTo>
                      <a:pt x="1475870" y="53096"/>
                      <a:pt x="1486491" y="63715"/>
                      <a:pt x="1491800" y="63715"/>
                    </a:cubicBezTo>
                    <a:lnTo>
                      <a:pt x="1470561" y="53096"/>
                    </a:lnTo>
                    <a:close/>
                    <a:moveTo>
                      <a:pt x="1603301" y="69024"/>
                    </a:moveTo>
                    <a:cubicBezTo>
                      <a:pt x="1597992" y="69024"/>
                      <a:pt x="1597992" y="74333"/>
                      <a:pt x="1597992" y="79645"/>
                    </a:cubicBezTo>
                    <a:cubicBezTo>
                      <a:pt x="1597992" y="74333"/>
                      <a:pt x="1603301" y="69024"/>
                      <a:pt x="1603301" y="69024"/>
                    </a:cubicBezTo>
                    <a:close/>
                    <a:moveTo>
                      <a:pt x="1603301" y="106192"/>
                    </a:moveTo>
                    <a:cubicBezTo>
                      <a:pt x="1582064" y="132741"/>
                      <a:pt x="1555515" y="164599"/>
                      <a:pt x="1528968" y="191146"/>
                    </a:cubicBezTo>
                    <a:cubicBezTo>
                      <a:pt x="1560824" y="164599"/>
                      <a:pt x="1587373" y="132741"/>
                      <a:pt x="1603301" y="106192"/>
                    </a:cubicBezTo>
                    <a:close/>
                    <a:moveTo>
                      <a:pt x="1486491" y="228314"/>
                    </a:moveTo>
                    <a:cubicBezTo>
                      <a:pt x="1475870" y="233623"/>
                      <a:pt x="1465251" y="244244"/>
                      <a:pt x="1459942" y="249553"/>
                    </a:cubicBezTo>
                    <a:cubicBezTo>
                      <a:pt x="1470561" y="244244"/>
                      <a:pt x="1481179" y="233623"/>
                      <a:pt x="1486491" y="228314"/>
                    </a:cubicBezTo>
                    <a:close/>
                    <a:moveTo>
                      <a:pt x="1454633" y="254863"/>
                    </a:moveTo>
                    <a:lnTo>
                      <a:pt x="1167963" y="477815"/>
                    </a:lnTo>
                    <a:cubicBezTo>
                      <a:pt x="1263538" y="419408"/>
                      <a:pt x="1359111" y="334454"/>
                      <a:pt x="1454633" y="254863"/>
                    </a:cubicBezTo>
                    <a:close/>
                    <a:moveTo>
                      <a:pt x="1364421" y="297340"/>
                    </a:moveTo>
                    <a:cubicBezTo>
                      <a:pt x="1359111" y="297340"/>
                      <a:pt x="1353802" y="302649"/>
                      <a:pt x="1348492" y="307958"/>
                    </a:cubicBezTo>
                    <a:cubicBezTo>
                      <a:pt x="1353802" y="307958"/>
                      <a:pt x="1359111" y="302649"/>
                      <a:pt x="1364421" y="297340"/>
                    </a:cubicBezTo>
                    <a:close/>
                    <a:moveTo>
                      <a:pt x="1337874" y="318526"/>
                    </a:moveTo>
                    <a:cubicBezTo>
                      <a:pt x="1332562" y="318526"/>
                      <a:pt x="1321944" y="329144"/>
                      <a:pt x="1316634" y="334454"/>
                    </a:cubicBezTo>
                    <a:cubicBezTo>
                      <a:pt x="1321944" y="334454"/>
                      <a:pt x="1332562" y="323835"/>
                      <a:pt x="1337874" y="318526"/>
                    </a:cubicBezTo>
                    <a:close/>
                    <a:moveTo>
                      <a:pt x="1306015" y="345072"/>
                    </a:moveTo>
                    <a:cubicBezTo>
                      <a:pt x="1300706" y="345072"/>
                      <a:pt x="1295395" y="350384"/>
                      <a:pt x="1290085" y="355693"/>
                    </a:cubicBezTo>
                    <a:cubicBezTo>
                      <a:pt x="1295395" y="355693"/>
                      <a:pt x="1300706" y="350384"/>
                      <a:pt x="1306015" y="345072"/>
                    </a:cubicBezTo>
                    <a:close/>
                    <a:moveTo>
                      <a:pt x="1279466" y="366312"/>
                    </a:moveTo>
                    <a:cubicBezTo>
                      <a:pt x="1274157" y="366312"/>
                      <a:pt x="1263538" y="376931"/>
                      <a:pt x="1258229" y="382240"/>
                    </a:cubicBezTo>
                    <a:cubicBezTo>
                      <a:pt x="1263538" y="382240"/>
                      <a:pt x="1274157" y="371621"/>
                      <a:pt x="1279466" y="366312"/>
                    </a:cubicBezTo>
                    <a:close/>
                    <a:moveTo>
                      <a:pt x="1252918" y="387552"/>
                    </a:moveTo>
                    <a:cubicBezTo>
                      <a:pt x="1236989" y="398170"/>
                      <a:pt x="1221061" y="408789"/>
                      <a:pt x="1210440" y="419408"/>
                    </a:cubicBezTo>
                    <a:cubicBezTo>
                      <a:pt x="1226371" y="408789"/>
                      <a:pt x="1242299" y="398170"/>
                      <a:pt x="1252918" y="387552"/>
                    </a:cubicBezTo>
                    <a:close/>
                    <a:moveTo>
                      <a:pt x="1205131" y="424717"/>
                    </a:moveTo>
                    <a:lnTo>
                      <a:pt x="1061772" y="530911"/>
                    </a:lnTo>
                    <a:cubicBezTo>
                      <a:pt x="1109558" y="499052"/>
                      <a:pt x="1157345" y="461885"/>
                      <a:pt x="1205131" y="424717"/>
                    </a:cubicBezTo>
                    <a:close/>
                    <a:moveTo>
                      <a:pt x="1146726" y="647723"/>
                    </a:moveTo>
                    <a:cubicBezTo>
                      <a:pt x="1141417" y="647723"/>
                      <a:pt x="1130796" y="658342"/>
                      <a:pt x="1130796" y="663651"/>
                    </a:cubicBezTo>
                    <a:lnTo>
                      <a:pt x="1146726" y="647723"/>
                    </a:lnTo>
                    <a:close/>
                    <a:moveTo>
                      <a:pt x="1449323" y="1088370"/>
                    </a:moveTo>
                    <a:lnTo>
                      <a:pt x="854747" y="1231678"/>
                    </a:lnTo>
                    <a:cubicBezTo>
                      <a:pt x="913155" y="1146778"/>
                      <a:pt x="1067081" y="1146778"/>
                      <a:pt x="1173273" y="1109610"/>
                    </a:cubicBezTo>
                    <a:lnTo>
                      <a:pt x="1162654" y="1109610"/>
                    </a:lnTo>
                    <a:cubicBezTo>
                      <a:pt x="1061772" y="1141468"/>
                      <a:pt x="945011" y="1141468"/>
                      <a:pt x="854747" y="1210441"/>
                    </a:cubicBezTo>
                    <a:cubicBezTo>
                      <a:pt x="854747" y="1199820"/>
                      <a:pt x="860057" y="1194510"/>
                      <a:pt x="860057" y="1189201"/>
                    </a:cubicBezTo>
                    <a:cubicBezTo>
                      <a:pt x="844129" y="1199820"/>
                      <a:pt x="828199" y="1210441"/>
                      <a:pt x="822889" y="1221059"/>
                    </a:cubicBezTo>
                    <a:cubicBezTo>
                      <a:pt x="775103" y="1348490"/>
                      <a:pt x="743244" y="1486543"/>
                      <a:pt x="722007" y="1619229"/>
                    </a:cubicBezTo>
                    <a:cubicBezTo>
                      <a:pt x="716698" y="1651088"/>
                      <a:pt x="711386" y="1682946"/>
                      <a:pt x="711386" y="1714804"/>
                    </a:cubicBezTo>
                    <a:cubicBezTo>
                      <a:pt x="769793" y="1656397"/>
                      <a:pt x="860057" y="1587373"/>
                      <a:pt x="923773" y="1555566"/>
                    </a:cubicBezTo>
                    <a:cubicBezTo>
                      <a:pt x="960941" y="1529020"/>
                      <a:pt x="1019295" y="1523710"/>
                      <a:pt x="1056460" y="1497161"/>
                    </a:cubicBezTo>
                    <a:cubicBezTo>
                      <a:pt x="1199822" y="1396277"/>
                      <a:pt x="1369730" y="1221059"/>
                      <a:pt x="1481179" y="1088370"/>
                    </a:cubicBezTo>
                    <a:lnTo>
                      <a:pt x="1449323" y="1088370"/>
                    </a:lnTo>
                    <a:close/>
                    <a:moveTo>
                      <a:pt x="844129" y="1178582"/>
                    </a:moveTo>
                    <a:cubicBezTo>
                      <a:pt x="838819" y="1178582"/>
                      <a:pt x="833510" y="1189201"/>
                      <a:pt x="833510" y="1194510"/>
                    </a:cubicBezTo>
                    <a:cubicBezTo>
                      <a:pt x="838819" y="1189201"/>
                      <a:pt x="838819" y="1183892"/>
                      <a:pt x="844129" y="1178582"/>
                    </a:cubicBezTo>
                    <a:close/>
                    <a:moveTo>
                      <a:pt x="684839" y="1948429"/>
                    </a:moveTo>
                    <a:cubicBezTo>
                      <a:pt x="679530" y="1953739"/>
                      <a:pt x="679530" y="1964357"/>
                      <a:pt x="679530" y="1969667"/>
                    </a:cubicBezTo>
                    <a:lnTo>
                      <a:pt x="690149" y="1959048"/>
                    </a:lnTo>
                    <a:cubicBezTo>
                      <a:pt x="690149" y="1953739"/>
                      <a:pt x="684839" y="1948429"/>
                      <a:pt x="684839" y="1948429"/>
                    </a:cubicBezTo>
                    <a:close/>
                    <a:moveTo>
                      <a:pt x="520292" y="2049258"/>
                    </a:moveTo>
                    <a:cubicBezTo>
                      <a:pt x="514983" y="2049258"/>
                      <a:pt x="514983" y="2059879"/>
                      <a:pt x="514983" y="2065188"/>
                    </a:cubicBezTo>
                    <a:cubicBezTo>
                      <a:pt x="520292" y="2059879"/>
                      <a:pt x="520292" y="2054569"/>
                      <a:pt x="520292" y="2049258"/>
                    </a:cubicBezTo>
                    <a:close/>
                    <a:moveTo>
                      <a:pt x="440647" y="2065188"/>
                    </a:moveTo>
                    <a:cubicBezTo>
                      <a:pt x="445959" y="2075807"/>
                      <a:pt x="445959" y="2097046"/>
                      <a:pt x="461887" y="2097046"/>
                    </a:cubicBezTo>
                    <a:cubicBezTo>
                      <a:pt x="472506" y="2097046"/>
                      <a:pt x="472506" y="2091735"/>
                      <a:pt x="472506" y="2091735"/>
                    </a:cubicBezTo>
                    <a:cubicBezTo>
                      <a:pt x="461887" y="2081116"/>
                      <a:pt x="451268" y="2070497"/>
                      <a:pt x="440647" y="2065188"/>
                    </a:cubicBezTo>
                    <a:close/>
                    <a:moveTo>
                      <a:pt x="557460" y="2564242"/>
                    </a:moveTo>
                    <a:cubicBezTo>
                      <a:pt x="552150" y="2580170"/>
                      <a:pt x="536222" y="2601410"/>
                      <a:pt x="530913" y="2617338"/>
                    </a:cubicBezTo>
                    <a:cubicBezTo>
                      <a:pt x="541532" y="2596098"/>
                      <a:pt x="557460" y="2585480"/>
                      <a:pt x="557460" y="2564242"/>
                    </a:cubicBezTo>
                    <a:close/>
                    <a:moveTo>
                      <a:pt x="541532" y="2627957"/>
                    </a:moveTo>
                    <a:cubicBezTo>
                      <a:pt x="536222" y="2627957"/>
                      <a:pt x="536222" y="2643887"/>
                      <a:pt x="536222" y="2649196"/>
                    </a:cubicBezTo>
                    <a:cubicBezTo>
                      <a:pt x="541532" y="2643887"/>
                      <a:pt x="541532" y="2633266"/>
                      <a:pt x="541532" y="2627957"/>
                    </a:cubicBezTo>
                    <a:close/>
                    <a:moveTo>
                      <a:pt x="1810379" y="960939"/>
                    </a:moveTo>
                    <a:cubicBezTo>
                      <a:pt x="1805070" y="971558"/>
                      <a:pt x="1799758" y="982179"/>
                      <a:pt x="1799758" y="987488"/>
                    </a:cubicBezTo>
                    <a:cubicBezTo>
                      <a:pt x="1805070" y="982179"/>
                      <a:pt x="1810379" y="971558"/>
                      <a:pt x="1810379" y="960939"/>
                    </a:cubicBezTo>
                    <a:close/>
                    <a:moveTo>
                      <a:pt x="1481179" y="1035275"/>
                    </a:moveTo>
                    <a:cubicBezTo>
                      <a:pt x="1428137" y="1040584"/>
                      <a:pt x="1375039" y="1051203"/>
                      <a:pt x="1327253" y="1061824"/>
                    </a:cubicBezTo>
                    <a:cubicBezTo>
                      <a:pt x="1385660" y="1051203"/>
                      <a:pt x="1444012" y="1040584"/>
                      <a:pt x="1497110" y="1035275"/>
                    </a:cubicBezTo>
                    <a:lnTo>
                      <a:pt x="1481179" y="1035275"/>
                    </a:ln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7FA68DCE-E46B-4732-9C8C-D3F0998C36D2}"/>
                  </a:ext>
                </a:extLst>
              </p:cNvPr>
              <p:cNvSpPr/>
              <p:nvPr/>
            </p:nvSpPr>
            <p:spPr>
              <a:xfrm>
                <a:off x="4024980" y="2778676"/>
                <a:ext cx="1268847" cy="1076138"/>
              </a:xfrm>
              <a:custGeom>
                <a:avLst/>
                <a:gdLst>
                  <a:gd name="connsiteX0" fmla="*/ 414100 w 1268847"/>
                  <a:gd name="connsiteY0" fmla="*/ 0 h 1076138"/>
                  <a:gd name="connsiteX1" fmla="*/ 408791 w 1268847"/>
                  <a:gd name="connsiteY1" fmla="*/ 58405 h 1076138"/>
                  <a:gd name="connsiteX2" fmla="*/ 424719 w 1268847"/>
                  <a:gd name="connsiteY2" fmla="*/ 42477 h 1076138"/>
                  <a:gd name="connsiteX3" fmla="*/ 419409 w 1268847"/>
                  <a:gd name="connsiteY3" fmla="*/ 84954 h 1076138"/>
                  <a:gd name="connsiteX4" fmla="*/ 424719 w 1268847"/>
                  <a:gd name="connsiteY4" fmla="*/ 95573 h 1076138"/>
                  <a:gd name="connsiteX5" fmla="*/ 419409 w 1268847"/>
                  <a:gd name="connsiteY5" fmla="*/ 122068 h 1076138"/>
                  <a:gd name="connsiteX6" fmla="*/ 430030 w 1268847"/>
                  <a:gd name="connsiteY6" fmla="*/ 137996 h 1076138"/>
                  <a:gd name="connsiteX7" fmla="*/ 435340 w 1268847"/>
                  <a:gd name="connsiteY7" fmla="*/ 159236 h 1076138"/>
                  <a:gd name="connsiteX8" fmla="*/ 461886 w 1268847"/>
                  <a:gd name="connsiteY8" fmla="*/ 180473 h 1076138"/>
                  <a:gd name="connsiteX9" fmla="*/ 477817 w 1268847"/>
                  <a:gd name="connsiteY9" fmla="*/ 291976 h 1076138"/>
                  <a:gd name="connsiteX10" fmla="*/ 414100 w 1268847"/>
                  <a:gd name="connsiteY10" fmla="*/ 583955 h 1076138"/>
                  <a:gd name="connsiteX11" fmla="*/ 424719 w 1268847"/>
                  <a:gd name="connsiteY11" fmla="*/ 589264 h 1076138"/>
                  <a:gd name="connsiteX12" fmla="*/ 945013 w 1268847"/>
                  <a:gd name="connsiteY12" fmla="*/ 376931 h 1076138"/>
                  <a:gd name="connsiteX13" fmla="*/ 1014039 w 1268847"/>
                  <a:gd name="connsiteY13" fmla="*/ 398170 h 1076138"/>
                  <a:gd name="connsiteX14" fmla="*/ 1051206 w 1268847"/>
                  <a:gd name="connsiteY14" fmla="*/ 403480 h 1076138"/>
                  <a:gd name="connsiteX15" fmla="*/ 1072390 w 1268847"/>
                  <a:gd name="connsiteY15" fmla="*/ 424719 h 1076138"/>
                  <a:gd name="connsiteX16" fmla="*/ 1120179 w 1268847"/>
                  <a:gd name="connsiteY16" fmla="*/ 408789 h 1076138"/>
                  <a:gd name="connsiteX17" fmla="*/ 1157344 w 1268847"/>
                  <a:gd name="connsiteY17" fmla="*/ 414098 h 1076138"/>
                  <a:gd name="connsiteX18" fmla="*/ 1109558 w 1268847"/>
                  <a:gd name="connsiteY18" fmla="*/ 435338 h 1076138"/>
                  <a:gd name="connsiteX19" fmla="*/ 1120179 w 1268847"/>
                  <a:gd name="connsiteY19" fmla="*/ 440647 h 1076138"/>
                  <a:gd name="connsiteX20" fmla="*/ 1221061 w 1268847"/>
                  <a:gd name="connsiteY20" fmla="*/ 403480 h 1076138"/>
                  <a:gd name="connsiteX21" fmla="*/ 1226370 w 1268847"/>
                  <a:gd name="connsiteY21" fmla="*/ 414098 h 1076138"/>
                  <a:gd name="connsiteX22" fmla="*/ 1152035 w 1268847"/>
                  <a:gd name="connsiteY22" fmla="*/ 451266 h 1076138"/>
                  <a:gd name="connsiteX23" fmla="*/ 1178584 w 1268847"/>
                  <a:gd name="connsiteY23" fmla="*/ 461885 h 1076138"/>
                  <a:gd name="connsiteX24" fmla="*/ 1157344 w 1268847"/>
                  <a:gd name="connsiteY24" fmla="*/ 472506 h 1076138"/>
                  <a:gd name="connsiteX25" fmla="*/ 1167965 w 1268847"/>
                  <a:gd name="connsiteY25" fmla="*/ 477815 h 1076138"/>
                  <a:gd name="connsiteX26" fmla="*/ 1268847 w 1268847"/>
                  <a:gd name="connsiteY26" fmla="*/ 440647 h 1076138"/>
                  <a:gd name="connsiteX27" fmla="*/ 1215752 w 1268847"/>
                  <a:gd name="connsiteY27" fmla="*/ 477815 h 1076138"/>
                  <a:gd name="connsiteX28" fmla="*/ 1226370 w 1268847"/>
                  <a:gd name="connsiteY28" fmla="*/ 493743 h 1076138"/>
                  <a:gd name="connsiteX29" fmla="*/ 1258229 w 1268847"/>
                  <a:gd name="connsiteY29" fmla="*/ 477815 h 1076138"/>
                  <a:gd name="connsiteX30" fmla="*/ 1157344 w 1268847"/>
                  <a:gd name="connsiteY30" fmla="*/ 573336 h 1076138"/>
                  <a:gd name="connsiteX31" fmla="*/ 1173274 w 1268847"/>
                  <a:gd name="connsiteY31" fmla="*/ 578646 h 1076138"/>
                  <a:gd name="connsiteX32" fmla="*/ 1120179 w 1268847"/>
                  <a:gd name="connsiteY32" fmla="*/ 605192 h 1076138"/>
                  <a:gd name="connsiteX33" fmla="*/ 1136107 w 1268847"/>
                  <a:gd name="connsiteY33" fmla="*/ 605192 h 1076138"/>
                  <a:gd name="connsiteX34" fmla="*/ 1109558 w 1268847"/>
                  <a:gd name="connsiteY34" fmla="*/ 626432 h 1076138"/>
                  <a:gd name="connsiteX35" fmla="*/ 1120179 w 1268847"/>
                  <a:gd name="connsiteY35" fmla="*/ 631741 h 1076138"/>
                  <a:gd name="connsiteX36" fmla="*/ 1157344 w 1268847"/>
                  <a:gd name="connsiteY36" fmla="*/ 615813 h 1076138"/>
                  <a:gd name="connsiteX37" fmla="*/ 403481 w 1268847"/>
                  <a:gd name="connsiteY37" fmla="*/ 987434 h 1076138"/>
                  <a:gd name="connsiteX38" fmla="*/ 355695 w 1268847"/>
                  <a:gd name="connsiteY38" fmla="*/ 1024602 h 1076138"/>
                  <a:gd name="connsiteX39" fmla="*/ 254811 w 1268847"/>
                  <a:gd name="connsiteY39" fmla="*/ 1056460 h 1076138"/>
                  <a:gd name="connsiteX40" fmla="*/ 207078 w 1268847"/>
                  <a:gd name="connsiteY40" fmla="*/ 1067079 h 1076138"/>
                  <a:gd name="connsiteX41" fmla="*/ 217697 w 1268847"/>
                  <a:gd name="connsiteY41" fmla="*/ 1056460 h 1076138"/>
                  <a:gd name="connsiteX42" fmla="*/ 201768 w 1268847"/>
                  <a:gd name="connsiteY42" fmla="*/ 1045842 h 1076138"/>
                  <a:gd name="connsiteX43" fmla="*/ 194651 w 1268847"/>
                  <a:gd name="connsiteY43" fmla="*/ 1053404 h 1076138"/>
                  <a:gd name="connsiteX44" fmla="*/ 187829 w 1268847"/>
                  <a:gd name="connsiteY44" fmla="*/ 1041859 h 1076138"/>
                  <a:gd name="connsiteX45" fmla="*/ 175220 w 1268847"/>
                  <a:gd name="connsiteY45" fmla="*/ 1035221 h 1076138"/>
                  <a:gd name="connsiteX46" fmla="*/ 148671 w 1268847"/>
                  <a:gd name="connsiteY46" fmla="*/ 1053805 h 1076138"/>
                  <a:gd name="connsiteX47" fmla="*/ 131493 w 1268847"/>
                  <a:gd name="connsiteY47" fmla="*/ 1076138 h 1076138"/>
                  <a:gd name="connsiteX48" fmla="*/ 132742 w 1268847"/>
                  <a:gd name="connsiteY48" fmla="*/ 1061770 h 1076138"/>
                  <a:gd name="connsiteX49" fmla="*/ 122124 w 1268847"/>
                  <a:gd name="connsiteY49" fmla="*/ 1072388 h 1076138"/>
                  <a:gd name="connsiteX50" fmla="*/ 148671 w 1268847"/>
                  <a:gd name="connsiteY50" fmla="*/ 1024602 h 1076138"/>
                  <a:gd name="connsiteX51" fmla="*/ 127433 w 1268847"/>
                  <a:gd name="connsiteY51" fmla="*/ 1029911 h 1076138"/>
                  <a:gd name="connsiteX52" fmla="*/ 120135 w 1268847"/>
                  <a:gd name="connsiteY52" fmla="*/ 1032424 h 1076138"/>
                  <a:gd name="connsiteX53" fmla="*/ 122124 w 1268847"/>
                  <a:gd name="connsiteY53" fmla="*/ 1029911 h 1076138"/>
                  <a:gd name="connsiteX54" fmla="*/ 0 w 1268847"/>
                  <a:gd name="connsiteY54" fmla="*/ 891915 h 1076138"/>
                  <a:gd name="connsiteX55" fmla="*/ 26549 w 1268847"/>
                  <a:gd name="connsiteY55" fmla="*/ 822889 h 1076138"/>
                  <a:gd name="connsiteX56" fmla="*/ 37168 w 1268847"/>
                  <a:gd name="connsiteY56" fmla="*/ 844127 h 1076138"/>
                  <a:gd name="connsiteX57" fmla="*/ 42479 w 1268847"/>
                  <a:gd name="connsiteY57" fmla="*/ 833508 h 1076138"/>
                  <a:gd name="connsiteX58" fmla="*/ 26549 w 1268847"/>
                  <a:gd name="connsiteY58" fmla="*/ 775103 h 1076138"/>
                  <a:gd name="connsiteX59" fmla="*/ 47788 w 1268847"/>
                  <a:gd name="connsiteY59" fmla="*/ 663600 h 1076138"/>
                  <a:gd name="connsiteX60" fmla="*/ 249501 w 1268847"/>
                  <a:gd name="connsiteY60" fmla="*/ 143306 h 1076138"/>
                  <a:gd name="connsiteX61" fmla="*/ 281360 w 1268847"/>
                  <a:gd name="connsiteY61" fmla="*/ 122068 h 1076138"/>
                  <a:gd name="connsiteX62" fmla="*/ 291978 w 1268847"/>
                  <a:gd name="connsiteY62" fmla="*/ 127378 h 1076138"/>
                  <a:gd name="connsiteX63" fmla="*/ 291978 w 1268847"/>
                  <a:gd name="connsiteY63" fmla="*/ 137996 h 1076138"/>
                  <a:gd name="connsiteX64" fmla="*/ 265429 w 1268847"/>
                  <a:gd name="connsiteY64" fmla="*/ 185785 h 1076138"/>
                  <a:gd name="connsiteX65" fmla="*/ 270741 w 1268847"/>
                  <a:gd name="connsiteY65" fmla="*/ 207022 h 1076138"/>
                  <a:gd name="connsiteX66" fmla="*/ 366314 w 1268847"/>
                  <a:gd name="connsiteY66" fmla="*/ 31856 h 1076138"/>
                  <a:gd name="connsiteX67" fmla="*/ 376932 w 1268847"/>
                  <a:gd name="connsiteY67" fmla="*/ 47787 h 1076138"/>
                  <a:gd name="connsiteX68" fmla="*/ 376932 w 1268847"/>
                  <a:gd name="connsiteY68" fmla="*/ 69024 h 1076138"/>
                  <a:gd name="connsiteX69" fmla="*/ 414100 w 1268847"/>
                  <a:gd name="connsiteY69" fmla="*/ 0 h 1076138"/>
                  <a:gd name="connsiteX70" fmla="*/ 15930 w 1268847"/>
                  <a:gd name="connsiteY70" fmla="*/ 870676 h 1076138"/>
                  <a:gd name="connsiteX71" fmla="*/ 21239 w 1268847"/>
                  <a:gd name="connsiteY71" fmla="*/ 902534 h 1076138"/>
                  <a:gd name="connsiteX72" fmla="*/ 26549 w 1268847"/>
                  <a:gd name="connsiteY72" fmla="*/ 891915 h 1076138"/>
                  <a:gd name="connsiteX73" fmla="*/ 15930 w 1268847"/>
                  <a:gd name="connsiteY73" fmla="*/ 870676 h 1076138"/>
                  <a:gd name="connsiteX74" fmla="*/ 222952 w 1268847"/>
                  <a:gd name="connsiteY74" fmla="*/ 1035221 h 1076138"/>
                  <a:gd name="connsiteX75" fmla="*/ 217697 w 1268847"/>
                  <a:gd name="connsiteY75" fmla="*/ 1045842 h 1076138"/>
                  <a:gd name="connsiteX76" fmla="*/ 222952 w 1268847"/>
                  <a:gd name="connsiteY76" fmla="*/ 1035221 h 1076138"/>
                  <a:gd name="connsiteX77" fmla="*/ 238883 w 1268847"/>
                  <a:gd name="connsiteY77" fmla="*/ 1040532 h 1076138"/>
                  <a:gd name="connsiteX78" fmla="*/ 244192 w 1268847"/>
                  <a:gd name="connsiteY78" fmla="*/ 1040532 h 1076138"/>
                  <a:gd name="connsiteX79" fmla="*/ 238883 w 1268847"/>
                  <a:gd name="connsiteY79" fmla="*/ 1040532 h 1076138"/>
                  <a:gd name="connsiteX80" fmla="*/ 971562 w 1268847"/>
                  <a:gd name="connsiteY80" fmla="*/ 408789 h 1076138"/>
                  <a:gd name="connsiteX81" fmla="*/ 907845 w 1268847"/>
                  <a:gd name="connsiteY81" fmla="*/ 419408 h 1076138"/>
                  <a:gd name="connsiteX82" fmla="*/ 971562 w 1268847"/>
                  <a:gd name="connsiteY82" fmla="*/ 408789 h 1076138"/>
                  <a:gd name="connsiteX83" fmla="*/ 1162656 w 1268847"/>
                  <a:gd name="connsiteY83" fmla="*/ 562715 h 1076138"/>
                  <a:gd name="connsiteX84" fmla="*/ 1130797 w 1268847"/>
                  <a:gd name="connsiteY84" fmla="*/ 573336 h 1076138"/>
                  <a:gd name="connsiteX85" fmla="*/ 1162656 w 1268847"/>
                  <a:gd name="connsiteY85" fmla="*/ 562715 h 1076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1268847" h="1076138">
                    <a:moveTo>
                      <a:pt x="414100" y="0"/>
                    </a:moveTo>
                    <a:cubicBezTo>
                      <a:pt x="414100" y="10619"/>
                      <a:pt x="408791" y="26547"/>
                      <a:pt x="408791" y="58405"/>
                    </a:cubicBezTo>
                    <a:cubicBezTo>
                      <a:pt x="414100" y="53096"/>
                      <a:pt x="424719" y="47787"/>
                      <a:pt x="424719" y="42477"/>
                    </a:cubicBezTo>
                    <a:cubicBezTo>
                      <a:pt x="424719" y="58405"/>
                      <a:pt x="424719" y="74333"/>
                      <a:pt x="419409" y="84954"/>
                    </a:cubicBezTo>
                    <a:cubicBezTo>
                      <a:pt x="419409" y="90264"/>
                      <a:pt x="424719" y="100882"/>
                      <a:pt x="424719" y="95573"/>
                    </a:cubicBezTo>
                    <a:cubicBezTo>
                      <a:pt x="424719" y="106140"/>
                      <a:pt x="419409" y="111450"/>
                      <a:pt x="419409" y="122068"/>
                    </a:cubicBezTo>
                    <a:cubicBezTo>
                      <a:pt x="419409" y="137996"/>
                      <a:pt x="430030" y="143306"/>
                      <a:pt x="430030" y="137996"/>
                    </a:cubicBezTo>
                    <a:cubicBezTo>
                      <a:pt x="435340" y="143306"/>
                      <a:pt x="435340" y="153927"/>
                      <a:pt x="435340" y="159236"/>
                    </a:cubicBezTo>
                    <a:cubicBezTo>
                      <a:pt x="445958" y="169855"/>
                      <a:pt x="456577" y="169855"/>
                      <a:pt x="461886" y="180473"/>
                    </a:cubicBezTo>
                    <a:cubicBezTo>
                      <a:pt x="488435" y="207022"/>
                      <a:pt x="477817" y="254809"/>
                      <a:pt x="477817" y="291976"/>
                    </a:cubicBezTo>
                    <a:cubicBezTo>
                      <a:pt x="477817" y="392861"/>
                      <a:pt x="445958" y="456575"/>
                      <a:pt x="414100" y="583955"/>
                    </a:cubicBezTo>
                    <a:cubicBezTo>
                      <a:pt x="414100" y="583955"/>
                      <a:pt x="408791" y="589264"/>
                      <a:pt x="424719" y="589264"/>
                    </a:cubicBezTo>
                    <a:cubicBezTo>
                      <a:pt x="467196" y="589264"/>
                      <a:pt x="838819" y="376931"/>
                      <a:pt x="945013" y="376931"/>
                    </a:cubicBezTo>
                    <a:cubicBezTo>
                      <a:pt x="960941" y="376931"/>
                      <a:pt x="987490" y="392861"/>
                      <a:pt x="1014039" y="398170"/>
                    </a:cubicBezTo>
                    <a:cubicBezTo>
                      <a:pt x="1019348" y="403480"/>
                      <a:pt x="1040585" y="403480"/>
                      <a:pt x="1051206" y="403480"/>
                    </a:cubicBezTo>
                    <a:cubicBezTo>
                      <a:pt x="1056516" y="408789"/>
                      <a:pt x="1056516" y="424719"/>
                      <a:pt x="1072390" y="424719"/>
                    </a:cubicBezTo>
                    <a:cubicBezTo>
                      <a:pt x="1083011" y="424719"/>
                      <a:pt x="1104248" y="419408"/>
                      <a:pt x="1120179" y="408789"/>
                    </a:cubicBezTo>
                    <a:lnTo>
                      <a:pt x="1157344" y="414098"/>
                    </a:lnTo>
                    <a:cubicBezTo>
                      <a:pt x="1141416" y="419408"/>
                      <a:pt x="1125488" y="424719"/>
                      <a:pt x="1109558" y="435338"/>
                    </a:cubicBezTo>
                    <a:cubicBezTo>
                      <a:pt x="1109558" y="435338"/>
                      <a:pt x="1104248" y="440647"/>
                      <a:pt x="1120179" y="440647"/>
                    </a:cubicBezTo>
                    <a:cubicBezTo>
                      <a:pt x="1130797" y="440647"/>
                      <a:pt x="1189203" y="414098"/>
                      <a:pt x="1221061" y="403480"/>
                    </a:cubicBezTo>
                    <a:cubicBezTo>
                      <a:pt x="1221061" y="403480"/>
                      <a:pt x="1226370" y="408789"/>
                      <a:pt x="1226370" y="414098"/>
                    </a:cubicBezTo>
                    <a:cubicBezTo>
                      <a:pt x="1205133" y="419408"/>
                      <a:pt x="1178584" y="435338"/>
                      <a:pt x="1152035" y="451266"/>
                    </a:cubicBezTo>
                    <a:cubicBezTo>
                      <a:pt x="1157344" y="456575"/>
                      <a:pt x="1167965" y="456575"/>
                      <a:pt x="1178584" y="461885"/>
                    </a:cubicBezTo>
                    <a:cubicBezTo>
                      <a:pt x="1167965" y="461885"/>
                      <a:pt x="1162656" y="467196"/>
                      <a:pt x="1157344" y="472506"/>
                    </a:cubicBezTo>
                    <a:cubicBezTo>
                      <a:pt x="1162656" y="477815"/>
                      <a:pt x="1157344" y="477815"/>
                      <a:pt x="1167965" y="477815"/>
                    </a:cubicBezTo>
                    <a:cubicBezTo>
                      <a:pt x="1183893" y="477815"/>
                      <a:pt x="1231680" y="451266"/>
                      <a:pt x="1268847" y="440647"/>
                    </a:cubicBezTo>
                    <a:cubicBezTo>
                      <a:pt x="1252919" y="451266"/>
                      <a:pt x="1231680" y="461885"/>
                      <a:pt x="1215752" y="477815"/>
                    </a:cubicBezTo>
                    <a:cubicBezTo>
                      <a:pt x="1221061" y="483124"/>
                      <a:pt x="1221061" y="488434"/>
                      <a:pt x="1226370" y="493743"/>
                    </a:cubicBezTo>
                    <a:lnTo>
                      <a:pt x="1258229" y="477815"/>
                    </a:lnTo>
                    <a:cubicBezTo>
                      <a:pt x="1226370" y="509673"/>
                      <a:pt x="1189203" y="546787"/>
                      <a:pt x="1157344" y="573336"/>
                    </a:cubicBezTo>
                    <a:cubicBezTo>
                      <a:pt x="1162656" y="578646"/>
                      <a:pt x="1167965" y="578646"/>
                      <a:pt x="1173274" y="578646"/>
                    </a:cubicBezTo>
                    <a:cubicBezTo>
                      <a:pt x="1157344" y="583955"/>
                      <a:pt x="1136107" y="594574"/>
                      <a:pt x="1120179" y="605192"/>
                    </a:cubicBezTo>
                    <a:cubicBezTo>
                      <a:pt x="1125488" y="610502"/>
                      <a:pt x="1130797" y="610502"/>
                      <a:pt x="1136107" y="605192"/>
                    </a:cubicBezTo>
                    <a:cubicBezTo>
                      <a:pt x="1130797" y="610502"/>
                      <a:pt x="1120179" y="621123"/>
                      <a:pt x="1109558" y="626432"/>
                    </a:cubicBezTo>
                    <a:cubicBezTo>
                      <a:pt x="1109558" y="626432"/>
                      <a:pt x="1104248" y="631741"/>
                      <a:pt x="1120179" y="631741"/>
                    </a:cubicBezTo>
                    <a:cubicBezTo>
                      <a:pt x="1130797" y="631741"/>
                      <a:pt x="1146726" y="621123"/>
                      <a:pt x="1157344" y="615813"/>
                    </a:cubicBezTo>
                    <a:cubicBezTo>
                      <a:pt x="929082" y="806959"/>
                      <a:pt x="610557" y="939702"/>
                      <a:pt x="403481" y="987434"/>
                    </a:cubicBezTo>
                    <a:cubicBezTo>
                      <a:pt x="382242" y="987434"/>
                      <a:pt x="371623" y="1024602"/>
                      <a:pt x="355695" y="1024602"/>
                    </a:cubicBezTo>
                    <a:cubicBezTo>
                      <a:pt x="318527" y="1029911"/>
                      <a:pt x="276050" y="1024602"/>
                      <a:pt x="254811" y="1056460"/>
                    </a:cubicBezTo>
                    <a:cubicBezTo>
                      <a:pt x="244192" y="1061770"/>
                      <a:pt x="228262" y="1061770"/>
                      <a:pt x="207078" y="1067079"/>
                    </a:cubicBezTo>
                    <a:lnTo>
                      <a:pt x="217697" y="1056460"/>
                    </a:lnTo>
                    <a:cubicBezTo>
                      <a:pt x="212387" y="1051151"/>
                      <a:pt x="207078" y="1051151"/>
                      <a:pt x="201768" y="1045842"/>
                    </a:cubicBezTo>
                    <a:lnTo>
                      <a:pt x="194651" y="1053404"/>
                    </a:lnTo>
                    <a:lnTo>
                      <a:pt x="187829" y="1041859"/>
                    </a:lnTo>
                    <a:cubicBezTo>
                      <a:pt x="184511" y="1037876"/>
                      <a:pt x="180529" y="1035221"/>
                      <a:pt x="175220" y="1035221"/>
                    </a:cubicBezTo>
                    <a:cubicBezTo>
                      <a:pt x="167255" y="1035221"/>
                      <a:pt x="157963" y="1043186"/>
                      <a:pt x="148671" y="1053805"/>
                    </a:cubicBezTo>
                    <a:lnTo>
                      <a:pt x="131493" y="1076138"/>
                    </a:lnTo>
                    <a:lnTo>
                      <a:pt x="132742" y="1061770"/>
                    </a:lnTo>
                    <a:lnTo>
                      <a:pt x="122124" y="1072388"/>
                    </a:lnTo>
                    <a:cubicBezTo>
                      <a:pt x="127433" y="1045842"/>
                      <a:pt x="148671" y="1056460"/>
                      <a:pt x="148671" y="1024602"/>
                    </a:cubicBezTo>
                    <a:cubicBezTo>
                      <a:pt x="143361" y="1029911"/>
                      <a:pt x="138052" y="1029911"/>
                      <a:pt x="127433" y="1029911"/>
                    </a:cubicBezTo>
                    <a:lnTo>
                      <a:pt x="120135" y="1032424"/>
                    </a:lnTo>
                    <a:lnTo>
                      <a:pt x="122124" y="1029911"/>
                    </a:lnTo>
                    <a:cubicBezTo>
                      <a:pt x="69026" y="998053"/>
                      <a:pt x="0" y="945011"/>
                      <a:pt x="0" y="891915"/>
                    </a:cubicBezTo>
                    <a:cubicBezTo>
                      <a:pt x="0" y="881294"/>
                      <a:pt x="21239" y="844127"/>
                      <a:pt x="26549" y="822889"/>
                    </a:cubicBezTo>
                    <a:cubicBezTo>
                      <a:pt x="26549" y="828199"/>
                      <a:pt x="26549" y="838817"/>
                      <a:pt x="37168" y="844127"/>
                    </a:cubicBezTo>
                    <a:cubicBezTo>
                      <a:pt x="37168" y="844127"/>
                      <a:pt x="42479" y="844127"/>
                      <a:pt x="42479" y="833508"/>
                    </a:cubicBezTo>
                    <a:cubicBezTo>
                      <a:pt x="42479" y="817580"/>
                      <a:pt x="26549" y="791031"/>
                      <a:pt x="26549" y="775103"/>
                    </a:cubicBezTo>
                    <a:cubicBezTo>
                      <a:pt x="26549" y="764482"/>
                      <a:pt x="42479" y="700767"/>
                      <a:pt x="47788" y="663600"/>
                    </a:cubicBezTo>
                    <a:cubicBezTo>
                      <a:pt x="95575" y="472506"/>
                      <a:pt x="180529" y="286667"/>
                      <a:pt x="249501" y="143306"/>
                    </a:cubicBezTo>
                    <a:cubicBezTo>
                      <a:pt x="254811" y="127378"/>
                      <a:pt x="270741" y="127378"/>
                      <a:pt x="281360" y="122068"/>
                    </a:cubicBezTo>
                    <a:cubicBezTo>
                      <a:pt x="281360" y="122068"/>
                      <a:pt x="286669" y="127378"/>
                      <a:pt x="291978" y="127378"/>
                    </a:cubicBezTo>
                    <a:lnTo>
                      <a:pt x="291978" y="137996"/>
                    </a:lnTo>
                    <a:cubicBezTo>
                      <a:pt x="281360" y="153927"/>
                      <a:pt x="276050" y="169855"/>
                      <a:pt x="265429" y="185785"/>
                    </a:cubicBezTo>
                    <a:lnTo>
                      <a:pt x="270741" y="207022"/>
                    </a:lnTo>
                    <a:cubicBezTo>
                      <a:pt x="313218" y="148617"/>
                      <a:pt x="302597" y="90264"/>
                      <a:pt x="366314" y="31856"/>
                    </a:cubicBezTo>
                    <a:cubicBezTo>
                      <a:pt x="366314" y="31856"/>
                      <a:pt x="361004" y="58405"/>
                      <a:pt x="376932" y="47787"/>
                    </a:cubicBezTo>
                    <a:cubicBezTo>
                      <a:pt x="371623" y="53096"/>
                      <a:pt x="371623" y="63715"/>
                      <a:pt x="376932" y="69024"/>
                    </a:cubicBezTo>
                    <a:cubicBezTo>
                      <a:pt x="387551" y="47787"/>
                      <a:pt x="403481" y="21238"/>
                      <a:pt x="414100" y="0"/>
                    </a:cubicBezTo>
                    <a:close/>
                    <a:moveTo>
                      <a:pt x="15930" y="870676"/>
                    </a:moveTo>
                    <a:lnTo>
                      <a:pt x="21239" y="902534"/>
                    </a:lnTo>
                    <a:cubicBezTo>
                      <a:pt x="21239" y="897225"/>
                      <a:pt x="26549" y="891915"/>
                      <a:pt x="26549" y="891915"/>
                    </a:cubicBezTo>
                    <a:lnTo>
                      <a:pt x="15930" y="870676"/>
                    </a:lnTo>
                    <a:close/>
                    <a:moveTo>
                      <a:pt x="222952" y="1035221"/>
                    </a:moveTo>
                    <a:cubicBezTo>
                      <a:pt x="217697" y="1035221"/>
                      <a:pt x="217697" y="1040532"/>
                      <a:pt x="217697" y="1045842"/>
                    </a:cubicBezTo>
                    <a:cubicBezTo>
                      <a:pt x="222952" y="1045842"/>
                      <a:pt x="228262" y="1035221"/>
                      <a:pt x="222952" y="1035221"/>
                    </a:cubicBezTo>
                    <a:close/>
                    <a:moveTo>
                      <a:pt x="238883" y="1040532"/>
                    </a:moveTo>
                    <a:cubicBezTo>
                      <a:pt x="238883" y="1045842"/>
                      <a:pt x="244192" y="1045842"/>
                      <a:pt x="244192" y="1040532"/>
                    </a:cubicBezTo>
                    <a:lnTo>
                      <a:pt x="238883" y="1040532"/>
                    </a:lnTo>
                    <a:close/>
                    <a:moveTo>
                      <a:pt x="971562" y="408789"/>
                    </a:moveTo>
                    <a:cubicBezTo>
                      <a:pt x="945013" y="408789"/>
                      <a:pt x="923773" y="414098"/>
                      <a:pt x="907845" y="419408"/>
                    </a:cubicBezTo>
                    <a:cubicBezTo>
                      <a:pt x="929082" y="419408"/>
                      <a:pt x="950322" y="414098"/>
                      <a:pt x="971562" y="408789"/>
                    </a:cubicBezTo>
                    <a:close/>
                    <a:moveTo>
                      <a:pt x="1162656" y="562715"/>
                    </a:moveTo>
                    <a:cubicBezTo>
                      <a:pt x="1146726" y="568025"/>
                      <a:pt x="1130797" y="568025"/>
                      <a:pt x="1130797" y="573336"/>
                    </a:cubicBezTo>
                    <a:lnTo>
                      <a:pt x="1162656" y="562715"/>
                    </a:ln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4BAF7188-EDBC-117E-FCDA-B75664CD626F}"/>
                </a:ext>
              </a:extLst>
            </p:cNvPr>
            <p:cNvGrpSpPr/>
            <p:nvPr/>
          </p:nvGrpSpPr>
          <p:grpSpPr>
            <a:xfrm>
              <a:off x="8345728" y="4084697"/>
              <a:ext cx="792242" cy="2578043"/>
              <a:chOff x="8386599" y="4314386"/>
              <a:chExt cx="642158" cy="2089653"/>
            </a:xfrm>
            <a:grpFill/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41D78299-F737-51EE-03E5-0348AEF98785}"/>
                  </a:ext>
                </a:extLst>
              </p:cNvPr>
              <p:cNvSpPr/>
              <p:nvPr/>
            </p:nvSpPr>
            <p:spPr>
              <a:xfrm>
                <a:off x="8443370" y="4314386"/>
                <a:ext cx="581838" cy="390269"/>
              </a:xfrm>
              <a:custGeom>
                <a:avLst/>
                <a:gdLst>
                  <a:gd name="connsiteX0" fmla="*/ 751344 w 832583"/>
                  <a:gd name="connsiteY0" fmla="*/ 0 h 558457"/>
                  <a:gd name="connsiteX1" fmla="*/ 786885 w 832583"/>
                  <a:gd name="connsiteY1" fmla="*/ 5077 h 558457"/>
                  <a:gd name="connsiteX2" fmla="*/ 766577 w 832583"/>
                  <a:gd name="connsiteY2" fmla="*/ 15232 h 558457"/>
                  <a:gd name="connsiteX3" fmla="*/ 817349 w 832583"/>
                  <a:gd name="connsiteY3" fmla="*/ 30465 h 558457"/>
                  <a:gd name="connsiteX4" fmla="*/ 781808 w 832583"/>
                  <a:gd name="connsiteY4" fmla="*/ 60927 h 558457"/>
                  <a:gd name="connsiteX5" fmla="*/ 832583 w 832583"/>
                  <a:gd name="connsiteY5" fmla="*/ 60927 h 558457"/>
                  <a:gd name="connsiteX6" fmla="*/ 776731 w 832583"/>
                  <a:gd name="connsiteY6" fmla="*/ 101548 h 558457"/>
                  <a:gd name="connsiteX7" fmla="*/ 797041 w 832583"/>
                  <a:gd name="connsiteY7" fmla="*/ 101548 h 558457"/>
                  <a:gd name="connsiteX8" fmla="*/ 695494 w 832583"/>
                  <a:gd name="connsiteY8" fmla="*/ 182785 h 558457"/>
                  <a:gd name="connsiteX9" fmla="*/ 527940 w 832583"/>
                  <a:gd name="connsiteY9" fmla="*/ 294487 h 558457"/>
                  <a:gd name="connsiteX10" fmla="*/ 76109 w 832583"/>
                  <a:gd name="connsiteY10" fmla="*/ 558457 h 558457"/>
                  <a:gd name="connsiteX11" fmla="*/ 65954 w 832583"/>
                  <a:gd name="connsiteY11" fmla="*/ 543224 h 558457"/>
                  <a:gd name="connsiteX12" fmla="*/ 20310 w 832583"/>
                  <a:gd name="connsiteY12" fmla="*/ 558457 h 558457"/>
                  <a:gd name="connsiteX13" fmla="*/ 40618 w 832583"/>
                  <a:gd name="connsiteY13" fmla="*/ 533069 h 558457"/>
                  <a:gd name="connsiteX14" fmla="*/ 30464 w 832583"/>
                  <a:gd name="connsiteY14" fmla="*/ 527992 h 558457"/>
                  <a:gd name="connsiteX15" fmla="*/ 60877 w 832583"/>
                  <a:gd name="connsiteY15" fmla="*/ 477220 h 558457"/>
                  <a:gd name="connsiteX16" fmla="*/ 0 w 832583"/>
                  <a:gd name="connsiteY16" fmla="*/ 522915 h 558457"/>
                  <a:gd name="connsiteX17" fmla="*/ 15231 w 832583"/>
                  <a:gd name="connsiteY17" fmla="*/ 477220 h 558457"/>
                  <a:gd name="connsiteX18" fmla="*/ 5077 w 832583"/>
                  <a:gd name="connsiteY18" fmla="*/ 456909 h 558457"/>
                  <a:gd name="connsiteX19" fmla="*/ 60877 w 832583"/>
                  <a:gd name="connsiteY19" fmla="*/ 370647 h 558457"/>
                  <a:gd name="connsiteX20" fmla="*/ 751344 w 832583"/>
                  <a:gd name="connsiteY20" fmla="*/ 0 h 558457"/>
                  <a:gd name="connsiteX21" fmla="*/ 121806 w 832583"/>
                  <a:gd name="connsiteY21" fmla="*/ 517838 h 558457"/>
                  <a:gd name="connsiteX22" fmla="*/ 101496 w 832583"/>
                  <a:gd name="connsiteY22" fmla="*/ 527992 h 558457"/>
                  <a:gd name="connsiteX23" fmla="*/ 121806 w 832583"/>
                  <a:gd name="connsiteY23" fmla="*/ 517838 h 558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832583" h="558457">
                    <a:moveTo>
                      <a:pt x="751344" y="0"/>
                    </a:moveTo>
                    <a:lnTo>
                      <a:pt x="786885" y="5077"/>
                    </a:lnTo>
                    <a:cubicBezTo>
                      <a:pt x="781808" y="10155"/>
                      <a:pt x="771654" y="10155"/>
                      <a:pt x="766577" y="15232"/>
                    </a:cubicBezTo>
                    <a:cubicBezTo>
                      <a:pt x="786885" y="30465"/>
                      <a:pt x="791962" y="30465"/>
                      <a:pt x="817349" y="30465"/>
                    </a:cubicBezTo>
                    <a:cubicBezTo>
                      <a:pt x="817349" y="50773"/>
                      <a:pt x="791962" y="40619"/>
                      <a:pt x="781808" y="60927"/>
                    </a:cubicBezTo>
                    <a:cubicBezTo>
                      <a:pt x="786885" y="66006"/>
                      <a:pt x="797041" y="66006"/>
                      <a:pt x="832583" y="60927"/>
                    </a:cubicBezTo>
                    <a:cubicBezTo>
                      <a:pt x="817349" y="71083"/>
                      <a:pt x="797041" y="81238"/>
                      <a:pt x="776731" y="101548"/>
                    </a:cubicBezTo>
                    <a:cubicBezTo>
                      <a:pt x="781808" y="106625"/>
                      <a:pt x="791962" y="106625"/>
                      <a:pt x="797041" y="101548"/>
                    </a:cubicBezTo>
                    <a:cubicBezTo>
                      <a:pt x="766577" y="121856"/>
                      <a:pt x="731035" y="157398"/>
                      <a:pt x="695494" y="182785"/>
                    </a:cubicBezTo>
                    <a:cubicBezTo>
                      <a:pt x="639642" y="223404"/>
                      <a:pt x="578715" y="253868"/>
                      <a:pt x="527940" y="294487"/>
                    </a:cubicBezTo>
                    <a:cubicBezTo>
                      <a:pt x="507632" y="304641"/>
                      <a:pt x="162425" y="558457"/>
                      <a:pt x="76109" y="558457"/>
                    </a:cubicBezTo>
                    <a:cubicBezTo>
                      <a:pt x="65954" y="558457"/>
                      <a:pt x="71032" y="548303"/>
                      <a:pt x="65954" y="543224"/>
                    </a:cubicBezTo>
                    <a:cubicBezTo>
                      <a:pt x="55800" y="548303"/>
                      <a:pt x="40618" y="553380"/>
                      <a:pt x="20310" y="558457"/>
                    </a:cubicBezTo>
                    <a:cubicBezTo>
                      <a:pt x="25387" y="548303"/>
                      <a:pt x="40618" y="548303"/>
                      <a:pt x="40618" y="533069"/>
                    </a:cubicBezTo>
                    <a:cubicBezTo>
                      <a:pt x="40618" y="522915"/>
                      <a:pt x="30464" y="538147"/>
                      <a:pt x="30464" y="527992"/>
                    </a:cubicBezTo>
                    <a:cubicBezTo>
                      <a:pt x="30464" y="507684"/>
                      <a:pt x="71032" y="502605"/>
                      <a:pt x="60877" y="477220"/>
                    </a:cubicBezTo>
                    <a:lnTo>
                      <a:pt x="0" y="522915"/>
                    </a:lnTo>
                    <a:cubicBezTo>
                      <a:pt x="5077" y="507684"/>
                      <a:pt x="15231" y="492451"/>
                      <a:pt x="15231" y="477220"/>
                    </a:cubicBezTo>
                    <a:cubicBezTo>
                      <a:pt x="15231" y="467064"/>
                      <a:pt x="5077" y="467064"/>
                      <a:pt x="5077" y="456909"/>
                    </a:cubicBezTo>
                    <a:cubicBezTo>
                      <a:pt x="5077" y="431524"/>
                      <a:pt x="30464" y="395983"/>
                      <a:pt x="60877" y="370647"/>
                    </a:cubicBezTo>
                    <a:cubicBezTo>
                      <a:pt x="258893" y="172629"/>
                      <a:pt x="548251" y="40619"/>
                      <a:pt x="751344" y="0"/>
                    </a:cubicBezTo>
                    <a:close/>
                    <a:moveTo>
                      <a:pt x="121806" y="517838"/>
                    </a:moveTo>
                    <a:cubicBezTo>
                      <a:pt x="116727" y="517838"/>
                      <a:pt x="106573" y="522915"/>
                      <a:pt x="101496" y="527992"/>
                    </a:cubicBezTo>
                    <a:cubicBezTo>
                      <a:pt x="111650" y="522915"/>
                      <a:pt x="121806" y="522915"/>
                      <a:pt x="121806" y="517838"/>
                    </a:cubicBez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F1B554AA-0D0A-F560-128C-F175DACAA270}"/>
                  </a:ext>
                </a:extLst>
              </p:cNvPr>
              <p:cNvSpPr/>
              <p:nvPr/>
            </p:nvSpPr>
            <p:spPr>
              <a:xfrm>
                <a:off x="8386599" y="4477396"/>
                <a:ext cx="642158" cy="1926643"/>
              </a:xfrm>
              <a:custGeom>
                <a:avLst/>
                <a:gdLst>
                  <a:gd name="connsiteX0" fmla="*/ 786885 w 918897"/>
                  <a:gd name="connsiteY0" fmla="*/ 299 h 2756936"/>
                  <a:gd name="connsiteX1" fmla="*/ 812272 w 918897"/>
                  <a:gd name="connsiteY1" fmla="*/ 5376 h 2756936"/>
                  <a:gd name="connsiteX2" fmla="*/ 797039 w 918897"/>
                  <a:gd name="connsiteY2" fmla="*/ 15530 h 2756936"/>
                  <a:gd name="connsiteX3" fmla="*/ 802118 w 918897"/>
                  <a:gd name="connsiteY3" fmla="*/ 30763 h 2756936"/>
                  <a:gd name="connsiteX4" fmla="*/ 827503 w 918897"/>
                  <a:gd name="connsiteY4" fmla="*/ 15530 h 2756936"/>
                  <a:gd name="connsiteX5" fmla="*/ 837660 w 918897"/>
                  <a:gd name="connsiteY5" fmla="*/ 20609 h 2756936"/>
                  <a:gd name="connsiteX6" fmla="*/ 822426 w 918897"/>
                  <a:gd name="connsiteY6" fmla="*/ 66305 h 2756936"/>
                  <a:gd name="connsiteX7" fmla="*/ 827503 w 918897"/>
                  <a:gd name="connsiteY7" fmla="*/ 91690 h 2756936"/>
                  <a:gd name="connsiteX8" fmla="*/ 883355 w 918897"/>
                  <a:gd name="connsiteY8" fmla="*/ 299 h 2756936"/>
                  <a:gd name="connsiteX9" fmla="*/ 873199 w 918897"/>
                  <a:gd name="connsiteY9" fmla="*/ 30763 h 2756936"/>
                  <a:gd name="connsiteX10" fmla="*/ 893509 w 918897"/>
                  <a:gd name="connsiteY10" fmla="*/ 45994 h 2756936"/>
                  <a:gd name="connsiteX11" fmla="*/ 893509 w 918897"/>
                  <a:gd name="connsiteY11" fmla="*/ 96769 h 2756936"/>
                  <a:gd name="connsiteX12" fmla="*/ 918897 w 918897"/>
                  <a:gd name="connsiteY12" fmla="*/ 30763 h 2756936"/>
                  <a:gd name="connsiteX13" fmla="*/ 918897 w 918897"/>
                  <a:gd name="connsiteY13" fmla="*/ 137388 h 2756936"/>
                  <a:gd name="connsiteX14" fmla="*/ 868122 w 918897"/>
                  <a:gd name="connsiteY14" fmla="*/ 716101 h 2756936"/>
                  <a:gd name="connsiteX15" fmla="*/ 827503 w 918897"/>
                  <a:gd name="connsiteY15" fmla="*/ 1898968 h 2756936"/>
                  <a:gd name="connsiteX16" fmla="*/ 807195 w 918897"/>
                  <a:gd name="connsiteY16" fmla="*/ 1543607 h 2756936"/>
                  <a:gd name="connsiteX17" fmla="*/ 807195 w 918897"/>
                  <a:gd name="connsiteY17" fmla="*/ 2115768 h 2756936"/>
                  <a:gd name="connsiteX18" fmla="*/ 802118 w 918897"/>
                  <a:gd name="connsiteY18" fmla="*/ 2076675 h 2756936"/>
                  <a:gd name="connsiteX19" fmla="*/ 797039 w 918897"/>
                  <a:gd name="connsiteY19" fmla="*/ 2041134 h 2756936"/>
                  <a:gd name="connsiteX20" fmla="*/ 781808 w 918897"/>
                  <a:gd name="connsiteY20" fmla="*/ 2056365 h 2756936"/>
                  <a:gd name="connsiteX21" fmla="*/ 776731 w 918897"/>
                  <a:gd name="connsiteY21" fmla="*/ 2152836 h 2756936"/>
                  <a:gd name="connsiteX22" fmla="*/ 771654 w 918897"/>
                  <a:gd name="connsiteY22" fmla="*/ 2173146 h 2756936"/>
                  <a:gd name="connsiteX23" fmla="*/ 776731 w 918897"/>
                  <a:gd name="connsiteY23" fmla="*/ 2244177 h 2756936"/>
                  <a:gd name="connsiteX24" fmla="*/ 766577 w 918897"/>
                  <a:gd name="connsiteY24" fmla="*/ 2178172 h 2756936"/>
                  <a:gd name="connsiteX25" fmla="*/ 761498 w 918897"/>
                  <a:gd name="connsiteY25" fmla="*/ 2198480 h 2756936"/>
                  <a:gd name="connsiteX26" fmla="*/ 781808 w 918897"/>
                  <a:gd name="connsiteY26" fmla="*/ 2513276 h 2756936"/>
                  <a:gd name="connsiteX27" fmla="*/ 756420 w 918897"/>
                  <a:gd name="connsiteY27" fmla="*/ 2340646 h 2756936"/>
                  <a:gd name="connsiteX28" fmla="*/ 751343 w 918897"/>
                  <a:gd name="connsiteY28" fmla="*/ 2381264 h 2756936"/>
                  <a:gd name="connsiteX29" fmla="*/ 791962 w 918897"/>
                  <a:gd name="connsiteY29" fmla="*/ 2756936 h 2756936"/>
                  <a:gd name="connsiteX30" fmla="*/ 776731 w 918897"/>
                  <a:gd name="connsiteY30" fmla="*/ 2701086 h 2756936"/>
                  <a:gd name="connsiteX31" fmla="*/ 644719 w 918897"/>
                  <a:gd name="connsiteY31" fmla="*/ 1746699 h 2756936"/>
                  <a:gd name="connsiteX32" fmla="*/ 619334 w 918897"/>
                  <a:gd name="connsiteY32" fmla="*/ 1335486 h 2756936"/>
                  <a:gd name="connsiteX33" fmla="*/ 599023 w 918897"/>
                  <a:gd name="connsiteY33" fmla="*/ 853190 h 2756936"/>
                  <a:gd name="connsiteX34" fmla="*/ 131960 w 918897"/>
                  <a:gd name="connsiteY34" fmla="*/ 1264403 h 2756936"/>
                  <a:gd name="connsiteX35" fmla="*/ 86314 w 918897"/>
                  <a:gd name="connsiteY35" fmla="*/ 1254249 h 2756936"/>
                  <a:gd name="connsiteX36" fmla="*/ 55850 w 918897"/>
                  <a:gd name="connsiteY36" fmla="*/ 1269480 h 2756936"/>
                  <a:gd name="connsiteX37" fmla="*/ 35541 w 918897"/>
                  <a:gd name="connsiteY37" fmla="*/ 1259326 h 2756936"/>
                  <a:gd name="connsiteX38" fmla="*/ 66006 w 918897"/>
                  <a:gd name="connsiteY38" fmla="*/ 1233939 h 2756936"/>
                  <a:gd name="connsiteX39" fmla="*/ 45695 w 918897"/>
                  <a:gd name="connsiteY39" fmla="*/ 1228862 h 2756936"/>
                  <a:gd name="connsiteX40" fmla="*/ 86314 w 918897"/>
                  <a:gd name="connsiteY40" fmla="*/ 1157779 h 2756936"/>
                  <a:gd name="connsiteX41" fmla="*/ 10154 w 918897"/>
                  <a:gd name="connsiteY41" fmla="*/ 1223784 h 2756936"/>
                  <a:gd name="connsiteX42" fmla="*/ 5077 w 918897"/>
                  <a:gd name="connsiteY42" fmla="*/ 1203474 h 2756936"/>
                  <a:gd name="connsiteX43" fmla="*/ 15231 w 918897"/>
                  <a:gd name="connsiteY43" fmla="*/ 1178089 h 2756936"/>
                  <a:gd name="connsiteX44" fmla="*/ 0 w 918897"/>
                  <a:gd name="connsiteY44" fmla="*/ 1112083 h 2756936"/>
                  <a:gd name="connsiteX45" fmla="*/ 20308 w 918897"/>
                  <a:gd name="connsiteY45" fmla="*/ 1076541 h 2756936"/>
                  <a:gd name="connsiteX46" fmla="*/ 203043 w 918897"/>
                  <a:gd name="connsiteY46" fmla="*/ 883654 h 2756936"/>
                  <a:gd name="connsiteX47" fmla="*/ 304589 w 918897"/>
                  <a:gd name="connsiteY47" fmla="*/ 812571 h 2756936"/>
                  <a:gd name="connsiteX48" fmla="*/ 604100 w 918897"/>
                  <a:gd name="connsiteY48" fmla="*/ 645020 h 2756936"/>
                  <a:gd name="connsiteX49" fmla="*/ 614257 w 918897"/>
                  <a:gd name="connsiteY49" fmla="*/ 579014 h 2756936"/>
                  <a:gd name="connsiteX50" fmla="*/ 609177 w 918897"/>
                  <a:gd name="connsiteY50" fmla="*/ 558704 h 2756936"/>
                  <a:gd name="connsiteX51" fmla="*/ 269047 w 918897"/>
                  <a:gd name="connsiteY51" fmla="*/ 807494 h 2756936"/>
                  <a:gd name="connsiteX52" fmla="*/ 284280 w 918897"/>
                  <a:gd name="connsiteY52" fmla="*/ 782107 h 2756936"/>
                  <a:gd name="connsiteX53" fmla="*/ 324899 w 918897"/>
                  <a:gd name="connsiteY53" fmla="*/ 736411 h 2756936"/>
                  <a:gd name="connsiteX54" fmla="*/ 233506 w 918897"/>
                  <a:gd name="connsiteY54" fmla="*/ 787184 h 2756936"/>
                  <a:gd name="connsiteX55" fmla="*/ 248739 w 918897"/>
                  <a:gd name="connsiteY55" fmla="*/ 761799 h 2756936"/>
                  <a:gd name="connsiteX56" fmla="*/ 304589 w 918897"/>
                  <a:gd name="connsiteY56" fmla="*/ 700870 h 2756936"/>
                  <a:gd name="connsiteX57" fmla="*/ 243662 w 918897"/>
                  <a:gd name="connsiteY57" fmla="*/ 751642 h 2756936"/>
                  <a:gd name="connsiteX58" fmla="*/ 279203 w 918897"/>
                  <a:gd name="connsiteY58" fmla="*/ 711024 h 2756936"/>
                  <a:gd name="connsiteX59" fmla="*/ 263970 w 918897"/>
                  <a:gd name="connsiteY59" fmla="*/ 695793 h 2756936"/>
                  <a:gd name="connsiteX60" fmla="*/ 253816 w 918897"/>
                  <a:gd name="connsiteY60" fmla="*/ 711024 h 2756936"/>
                  <a:gd name="connsiteX61" fmla="*/ 243662 w 918897"/>
                  <a:gd name="connsiteY61" fmla="*/ 721180 h 2756936"/>
                  <a:gd name="connsiteX62" fmla="*/ 233506 w 918897"/>
                  <a:gd name="connsiteY62" fmla="*/ 665328 h 2756936"/>
                  <a:gd name="connsiteX63" fmla="*/ 197964 w 918897"/>
                  <a:gd name="connsiteY63" fmla="*/ 746565 h 2756936"/>
                  <a:gd name="connsiteX64" fmla="*/ 213197 w 918897"/>
                  <a:gd name="connsiteY64" fmla="*/ 685638 h 2756936"/>
                  <a:gd name="connsiteX65" fmla="*/ 203043 w 918897"/>
                  <a:gd name="connsiteY65" fmla="*/ 665328 h 2756936"/>
                  <a:gd name="connsiteX66" fmla="*/ 182733 w 918897"/>
                  <a:gd name="connsiteY66" fmla="*/ 716101 h 2756936"/>
                  <a:gd name="connsiteX67" fmla="*/ 406136 w 918897"/>
                  <a:gd name="connsiteY67" fmla="*/ 259192 h 2756936"/>
                  <a:gd name="connsiteX68" fmla="*/ 421367 w 918897"/>
                  <a:gd name="connsiteY68" fmla="*/ 243961 h 2756936"/>
                  <a:gd name="connsiteX69" fmla="*/ 401059 w 918897"/>
                  <a:gd name="connsiteY69" fmla="*/ 294733 h 2756936"/>
                  <a:gd name="connsiteX70" fmla="*/ 411213 w 918897"/>
                  <a:gd name="connsiteY70" fmla="*/ 284579 h 2756936"/>
                  <a:gd name="connsiteX71" fmla="*/ 390903 w 918897"/>
                  <a:gd name="connsiteY71" fmla="*/ 345506 h 2756936"/>
                  <a:gd name="connsiteX72" fmla="*/ 420733 w 918897"/>
                  <a:gd name="connsiteY72" fmla="*/ 297273 h 2756936"/>
                  <a:gd name="connsiteX73" fmla="*/ 426300 w 918897"/>
                  <a:gd name="connsiteY73" fmla="*/ 286954 h 2756936"/>
                  <a:gd name="connsiteX74" fmla="*/ 423906 w 918897"/>
                  <a:gd name="connsiteY74" fmla="*/ 294734 h 2756936"/>
                  <a:gd name="connsiteX75" fmla="*/ 426444 w 918897"/>
                  <a:gd name="connsiteY75" fmla="*/ 315044 h 2756936"/>
                  <a:gd name="connsiteX76" fmla="*/ 538097 w 918897"/>
                  <a:gd name="connsiteY76" fmla="*/ 249038 h 2756936"/>
                  <a:gd name="connsiteX77" fmla="*/ 527992 w 918897"/>
                  <a:gd name="connsiteY77" fmla="*/ 259192 h 2756936"/>
                  <a:gd name="connsiteX78" fmla="*/ 543174 w 918897"/>
                  <a:gd name="connsiteY78" fmla="*/ 264269 h 2756936"/>
                  <a:gd name="connsiteX79" fmla="*/ 609177 w 918897"/>
                  <a:gd name="connsiteY79" fmla="*/ 249038 h 2756936"/>
                  <a:gd name="connsiteX80" fmla="*/ 548251 w 918897"/>
                  <a:gd name="connsiteY80" fmla="*/ 289656 h 2756936"/>
                  <a:gd name="connsiteX81" fmla="*/ 553328 w 918897"/>
                  <a:gd name="connsiteY81" fmla="*/ 299810 h 2756936"/>
                  <a:gd name="connsiteX82" fmla="*/ 614257 w 918897"/>
                  <a:gd name="connsiteY82" fmla="*/ 269346 h 2756936"/>
                  <a:gd name="connsiteX83" fmla="*/ 380749 w 918897"/>
                  <a:gd name="connsiteY83" fmla="*/ 457208 h 2756936"/>
                  <a:gd name="connsiteX84" fmla="*/ 361469 w 918897"/>
                  <a:gd name="connsiteY84" fmla="*/ 490750 h 2756936"/>
                  <a:gd name="connsiteX85" fmla="*/ 370595 w 918897"/>
                  <a:gd name="connsiteY85" fmla="*/ 467364 h 2756936"/>
                  <a:gd name="connsiteX86" fmla="*/ 360365 w 918897"/>
                  <a:gd name="connsiteY86" fmla="*/ 492671 h 2756936"/>
                  <a:gd name="connsiteX87" fmla="*/ 356949 w 918897"/>
                  <a:gd name="connsiteY87" fmla="*/ 498612 h 2756936"/>
                  <a:gd name="connsiteX88" fmla="*/ 319822 w 918897"/>
                  <a:gd name="connsiteY88" fmla="*/ 639941 h 2756936"/>
                  <a:gd name="connsiteX89" fmla="*/ 324899 w 918897"/>
                  <a:gd name="connsiteY89" fmla="*/ 660251 h 2756936"/>
                  <a:gd name="connsiteX90" fmla="*/ 456902 w 918897"/>
                  <a:gd name="connsiteY90" fmla="*/ 550479 h 2756936"/>
                  <a:gd name="connsiteX91" fmla="*/ 540674 w 918897"/>
                  <a:gd name="connsiteY91" fmla="*/ 488049 h 2756936"/>
                  <a:gd name="connsiteX92" fmla="*/ 533017 w 918897"/>
                  <a:gd name="connsiteY92" fmla="*/ 507982 h 2756936"/>
                  <a:gd name="connsiteX93" fmla="*/ 624411 w 918897"/>
                  <a:gd name="connsiteY93" fmla="*/ 416589 h 2756936"/>
                  <a:gd name="connsiteX94" fmla="*/ 634565 w 918897"/>
                  <a:gd name="connsiteY94" fmla="*/ 320121 h 2756936"/>
                  <a:gd name="connsiteX95" fmla="*/ 644719 w 918897"/>
                  <a:gd name="connsiteY95" fmla="*/ 254115 h 2756936"/>
                  <a:gd name="connsiteX96" fmla="*/ 680260 w 918897"/>
                  <a:gd name="connsiteY96" fmla="*/ 91690 h 2756936"/>
                  <a:gd name="connsiteX97" fmla="*/ 725958 w 918897"/>
                  <a:gd name="connsiteY97" fmla="*/ 15530 h 2756936"/>
                  <a:gd name="connsiteX98" fmla="*/ 786885 w 918897"/>
                  <a:gd name="connsiteY98" fmla="*/ 299 h 2756936"/>
                  <a:gd name="connsiteX99" fmla="*/ 746266 w 918897"/>
                  <a:gd name="connsiteY99" fmla="*/ 30763 h 2756936"/>
                  <a:gd name="connsiteX100" fmla="*/ 741189 w 918897"/>
                  <a:gd name="connsiteY100" fmla="*/ 45994 h 2756936"/>
                  <a:gd name="connsiteX101" fmla="*/ 761498 w 918897"/>
                  <a:gd name="connsiteY101" fmla="*/ 30763 h 2756936"/>
                  <a:gd name="connsiteX102" fmla="*/ 746266 w 918897"/>
                  <a:gd name="connsiteY102" fmla="*/ 30763 h 2756936"/>
                  <a:gd name="connsiteX103" fmla="*/ 527992 w 918897"/>
                  <a:gd name="connsiteY103" fmla="*/ 507982 h 2756936"/>
                  <a:gd name="connsiteX104" fmla="*/ 512760 w 918897"/>
                  <a:gd name="connsiteY104" fmla="*/ 518136 h 2756936"/>
                  <a:gd name="connsiteX105" fmla="*/ 527992 w 918897"/>
                  <a:gd name="connsiteY105" fmla="*/ 507982 h 2756936"/>
                  <a:gd name="connsiteX106" fmla="*/ 507683 w 918897"/>
                  <a:gd name="connsiteY106" fmla="*/ 523214 h 2756936"/>
                  <a:gd name="connsiteX107" fmla="*/ 492450 w 918897"/>
                  <a:gd name="connsiteY107" fmla="*/ 533368 h 2756936"/>
                  <a:gd name="connsiteX108" fmla="*/ 507683 w 918897"/>
                  <a:gd name="connsiteY108" fmla="*/ 523214 h 2756936"/>
                  <a:gd name="connsiteX109" fmla="*/ 487373 w 918897"/>
                  <a:gd name="connsiteY109" fmla="*/ 538445 h 2756936"/>
                  <a:gd name="connsiteX110" fmla="*/ 431523 w 918897"/>
                  <a:gd name="connsiteY110" fmla="*/ 579014 h 2756936"/>
                  <a:gd name="connsiteX111" fmla="*/ 487373 w 918897"/>
                  <a:gd name="connsiteY111" fmla="*/ 538445 h 2756936"/>
                  <a:gd name="connsiteX112" fmla="*/ 426444 w 918897"/>
                  <a:gd name="connsiteY112" fmla="*/ 584091 h 2756936"/>
                  <a:gd name="connsiteX113" fmla="*/ 406136 w 918897"/>
                  <a:gd name="connsiteY113" fmla="*/ 599322 h 2756936"/>
                  <a:gd name="connsiteX114" fmla="*/ 426444 w 918897"/>
                  <a:gd name="connsiteY114" fmla="*/ 584091 h 2756936"/>
                  <a:gd name="connsiteX115" fmla="*/ 401059 w 918897"/>
                  <a:gd name="connsiteY115" fmla="*/ 604399 h 2756936"/>
                  <a:gd name="connsiteX116" fmla="*/ 385826 w 918897"/>
                  <a:gd name="connsiteY116" fmla="*/ 614555 h 2756936"/>
                  <a:gd name="connsiteX117" fmla="*/ 401059 w 918897"/>
                  <a:gd name="connsiteY117" fmla="*/ 604399 h 2756936"/>
                  <a:gd name="connsiteX118" fmla="*/ 345207 w 918897"/>
                  <a:gd name="connsiteY118" fmla="*/ 528291 h 2756936"/>
                  <a:gd name="connsiteX119" fmla="*/ 340130 w 918897"/>
                  <a:gd name="connsiteY119" fmla="*/ 553627 h 2756936"/>
                  <a:gd name="connsiteX120" fmla="*/ 345207 w 918897"/>
                  <a:gd name="connsiteY120" fmla="*/ 528291 h 2756936"/>
                  <a:gd name="connsiteX121" fmla="*/ 329976 w 918897"/>
                  <a:gd name="connsiteY121" fmla="*/ 573937 h 2756936"/>
                  <a:gd name="connsiteX122" fmla="*/ 324899 w 918897"/>
                  <a:gd name="connsiteY122" fmla="*/ 599322 h 2756936"/>
                  <a:gd name="connsiteX123" fmla="*/ 329976 w 918897"/>
                  <a:gd name="connsiteY123" fmla="*/ 573937 h 2756936"/>
                  <a:gd name="connsiteX124" fmla="*/ 248739 w 918897"/>
                  <a:gd name="connsiteY124" fmla="*/ 629787 h 2756936"/>
                  <a:gd name="connsiteX125" fmla="*/ 243662 w 918897"/>
                  <a:gd name="connsiteY125" fmla="*/ 655174 h 2756936"/>
                  <a:gd name="connsiteX126" fmla="*/ 248739 w 918897"/>
                  <a:gd name="connsiteY126" fmla="*/ 629787 h 2756936"/>
                  <a:gd name="connsiteX127" fmla="*/ 142114 w 918897"/>
                  <a:gd name="connsiteY127" fmla="*/ 1208553 h 2756936"/>
                  <a:gd name="connsiteX128" fmla="*/ 111701 w 918897"/>
                  <a:gd name="connsiteY128" fmla="*/ 1233939 h 2756936"/>
                  <a:gd name="connsiteX129" fmla="*/ 162423 w 918897"/>
                  <a:gd name="connsiteY129" fmla="*/ 1208553 h 2756936"/>
                  <a:gd name="connsiteX130" fmla="*/ 142114 w 918897"/>
                  <a:gd name="connsiteY130" fmla="*/ 1208553 h 275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</a:cxnLst>
                <a:rect l="l" t="t" r="r" b="b"/>
                <a:pathLst>
                  <a:path w="918897" h="2756936">
                    <a:moveTo>
                      <a:pt x="786885" y="299"/>
                    </a:moveTo>
                    <a:lnTo>
                      <a:pt x="812272" y="5376"/>
                    </a:lnTo>
                    <a:cubicBezTo>
                      <a:pt x="807195" y="10453"/>
                      <a:pt x="802118" y="10453"/>
                      <a:pt x="797039" y="15530"/>
                    </a:cubicBezTo>
                    <a:cubicBezTo>
                      <a:pt x="797039" y="20609"/>
                      <a:pt x="797039" y="25686"/>
                      <a:pt x="802118" y="30763"/>
                    </a:cubicBezTo>
                    <a:cubicBezTo>
                      <a:pt x="807195" y="25686"/>
                      <a:pt x="817349" y="20609"/>
                      <a:pt x="827503" y="15530"/>
                    </a:cubicBezTo>
                    <a:cubicBezTo>
                      <a:pt x="827503" y="15530"/>
                      <a:pt x="832581" y="20609"/>
                      <a:pt x="837660" y="20609"/>
                    </a:cubicBezTo>
                    <a:cubicBezTo>
                      <a:pt x="827503" y="30763"/>
                      <a:pt x="832581" y="51071"/>
                      <a:pt x="822426" y="66305"/>
                    </a:cubicBezTo>
                    <a:lnTo>
                      <a:pt x="827503" y="91690"/>
                    </a:lnTo>
                    <a:cubicBezTo>
                      <a:pt x="852891" y="56150"/>
                      <a:pt x="822426" y="-4778"/>
                      <a:pt x="883355" y="299"/>
                    </a:cubicBezTo>
                    <a:cubicBezTo>
                      <a:pt x="878278" y="10453"/>
                      <a:pt x="873199" y="15530"/>
                      <a:pt x="873199" y="30763"/>
                    </a:cubicBezTo>
                    <a:cubicBezTo>
                      <a:pt x="873199" y="40917"/>
                      <a:pt x="883355" y="40917"/>
                      <a:pt x="893509" y="45994"/>
                    </a:cubicBezTo>
                    <a:lnTo>
                      <a:pt x="893509" y="96769"/>
                    </a:lnTo>
                    <a:cubicBezTo>
                      <a:pt x="898586" y="81536"/>
                      <a:pt x="893509" y="40917"/>
                      <a:pt x="918897" y="30763"/>
                    </a:cubicBezTo>
                    <a:lnTo>
                      <a:pt x="918897" y="137388"/>
                    </a:lnTo>
                    <a:lnTo>
                      <a:pt x="868122" y="716101"/>
                    </a:lnTo>
                    <a:lnTo>
                      <a:pt x="827503" y="1898968"/>
                    </a:lnTo>
                    <a:lnTo>
                      <a:pt x="807195" y="1543607"/>
                    </a:lnTo>
                    <a:lnTo>
                      <a:pt x="807195" y="2115768"/>
                    </a:lnTo>
                    <a:lnTo>
                      <a:pt x="802118" y="2076675"/>
                    </a:lnTo>
                    <a:lnTo>
                      <a:pt x="797039" y="2041134"/>
                    </a:lnTo>
                    <a:lnTo>
                      <a:pt x="781808" y="2056365"/>
                    </a:lnTo>
                    <a:cubicBezTo>
                      <a:pt x="776731" y="2086830"/>
                      <a:pt x="776731" y="2122371"/>
                      <a:pt x="776731" y="2152836"/>
                    </a:cubicBezTo>
                    <a:cubicBezTo>
                      <a:pt x="776731" y="2157913"/>
                      <a:pt x="771654" y="2157913"/>
                      <a:pt x="771654" y="2173146"/>
                    </a:cubicBezTo>
                    <a:cubicBezTo>
                      <a:pt x="771654" y="2183249"/>
                      <a:pt x="776731" y="2223867"/>
                      <a:pt x="776731" y="2244177"/>
                    </a:cubicBezTo>
                    <a:cubicBezTo>
                      <a:pt x="776731" y="2223867"/>
                      <a:pt x="771654" y="2198480"/>
                      <a:pt x="766577" y="2178172"/>
                    </a:cubicBezTo>
                    <a:cubicBezTo>
                      <a:pt x="761498" y="2183249"/>
                      <a:pt x="761498" y="2188326"/>
                      <a:pt x="761498" y="2198480"/>
                    </a:cubicBezTo>
                    <a:lnTo>
                      <a:pt x="781808" y="2513276"/>
                    </a:lnTo>
                    <a:cubicBezTo>
                      <a:pt x="776731" y="2457424"/>
                      <a:pt x="766577" y="2396498"/>
                      <a:pt x="756420" y="2340646"/>
                    </a:cubicBezTo>
                    <a:cubicBezTo>
                      <a:pt x="751343" y="2355879"/>
                      <a:pt x="751343" y="2371110"/>
                      <a:pt x="751343" y="2381264"/>
                    </a:cubicBezTo>
                    <a:cubicBezTo>
                      <a:pt x="751343" y="2411729"/>
                      <a:pt x="766577" y="2690932"/>
                      <a:pt x="791962" y="2756936"/>
                    </a:cubicBezTo>
                    <a:cubicBezTo>
                      <a:pt x="786885" y="2746782"/>
                      <a:pt x="776731" y="2711241"/>
                      <a:pt x="776731" y="2701086"/>
                    </a:cubicBezTo>
                    <a:cubicBezTo>
                      <a:pt x="776731" y="2685855"/>
                      <a:pt x="680260" y="2066521"/>
                      <a:pt x="644719" y="1746699"/>
                    </a:cubicBezTo>
                    <a:cubicBezTo>
                      <a:pt x="629488" y="1609610"/>
                      <a:pt x="629488" y="1472524"/>
                      <a:pt x="619334" y="1335486"/>
                    </a:cubicBezTo>
                    <a:lnTo>
                      <a:pt x="599023" y="853190"/>
                    </a:lnTo>
                    <a:cubicBezTo>
                      <a:pt x="548251" y="898885"/>
                      <a:pt x="187810" y="1264403"/>
                      <a:pt x="131960" y="1264403"/>
                    </a:cubicBezTo>
                    <a:cubicBezTo>
                      <a:pt x="116778" y="1264403"/>
                      <a:pt x="101547" y="1254249"/>
                      <a:pt x="86314" y="1254249"/>
                    </a:cubicBezTo>
                    <a:cubicBezTo>
                      <a:pt x="76160" y="1254249"/>
                      <a:pt x="66006" y="1269480"/>
                      <a:pt x="55850" y="1269480"/>
                    </a:cubicBezTo>
                    <a:cubicBezTo>
                      <a:pt x="40618" y="1269480"/>
                      <a:pt x="40618" y="1264403"/>
                      <a:pt x="35541" y="1259326"/>
                    </a:cubicBezTo>
                    <a:cubicBezTo>
                      <a:pt x="40618" y="1249172"/>
                      <a:pt x="55850" y="1244095"/>
                      <a:pt x="66006" y="1233939"/>
                    </a:cubicBezTo>
                    <a:cubicBezTo>
                      <a:pt x="60929" y="1228862"/>
                      <a:pt x="50772" y="1228862"/>
                      <a:pt x="45695" y="1228862"/>
                    </a:cubicBezTo>
                    <a:cubicBezTo>
                      <a:pt x="50772" y="1208553"/>
                      <a:pt x="91391" y="1178089"/>
                      <a:pt x="86314" y="1157779"/>
                    </a:cubicBezTo>
                    <a:cubicBezTo>
                      <a:pt x="60929" y="1178089"/>
                      <a:pt x="35541" y="1198397"/>
                      <a:pt x="10154" y="1223784"/>
                    </a:cubicBezTo>
                    <a:cubicBezTo>
                      <a:pt x="10154" y="1218707"/>
                      <a:pt x="5077" y="1218707"/>
                      <a:pt x="5077" y="1203474"/>
                    </a:cubicBezTo>
                    <a:cubicBezTo>
                      <a:pt x="5077" y="1193320"/>
                      <a:pt x="15231" y="1188243"/>
                      <a:pt x="15231" y="1178089"/>
                    </a:cubicBezTo>
                    <a:cubicBezTo>
                      <a:pt x="15231" y="1162856"/>
                      <a:pt x="0" y="1127314"/>
                      <a:pt x="0" y="1112083"/>
                    </a:cubicBezTo>
                    <a:cubicBezTo>
                      <a:pt x="0" y="1101929"/>
                      <a:pt x="15231" y="1086696"/>
                      <a:pt x="20308" y="1076541"/>
                    </a:cubicBezTo>
                    <a:cubicBezTo>
                      <a:pt x="55850" y="1005458"/>
                      <a:pt x="131960" y="939504"/>
                      <a:pt x="203043" y="883654"/>
                    </a:cubicBezTo>
                    <a:cubicBezTo>
                      <a:pt x="228429" y="858267"/>
                      <a:pt x="269047" y="832879"/>
                      <a:pt x="304589" y="812571"/>
                    </a:cubicBezTo>
                    <a:cubicBezTo>
                      <a:pt x="401059" y="746565"/>
                      <a:pt x="507683" y="695793"/>
                      <a:pt x="604100" y="645020"/>
                    </a:cubicBezTo>
                    <a:cubicBezTo>
                      <a:pt x="609177" y="624710"/>
                      <a:pt x="609177" y="599322"/>
                      <a:pt x="614257" y="579014"/>
                    </a:cubicBezTo>
                    <a:lnTo>
                      <a:pt x="609177" y="558704"/>
                    </a:lnTo>
                    <a:cubicBezTo>
                      <a:pt x="502604" y="655174"/>
                      <a:pt x="370595" y="731334"/>
                      <a:pt x="269047" y="807494"/>
                    </a:cubicBezTo>
                    <a:cubicBezTo>
                      <a:pt x="274124" y="802417"/>
                      <a:pt x="284280" y="792261"/>
                      <a:pt x="284280" y="782107"/>
                    </a:cubicBezTo>
                    <a:cubicBezTo>
                      <a:pt x="284280" y="771953"/>
                      <a:pt x="309666" y="771953"/>
                      <a:pt x="324899" y="736411"/>
                    </a:cubicBezTo>
                    <a:cubicBezTo>
                      <a:pt x="289357" y="751642"/>
                      <a:pt x="263970" y="787184"/>
                      <a:pt x="233506" y="787184"/>
                    </a:cubicBezTo>
                    <a:cubicBezTo>
                      <a:pt x="238583" y="782107"/>
                      <a:pt x="248739" y="771953"/>
                      <a:pt x="248739" y="761799"/>
                    </a:cubicBezTo>
                    <a:cubicBezTo>
                      <a:pt x="248739" y="746565"/>
                      <a:pt x="289357" y="726257"/>
                      <a:pt x="304589" y="700870"/>
                    </a:cubicBezTo>
                    <a:cubicBezTo>
                      <a:pt x="284280" y="716101"/>
                      <a:pt x="263970" y="736411"/>
                      <a:pt x="243662" y="751642"/>
                    </a:cubicBezTo>
                    <a:cubicBezTo>
                      <a:pt x="248739" y="741488"/>
                      <a:pt x="263970" y="726257"/>
                      <a:pt x="279203" y="711024"/>
                    </a:cubicBezTo>
                    <a:lnTo>
                      <a:pt x="263970" y="695793"/>
                    </a:lnTo>
                    <a:cubicBezTo>
                      <a:pt x="258893" y="700870"/>
                      <a:pt x="253816" y="705947"/>
                      <a:pt x="253816" y="711024"/>
                    </a:cubicBezTo>
                    <a:cubicBezTo>
                      <a:pt x="253816" y="711024"/>
                      <a:pt x="258893" y="716101"/>
                      <a:pt x="243662" y="721180"/>
                    </a:cubicBezTo>
                    <a:cubicBezTo>
                      <a:pt x="243662" y="705947"/>
                      <a:pt x="248739" y="680559"/>
                      <a:pt x="233506" y="665328"/>
                    </a:cubicBezTo>
                    <a:cubicBezTo>
                      <a:pt x="223352" y="690716"/>
                      <a:pt x="213197" y="721180"/>
                      <a:pt x="197964" y="746565"/>
                    </a:cubicBezTo>
                    <a:cubicBezTo>
                      <a:pt x="203043" y="726257"/>
                      <a:pt x="213197" y="700870"/>
                      <a:pt x="213197" y="685638"/>
                    </a:cubicBezTo>
                    <a:cubicBezTo>
                      <a:pt x="213197" y="675482"/>
                      <a:pt x="208120" y="670405"/>
                      <a:pt x="203043" y="665328"/>
                    </a:cubicBezTo>
                    <a:cubicBezTo>
                      <a:pt x="192887" y="680559"/>
                      <a:pt x="192887" y="700870"/>
                      <a:pt x="182733" y="716101"/>
                    </a:cubicBezTo>
                    <a:cubicBezTo>
                      <a:pt x="218274" y="563781"/>
                      <a:pt x="289357" y="386125"/>
                      <a:pt x="406136" y="259192"/>
                    </a:cubicBezTo>
                    <a:lnTo>
                      <a:pt x="421367" y="243961"/>
                    </a:lnTo>
                    <a:cubicBezTo>
                      <a:pt x="416290" y="259192"/>
                      <a:pt x="390903" y="269346"/>
                      <a:pt x="401059" y="294733"/>
                    </a:cubicBezTo>
                    <a:lnTo>
                      <a:pt x="411213" y="284579"/>
                    </a:lnTo>
                    <a:cubicBezTo>
                      <a:pt x="406136" y="294733"/>
                      <a:pt x="385826" y="315044"/>
                      <a:pt x="390903" y="345506"/>
                    </a:cubicBezTo>
                    <a:cubicBezTo>
                      <a:pt x="401058" y="330275"/>
                      <a:pt x="411213" y="313774"/>
                      <a:pt x="420733" y="297273"/>
                    </a:cubicBezTo>
                    <a:lnTo>
                      <a:pt x="426300" y="286954"/>
                    </a:lnTo>
                    <a:lnTo>
                      <a:pt x="423906" y="294734"/>
                    </a:lnTo>
                    <a:cubicBezTo>
                      <a:pt x="423271" y="300764"/>
                      <a:pt x="423906" y="307428"/>
                      <a:pt x="426444" y="315044"/>
                    </a:cubicBezTo>
                    <a:cubicBezTo>
                      <a:pt x="461986" y="289656"/>
                      <a:pt x="502604" y="264269"/>
                      <a:pt x="538097" y="249038"/>
                    </a:cubicBezTo>
                    <a:lnTo>
                      <a:pt x="527992" y="259192"/>
                    </a:lnTo>
                    <a:cubicBezTo>
                      <a:pt x="533017" y="264269"/>
                      <a:pt x="533017" y="264269"/>
                      <a:pt x="543174" y="264269"/>
                    </a:cubicBezTo>
                    <a:cubicBezTo>
                      <a:pt x="558405" y="264269"/>
                      <a:pt x="583792" y="254115"/>
                      <a:pt x="609177" y="249038"/>
                    </a:cubicBezTo>
                    <a:cubicBezTo>
                      <a:pt x="588869" y="259192"/>
                      <a:pt x="568559" y="274425"/>
                      <a:pt x="548251" y="289656"/>
                    </a:cubicBezTo>
                    <a:cubicBezTo>
                      <a:pt x="548251" y="289656"/>
                      <a:pt x="548251" y="294733"/>
                      <a:pt x="553328" y="299810"/>
                    </a:cubicBezTo>
                    <a:lnTo>
                      <a:pt x="614257" y="269346"/>
                    </a:lnTo>
                    <a:cubicBezTo>
                      <a:pt x="538097" y="330275"/>
                      <a:pt x="441678" y="375971"/>
                      <a:pt x="380749" y="457208"/>
                    </a:cubicBezTo>
                    <a:lnTo>
                      <a:pt x="361469" y="490750"/>
                    </a:lnTo>
                    <a:lnTo>
                      <a:pt x="370595" y="467364"/>
                    </a:lnTo>
                    <a:lnTo>
                      <a:pt x="360365" y="492671"/>
                    </a:lnTo>
                    <a:lnTo>
                      <a:pt x="356949" y="498612"/>
                    </a:lnTo>
                    <a:cubicBezTo>
                      <a:pt x="338861" y="542867"/>
                      <a:pt x="335053" y="594246"/>
                      <a:pt x="319822" y="639941"/>
                    </a:cubicBezTo>
                    <a:lnTo>
                      <a:pt x="324899" y="660251"/>
                    </a:lnTo>
                    <a:cubicBezTo>
                      <a:pt x="368056" y="622171"/>
                      <a:pt x="412482" y="585373"/>
                      <a:pt x="456902" y="550479"/>
                    </a:cubicBezTo>
                    <a:lnTo>
                      <a:pt x="540674" y="488049"/>
                    </a:lnTo>
                    <a:lnTo>
                      <a:pt x="533017" y="507982"/>
                    </a:lnTo>
                    <a:cubicBezTo>
                      <a:pt x="573638" y="467364"/>
                      <a:pt x="629488" y="467364"/>
                      <a:pt x="624411" y="416589"/>
                    </a:cubicBezTo>
                    <a:cubicBezTo>
                      <a:pt x="629488" y="386125"/>
                      <a:pt x="629488" y="350585"/>
                      <a:pt x="634565" y="320121"/>
                    </a:cubicBezTo>
                    <a:cubicBezTo>
                      <a:pt x="639642" y="299810"/>
                      <a:pt x="644719" y="274425"/>
                      <a:pt x="644719" y="254115"/>
                    </a:cubicBezTo>
                    <a:cubicBezTo>
                      <a:pt x="654875" y="203342"/>
                      <a:pt x="665029" y="142465"/>
                      <a:pt x="680260" y="91690"/>
                    </a:cubicBezTo>
                    <a:cubicBezTo>
                      <a:pt x="690417" y="66305"/>
                      <a:pt x="690417" y="30763"/>
                      <a:pt x="725958" y="15530"/>
                    </a:cubicBezTo>
                    <a:cubicBezTo>
                      <a:pt x="746266" y="5376"/>
                      <a:pt x="766577" y="35840"/>
                      <a:pt x="786885" y="299"/>
                    </a:cubicBezTo>
                    <a:close/>
                    <a:moveTo>
                      <a:pt x="746266" y="30763"/>
                    </a:moveTo>
                    <a:lnTo>
                      <a:pt x="741189" y="45994"/>
                    </a:lnTo>
                    <a:cubicBezTo>
                      <a:pt x="746266" y="45994"/>
                      <a:pt x="756420" y="40917"/>
                      <a:pt x="761498" y="30763"/>
                    </a:cubicBezTo>
                    <a:lnTo>
                      <a:pt x="746266" y="30763"/>
                    </a:lnTo>
                    <a:close/>
                    <a:moveTo>
                      <a:pt x="527992" y="507982"/>
                    </a:moveTo>
                    <a:cubicBezTo>
                      <a:pt x="522915" y="507982"/>
                      <a:pt x="517838" y="513059"/>
                      <a:pt x="512760" y="518136"/>
                    </a:cubicBezTo>
                    <a:cubicBezTo>
                      <a:pt x="517838" y="518136"/>
                      <a:pt x="522915" y="513059"/>
                      <a:pt x="527992" y="507982"/>
                    </a:cubicBezTo>
                    <a:close/>
                    <a:moveTo>
                      <a:pt x="507683" y="523214"/>
                    </a:moveTo>
                    <a:cubicBezTo>
                      <a:pt x="502604" y="523214"/>
                      <a:pt x="497527" y="528291"/>
                      <a:pt x="492450" y="533368"/>
                    </a:cubicBezTo>
                    <a:cubicBezTo>
                      <a:pt x="497527" y="533368"/>
                      <a:pt x="502604" y="528291"/>
                      <a:pt x="507683" y="523214"/>
                    </a:cubicBezTo>
                    <a:close/>
                    <a:moveTo>
                      <a:pt x="487373" y="538445"/>
                    </a:moveTo>
                    <a:cubicBezTo>
                      <a:pt x="467063" y="553627"/>
                      <a:pt x="446755" y="568860"/>
                      <a:pt x="431523" y="579014"/>
                    </a:cubicBezTo>
                    <a:cubicBezTo>
                      <a:pt x="451832" y="568860"/>
                      <a:pt x="472142" y="553627"/>
                      <a:pt x="487373" y="538445"/>
                    </a:cubicBezTo>
                    <a:close/>
                    <a:moveTo>
                      <a:pt x="426444" y="584091"/>
                    </a:moveTo>
                    <a:cubicBezTo>
                      <a:pt x="421367" y="584091"/>
                      <a:pt x="411213" y="594245"/>
                      <a:pt x="406136" y="599322"/>
                    </a:cubicBezTo>
                    <a:cubicBezTo>
                      <a:pt x="411213" y="599322"/>
                      <a:pt x="421367" y="589168"/>
                      <a:pt x="426444" y="584091"/>
                    </a:cubicBezTo>
                    <a:close/>
                    <a:moveTo>
                      <a:pt x="401059" y="604399"/>
                    </a:moveTo>
                    <a:cubicBezTo>
                      <a:pt x="395982" y="604399"/>
                      <a:pt x="390903" y="609478"/>
                      <a:pt x="385826" y="614555"/>
                    </a:cubicBezTo>
                    <a:cubicBezTo>
                      <a:pt x="390903" y="614555"/>
                      <a:pt x="395982" y="609478"/>
                      <a:pt x="401059" y="604399"/>
                    </a:cubicBezTo>
                    <a:close/>
                    <a:moveTo>
                      <a:pt x="345207" y="528291"/>
                    </a:moveTo>
                    <a:cubicBezTo>
                      <a:pt x="340130" y="538445"/>
                      <a:pt x="340130" y="548601"/>
                      <a:pt x="340130" y="553627"/>
                    </a:cubicBezTo>
                    <a:cubicBezTo>
                      <a:pt x="340130" y="543524"/>
                      <a:pt x="345207" y="533368"/>
                      <a:pt x="345207" y="528291"/>
                    </a:cubicBezTo>
                    <a:close/>
                    <a:moveTo>
                      <a:pt x="329976" y="573937"/>
                    </a:moveTo>
                    <a:cubicBezTo>
                      <a:pt x="324899" y="584091"/>
                      <a:pt x="324899" y="594245"/>
                      <a:pt x="324899" y="599322"/>
                    </a:cubicBezTo>
                    <a:cubicBezTo>
                      <a:pt x="324899" y="589168"/>
                      <a:pt x="329976" y="579014"/>
                      <a:pt x="329976" y="573937"/>
                    </a:cubicBezTo>
                    <a:close/>
                    <a:moveTo>
                      <a:pt x="248739" y="629787"/>
                    </a:moveTo>
                    <a:cubicBezTo>
                      <a:pt x="248739" y="639941"/>
                      <a:pt x="243662" y="650097"/>
                      <a:pt x="243662" y="655174"/>
                    </a:cubicBezTo>
                    <a:cubicBezTo>
                      <a:pt x="248739" y="645020"/>
                      <a:pt x="248739" y="634864"/>
                      <a:pt x="248739" y="629787"/>
                    </a:cubicBezTo>
                    <a:close/>
                    <a:moveTo>
                      <a:pt x="142114" y="1208553"/>
                    </a:moveTo>
                    <a:cubicBezTo>
                      <a:pt x="131960" y="1218707"/>
                      <a:pt x="121855" y="1223784"/>
                      <a:pt x="111701" y="1233939"/>
                    </a:cubicBezTo>
                    <a:cubicBezTo>
                      <a:pt x="126883" y="1228862"/>
                      <a:pt x="147191" y="1218707"/>
                      <a:pt x="162423" y="1208553"/>
                    </a:cubicBezTo>
                    <a:lnTo>
                      <a:pt x="142114" y="1208553"/>
                    </a:ln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C32F46B1-6A99-338A-21A4-391BF5A145AF}"/>
                </a:ext>
              </a:extLst>
            </p:cNvPr>
            <p:cNvGrpSpPr/>
            <p:nvPr/>
          </p:nvGrpSpPr>
          <p:grpSpPr>
            <a:xfrm>
              <a:off x="9178841" y="4161269"/>
              <a:ext cx="1056471" cy="1674107"/>
              <a:chOff x="9089040" y="4179590"/>
              <a:chExt cx="1231381" cy="1951273"/>
            </a:xfrm>
            <a:grpFill/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64C5B348-2507-9D70-917A-BE40C03ED72F}"/>
                  </a:ext>
                </a:extLst>
              </p:cNvPr>
              <p:cNvSpPr/>
              <p:nvPr/>
            </p:nvSpPr>
            <p:spPr>
              <a:xfrm>
                <a:off x="9135166" y="4179590"/>
                <a:ext cx="1071421" cy="915334"/>
              </a:xfrm>
              <a:custGeom>
                <a:avLst/>
                <a:gdLst>
                  <a:gd name="connsiteX0" fmla="*/ 751344 w 1533152"/>
                  <a:gd name="connsiteY0" fmla="*/ 0 h 1309800"/>
                  <a:gd name="connsiteX1" fmla="*/ 786886 w 1533152"/>
                  <a:gd name="connsiteY1" fmla="*/ 45696 h 1309800"/>
                  <a:gd name="connsiteX2" fmla="*/ 756421 w 1533152"/>
                  <a:gd name="connsiteY2" fmla="*/ 10154 h 1309800"/>
                  <a:gd name="connsiteX3" fmla="*/ 751344 w 1533152"/>
                  <a:gd name="connsiteY3" fmla="*/ 30462 h 1309800"/>
                  <a:gd name="connsiteX4" fmla="*/ 766577 w 1533152"/>
                  <a:gd name="connsiteY4" fmla="*/ 66004 h 1309800"/>
                  <a:gd name="connsiteX5" fmla="*/ 771654 w 1533152"/>
                  <a:gd name="connsiteY5" fmla="*/ 45696 h 1309800"/>
                  <a:gd name="connsiteX6" fmla="*/ 781809 w 1533152"/>
                  <a:gd name="connsiteY6" fmla="*/ 86314 h 1309800"/>
                  <a:gd name="connsiteX7" fmla="*/ 771654 w 1533152"/>
                  <a:gd name="connsiteY7" fmla="*/ 182733 h 1309800"/>
                  <a:gd name="connsiteX8" fmla="*/ 1116862 w 1533152"/>
                  <a:gd name="connsiteY8" fmla="*/ 111700 h 1309800"/>
                  <a:gd name="connsiteX9" fmla="*/ 1533152 w 1533152"/>
                  <a:gd name="connsiteY9" fmla="*/ 436599 h 1309800"/>
                  <a:gd name="connsiteX10" fmla="*/ 964593 w 1533152"/>
                  <a:gd name="connsiteY10" fmla="*/ 1304723 h 1309800"/>
                  <a:gd name="connsiteX11" fmla="*/ 1243795 w 1533152"/>
                  <a:gd name="connsiteY11" fmla="*/ 1061010 h 1309800"/>
                  <a:gd name="connsiteX12" fmla="*/ 1243795 w 1533152"/>
                  <a:gd name="connsiteY12" fmla="*/ 1055933 h 1309800"/>
                  <a:gd name="connsiteX13" fmla="*/ 883356 w 1533152"/>
                  <a:gd name="connsiteY13" fmla="*/ 1309800 h 1309800"/>
                  <a:gd name="connsiteX14" fmla="*/ 959516 w 1533152"/>
                  <a:gd name="connsiteY14" fmla="*/ 1248871 h 1309800"/>
                  <a:gd name="connsiteX15" fmla="*/ 868123 w 1533152"/>
                  <a:gd name="connsiteY15" fmla="*/ 1284413 h 1309800"/>
                  <a:gd name="connsiteX16" fmla="*/ 883356 w 1533152"/>
                  <a:gd name="connsiteY16" fmla="*/ 1274259 h 1309800"/>
                  <a:gd name="connsiteX17" fmla="*/ 878279 w 1533152"/>
                  <a:gd name="connsiteY17" fmla="*/ 1264105 h 1309800"/>
                  <a:gd name="connsiteX18" fmla="*/ 847814 w 1533152"/>
                  <a:gd name="connsiteY18" fmla="*/ 1274259 h 1309800"/>
                  <a:gd name="connsiteX19" fmla="*/ 893510 w 1533152"/>
                  <a:gd name="connsiteY19" fmla="*/ 1218407 h 1309800"/>
                  <a:gd name="connsiteX20" fmla="*/ 842737 w 1533152"/>
                  <a:gd name="connsiteY20" fmla="*/ 1248871 h 1309800"/>
                  <a:gd name="connsiteX21" fmla="*/ 837658 w 1533152"/>
                  <a:gd name="connsiteY21" fmla="*/ 1238717 h 1309800"/>
                  <a:gd name="connsiteX22" fmla="*/ 929052 w 1533152"/>
                  <a:gd name="connsiteY22" fmla="*/ 1127016 h 1309800"/>
                  <a:gd name="connsiteX23" fmla="*/ 1345342 w 1533152"/>
                  <a:gd name="connsiteY23" fmla="*/ 578713 h 1309800"/>
                  <a:gd name="connsiteX24" fmla="*/ 1345342 w 1533152"/>
                  <a:gd name="connsiteY24" fmla="*/ 472140 h 1309800"/>
                  <a:gd name="connsiteX25" fmla="*/ 1121939 w 1533152"/>
                  <a:gd name="connsiteY25" fmla="*/ 309666 h 1309800"/>
                  <a:gd name="connsiteX26" fmla="*/ 898587 w 1533152"/>
                  <a:gd name="connsiteY26" fmla="*/ 345208 h 1309800"/>
                  <a:gd name="connsiteX27" fmla="*/ 888433 w 1533152"/>
                  <a:gd name="connsiteY27" fmla="*/ 340131 h 1309800"/>
                  <a:gd name="connsiteX28" fmla="*/ 929052 w 1533152"/>
                  <a:gd name="connsiteY28" fmla="*/ 329974 h 1309800"/>
                  <a:gd name="connsiteX29" fmla="*/ 939206 w 1533152"/>
                  <a:gd name="connsiteY29" fmla="*/ 319820 h 1309800"/>
                  <a:gd name="connsiteX30" fmla="*/ 923975 w 1533152"/>
                  <a:gd name="connsiteY30" fmla="*/ 314743 h 1309800"/>
                  <a:gd name="connsiteX31" fmla="*/ 786886 w 1533152"/>
                  <a:gd name="connsiteY31" fmla="*/ 345208 h 1309800"/>
                  <a:gd name="connsiteX32" fmla="*/ 771654 w 1533152"/>
                  <a:gd name="connsiteY32" fmla="*/ 374402 h 1309800"/>
                  <a:gd name="connsiteX33" fmla="*/ 771458 w 1533152"/>
                  <a:gd name="connsiteY33" fmla="*/ 382951 h 1309800"/>
                  <a:gd name="connsiteX34" fmla="*/ 770860 w 1533152"/>
                  <a:gd name="connsiteY34" fmla="*/ 375037 h 1309800"/>
                  <a:gd name="connsiteX35" fmla="*/ 756421 w 1533152"/>
                  <a:gd name="connsiteY35" fmla="*/ 355362 h 1309800"/>
                  <a:gd name="connsiteX36" fmla="*/ 741190 w 1533152"/>
                  <a:gd name="connsiteY36" fmla="*/ 512759 h 1309800"/>
                  <a:gd name="connsiteX37" fmla="*/ 741190 w 1533152"/>
                  <a:gd name="connsiteY37" fmla="*/ 614255 h 1309800"/>
                  <a:gd name="connsiteX38" fmla="*/ 1020443 w 1533152"/>
                  <a:gd name="connsiteY38" fmla="*/ 512759 h 1309800"/>
                  <a:gd name="connsiteX39" fmla="*/ 1040753 w 1533152"/>
                  <a:gd name="connsiteY39" fmla="*/ 512759 h 1309800"/>
                  <a:gd name="connsiteX40" fmla="*/ 949360 w 1533152"/>
                  <a:gd name="connsiteY40" fmla="*/ 558456 h 1309800"/>
                  <a:gd name="connsiteX41" fmla="*/ 959516 w 1533152"/>
                  <a:gd name="connsiteY41" fmla="*/ 563534 h 1309800"/>
                  <a:gd name="connsiteX42" fmla="*/ 1071218 w 1533152"/>
                  <a:gd name="connsiteY42" fmla="*/ 533069 h 1309800"/>
                  <a:gd name="connsiteX43" fmla="*/ 908741 w 1533152"/>
                  <a:gd name="connsiteY43" fmla="*/ 634565 h 1309800"/>
                  <a:gd name="connsiteX44" fmla="*/ 908741 w 1533152"/>
                  <a:gd name="connsiteY44" fmla="*/ 644719 h 1309800"/>
                  <a:gd name="connsiteX45" fmla="*/ 1061061 w 1533152"/>
                  <a:gd name="connsiteY45" fmla="*/ 563534 h 1309800"/>
                  <a:gd name="connsiteX46" fmla="*/ 741190 w 1533152"/>
                  <a:gd name="connsiteY46" fmla="*/ 776731 h 1309800"/>
                  <a:gd name="connsiteX47" fmla="*/ 725959 w 1533152"/>
                  <a:gd name="connsiteY47" fmla="*/ 883354 h 1309800"/>
                  <a:gd name="connsiteX48" fmla="*/ 731036 w 1533152"/>
                  <a:gd name="connsiteY48" fmla="*/ 913818 h 1309800"/>
                  <a:gd name="connsiteX49" fmla="*/ 751344 w 1533152"/>
                  <a:gd name="connsiteY49" fmla="*/ 827504 h 1309800"/>
                  <a:gd name="connsiteX50" fmla="*/ 756421 w 1533152"/>
                  <a:gd name="connsiteY50" fmla="*/ 898587 h 1309800"/>
                  <a:gd name="connsiteX51" fmla="*/ 1116862 w 1533152"/>
                  <a:gd name="connsiteY51" fmla="*/ 741190 h 1309800"/>
                  <a:gd name="connsiteX52" fmla="*/ 1081372 w 1533152"/>
                  <a:gd name="connsiteY52" fmla="*/ 761498 h 1309800"/>
                  <a:gd name="connsiteX53" fmla="*/ 1091475 w 1533152"/>
                  <a:gd name="connsiteY53" fmla="*/ 766575 h 1309800"/>
                  <a:gd name="connsiteX54" fmla="*/ 1142249 w 1533152"/>
                  <a:gd name="connsiteY54" fmla="*/ 751344 h 1309800"/>
                  <a:gd name="connsiteX55" fmla="*/ 1096554 w 1533152"/>
                  <a:gd name="connsiteY55" fmla="*/ 781808 h 1309800"/>
                  <a:gd name="connsiteX56" fmla="*/ 1106708 w 1533152"/>
                  <a:gd name="connsiteY56" fmla="*/ 786885 h 1309800"/>
                  <a:gd name="connsiteX57" fmla="*/ 1182868 w 1533152"/>
                  <a:gd name="connsiteY57" fmla="*/ 756421 h 1309800"/>
                  <a:gd name="connsiteX58" fmla="*/ 1121939 w 1533152"/>
                  <a:gd name="connsiteY58" fmla="*/ 817350 h 1309800"/>
                  <a:gd name="connsiteX59" fmla="*/ 1198099 w 1533152"/>
                  <a:gd name="connsiteY59" fmla="*/ 771652 h 1309800"/>
                  <a:gd name="connsiteX60" fmla="*/ 1157481 w 1533152"/>
                  <a:gd name="connsiteY60" fmla="*/ 847812 h 1309800"/>
                  <a:gd name="connsiteX61" fmla="*/ 461986 w 1533152"/>
                  <a:gd name="connsiteY61" fmla="*/ 1279336 h 1309800"/>
                  <a:gd name="connsiteX62" fmla="*/ 426445 w 1533152"/>
                  <a:gd name="connsiteY62" fmla="*/ 1274259 h 1309800"/>
                  <a:gd name="connsiteX63" fmla="*/ 461986 w 1533152"/>
                  <a:gd name="connsiteY63" fmla="*/ 1259025 h 1309800"/>
                  <a:gd name="connsiteX64" fmla="*/ 395983 w 1533152"/>
                  <a:gd name="connsiteY64" fmla="*/ 1248871 h 1309800"/>
                  <a:gd name="connsiteX65" fmla="*/ 411214 w 1533152"/>
                  <a:gd name="connsiteY65" fmla="*/ 1243794 h 1309800"/>
                  <a:gd name="connsiteX66" fmla="*/ 411214 w 1533152"/>
                  <a:gd name="connsiteY66" fmla="*/ 1228563 h 1309800"/>
                  <a:gd name="connsiteX67" fmla="*/ 360441 w 1533152"/>
                  <a:gd name="connsiteY67" fmla="*/ 1228563 h 1309800"/>
                  <a:gd name="connsiteX68" fmla="*/ 390904 w 1533152"/>
                  <a:gd name="connsiteY68" fmla="*/ 1208253 h 1309800"/>
                  <a:gd name="connsiteX69" fmla="*/ 395983 w 1533152"/>
                  <a:gd name="connsiteY69" fmla="*/ 1182865 h 1309800"/>
                  <a:gd name="connsiteX70" fmla="*/ 360441 w 1533152"/>
                  <a:gd name="connsiteY70" fmla="*/ 1198099 h 1309800"/>
                  <a:gd name="connsiteX71" fmla="*/ 370595 w 1533152"/>
                  <a:gd name="connsiteY71" fmla="*/ 1187945 h 1309800"/>
                  <a:gd name="connsiteX72" fmla="*/ 365518 w 1533152"/>
                  <a:gd name="connsiteY72" fmla="*/ 1172711 h 1309800"/>
                  <a:gd name="connsiteX73" fmla="*/ 351997 w 1533152"/>
                  <a:gd name="connsiteY73" fmla="*/ 1180035 h 1309800"/>
                  <a:gd name="connsiteX74" fmla="*/ 639694 w 1533152"/>
                  <a:gd name="connsiteY74" fmla="*/ 959514 h 1309800"/>
                  <a:gd name="connsiteX75" fmla="*/ 624463 w 1533152"/>
                  <a:gd name="connsiteY75" fmla="*/ 842735 h 1309800"/>
                  <a:gd name="connsiteX76" fmla="*/ 223404 w 1533152"/>
                  <a:gd name="connsiteY76" fmla="*/ 1040701 h 1309800"/>
                  <a:gd name="connsiteX77" fmla="*/ 279204 w 1533152"/>
                  <a:gd name="connsiteY77" fmla="*/ 1005160 h 1309800"/>
                  <a:gd name="connsiteX78" fmla="*/ 264022 w 1533152"/>
                  <a:gd name="connsiteY78" fmla="*/ 989927 h 1309800"/>
                  <a:gd name="connsiteX79" fmla="*/ 192939 w 1533152"/>
                  <a:gd name="connsiteY79" fmla="*/ 1030545 h 1309800"/>
                  <a:gd name="connsiteX80" fmla="*/ 192939 w 1533152"/>
                  <a:gd name="connsiteY80" fmla="*/ 1040701 h 1309800"/>
                  <a:gd name="connsiteX81" fmla="*/ 203093 w 1533152"/>
                  <a:gd name="connsiteY81" fmla="*/ 1091474 h 1309800"/>
                  <a:gd name="connsiteX82" fmla="*/ 198016 w 1533152"/>
                  <a:gd name="connsiteY82" fmla="*/ 1081320 h 1309800"/>
                  <a:gd name="connsiteX83" fmla="*/ 192939 w 1533152"/>
                  <a:gd name="connsiteY83" fmla="*/ 1101628 h 1309800"/>
                  <a:gd name="connsiteX84" fmla="*/ 218326 w 1533152"/>
                  <a:gd name="connsiteY84" fmla="*/ 1228563 h 1309800"/>
                  <a:gd name="connsiteX85" fmla="*/ 182785 w 1533152"/>
                  <a:gd name="connsiteY85" fmla="*/ 1147326 h 1309800"/>
                  <a:gd name="connsiteX86" fmla="*/ 177708 w 1533152"/>
                  <a:gd name="connsiteY86" fmla="*/ 1162557 h 1309800"/>
                  <a:gd name="connsiteX87" fmla="*/ 192939 w 1533152"/>
                  <a:gd name="connsiteY87" fmla="*/ 1243794 h 1309800"/>
                  <a:gd name="connsiteX88" fmla="*/ 147244 w 1533152"/>
                  <a:gd name="connsiteY88" fmla="*/ 1061010 h 1309800"/>
                  <a:gd name="connsiteX89" fmla="*/ 137089 w 1533152"/>
                  <a:gd name="connsiteY89" fmla="*/ 1050856 h 1309800"/>
                  <a:gd name="connsiteX90" fmla="*/ 132010 w 1533152"/>
                  <a:gd name="connsiteY90" fmla="*/ 1066087 h 1309800"/>
                  <a:gd name="connsiteX91" fmla="*/ 192939 w 1533152"/>
                  <a:gd name="connsiteY91" fmla="*/ 1299646 h 1309800"/>
                  <a:gd name="connsiteX92" fmla="*/ 147244 w 1533152"/>
                  <a:gd name="connsiteY92" fmla="*/ 1233640 h 1309800"/>
                  <a:gd name="connsiteX93" fmla="*/ 142166 w 1533152"/>
                  <a:gd name="connsiteY93" fmla="*/ 1243794 h 1309800"/>
                  <a:gd name="connsiteX94" fmla="*/ 172629 w 1533152"/>
                  <a:gd name="connsiteY94" fmla="*/ 1309800 h 1309800"/>
                  <a:gd name="connsiteX95" fmla="*/ 0 w 1533152"/>
                  <a:gd name="connsiteY95" fmla="*/ 736111 h 1309800"/>
                  <a:gd name="connsiteX96" fmla="*/ 0 w 1533152"/>
                  <a:gd name="connsiteY96" fmla="*/ 517836 h 1309800"/>
                  <a:gd name="connsiteX97" fmla="*/ 10155 w 1533152"/>
                  <a:gd name="connsiteY97" fmla="*/ 477217 h 1309800"/>
                  <a:gd name="connsiteX98" fmla="*/ 66006 w 1533152"/>
                  <a:gd name="connsiteY98" fmla="*/ 416291 h 1309800"/>
                  <a:gd name="connsiteX99" fmla="*/ 66006 w 1533152"/>
                  <a:gd name="connsiteY99" fmla="*/ 446755 h 1309800"/>
                  <a:gd name="connsiteX100" fmla="*/ 116779 w 1533152"/>
                  <a:gd name="connsiteY100" fmla="*/ 370595 h 1309800"/>
                  <a:gd name="connsiteX101" fmla="*/ 126933 w 1533152"/>
                  <a:gd name="connsiteY101" fmla="*/ 472140 h 1309800"/>
                  <a:gd name="connsiteX102" fmla="*/ 157398 w 1533152"/>
                  <a:gd name="connsiteY102" fmla="*/ 370595 h 1309800"/>
                  <a:gd name="connsiteX103" fmla="*/ 167552 w 1533152"/>
                  <a:gd name="connsiteY103" fmla="*/ 441676 h 1309800"/>
                  <a:gd name="connsiteX104" fmla="*/ 177708 w 1533152"/>
                  <a:gd name="connsiteY104" fmla="*/ 416291 h 1309800"/>
                  <a:gd name="connsiteX105" fmla="*/ 187862 w 1533152"/>
                  <a:gd name="connsiteY105" fmla="*/ 472140 h 1309800"/>
                  <a:gd name="connsiteX106" fmla="*/ 644771 w 1533152"/>
                  <a:gd name="connsiteY106" fmla="*/ 223352 h 1309800"/>
                  <a:gd name="connsiteX107" fmla="*/ 649848 w 1533152"/>
                  <a:gd name="connsiteY107" fmla="*/ 197964 h 1309800"/>
                  <a:gd name="connsiteX108" fmla="*/ 680261 w 1533152"/>
                  <a:gd name="connsiteY108" fmla="*/ 50773 h 1309800"/>
                  <a:gd name="connsiteX109" fmla="*/ 685338 w 1533152"/>
                  <a:gd name="connsiteY109" fmla="*/ 71081 h 1309800"/>
                  <a:gd name="connsiteX110" fmla="*/ 731036 w 1533152"/>
                  <a:gd name="connsiteY110" fmla="*/ 5077 h 1309800"/>
                  <a:gd name="connsiteX111" fmla="*/ 741190 w 1533152"/>
                  <a:gd name="connsiteY111" fmla="*/ 20308 h 1309800"/>
                  <a:gd name="connsiteX112" fmla="*/ 751344 w 1533152"/>
                  <a:gd name="connsiteY112" fmla="*/ 0 h 1309800"/>
                  <a:gd name="connsiteX113" fmla="*/ 731036 w 1533152"/>
                  <a:gd name="connsiteY113" fmla="*/ 45696 h 1309800"/>
                  <a:gd name="connsiteX114" fmla="*/ 725959 w 1533152"/>
                  <a:gd name="connsiteY114" fmla="*/ 81237 h 1309800"/>
                  <a:gd name="connsiteX115" fmla="*/ 731036 w 1533152"/>
                  <a:gd name="connsiteY115" fmla="*/ 45696 h 1309800"/>
                  <a:gd name="connsiteX116" fmla="*/ 761498 w 1533152"/>
                  <a:gd name="connsiteY116" fmla="*/ 71081 h 1309800"/>
                  <a:gd name="connsiteX117" fmla="*/ 746267 w 1533152"/>
                  <a:gd name="connsiteY117" fmla="*/ 187810 h 1309800"/>
                  <a:gd name="connsiteX118" fmla="*/ 761498 w 1533152"/>
                  <a:gd name="connsiteY118" fmla="*/ 71081 h 1309800"/>
                  <a:gd name="connsiteX119" fmla="*/ 989979 w 1533152"/>
                  <a:gd name="connsiteY119" fmla="*/ 274125 h 1309800"/>
                  <a:gd name="connsiteX120" fmla="*/ 974314 w 1533152"/>
                  <a:gd name="connsiteY120" fmla="*/ 276964 h 1309800"/>
                  <a:gd name="connsiteX121" fmla="*/ 946743 w 1533152"/>
                  <a:gd name="connsiteY121" fmla="*/ 279996 h 1309800"/>
                  <a:gd name="connsiteX122" fmla="*/ 918294 w 1533152"/>
                  <a:gd name="connsiteY122" fmla="*/ 287118 h 1309800"/>
                  <a:gd name="connsiteX123" fmla="*/ 888433 w 1533152"/>
                  <a:gd name="connsiteY123" fmla="*/ 292530 h 1309800"/>
                  <a:gd name="connsiteX124" fmla="*/ 786886 w 1533152"/>
                  <a:gd name="connsiteY124" fmla="*/ 314743 h 1309800"/>
                  <a:gd name="connsiteX125" fmla="*/ 781809 w 1533152"/>
                  <a:gd name="connsiteY125" fmla="*/ 329974 h 1309800"/>
                  <a:gd name="connsiteX126" fmla="*/ 889068 w 1533152"/>
                  <a:gd name="connsiteY126" fmla="*/ 294434 h 1309800"/>
                  <a:gd name="connsiteX127" fmla="*/ 918294 w 1533152"/>
                  <a:gd name="connsiteY127" fmla="*/ 287118 h 1309800"/>
                  <a:gd name="connsiteX128" fmla="*/ 974314 w 1533152"/>
                  <a:gd name="connsiteY128" fmla="*/ 276964 h 1309800"/>
                  <a:gd name="connsiteX129" fmla="*/ 1000135 w 1533152"/>
                  <a:gd name="connsiteY129" fmla="*/ 274125 h 1309800"/>
                  <a:gd name="connsiteX130" fmla="*/ 989979 w 1533152"/>
                  <a:gd name="connsiteY130" fmla="*/ 274125 h 1309800"/>
                  <a:gd name="connsiteX131" fmla="*/ 771654 w 1533152"/>
                  <a:gd name="connsiteY131" fmla="*/ 319820 h 1309800"/>
                  <a:gd name="connsiteX132" fmla="*/ 761498 w 1533152"/>
                  <a:gd name="connsiteY132" fmla="*/ 340131 h 1309800"/>
                  <a:gd name="connsiteX133" fmla="*/ 771654 w 1533152"/>
                  <a:gd name="connsiteY133" fmla="*/ 335053 h 1309800"/>
                  <a:gd name="connsiteX134" fmla="*/ 771654 w 1533152"/>
                  <a:gd name="connsiteY134" fmla="*/ 319820 h 1309800"/>
                  <a:gd name="connsiteX135" fmla="*/ 634617 w 1533152"/>
                  <a:gd name="connsiteY135" fmla="*/ 370595 h 1309800"/>
                  <a:gd name="connsiteX136" fmla="*/ 187862 w 1533152"/>
                  <a:gd name="connsiteY136" fmla="*/ 578713 h 1309800"/>
                  <a:gd name="connsiteX137" fmla="*/ 187862 w 1533152"/>
                  <a:gd name="connsiteY137" fmla="*/ 939205 h 1309800"/>
                  <a:gd name="connsiteX138" fmla="*/ 624463 w 1533152"/>
                  <a:gd name="connsiteY138" fmla="*/ 665030 h 1309800"/>
                  <a:gd name="connsiteX139" fmla="*/ 624463 w 1533152"/>
                  <a:gd name="connsiteY139" fmla="*/ 401057 h 1309800"/>
                  <a:gd name="connsiteX140" fmla="*/ 228481 w 1533152"/>
                  <a:gd name="connsiteY140" fmla="*/ 583790 h 1309800"/>
                  <a:gd name="connsiteX141" fmla="*/ 228481 w 1533152"/>
                  <a:gd name="connsiteY141" fmla="*/ 573636 h 1309800"/>
                  <a:gd name="connsiteX142" fmla="*/ 629540 w 1533152"/>
                  <a:gd name="connsiteY142" fmla="*/ 380749 h 1309800"/>
                  <a:gd name="connsiteX143" fmla="*/ 634617 w 1533152"/>
                  <a:gd name="connsiteY143" fmla="*/ 370595 h 1309800"/>
                  <a:gd name="connsiteX144" fmla="*/ 731036 w 1533152"/>
                  <a:gd name="connsiteY144" fmla="*/ 370595 h 1309800"/>
                  <a:gd name="connsiteX145" fmla="*/ 725959 w 1533152"/>
                  <a:gd name="connsiteY145" fmla="*/ 482296 h 1309800"/>
                  <a:gd name="connsiteX146" fmla="*/ 731036 w 1533152"/>
                  <a:gd name="connsiteY146" fmla="*/ 370595 h 1309800"/>
                  <a:gd name="connsiteX147" fmla="*/ 720880 w 1533152"/>
                  <a:gd name="connsiteY147" fmla="*/ 791962 h 1309800"/>
                  <a:gd name="connsiteX148" fmla="*/ 720880 w 1533152"/>
                  <a:gd name="connsiteY148" fmla="*/ 837658 h 1309800"/>
                  <a:gd name="connsiteX149" fmla="*/ 720880 w 1533152"/>
                  <a:gd name="connsiteY149" fmla="*/ 791962 h 1309800"/>
                  <a:gd name="connsiteX150" fmla="*/ 710726 w 1533152"/>
                  <a:gd name="connsiteY150" fmla="*/ 832581 h 1309800"/>
                  <a:gd name="connsiteX151" fmla="*/ 700571 w 1533152"/>
                  <a:gd name="connsiteY151" fmla="*/ 923972 h 1309800"/>
                  <a:gd name="connsiteX152" fmla="*/ 715803 w 1533152"/>
                  <a:gd name="connsiteY152" fmla="*/ 878277 h 1309800"/>
                  <a:gd name="connsiteX153" fmla="*/ 710726 w 1533152"/>
                  <a:gd name="connsiteY153" fmla="*/ 832581 h 1309800"/>
                  <a:gd name="connsiteX154" fmla="*/ 35542 w 1533152"/>
                  <a:gd name="connsiteY154" fmla="*/ 467063 h 1309800"/>
                  <a:gd name="connsiteX155" fmla="*/ 30465 w 1533152"/>
                  <a:gd name="connsiteY155" fmla="*/ 492451 h 1309800"/>
                  <a:gd name="connsiteX156" fmla="*/ 35542 w 1533152"/>
                  <a:gd name="connsiteY156" fmla="*/ 467063 h 1309800"/>
                  <a:gd name="connsiteX157" fmla="*/ 208170 w 1533152"/>
                  <a:gd name="connsiteY157" fmla="*/ 512759 h 1309800"/>
                  <a:gd name="connsiteX158" fmla="*/ 187862 w 1533152"/>
                  <a:gd name="connsiteY158" fmla="*/ 527992 h 1309800"/>
                  <a:gd name="connsiteX159" fmla="*/ 208170 w 1533152"/>
                  <a:gd name="connsiteY159" fmla="*/ 512759 h 1309800"/>
                  <a:gd name="connsiteX160" fmla="*/ 233558 w 1533152"/>
                  <a:gd name="connsiteY160" fmla="*/ 974747 h 1309800"/>
                  <a:gd name="connsiteX161" fmla="*/ 192939 w 1533152"/>
                  <a:gd name="connsiteY161" fmla="*/ 989927 h 1309800"/>
                  <a:gd name="connsiteX162" fmla="*/ 192939 w 1533152"/>
                  <a:gd name="connsiteY162" fmla="*/ 1005160 h 1309800"/>
                  <a:gd name="connsiteX163" fmla="*/ 233558 w 1533152"/>
                  <a:gd name="connsiteY163" fmla="*/ 974747 h 1309800"/>
                  <a:gd name="connsiteX164" fmla="*/ 111702 w 1533152"/>
                  <a:gd name="connsiteY164" fmla="*/ 1071166 h 1309800"/>
                  <a:gd name="connsiteX165" fmla="*/ 106624 w 1533152"/>
                  <a:gd name="connsiteY165" fmla="*/ 1102899 h 1309800"/>
                  <a:gd name="connsiteX166" fmla="*/ 110062 w 1533152"/>
                  <a:gd name="connsiteY166" fmla="*/ 1113294 h 1309800"/>
                  <a:gd name="connsiteX167" fmla="*/ 110433 w 1533152"/>
                  <a:gd name="connsiteY167" fmla="*/ 1116227 h 1309800"/>
                  <a:gd name="connsiteX168" fmla="*/ 116779 w 1533152"/>
                  <a:gd name="connsiteY168" fmla="*/ 1142247 h 1309800"/>
                  <a:gd name="connsiteX169" fmla="*/ 113130 w 1533152"/>
                  <a:gd name="connsiteY169" fmla="*/ 1122573 h 1309800"/>
                  <a:gd name="connsiteX170" fmla="*/ 110062 w 1533152"/>
                  <a:gd name="connsiteY170" fmla="*/ 1113294 h 1309800"/>
                  <a:gd name="connsiteX171" fmla="*/ 108212 w 1533152"/>
                  <a:gd name="connsiteY171" fmla="*/ 1098695 h 1309800"/>
                  <a:gd name="connsiteX172" fmla="*/ 111702 w 1533152"/>
                  <a:gd name="connsiteY172" fmla="*/ 1071166 h 1309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</a:cxnLst>
                <a:rect l="l" t="t" r="r" b="b"/>
                <a:pathLst>
                  <a:path w="1533152" h="1309800">
                    <a:moveTo>
                      <a:pt x="751344" y="0"/>
                    </a:moveTo>
                    <a:cubicBezTo>
                      <a:pt x="761498" y="10154"/>
                      <a:pt x="776732" y="30462"/>
                      <a:pt x="786886" y="45696"/>
                    </a:cubicBezTo>
                    <a:cubicBezTo>
                      <a:pt x="776732" y="35540"/>
                      <a:pt x="766577" y="20308"/>
                      <a:pt x="756421" y="10154"/>
                    </a:cubicBezTo>
                    <a:cubicBezTo>
                      <a:pt x="751344" y="15231"/>
                      <a:pt x="751344" y="15231"/>
                      <a:pt x="751344" y="30462"/>
                    </a:cubicBezTo>
                    <a:cubicBezTo>
                      <a:pt x="751344" y="40619"/>
                      <a:pt x="756421" y="55850"/>
                      <a:pt x="766577" y="66004"/>
                    </a:cubicBezTo>
                    <a:cubicBezTo>
                      <a:pt x="771654" y="60927"/>
                      <a:pt x="771654" y="50773"/>
                      <a:pt x="771654" y="45696"/>
                    </a:cubicBezTo>
                    <a:cubicBezTo>
                      <a:pt x="776732" y="55850"/>
                      <a:pt x="781809" y="71081"/>
                      <a:pt x="781809" y="86314"/>
                    </a:cubicBezTo>
                    <a:cubicBezTo>
                      <a:pt x="781809" y="106623"/>
                      <a:pt x="751344" y="111700"/>
                      <a:pt x="771654" y="182733"/>
                    </a:cubicBezTo>
                    <a:cubicBezTo>
                      <a:pt x="883356" y="137087"/>
                      <a:pt x="1005212" y="111700"/>
                      <a:pt x="1116862" y="111700"/>
                    </a:cubicBezTo>
                    <a:cubicBezTo>
                      <a:pt x="1304724" y="111700"/>
                      <a:pt x="1533152" y="182733"/>
                      <a:pt x="1533152" y="436599"/>
                    </a:cubicBezTo>
                    <a:cubicBezTo>
                      <a:pt x="1533152" y="746267"/>
                      <a:pt x="1365652" y="1106705"/>
                      <a:pt x="964593" y="1304723"/>
                    </a:cubicBezTo>
                    <a:cubicBezTo>
                      <a:pt x="1045830" y="1243794"/>
                      <a:pt x="1152403" y="1162557"/>
                      <a:pt x="1243795" y="1061010"/>
                    </a:cubicBezTo>
                    <a:lnTo>
                      <a:pt x="1243795" y="1055933"/>
                    </a:lnTo>
                    <a:cubicBezTo>
                      <a:pt x="1127016" y="1157480"/>
                      <a:pt x="1000135" y="1279336"/>
                      <a:pt x="883356" y="1309800"/>
                    </a:cubicBezTo>
                    <a:cubicBezTo>
                      <a:pt x="898587" y="1294567"/>
                      <a:pt x="944283" y="1284413"/>
                      <a:pt x="959516" y="1248871"/>
                    </a:cubicBezTo>
                    <a:cubicBezTo>
                      <a:pt x="929052" y="1264105"/>
                      <a:pt x="898587" y="1274259"/>
                      <a:pt x="868123" y="1284413"/>
                    </a:cubicBezTo>
                    <a:cubicBezTo>
                      <a:pt x="873200" y="1279336"/>
                      <a:pt x="878279" y="1279336"/>
                      <a:pt x="883356" y="1274259"/>
                    </a:cubicBezTo>
                    <a:cubicBezTo>
                      <a:pt x="883356" y="1274259"/>
                      <a:pt x="883356" y="1269182"/>
                      <a:pt x="878279" y="1264105"/>
                    </a:cubicBezTo>
                    <a:cubicBezTo>
                      <a:pt x="873200" y="1269182"/>
                      <a:pt x="863046" y="1274259"/>
                      <a:pt x="847814" y="1274259"/>
                    </a:cubicBezTo>
                    <a:cubicBezTo>
                      <a:pt x="857969" y="1259025"/>
                      <a:pt x="888433" y="1238717"/>
                      <a:pt x="893510" y="1218407"/>
                    </a:cubicBezTo>
                    <a:cubicBezTo>
                      <a:pt x="878279" y="1228563"/>
                      <a:pt x="857969" y="1238717"/>
                      <a:pt x="842737" y="1248871"/>
                    </a:cubicBezTo>
                    <a:cubicBezTo>
                      <a:pt x="842737" y="1248871"/>
                      <a:pt x="837658" y="1248871"/>
                      <a:pt x="837658" y="1238717"/>
                    </a:cubicBezTo>
                    <a:cubicBezTo>
                      <a:pt x="837658" y="1223486"/>
                      <a:pt x="918897" y="1132093"/>
                      <a:pt x="929052" y="1127016"/>
                    </a:cubicBezTo>
                    <a:cubicBezTo>
                      <a:pt x="1106708" y="964591"/>
                      <a:pt x="1319955" y="761498"/>
                      <a:pt x="1345342" y="578713"/>
                    </a:cubicBezTo>
                    <a:lnTo>
                      <a:pt x="1345342" y="472140"/>
                    </a:lnTo>
                    <a:cubicBezTo>
                      <a:pt x="1335188" y="324897"/>
                      <a:pt x="1208255" y="309666"/>
                      <a:pt x="1121939" y="309666"/>
                    </a:cubicBezTo>
                    <a:cubicBezTo>
                      <a:pt x="1055984" y="309666"/>
                      <a:pt x="969670" y="324897"/>
                      <a:pt x="898587" y="345208"/>
                    </a:cubicBezTo>
                    <a:cubicBezTo>
                      <a:pt x="898587" y="345208"/>
                      <a:pt x="893510" y="345208"/>
                      <a:pt x="888433" y="340131"/>
                    </a:cubicBezTo>
                    <a:cubicBezTo>
                      <a:pt x="898587" y="335053"/>
                      <a:pt x="913818" y="329974"/>
                      <a:pt x="929052" y="329974"/>
                    </a:cubicBezTo>
                    <a:cubicBezTo>
                      <a:pt x="929052" y="324897"/>
                      <a:pt x="934129" y="324897"/>
                      <a:pt x="939206" y="319820"/>
                    </a:cubicBezTo>
                    <a:cubicBezTo>
                      <a:pt x="934129" y="314743"/>
                      <a:pt x="934129" y="314743"/>
                      <a:pt x="923975" y="314743"/>
                    </a:cubicBezTo>
                    <a:cubicBezTo>
                      <a:pt x="908741" y="314743"/>
                      <a:pt x="827504" y="329974"/>
                      <a:pt x="786886" y="345208"/>
                    </a:cubicBezTo>
                    <a:cubicBezTo>
                      <a:pt x="776732" y="347747"/>
                      <a:pt x="772924" y="360440"/>
                      <a:pt x="771654" y="374402"/>
                    </a:cubicBezTo>
                    <a:lnTo>
                      <a:pt x="771458" y="382951"/>
                    </a:lnTo>
                    <a:lnTo>
                      <a:pt x="770860" y="375037"/>
                    </a:lnTo>
                    <a:cubicBezTo>
                      <a:pt x="768480" y="367104"/>
                      <a:pt x="764037" y="360440"/>
                      <a:pt x="756421" y="355362"/>
                    </a:cubicBezTo>
                    <a:cubicBezTo>
                      <a:pt x="751344" y="406136"/>
                      <a:pt x="741190" y="497528"/>
                      <a:pt x="741190" y="512759"/>
                    </a:cubicBezTo>
                    <a:lnTo>
                      <a:pt x="741190" y="614255"/>
                    </a:lnTo>
                    <a:cubicBezTo>
                      <a:pt x="847814" y="573636"/>
                      <a:pt x="934129" y="522915"/>
                      <a:pt x="1020443" y="512759"/>
                    </a:cubicBezTo>
                    <a:lnTo>
                      <a:pt x="1040753" y="512759"/>
                    </a:lnTo>
                    <a:cubicBezTo>
                      <a:pt x="1020443" y="527992"/>
                      <a:pt x="984901" y="543223"/>
                      <a:pt x="949360" y="558456"/>
                    </a:cubicBezTo>
                    <a:cubicBezTo>
                      <a:pt x="949360" y="558456"/>
                      <a:pt x="944283" y="563534"/>
                      <a:pt x="959516" y="563534"/>
                    </a:cubicBezTo>
                    <a:cubicBezTo>
                      <a:pt x="969670" y="563534"/>
                      <a:pt x="1035676" y="538146"/>
                      <a:pt x="1071218" y="533069"/>
                    </a:cubicBezTo>
                    <a:cubicBezTo>
                      <a:pt x="1020443" y="568611"/>
                      <a:pt x="964593" y="599024"/>
                      <a:pt x="908741" y="634565"/>
                    </a:cubicBezTo>
                    <a:lnTo>
                      <a:pt x="908741" y="644719"/>
                    </a:lnTo>
                    <a:lnTo>
                      <a:pt x="1061061" y="563534"/>
                    </a:lnTo>
                    <a:cubicBezTo>
                      <a:pt x="954439" y="634565"/>
                      <a:pt x="832581" y="685338"/>
                      <a:pt x="741190" y="776731"/>
                    </a:cubicBezTo>
                    <a:cubicBezTo>
                      <a:pt x="715803" y="797039"/>
                      <a:pt x="731036" y="847812"/>
                      <a:pt x="725959" y="883354"/>
                    </a:cubicBezTo>
                    <a:lnTo>
                      <a:pt x="731036" y="913818"/>
                    </a:lnTo>
                    <a:cubicBezTo>
                      <a:pt x="766577" y="888431"/>
                      <a:pt x="741190" y="852891"/>
                      <a:pt x="751344" y="827504"/>
                    </a:cubicBezTo>
                    <a:cubicBezTo>
                      <a:pt x="756421" y="847812"/>
                      <a:pt x="751344" y="873199"/>
                      <a:pt x="756421" y="898587"/>
                    </a:cubicBezTo>
                    <a:cubicBezTo>
                      <a:pt x="868123" y="817350"/>
                      <a:pt x="995058" y="761498"/>
                      <a:pt x="1116862" y="741190"/>
                    </a:cubicBezTo>
                    <a:cubicBezTo>
                      <a:pt x="1106708" y="746267"/>
                      <a:pt x="1091475" y="756421"/>
                      <a:pt x="1081372" y="761498"/>
                    </a:cubicBezTo>
                    <a:cubicBezTo>
                      <a:pt x="1081372" y="761498"/>
                      <a:pt x="1076295" y="766575"/>
                      <a:pt x="1091475" y="766575"/>
                    </a:cubicBezTo>
                    <a:cubicBezTo>
                      <a:pt x="1101631" y="766575"/>
                      <a:pt x="1127016" y="756421"/>
                      <a:pt x="1142249" y="751344"/>
                    </a:cubicBezTo>
                    <a:lnTo>
                      <a:pt x="1096554" y="781808"/>
                    </a:lnTo>
                    <a:cubicBezTo>
                      <a:pt x="1096554" y="781808"/>
                      <a:pt x="1091475" y="786885"/>
                      <a:pt x="1106708" y="786885"/>
                    </a:cubicBezTo>
                    <a:cubicBezTo>
                      <a:pt x="1116862" y="786885"/>
                      <a:pt x="1157481" y="761498"/>
                      <a:pt x="1182868" y="756421"/>
                    </a:cubicBezTo>
                    <a:cubicBezTo>
                      <a:pt x="1162558" y="771652"/>
                      <a:pt x="1121939" y="786885"/>
                      <a:pt x="1121939" y="817350"/>
                    </a:cubicBezTo>
                    <a:lnTo>
                      <a:pt x="1198099" y="771652"/>
                    </a:lnTo>
                    <a:cubicBezTo>
                      <a:pt x="1193022" y="797039"/>
                      <a:pt x="1177791" y="822427"/>
                      <a:pt x="1157481" y="847812"/>
                    </a:cubicBezTo>
                    <a:cubicBezTo>
                      <a:pt x="954439" y="1050856"/>
                      <a:pt x="644771" y="1223486"/>
                      <a:pt x="461986" y="1279336"/>
                    </a:cubicBezTo>
                    <a:lnTo>
                      <a:pt x="426445" y="1274259"/>
                    </a:lnTo>
                    <a:cubicBezTo>
                      <a:pt x="441678" y="1269182"/>
                      <a:pt x="441678" y="1289490"/>
                      <a:pt x="461986" y="1259025"/>
                    </a:cubicBezTo>
                    <a:cubicBezTo>
                      <a:pt x="446755" y="1259025"/>
                      <a:pt x="406137" y="1264105"/>
                      <a:pt x="395983" y="1248871"/>
                    </a:cubicBezTo>
                    <a:cubicBezTo>
                      <a:pt x="401060" y="1248871"/>
                      <a:pt x="406137" y="1248871"/>
                      <a:pt x="411214" y="1243794"/>
                    </a:cubicBezTo>
                    <a:lnTo>
                      <a:pt x="411214" y="1228563"/>
                    </a:lnTo>
                    <a:cubicBezTo>
                      <a:pt x="395983" y="1223486"/>
                      <a:pt x="375672" y="1228563"/>
                      <a:pt x="360441" y="1228563"/>
                    </a:cubicBezTo>
                    <a:cubicBezTo>
                      <a:pt x="370595" y="1223486"/>
                      <a:pt x="385826" y="1218407"/>
                      <a:pt x="390904" y="1208253"/>
                    </a:cubicBezTo>
                    <a:cubicBezTo>
                      <a:pt x="390904" y="1203176"/>
                      <a:pt x="395983" y="1198099"/>
                      <a:pt x="395983" y="1182865"/>
                    </a:cubicBezTo>
                    <a:cubicBezTo>
                      <a:pt x="385826" y="1187945"/>
                      <a:pt x="370595" y="1193022"/>
                      <a:pt x="360441" y="1198099"/>
                    </a:cubicBezTo>
                    <a:lnTo>
                      <a:pt x="370595" y="1187945"/>
                    </a:lnTo>
                    <a:cubicBezTo>
                      <a:pt x="370595" y="1182865"/>
                      <a:pt x="370595" y="1177788"/>
                      <a:pt x="365518" y="1172711"/>
                    </a:cubicBezTo>
                    <a:lnTo>
                      <a:pt x="351997" y="1180035"/>
                    </a:lnTo>
                    <a:lnTo>
                      <a:pt x="639694" y="959514"/>
                    </a:lnTo>
                    <a:cubicBezTo>
                      <a:pt x="634617" y="923972"/>
                      <a:pt x="629540" y="883354"/>
                      <a:pt x="624463" y="842735"/>
                    </a:cubicBezTo>
                    <a:cubicBezTo>
                      <a:pt x="497528" y="908741"/>
                      <a:pt x="345208" y="995006"/>
                      <a:pt x="223404" y="1040701"/>
                    </a:cubicBezTo>
                    <a:cubicBezTo>
                      <a:pt x="238635" y="1035624"/>
                      <a:pt x="258945" y="1015314"/>
                      <a:pt x="279204" y="1005160"/>
                    </a:cubicBezTo>
                    <a:cubicBezTo>
                      <a:pt x="274125" y="1000083"/>
                      <a:pt x="279204" y="989927"/>
                      <a:pt x="264022" y="989927"/>
                    </a:cubicBezTo>
                    <a:cubicBezTo>
                      <a:pt x="253868" y="989927"/>
                      <a:pt x="218326" y="1015314"/>
                      <a:pt x="192939" y="1030545"/>
                    </a:cubicBezTo>
                    <a:lnTo>
                      <a:pt x="192939" y="1040701"/>
                    </a:lnTo>
                    <a:cubicBezTo>
                      <a:pt x="192939" y="1055933"/>
                      <a:pt x="203093" y="1076243"/>
                      <a:pt x="203093" y="1091474"/>
                    </a:cubicBezTo>
                    <a:cubicBezTo>
                      <a:pt x="203093" y="1091474"/>
                      <a:pt x="203093" y="1086397"/>
                      <a:pt x="198016" y="1081320"/>
                    </a:cubicBezTo>
                    <a:cubicBezTo>
                      <a:pt x="192939" y="1086397"/>
                      <a:pt x="192939" y="1086397"/>
                      <a:pt x="192939" y="1101628"/>
                    </a:cubicBezTo>
                    <a:cubicBezTo>
                      <a:pt x="192939" y="1111784"/>
                      <a:pt x="208170" y="1187945"/>
                      <a:pt x="218326" y="1228563"/>
                    </a:cubicBezTo>
                    <a:cubicBezTo>
                      <a:pt x="208170" y="1208253"/>
                      <a:pt x="192939" y="1177788"/>
                      <a:pt x="182785" y="1147326"/>
                    </a:cubicBezTo>
                    <a:cubicBezTo>
                      <a:pt x="177708" y="1152403"/>
                      <a:pt x="177708" y="1147326"/>
                      <a:pt x="177708" y="1162557"/>
                    </a:cubicBezTo>
                    <a:cubicBezTo>
                      <a:pt x="177708" y="1172711"/>
                      <a:pt x="187862" y="1218407"/>
                      <a:pt x="192939" y="1243794"/>
                    </a:cubicBezTo>
                    <a:cubicBezTo>
                      <a:pt x="172629" y="1187945"/>
                      <a:pt x="157398" y="1127016"/>
                      <a:pt x="147244" y="1061010"/>
                    </a:cubicBezTo>
                    <a:cubicBezTo>
                      <a:pt x="142166" y="1061010"/>
                      <a:pt x="142166" y="1055933"/>
                      <a:pt x="137089" y="1050856"/>
                    </a:cubicBezTo>
                    <a:cubicBezTo>
                      <a:pt x="132010" y="1055933"/>
                      <a:pt x="132010" y="1050856"/>
                      <a:pt x="132010" y="1066087"/>
                    </a:cubicBezTo>
                    <a:cubicBezTo>
                      <a:pt x="132010" y="1111784"/>
                      <a:pt x="182785" y="1274259"/>
                      <a:pt x="192939" y="1299646"/>
                    </a:cubicBezTo>
                    <a:cubicBezTo>
                      <a:pt x="177708" y="1279336"/>
                      <a:pt x="157398" y="1253948"/>
                      <a:pt x="147244" y="1233640"/>
                    </a:cubicBezTo>
                    <a:cubicBezTo>
                      <a:pt x="147244" y="1233640"/>
                      <a:pt x="142166" y="1228563"/>
                      <a:pt x="142166" y="1243794"/>
                    </a:cubicBezTo>
                    <a:cubicBezTo>
                      <a:pt x="142166" y="1253948"/>
                      <a:pt x="162475" y="1289490"/>
                      <a:pt x="172629" y="1309800"/>
                    </a:cubicBezTo>
                    <a:cubicBezTo>
                      <a:pt x="35542" y="1233640"/>
                      <a:pt x="0" y="873199"/>
                      <a:pt x="0" y="736111"/>
                    </a:cubicBezTo>
                    <a:lnTo>
                      <a:pt x="0" y="517836"/>
                    </a:lnTo>
                    <a:cubicBezTo>
                      <a:pt x="5078" y="507682"/>
                      <a:pt x="0" y="487374"/>
                      <a:pt x="10155" y="477217"/>
                    </a:cubicBezTo>
                    <a:cubicBezTo>
                      <a:pt x="20309" y="456909"/>
                      <a:pt x="45696" y="436599"/>
                      <a:pt x="66006" y="416291"/>
                    </a:cubicBezTo>
                    <a:cubicBezTo>
                      <a:pt x="60929" y="426445"/>
                      <a:pt x="60929" y="436599"/>
                      <a:pt x="66006" y="446755"/>
                    </a:cubicBezTo>
                    <a:cubicBezTo>
                      <a:pt x="86315" y="421368"/>
                      <a:pt x="101548" y="395980"/>
                      <a:pt x="116779" y="370595"/>
                    </a:cubicBezTo>
                    <a:cubicBezTo>
                      <a:pt x="116779" y="395980"/>
                      <a:pt x="96469" y="456909"/>
                      <a:pt x="126933" y="472140"/>
                    </a:cubicBezTo>
                    <a:cubicBezTo>
                      <a:pt x="132010" y="441676"/>
                      <a:pt x="142166" y="406136"/>
                      <a:pt x="157398" y="370595"/>
                    </a:cubicBezTo>
                    <a:cubicBezTo>
                      <a:pt x="162475" y="380749"/>
                      <a:pt x="167552" y="395980"/>
                      <a:pt x="167552" y="441676"/>
                    </a:cubicBezTo>
                    <a:cubicBezTo>
                      <a:pt x="172629" y="436599"/>
                      <a:pt x="172629" y="426445"/>
                      <a:pt x="177708" y="416291"/>
                    </a:cubicBezTo>
                    <a:cubicBezTo>
                      <a:pt x="182785" y="431522"/>
                      <a:pt x="182785" y="451832"/>
                      <a:pt x="187862" y="472140"/>
                    </a:cubicBezTo>
                    <a:cubicBezTo>
                      <a:pt x="340131" y="355362"/>
                      <a:pt x="492451" y="294435"/>
                      <a:pt x="644771" y="223352"/>
                    </a:cubicBezTo>
                    <a:cubicBezTo>
                      <a:pt x="649848" y="218275"/>
                      <a:pt x="649848" y="208119"/>
                      <a:pt x="649848" y="197964"/>
                    </a:cubicBezTo>
                    <a:cubicBezTo>
                      <a:pt x="654925" y="152320"/>
                      <a:pt x="649848" y="96468"/>
                      <a:pt x="680261" y="50773"/>
                    </a:cubicBezTo>
                    <a:cubicBezTo>
                      <a:pt x="680261" y="55850"/>
                      <a:pt x="680261" y="66004"/>
                      <a:pt x="685338" y="71081"/>
                    </a:cubicBezTo>
                    <a:cubicBezTo>
                      <a:pt x="700571" y="50773"/>
                      <a:pt x="715803" y="5077"/>
                      <a:pt x="731036" y="5077"/>
                    </a:cubicBezTo>
                    <a:cubicBezTo>
                      <a:pt x="741190" y="5077"/>
                      <a:pt x="736113" y="15231"/>
                      <a:pt x="741190" y="20308"/>
                    </a:cubicBezTo>
                    <a:cubicBezTo>
                      <a:pt x="746267" y="15231"/>
                      <a:pt x="751344" y="5077"/>
                      <a:pt x="751344" y="0"/>
                    </a:cubicBezTo>
                    <a:close/>
                    <a:moveTo>
                      <a:pt x="731036" y="45696"/>
                    </a:moveTo>
                    <a:cubicBezTo>
                      <a:pt x="725959" y="55850"/>
                      <a:pt x="725959" y="71081"/>
                      <a:pt x="725959" y="81237"/>
                    </a:cubicBezTo>
                    <a:cubicBezTo>
                      <a:pt x="725959" y="71081"/>
                      <a:pt x="731036" y="55850"/>
                      <a:pt x="731036" y="45696"/>
                    </a:cubicBezTo>
                    <a:close/>
                    <a:moveTo>
                      <a:pt x="761498" y="71081"/>
                    </a:moveTo>
                    <a:cubicBezTo>
                      <a:pt x="746267" y="101545"/>
                      <a:pt x="741190" y="147241"/>
                      <a:pt x="746267" y="187810"/>
                    </a:cubicBezTo>
                    <a:cubicBezTo>
                      <a:pt x="751344" y="162474"/>
                      <a:pt x="756421" y="132010"/>
                      <a:pt x="761498" y="71081"/>
                    </a:cubicBezTo>
                    <a:close/>
                    <a:moveTo>
                      <a:pt x="989979" y="274125"/>
                    </a:moveTo>
                    <a:lnTo>
                      <a:pt x="974314" y="276964"/>
                    </a:lnTo>
                    <a:lnTo>
                      <a:pt x="946743" y="279996"/>
                    </a:lnTo>
                    <a:lnTo>
                      <a:pt x="918294" y="287118"/>
                    </a:lnTo>
                    <a:lnTo>
                      <a:pt x="888433" y="292530"/>
                    </a:lnTo>
                    <a:cubicBezTo>
                      <a:pt x="854161" y="299512"/>
                      <a:pt x="819889" y="307128"/>
                      <a:pt x="786886" y="314743"/>
                    </a:cubicBezTo>
                    <a:cubicBezTo>
                      <a:pt x="781809" y="319820"/>
                      <a:pt x="781809" y="324897"/>
                      <a:pt x="781809" y="329974"/>
                    </a:cubicBezTo>
                    <a:cubicBezTo>
                      <a:pt x="812273" y="319820"/>
                      <a:pt x="850353" y="305858"/>
                      <a:pt x="889068" y="294434"/>
                    </a:cubicBezTo>
                    <a:lnTo>
                      <a:pt x="918294" y="287118"/>
                    </a:lnTo>
                    <a:lnTo>
                      <a:pt x="974314" y="276964"/>
                    </a:lnTo>
                    <a:lnTo>
                      <a:pt x="1000135" y="274125"/>
                    </a:lnTo>
                    <a:lnTo>
                      <a:pt x="989979" y="274125"/>
                    </a:lnTo>
                    <a:close/>
                    <a:moveTo>
                      <a:pt x="771654" y="319820"/>
                    </a:moveTo>
                    <a:cubicBezTo>
                      <a:pt x="761498" y="324897"/>
                      <a:pt x="761498" y="335053"/>
                      <a:pt x="761498" y="340131"/>
                    </a:cubicBezTo>
                    <a:cubicBezTo>
                      <a:pt x="766577" y="335053"/>
                      <a:pt x="771654" y="335053"/>
                      <a:pt x="771654" y="335053"/>
                    </a:cubicBezTo>
                    <a:lnTo>
                      <a:pt x="771654" y="319820"/>
                    </a:lnTo>
                    <a:close/>
                    <a:moveTo>
                      <a:pt x="634617" y="370595"/>
                    </a:moveTo>
                    <a:lnTo>
                      <a:pt x="187862" y="578713"/>
                    </a:lnTo>
                    <a:lnTo>
                      <a:pt x="187862" y="939205"/>
                    </a:lnTo>
                    <a:cubicBezTo>
                      <a:pt x="329977" y="812271"/>
                      <a:pt x="482297" y="731034"/>
                      <a:pt x="624463" y="665030"/>
                    </a:cubicBezTo>
                    <a:lnTo>
                      <a:pt x="624463" y="401057"/>
                    </a:lnTo>
                    <a:lnTo>
                      <a:pt x="228481" y="583790"/>
                    </a:lnTo>
                    <a:lnTo>
                      <a:pt x="228481" y="573636"/>
                    </a:lnTo>
                    <a:cubicBezTo>
                      <a:pt x="350285" y="497528"/>
                      <a:pt x="502605" y="431522"/>
                      <a:pt x="629540" y="380749"/>
                    </a:cubicBezTo>
                    <a:cubicBezTo>
                      <a:pt x="634617" y="380749"/>
                      <a:pt x="634617" y="375672"/>
                      <a:pt x="634617" y="370595"/>
                    </a:cubicBezTo>
                    <a:close/>
                    <a:moveTo>
                      <a:pt x="731036" y="370595"/>
                    </a:moveTo>
                    <a:cubicBezTo>
                      <a:pt x="725959" y="406136"/>
                      <a:pt x="725959" y="446755"/>
                      <a:pt x="725959" y="482296"/>
                    </a:cubicBezTo>
                    <a:cubicBezTo>
                      <a:pt x="725959" y="446755"/>
                      <a:pt x="731036" y="406136"/>
                      <a:pt x="731036" y="370595"/>
                    </a:cubicBezTo>
                    <a:close/>
                    <a:moveTo>
                      <a:pt x="720880" y="791962"/>
                    </a:moveTo>
                    <a:cubicBezTo>
                      <a:pt x="720880" y="807194"/>
                      <a:pt x="715803" y="822427"/>
                      <a:pt x="720880" y="837658"/>
                    </a:cubicBezTo>
                    <a:lnTo>
                      <a:pt x="720880" y="791962"/>
                    </a:lnTo>
                    <a:close/>
                    <a:moveTo>
                      <a:pt x="710726" y="832581"/>
                    </a:moveTo>
                    <a:cubicBezTo>
                      <a:pt x="710726" y="863045"/>
                      <a:pt x="705649" y="893510"/>
                      <a:pt x="700571" y="923972"/>
                    </a:cubicBezTo>
                    <a:cubicBezTo>
                      <a:pt x="700571" y="918895"/>
                      <a:pt x="715803" y="883354"/>
                      <a:pt x="715803" y="878277"/>
                    </a:cubicBezTo>
                    <a:cubicBezTo>
                      <a:pt x="715803" y="863045"/>
                      <a:pt x="710726" y="847812"/>
                      <a:pt x="710726" y="832581"/>
                    </a:cubicBezTo>
                    <a:close/>
                    <a:moveTo>
                      <a:pt x="35542" y="467063"/>
                    </a:moveTo>
                    <a:cubicBezTo>
                      <a:pt x="30465" y="477217"/>
                      <a:pt x="30465" y="487374"/>
                      <a:pt x="30465" y="492451"/>
                    </a:cubicBezTo>
                    <a:cubicBezTo>
                      <a:pt x="35542" y="482296"/>
                      <a:pt x="35542" y="472140"/>
                      <a:pt x="35542" y="467063"/>
                    </a:cubicBezTo>
                    <a:close/>
                    <a:moveTo>
                      <a:pt x="208170" y="512759"/>
                    </a:moveTo>
                    <a:cubicBezTo>
                      <a:pt x="198016" y="517836"/>
                      <a:pt x="187862" y="522915"/>
                      <a:pt x="187862" y="527992"/>
                    </a:cubicBezTo>
                    <a:cubicBezTo>
                      <a:pt x="192939" y="522915"/>
                      <a:pt x="203093" y="517836"/>
                      <a:pt x="208170" y="512759"/>
                    </a:cubicBezTo>
                    <a:close/>
                    <a:moveTo>
                      <a:pt x="233558" y="974747"/>
                    </a:moveTo>
                    <a:cubicBezTo>
                      <a:pt x="218326" y="979773"/>
                      <a:pt x="203093" y="984850"/>
                      <a:pt x="192939" y="989927"/>
                    </a:cubicBezTo>
                    <a:lnTo>
                      <a:pt x="192939" y="1005160"/>
                    </a:lnTo>
                    <a:cubicBezTo>
                      <a:pt x="208170" y="995006"/>
                      <a:pt x="228481" y="979773"/>
                      <a:pt x="233558" y="974747"/>
                    </a:cubicBezTo>
                    <a:close/>
                    <a:moveTo>
                      <a:pt x="111702" y="1071166"/>
                    </a:moveTo>
                    <a:cubicBezTo>
                      <a:pt x="101547" y="1078782"/>
                      <a:pt x="102816" y="1090206"/>
                      <a:pt x="106624" y="1102899"/>
                    </a:cubicBezTo>
                    <a:lnTo>
                      <a:pt x="110062" y="1113294"/>
                    </a:lnTo>
                    <a:lnTo>
                      <a:pt x="110433" y="1116227"/>
                    </a:lnTo>
                    <a:cubicBezTo>
                      <a:pt x="112971" y="1125747"/>
                      <a:pt x="116779" y="1132093"/>
                      <a:pt x="116779" y="1142247"/>
                    </a:cubicBezTo>
                    <a:cubicBezTo>
                      <a:pt x="116779" y="1135901"/>
                      <a:pt x="115193" y="1129237"/>
                      <a:pt x="113130" y="1122573"/>
                    </a:cubicBezTo>
                    <a:lnTo>
                      <a:pt x="110062" y="1113294"/>
                    </a:lnTo>
                    <a:lnTo>
                      <a:pt x="108212" y="1098695"/>
                    </a:lnTo>
                    <a:cubicBezTo>
                      <a:pt x="108212" y="1091475"/>
                      <a:pt x="109164" y="1082590"/>
                      <a:pt x="111702" y="1071166"/>
                    </a:cubicBez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4EB738F5-06D7-3E66-E848-3C821734314C}"/>
                  </a:ext>
                </a:extLst>
              </p:cNvPr>
              <p:cNvSpPr/>
              <p:nvPr/>
            </p:nvSpPr>
            <p:spPr>
              <a:xfrm>
                <a:off x="9089040" y="5009768"/>
                <a:ext cx="1231381" cy="1121095"/>
              </a:xfrm>
              <a:custGeom>
                <a:avLst/>
                <a:gdLst>
                  <a:gd name="connsiteX0" fmla="*/ 1472276 w 1762048"/>
                  <a:gd name="connsiteY0" fmla="*/ 0 h 1604234"/>
                  <a:gd name="connsiteX1" fmla="*/ 1497661 w 1762048"/>
                  <a:gd name="connsiteY1" fmla="*/ 0 h 1604234"/>
                  <a:gd name="connsiteX2" fmla="*/ 1497661 w 1762048"/>
                  <a:gd name="connsiteY2" fmla="*/ 5077 h 1604234"/>
                  <a:gd name="connsiteX3" fmla="*/ 1523049 w 1762048"/>
                  <a:gd name="connsiteY3" fmla="*/ 5077 h 1604234"/>
                  <a:gd name="connsiteX4" fmla="*/ 1578849 w 1762048"/>
                  <a:gd name="connsiteY4" fmla="*/ 10154 h 1604234"/>
                  <a:gd name="connsiteX5" fmla="*/ 1543358 w 1762048"/>
                  <a:gd name="connsiteY5" fmla="*/ 35541 h 1604234"/>
                  <a:gd name="connsiteX6" fmla="*/ 1553513 w 1762048"/>
                  <a:gd name="connsiteY6" fmla="*/ 40618 h 1604234"/>
                  <a:gd name="connsiteX7" fmla="*/ 1609314 w 1762048"/>
                  <a:gd name="connsiteY7" fmla="*/ 25385 h 1604234"/>
                  <a:gd name="connsiteX8" fmla="*/ 1528126 w 1762048"/>
                  <a:gd name="connsiteY8" fmla="*/ 81237 h 1604234"/>
                  <a:gd name="connsiteX9" fmla="*/ 1538280 w 1762048"/>
                  <a:gd name="connsiteY9" fmla="*/ 86314 h 1604234"/>
                  <a:gd name="connsiteX10" fmla="*/ 1594080 w 1762048"/>
                  <a:gd name="connsiteY10" fmla="*/ 60926 h 1604234"/>
                  <a:gd name="connsiteX11" fmla="*/ 1451966 w 1762048"/>
                  <a:gd name="connsiteY11" fmla="*/ 162474 h 1604234"/>
                  <a:gd name="connsiteX12" fmla="*/ 913819 w 1762048"/>
                  <a:gd name="connsiteY12" fmla="*/ 446754 h 1604234"/>
                  <a:gd name="connsiteX13" fmla="*/ 797041 w 1762048"/>
                  <a:gd name="connsiteY13" fmla="*/ 736112 h 1604234"/>
                  <a:gd name="connsiteX14" fmla="*/ 812272 w 1762048"/>
                  <a:gd name="connsiteY14" fmla="*/ 741189 h 1604234"/>
                  <a:gd name="connsiteX15" fmla="*/ 863045 w 1762048"/>
                  <a:gd name="connsiteY15" fmla="*/ 725956 h 1604234"/>
                  <a:gd name="connsiteX16" fmla="*/ 1086448 w 1762048"/>
                  <a:gd name="connsiteY16" fmla="*/ 639642 h 1604234"/>
                  <a:gd name="connsiteX17" fmla="*/ 1558538 w 1762048"/>
                  <a:gd name="connsiteY17" fmla="*/ 472140 h 1604234"/>
                  <a:gd name="connsiteX18" fmla="*/ 1619468 w 1762048"/>
                  <a:gd name="connsiteY18" fmla="*/ 482296 h 1604234"/>
                  <a:gd name="connsiteX19" fmla="*/ 1675317 w 1762048"/>
                  <a:gd name="connsiteY19" fmla="*/ 497527 h 1604234"/>
                  <a:gd name="connsiteX20" fmla="*/ 1700704 w 1762048"/>
                  <a:gd name="connsiteY20" fmla="*/ 543223 h 1604234"/>
                  <a:gd name="connsiteX21" fmla="*/ 1741323 w 1762048"/>
                  <a:gd name="connsiteY21" fmla="*/ 578764 h 1604234"/>
                  <a:gd name="connsiteX22" fmla="*/ 1761634 w 1762048"/>
                  <a:gd name="connsiteY22" fmla="*/ 700570 h 1604234"/>
                  <a:gd name="connsiteX23" fmla="*/ 1243796 w 1762048"/>
                  <a:gd name="connsiteY23" fmla="*/ 1441760 h 1604234"/>
                  <a:gd name="connsiteX24" fmla="*/ 1055984 w 1762048"/>
                  <a:gd name="connsiteY24" fmla="*/ 1563616 h 1604234"/>
                  <a:gd name="connsiteX25" fmla="*/ 837659 w 1762048"/>
                  <a:gd name="connsiteY25" fmla="*/ 1604234 h 1604234"/>
                  <a:gd name="connsiteX26" fmla="*/ 756422 w 1762048"/>
                  <a:gd name="connsiteY26" fmla="*/ 1589001 h 1604234"/>
                  <a:gd name="connsiteX27" fmla="*/ 786885 w 1762048"/>
                  <a:gd name="connsiteY27" fmla="*/ 1573770 h 1604234"/>
                  <a:gd name="connsiteX28" fmla="*/ 791964 w 1762048"/>
                  <a:gd name="connsiteY28" fmla="*/ 1558539 h 1604234"/>
                  <a:gd name="connsiteX29" fmla="*/ 857968 w 1762048"/>
                  <a:gd name="connsiteY29" fmla="*/ 1522997 h 1604234"/>
                  <a:gd name="connsiteX30" fmla="*/ 847814 w 1762048"/>
                  <a:gd name="connsiteY30" fmla="*/ 1517920 h 1604234"/>
                  <a:gd name="connsiteX31" fmla="*/ 776731 w 1762048"/>
                  <a:gd name="connsiteY31" fmla="*/ 1538228 h 1604234"/>
                  <a:gd name="connsiteX32" fmla="*/ 842737 w 1762048"/>
                  <a:gd name="connsiteY32" fmla="*/ 1462068 h 1604234"/>
                  <a:gd name="connsiteX33" fmla="*/ 1289491 w 1762048"/>
                  <a:gd name="connsiteY33" fmla="*/ 1025467 h 1604234"/>
                  <a:gd name="connsiteX34" fmla="*/ 842737 w 1762048"/>
                  <a:gd name="connsiteY34" fmla="*/ 1436681 h 1604234"/>
                  <a:gd name="connsiteX35" fmla="*/ 802118 w 1762048"/>
                  <a:gd name="connsiteY35" fmla="*/ 1462068 h 1604234"/>
                  <a:gd name="connsiteX36" fmla="*/ 1218408 w 1762048"/>
                  <a:gd name="connsiteY36" fmla="*/ 1025467 h 1604234"/>
                  <a:gd name="connsiteX37" fmla="*/ 1426580 w 1762048"/>
                  <a:gd name="connsiteY37" fmla="*/ 786885 h 1604234"/>
                  <a:gd name="connsiteX38" fmla="*/ 1411347 w 1762048"/>
                  <a:gd name="connsiteY38" fmla="*/ 781808 h 1604234"/>
                  <a:gd name="connsiteX39" fmla="*/ 995057 w 1762048"/>
                  <a:gd name="connsiteY39" fmla="*/ 964592 h 1604234"/>
                  <a:gd name="connsiteX40" fmla="*/ 842737 w 1762048"/>
                  <a:gd name="connsiteY40" fmla="*/ 1010236 h 1604234"/>
                  <a:gd name="connsiteX41" fmla="*/ 726009 w 1762048"/>
                  <a:gd name="connsiteY41" fmla="*/ 1015313 h 1604234"/>
                  <a:gd name="connsiteX42" fmla="*/ 604152 w 1762048"/>
                  <a:gd name="connsiteY42" fmla="*/ 969669 h 1604234"/>
                  <a:gd name="connsiteX43" fmla="*/ 573689 w 1762048"/>
                  <a:gd name="connsiteY43" fmla="*/ 923971 h 1604234"/>
                  <a:gd name="connsiteX44" fmla="*/ 563533 w 1762048"/>
                  <a:gd name="connsiteY44" fmla="*/ 812272 h 1604234"/>
                  <a:gd name="connsiteX45" fmla="*/ 599074 w 1762048"/>
                  <a:gd name="connsiteY45" fmla="*/ 578764 h 1604234"/>
                  <a:gd name="connsiteX46" fmla="*/ 213249 w 1762048"/>
                  <a:gd name="connsiteY46" fmla="*/ 695491 h 1604234"/>
                  <a:gd name="connsiteX47" fmla="*/ 86314 w 1762048"/>
                  <a:gd name="connsiteY47" fmla="*/ 659952 h 1604234"/>
                  <a:gd name="connsiteX48" fmla="*/ 106624 w 1762048"/>
                  <a:gd name="connsiteY48" fmla="*/ 665029 h 1604234"/>
                  <a:gd name="connsiteX49" fmla="*/ 111701 w 1762048"/>
                  <a:gd name="connsiteY49" fmla="*/ 649796 h 1604234"/>
                  <a:gd name="connsiteX50" fmla="*/ 20310 w 1762048"/>
                  <a:gd name="connsiteY50" fmla="*/ 629487 h 1604234"/>
                  <a:gd name="connsiteX51" fmla="*/ 35541 w 1762048"/>
                  <a:gd name="connsiteY51" fmla="*/ 634564 h 1604234"/>
                  <a:gd name="connsiteX52" fmla="*/ 91393 w 1762048"/>
                  <a:gd name="connsiteY52" fmla="*/ 619331 h 1604234"/>
                  <a:gd name="connsiteX53" fmla="*/ 90520 w 1762048"/>
                  <a:gd name="connsiteY53" fmla="*/ 612112 h 1604234"/>
                  <a:gd name="connsiteX54" fmla="*/ 89476 w 1762048"/>
                  <a:gd name="connsiteY54" fmla="*/ 611644 h 1604234"/>
                  <a:gd name="connsiteX55" fmla="*/ 107259 w 1762048"/>
                  <a:gd name="connsiteY55" fmla="*/ 606010 h 1604234"/>
                  <a:gd name="connsiteX56" fmla="*/ 137088 w 1762048"/>
                  <a:gd name="connsiteY56" fmla="*/ 593997 h 1604234"/>
                  <a:gd name="connsiteX57" fmla="*/ 111701 w 1762048"/>
                  <a:gd name="connsiteY57" fmla="*/ 588918 h 1604234"/>
                  <a:gd name="connsiteX58" fmla="*/ 50774 w 1762048"/>
                  <a:gd name="connsiteY58" fmla="*/ 599074 h 1604234"/>
                  <a:gd name="connsiteX59" fmla="*/ 0 w 1762048"/>
                  <a:gd name="connsiteY59" fmla="*/ 593997 h 1604234"/>
                  <a:gd name="connsiteX60" fmla="*/ 60928 w 1762048"/>
                  <a:gd name="connsiteY60" fmla="*/ 568610 h 1604234"/>
                  <a:gd name="connsiteX61" fmla="*/ 25387 w 1762048"/>
                  <a:gd name="connsiteY61" fmla="*/ 563533 h 1604234"/>
                  <a:gd name="connsiteX62" fmla="*/ 756422 w 1762048"/>
                  <a:gd name="connsiteY62" fmla="*/ 243659 h 1604234"/>
                  <a:gd name="connsiteX63" fmla="*/ 807195 w 1762048"/>
                  <a:gd name="connsiteY63" fmla="*/ 182782 h 1604234"/>
                  <a:gd name="connsiteX64" fmla="*/ 857968 w 1762048"/>
                  <a:gd name="connsiteY64" fmla="*/ 147240 h 1604234"/>
                  <a:gd name="connsiteX65" fmla="*/ 837659 w 1762048"/>
                  <a:gd name="connsiteY65" fmla="*/ 208118 h 1604234"/>
                  <a:gd name="connsiteX66" fmla="*/ 863045 w 1762048"/>
                  <a:gd name="connsiteY66" fmla="*/ 172628 h 1604234"/>
                  <a:gd name="connsiteX67" fmla="*/ 873201 w 1762048"/>
                  <a:gd name="connsiteY67" fmla="*/ 197964 h 1604234"/>
                  <a:gd name="connsiteX68" fmla="*/ 888432 w 1762048"/>
                  <a:gd name="connsiteY68" fmla="*/ 157397 h 1604234"/>
                  <a:gd name="connsiteX69" fmla="*/ 903663 w 1762048"/>
                  <a:gd name="connsiteY69" fmla="*/ 182782 h 1604234"/>
                  <a:gd name="connsiteX70" fmla="*/ 1066140 w 1762048"/>
                  <a:gd name="connsiteY70" fmla="*/ 116778 h 1604234"/>
                  <a:gd name="connsiteX71" fmla="*/ 1472276 w 1762048"/>
                  <a:gd name="connsiteY71" fmla="*/ 0 h 1604234"/>
                  <a:gd name="connsiteX72" fmla="*/ 116778 w 1762048"/>
                  <a:gd name="connsiteY72" fmla="*/ 654873 h 1604234"/>
                  <a:gd name="connsiteX73" fmla="*/ 147243 w 1762048"/>
                  <a:gd name="connsiteY73" fmla="*/ 659952 h 1604234"/>
                  <a:gd name="connsiteX74" fmla="*/ 116778 w 1762048"/>
                  <a:gd name="connsiteY74" fmla="*/ 654873 h 1604234"/>
                  <a:gd name="connsiteX75" fmla="*/ 614308 w 1762048"/>
                  <a:gd name="connsiteY75" fmla="*/ 908740 h 1604234"/>
                  <a:gd name="connsiteX76" fmla="*/ 614308 w 1762048"/>
                  <a:gd name="connsiteY76" fmla="*/ 934128 h 1604234"/>
                  <a:gd name="connsiteX77" fmla="*/ 614308 w 1762048"/>
                  <a:gd name="connsiteY77" fmla="*/ 908740 h 1604234"/>
                  <a:gd name="connsiteX78" fmla="*/ 1325033 w 1762048"/>
                  <a:gd name="connsiteY78" fmla="*/ 979823 h 1604234"/>
                  <a:gd name="connsiteX79" fmla="*/ 1309800 w 1762048"/>
                  <a:gd name="connsiteY79" fmla="*/ 1000131 h 1604234"/>
                  <a:gd name="connsiteX80" fmla="*/ 1325033 w 1762048"/>
                  <a:gd name="connsiteY80" fmla="*/ 979823 h 1604234"/>
                  <a:gd name="connsiteX81" fmla="*/ 1654374 w 1762048"/>
                  <a:gd name="connsiteY81" fmla="*/ 517836 h 1604234"/>
                  <a:gd name="connsiteX82" fmla="*/ 1639776 w 1762048"/>
                  <a:gd name="connsiteY82" fmla="*/ 522914 h 1604234"/>
                  <a:gd name="connsiteX83" fmla="*/ 1665163 w 1762048"/>
                  <a:gd name="connsiteY83" fmla="*/ 527991 h 1604234"/>
                  <a:gd name="connsiteX84" fmla="*/ 1654374 w 1762048"/>
                  <a:gd name="connsiteY84" fmla="*/ 517836 h 1604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1762048" h="1604234">
                    <a:moveTo>
                      <a:pt x="1472276" y="0"/>
                    </a:moveTo>
                    <a:lnTo>
                      <a:pt x="1497661" y="0"/>
                    </a:lnTo>
                    <a:lnTo>
                      <a:pt x="1497661" y="5077"/>
                    </a:lnTo>
                    <a:cubicBezTo>
                      <a:pt x="1507817" y="10154"/>
                      <a:pt x="1517972" y="5077"/>
                      <a:pt x="1523049" y="5077"/>
                    </a:cubicBezTo>
                    <a:cubicBezTo>
                      <a:pt x="1533202" y="10154"/>
                      <a:pt x="1548436" y="15231"/>
                      <a:pt x="1578849" y="10154"/>
                    </a:cubicBezTo>
                    <a:cubicBezTo>
                      <a:pt x="1573772" y="15231"/>
                      <a:pt x="1558538" y="25385"/>
                      <a:pt x="1543358" y="35541"/>
                    </a:cubicBezTo>
                    <a:cubicBezTo>
                      <a:pt x="1548436" y="40618"/>
                      <a:pt x="1543358" y="40618"/>
                      <a:pt x="1553513" y="40618"/>
                    </a:cubicBezTo>
                    <a:cubicBezTo>
                      <a:pt x="1568694" y="40618"/>
                      <a:pt x="1594080" y="30462"/>
                      <a:pt x="1609314" y="25385"/>
                    </a:cubicBezTo>
                    <a:cubicBezTo>
                      <a:pt x="1583926" y="45695"/>
                      <a:pt x="1553513" y="66003"/>
                      <a:pt x="1528126" y="81237"/>
                    </a:cubicBezTo>
                    <a:cubicBezTo>
                      <a:pt x="1528126" y="81237"/>
                      <a:pt x="1523049" y="86314"/>
                      <a:pt x="1538280" y="86314"/>
                    </a:cubicBezTo>
                    <a:cubicBezTo>
                      <a:pt x="1548436" y="86314"/>
                      <a:pt x="1573772" y="71080"/>
                      <a:pt x="1594080" y="60926"/>
                    </a:cubicBezTo>
                    <a:cubicBezTo>
                      <a:pt x="1553513" y="101545"/>
                      <a:pt x="1492584" y="137086"/>
                      <a:pt x="1451966" y="162474"/>
                    </a:cubicBezTo>
                    <a:cubicBezTo>
                      <a:pt x="1274260" y="258893"/>
                      <a:pt x="1061063" y="314742"/>
                      <a:pt x="913819" y="446754"/>
                    </a:cubicBezTo>
                    <a:cubicBezTo>
                      <a:pt x="837659" y="512758"/>
                      <a:pt x="837659" y="639642"/>
                      <a:pt x="797041" y="736112"/>
                    </a:cubicBezTo>
                    <a:cubicBezTo>
                      <a:pt x="802118" y="741189"/>
                      <a:pt x="797041" y="741189"/>
                      <a:pt x="812272" y="741189"/>
                    </a:cubicBezTo>
                    <a:cubicBezTo>
                      <a:pt x="822426" y="741189"/>
                      <a:pt x="847814" y="731033"/>
                      <a:pt x="863045" y="725956"/>
                    </a:cubicBezTo>
                    <a:cubicBezTo>
                      <a:pt x="934128" y="705647"/>
                      <a:pt x="1010288" y="675183"/>
                      <a:pt x="1086448" y="639642"/>
                    </a:cubicBezTo>
                    <a:cubicBezTo>
                      <a:pt x="1157480" y="609177"/>
                      <a:pt x="1451966" y="472140"/>
                      <a:pt x="1558538" y="472140"/>
                    </a:cubicBezTo>
                    <a:cubicBezTo>
                      <a:pt x="1573772" y="472140"/>
                      <a:pt x="1594080" y="477217"/>
                      <a:pt x="1619468" y="482296"/>
                    </a:cubicBezTo>
                    <a:cubicBezTo>
                      <a:pt x="1629622" y="487373"/>
                      <a:pt x="1655009" y="487373"/>
                      <a:pt x="1675317" y="497527"/>
                    </a:cubicBezTo>
                    <a:cubicBezTo>
                      <a:pt x="1690550" y="507681"/>
                      <a:pt x="1690550" y="527991"/>
                      <a:pt x="1700704" y="543223"/>
                    </a:cubicBezTo>
                    <a:cubicBezTo>
                      <a:pt x="1710858" y="553377"/>
                      <a:pt x="1731169" y="563533"/>
                      <a:pt x="1741323" y="578764"/>
                    </a:cubicBezTo>
                    <a:cubicBezTo>
                      <a:pt x="1766710" y="609177"/>
                      <a:pt x="1761634" y="659952"/>
                      <a:pt x="1761634" y="700570"/>
                    </a:cubicBezTo>
                    <a:cubicBezTo>
                      <a:pt x="1761634" y="929051"/>
                      <a:pt x="1467199" y="1233639"/>
                      <a:pt x="1243796" y="1441760"/>
                    </a:cubicBezTo>
                    <a:cubicBezTo>
                      <a:pt x="1187944" y="1492533"/>
                      <a:pt x="1106758" y="1543305"/>
                      <a:pt x="1055984" y="1563616"/>
                    </a:cubicBezTo>
                    <a:cubicBezTo>
                      <a:pt x="989980" y="1589001"/>
                      <a:pt x="898586" y="1604234"/>
                      <a:pt x="837659" y="1604234"/>
                    </a:cubicBezTo>
                    <a:cubicBezTo>
                      <a:pt x="812272" y="1604234"/>
                      <a:pt x="776731" y="1604234"/>
                      <a:pt x="756422" y="1589001"/>
                    </a:cubicBezTo>
                    <a:cubicBezTo>
                      <a:pt x="766576" y="1583924"/>
                      <a:pt x="781808" y="1578847"/>
                      <a:pt x="786885" y="1573770"/>
                    </a:cubicBezTo>
                    <a:cubicBezTo>
                      <a:pt x="786885" y="1568693"/>
                      <a:pt x="786885" y="1563616"/>
                      <a:pt x="791964" y="1558539"/>
                    </a:cubicBezTo>
                    <a:cubicBezTo>
                      <a:pt x="812272" y="1548382"/>
                      <a:pt x="837659" y="1538228"/>
                      <a:pt x="857968" y="1522997"/>
                    </a:cubicBezTo>
                    <a:cubicBezTo>
                      <a:pt x="857968" y="1522997"/>
                      <a:pt x="857968" y="1517920"/>
                      <a:pt x="847814" y="1517920"/>
                    </a:cubicBezTo>
                    <a:cubicBezTo>
                      <a:pt x="832582" y="1517920"/>
                      <a:pt x="807195" y="1533151"/>
                      <a:pt x="776731" y="1538228"/>
                    </a:cubicBezTo>
                    <a:cubicBezTo>
                      <a:pt x="791964" y="1517920"/>
                      <a:pt x="847814" y="1477301"/>
                      <a:pt x="842737" y="1462068"/>
                    </a:cubicBezTo>
                    <a:lnTo>
                      <a:pt x="1289491" y="1025467"/>
                    </a:lnTo>
                    <a:cubicBezTo>
                      <a:pt x="1137223" y="1167633"/>
                      <a:pt x="989980" y="1299645"/>
                      <a:pt x="842737" y="1436681"/>
                    </a:cubicBezTo>
                    <a:cubicBezTo>
                      <a:pt x="832582" y="1446837"/>
                      <a:pt x="817349" y="1456991"/>
                      <a:pt x="802118" y="1462068"/>
                    </a:cubicBezTo>
                    <a:cubicBezTo>
                      <a:pt x="913819" y="1304722"/>
                      <a:pt x="1071217" y="1177788"/>
                      <a:pt x="1218408" y="1025467"/>
                    </a:cubicBezTo>
                    <a:cubicBezTo>
                      <a:pt x="1284414" y="949359"/>
                      <a:pt x="1355497" y="868122"/>
                      <a:pt x="1426580" y="786885"/>
                    </a:cubicBezTo>
                    <a:cubicBezTo>
                      <a:pt x="1421501" y="781808"/>
                      <a:pt x="1426580" y="781808"/>
                      <a:pt x="1411347" y="781808"/>
                    </a:cubicBezTo>
                    <a:cubicBezTo>
                      <a:pt x="1401193" y="781808"/>
                      <a:pt x="1132146" y="908740"/>
                      <a:pt x="995057" y="964592"/>
                    </a:cubicBezTo>
                    <a:cubicBezTo>
                      <a:pt x="944284" y="984900"/>
                      <a:pt x="893509" y="1005211"/>
                      <a:pt x="842737" y="1010236"/>
                    </a:cubicBezTo>
                    <a:cubicBezTo>
                      <a:pt x="751343" y="1015313"/>
                      <a:pt x="736163" y="1015313"/>
                      <a:pt x="726009" y="1015313"/>
                    </a:cubicBezTo>
                    <a:cubicBezTo>
                      <a:pt x="685389" y="1015313"/>
                      <a:pt x="639693" y="995054"/>
                      <a:pt x="604152" y="969669"/>
                    </a:cubicBezTo>
                    <a:cubicBezTo>
                      <a:pt x="583843" y="959513"/>
                      <a:pt x="573689" y="939205"/>
                      <a:pt x="573689" y="923971"/>
                    </a:cubicBezTo>
                    <a:cubicBezTo>
                      <a:pt x="568610" y="888432"/>
                      <a:pt x="563533" y="822426"/>
                      <a:pt x="563533" y="812272"/>
                    </a:cubicBezTo>
                    <a:cubicBezTo>
                      <a:pt x="563533" y="776730"/>
                      <a:pt x="599074" y="583841"/>
                      <a:pt x="599074" y="578764"/>
                    </a:cubicBezTo>
                    <a:cubicBezTo>
                      <a:pt x="517837" y="614254"/>
                      <a:pt x="309717" y="695491"/>
                      <a:pt x="213249" y="695491"/>
                    </a:cubicBezTo>
                    <a:cubicBezTo>
                      <a:pt x="162474" y="695491"/>
                      <a:pt x="101547" y="680260"/>
                      <a:pt x="86314" y="659952"/>
                    </a:cubicBezTo>
                    <a:cubicBezTo>
                      <a:pt x="91393" y="659952"/>
                      <a:pt x="101547" y="665029"/>
                      <a:pt x="106624" y="665029"/>
                    </a:cubicBezTo>
                    <a:cubicBezTo>
                      <a:pt x="106624" y="665029"/>
                      <a:pt x="111701" y="659952"/>
                      <a:pt x="111701" y="649796"/>
                    </a:cubicBezTo>
                    <a:cubicBezTo>
                      <a:pt x="86314" y="649796"/>
                      <a:pt x="35541" y="649796"/>
                      <a:pt x="20310" y="629487"/>
                    </a:cubicBezTo>
                    <a:cubicBezTo>
                      <a:pt x="25387" y="629487"/>
                      <a:pt x="25387" y="634564"/>
                      <a:pt x="35541" y="634564"/>
                    </a:cubicBezTo>
                    <a:cubicBezTo>
                      <a:pt x="50774" y="634564"/>
                      <a:pt x="91393" y="629487"/>
                      <a:pt x="91393" y="619331"/>
                    </a:cubicBezTo>
                    <a:cubicBezTo>
                      <a:pt x="91393" y="615523"/>
                      <a:pt x="91076" y="613302"/>
                      <a:pt x="90520" y="612112"/>
                    </a:cubicBezTo>
                    <a:lnTo>
                      <a:pt x="89476" y="611644"/>
                    </a:lnTo>
                    <a:lnTo>
                      <a:pt x="107259" y="606010"/>
                    </a:lnTo>
                    <a:cubicBezTo>
                      <a:pt x="116779" y="602844"/>
                      <a:pt x="126933" y="599049"/>
                      <a:pt x="137088" y="593997"/>
                    </a:cubicBezTo>
                    <a:cubicBezTo>
                      <a:pt x="132011" y="588918"/>
                      <a:pt x="126934" y="588918"/>
                      <a:pt x="111701" y="588918"/>
                    </a:cubicBezTo>
                    <a:cubicBezTo>
                      <a:pt x="101547" y="588918"/>
                      <a:pt x="60928" y="599074"/>
                      <a:pt x="50774" y="599074"/>
                    </a:cubicBezTo>
                    <a:cubicBezTo>
                      <a:pt x="35541" y="599074"/>
                      <a:pt x="15233" y="593997"/>
                      <a:pt x="0" y="593997"/>
                    </a:cubicBezTo>
                    <a:cubicBezTo>
                      <a:pt x="15233" y="583841"/>
                      <a:pt x="40618" y="578764"/>
                      <a:pt x="60928" y="568610"/>
                    </a:cubicBezTo>
                    <a:cubicBezTo>
                      <a:pt x="50774" y="563533"/>
                      <a:pt x="35541" y="563533"/>
                      <a:pt x="25387" y="563533"/>
                    </a:cubicBezTo>
                    <a:cubicBezTo>
                      <a:pt x="269098" y="456908"/>
                      <a:pt x="512760" y="355361"/>
                      <a:pt x="756422" y="243659"/>
                    </a:cubicBezTo>
                    <a:cubicBezTo>
                      <a:pt x="776731" y="233505"/>
                      <a:pt x="781808" y="197964"/>
                      <a:pt x="807195" y="182782"/>
                    </a:cubicBezTo>
                    <a:cubicBezTo>
                      <a:pt x="827503" y="167551"/>
                      <a:pt x="857968" y="126932"/>
                      <a:pt x="857968" y="147240"/>
                    </a:cubicBezTo>
                    <a:cubicBezTo>
                      <a:pt x="857968" y="157397"/>
                      <a:pt x="832582" y="187861"/>
                      <a:pt x="837659" y="208118"/>
                    </a:cubicBezTo>
                    <a:cubicBezTo>
                      <a:pt x="847814" y="197964"/>
                      <a:pt x="852891" y="182782"/>
                      <a:pt x="863045" y="172628"/>
                    </a:cubicBezTo>
                    <a:cubicBezTo>
                      <a:pt x="868124" y="177705"/>
                      <a:pt x="868124" y="187861"/>
                      <a:pt x="873201" y="197964"/>
                    </a:cubicBezTo>
                    <a:cubicBezTo>
                      <a:pt x="883355" y="187861"/>
                      <a:pt x="883355" y="172628"/>
                      <a:pt x="888432" y="157397"/>
                    </a:cubicBezTo>
                    <a:cubicBezTo>
                      <a:pt x="898586" y="162474"/>
                      <a:pt x="893509" y="182782"/>
                      <a:pt x="903663" y="182782"/>
                    </a:cubicBezTo>
                    <a:cubicBezTo>
                      <a:pt x="918897" y="182782"/>
                      <a:pt x="1015365" y="132009"/>
                      <a:pt x="1066140" y="116778"/>
                    </a:cubicBezTo>
                    <a:cubicBezTo>
                      <a:pt x="1193021" y="71080"/>
                      <a:pt x="1335187" y="20308"/>
                      <a:pt x="1472276" y="0"/>
                    </a:cubicBezTo>
                    <a:close/>
                    <a:moveTo>
                      <a:pt x="116778" y="654873"/>
                    </a:moveTo>
                    <a:cubicBezTo>
                      <a:pt x="126934" y="659952"/>
                      <a:pt x="137088" y="659952"/>
                      <a:pt x="147243" y="659952"/>
                    </a:cubicBezTo>
                    <a:cubicBezTo>
                      <a:pt x="137088" y="659952"/>
                      <a:pt x="126934" y="654873"/>
                      <a:pt x="116778" y="654873"/>
                    </a:cubicBezTo>
                    <a:close/>
                    <a:moveTo>
                      <a:pt x="614308" y="908740"/>
                    </a:moveTo>
                    <a:cubicBezTo>
                      <a:pt x="593997" y="908740"/>
                      <a:pt x="609229" y="923971"/>
                      <a:pt x="614308" y="934128"/>
                    </a:cubicBezTo>
                    <a:lnTo>
                      <a:pt x="614308" y="908740"/>
                    </a:lnTo>
                    <a:close/>
                    <a:moveTo>
                      <a:pt x="1325033" y="979823"/>
                    </a:moveTo>
                    <a:cubicBezTo>
                      <a:pt x="1319956" y="984900"/>
                      <a:pt x="1309800" y="995054"/>
                      <a:pt x="1309800" y="1000131"/>
                    </a:cubicBezTo>
                    <a:cubicBezTo>
                      <a:pt x="1314879" y="995054"/>
                      <a:pt x="1325033" y="984900"/>
                      <a:pt x="1325033" y="979823"/>
                    </a:cubicBezTo>
                    <a:close/>
                    <a:moveTo>
                      <a:pt x="1654374" y="517836"/>
                    </a:moveTo>
                    <a:cubicBezTo>
                      <a:pt x="1649932" y="517837"/>
                      <a:pt x="1644854" y="520376"/>
                      <a:pt x="1639776" y="522914"/>
                    </a:cubicBezTo>
                    <a:cubicBezTo>
                      <a:pt x="1649932" y="522914"/>
                      <a:pt x="1660086" y="522914"/>
                      <a:pt x="1665163" y="527991"/>
                    </a:cubicBezTo>
                    <a:cubicBezTo>
                      <a:pt x="1662624" y="520375"/>
                      <a:pt x="1658817" y="517836"/>
                      <a:pt x="1654374" y="517836"/>
                    </a:cubicBez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82" name="矩形 81">
            <a:extLst>
              <a:ext uri="{FF2B5EF4-FFF2-40B4-BE49-F238E27FC236}">
                <a16:creationId xmlns:a16="http://schemas.microsoft.com/office/drawing/2014/main" id="{6D20A8EE-5BEF-8B08-E3FC-5EFE2D78DEAE}"/>
              </a:ext>
            </a:extLst>
          </p:cNvPr>
          <p:cNvSpPr/>
          <p:nvPr/>
        </p:nvSpPr>
        <p:spPr>
          <a:xfrm>
            <a:off x="0" y="4727218"/>
            <a:ext cx="12192000" cy="2130781"/>
          </a:xfrm>
          <a:prstGeom prst="rect">
            <a:avLst/>
          </a:prstGeom>
          <a:gradFill flip="none" rotWithShape="1">
            <a:gsLst>
              <a:gs pos="0">
                <a:srgbClr val="4C739C">
                  <a:alpha val="0"/>
                </a:srgbClr>
              </a:gs>
              <a:gs pos="100000">
                <a:srgbClr val="4C739C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B310D265-375D-633D-BDB4-D9F81340E3A1}"/>
              </a:ext>
            </a:extLst>
          </p:cNvPr>
          <p:cNvSpPr/>
          <p:nvPr/>
        </p:nvSpPr>
        <p:spPr>
          <a:xfrm>
            <a:off x="0" y="-638629"/>
            <a:ext cx="275772" cy="275772"/>
          </a:xfrm>
          <a:prstGeom prst="ellipse">
            <a:avLst/>
          </a:prstGeom>
          <a:solidFill>
            <a:srgbClr val="5A758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E4E09773-65AA-C27A-A3A2-4893C279BBA1}"/>
              </a:ext>
            </a:extLst>
          </p:cNvPr>
          <p:cNvSpPr/>
          <p:nvPr/>
        </p:nvSpPr>
        <p:spPr>
          <a:xfrm>
            <a:off x="493486" y="-638629"/>
            <a:ext cx="275772" cy="275772"/>
          </a:xfrm>
          <a:prstGeom prst="ellipse">
            <a:avLst/>
          </a:prstGeom>
          <a:solidFill>
            <a:srgbClr val="EFCFB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3D2C02B3-5DA2-6565-A6D3-EA1086736986}"/>
              </a:ext>
            </a:extLst>
          </p:cNvPr>
          <p:cNvSpPr/>
          <p:nvPr/>
        </p:nvSpPr>
        <p:spPr>
          <a:xfrm>
            <a:off x="986972" y="-638629"/>
            <a:ext cx="275772" cy="275772"/>
          </a:xfrm>
          <a:prstGeom prst="ellipse">
            <a:avLst/>
          </a:prstGeom>
          <a:solidFill>
            <a:srgbClr val="C9E1E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594AABA8-CF24-D45C-C0CA-8B0C1D3D722E}"/>
              </a:ext>
            </a:extLst>
          </p:cNvPr>
          <p:cNvSpPr/>
          <p:nvPr/>
        </p:nvSpPr>
        <p:spPr>
          <a:xfrm>
            <a:off x="1480458" y="-638629"/>
            <a:ext cx="275772" cy="27577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F7AEA5C-5A0B-BB87-6515-B5C2EAFA4FC7}"/>
              </a:ext>
            </a:extLst>
          </p:cNvPr>
          <p:cNvGrpSpPr/>
          <p:nvPr/>
        </p:nvGrpSpPr>
        <p:grpSpPr>
          <a:xfrm>
            <a:off x="3903007" y="5892476"/>
            <a:ext cx="4385986" cy="315056"/>
            <a:chOff x="1253246" y="4118390"/>
            <a:chExt cx="4385986" cy="315056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4262B73-FBD2-0081-B1F4-4DAD0B63A0A0}"/>
                </a:ext>
              </a:extLst>
            </p:cNvPr>
            <p:cNvSpPr txBox="1"/>
            <p:nvPr/>
          </p:nvSpPr>
          <p:spPr>
            <a:xfrm>
              <a:off x="156102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bg1"/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bg1"/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42" name="iconfont-10019-4889788">
              <a:extLst>
                <a:ext uri="{FF2B5EF4-FFF2-40B4-BE49-F238E27FC236}">
                  <a16:creationId xmlns:a16="http://schemas.microsoft.com/office/drawing/2014/main" id="{1F11EA81-FCA1-F783-AD71-40EDF7B793BB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C450027-AEE7-91C2-044C-3A1BA5B8D910}"/>
                </a:ext>
              </a:extLst>
            </p:cNvPr>
            <p:cNvSpPr txBox="1"/>
            <p:nvPr/>
          </p:nvSpPr>
          <p:spPr>
            <a:xfrm>
              <a:off x="397102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时间：</a:t>
              </a:r>
              <a:r>
                <a:rPr lang="en-US" altLang="zh-CN" sz="1400" dirty="0">
                  <a:sym typeface="+mn-lt"/>
                </a:rPr>
                <a:t>2024.03.14</a:t>
              </a:r>
              <a:endParaRPr lang="zh-CN" altLang="en-US" sz="1400" dirty="0">
                <a:sym typeface="+mn-lt"/>
              </a:endParaRPr>
            </a:p>
          </p:txBody>
        </p:sp>
        <p:sp>
          <p:nvSpPr>
            <p:cNvPr id="44" name="iconfont-11899-5651509">
              <a:extLst>
                <a:ext uri="{FF2B5EF4-FFF2-40B4-BE49-F238E27FC236}">
                  <a16:creationId xmlns:a16="http://schemas.microsoft.com/office/drawing/2014/main" id="{9DF0B979-84C0-FE0E-F5F4-17806463B097}"/>
                </a:ext>
              </a:extLst>
            </p:cNvPr>
            <p:cNvSpPr/>
            <p:nvPr/>
          </p:nvSpPr>
          <p:spPr>
            <a:xfrm>
              <a:off x="36592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AE0C7CB6-7700-623B-461C-2AEB0B5D6DBB}"/>
              </a:ext>
            </a:extLst>
          </p:cNvPr>
          <p:cNvSpPr txBox="1"/>
          <p:nvPr/>
        </p:nvSpPr>
        <p:spPr>
          <a:xfrm>
            <a:off x="3672114" y="4490339"/>
            <a:ext cx="48477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个人工作竞聘述职</a:t>
            </a:r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E092A54B-7189-A3ED-71CD-10667F50CD90}"/>
              </a:ext>
            </a:extLst>
          </p:cNvPr>
          <p:cNvSpPr/>
          <p:nvPr/>
        </p:nvSpPr>
        <p:spPr>
          <a:xfrm>
            <a:off x="-663575" y="3320530"/>
            <a:ext cx="13284200" cy="1549624"/>
          </a:xfrm>
          <a:custGeom>
            <a:avLst/>
            <a:gdLst>
              <a:gd name="connsiteX0" fmla="*/ 0 w 12268200"/>
              <a:gd name="connsiteY0" fmla="*/ 1162274 h 1448024"/>
              <a:gd name="connsiteX1" fmla="*/ 285750 w 12268200"/>
              <a:gd name="connsiteY1" fmla="*/ 1133699 h 1448024"/>
              <a:gd name="connsiteX2" fmla="*/ 647700 w 12268200"/>
              <a:gd name="connsiteY2" fmla="*/ 1333724 h 1448024"/>
              <a:gd name="connsiteX3" fmla="*/ 1619250 w 12268200"/>
              <a:gd name="connsiteY3" fmla="*/ 1190849 h 1448024"/>
              <a:gd name="connsiteX4" fmla="*/ 1971675 w 12268200"/>
              <a:gd name="connsiteY4" fmla="*/ 1286099 h 1448024"/>
              <a:gd name="connsiteX5" fmla="*/ 2295525 w 12268200"/>
              <a:gd name="connsiteY5" fmla="*/ 1057499 h 1448024"/>
              <a:gd name="connsiteX6" fmla="*/ 2781300 w 12268200"/>
              <a:gd name="connsiteY6" fmla="*/ 1171799 h 1448024"/>
              <a:gd name="connsiteX7" fmla="*/ 3124200 w 12268200"/>
              <a:gd name="connsiteY7" fmla="*/ 847949 h 1448024"/>
              <a:gd name="connsiteX8" fmla="*/ 3667125 w 12268200"/>
              <a:gd name="connsiteY8" fmla="*/ 762224 h 1448024"/>
              <a:gd name="connsiteX9" fmla="*/ 4486275 w 12268200"/>
              <a:gd name="connsiteY9" fmla="*/ 428849 h 1448024"/>
              <a:gd name="connsiteX10" fmla="*/ 5038725 w 12268200"/>
              <a:gd name="connsiteY10" fmla="*/ 428849 h 1448024"/>
              <a:gd name="connsiteX11" fmla="*/ 5638800 w 12268200"/>
              <a:gd name="connsiteY11" fmla="*/ 209774 h 1448024"/>
              <a:gd name="connsiteX12" fmla="*/ 5991225 w 12268200"/>
              <a:gd name="connsiteY12" fmla="*/ 224 h 1448024"/>
              <a:gd name="connsiteX13" fmla="*/ 6829425 w 12268200"/>
              <a:gd name="connsiteY13" fmla="*/ 181199 h 1448024"/>
              <a:gd name="connsiteX14" fmla="*/ 7400925 w 12268200"/>
              <a:gd name="connsiteY14" fmla="*/ 686024 h 1448024"/>
              <a:gd name="connsiteX15" fmla="*/ 8086725 w 12268200"/>
              <a:gd name="connsiteY15" fmla="*/ 866999 h 1448024"/>
              <a:gd name="connsiteX16" fmla="*/ 8886825 w 12268200"/>
              <a:gd name="connsiteY16" fmla="*/ 647924 h 1448024"/>
              <a:gd name="connsiteX17" fmla="*/ 9458325 w 12268200"/>
              <a:gd name="connsiteY17" fmla="*/ 943199 h 1448024"/>
              <a:gd name="connsiteX18" fmla="*/ 10258425 w 12268200"/>
              <a:gd name="connsiteY18" fmla="*/ 876524 h 1448024"/>
              <a:gd name="connsiteX19" fmla="*/ 10572750 w 12268200"/>
              <a:gd name="connsiteY19" fmla="*/ 705074 h 1448024"/>
              <a:gd name="connsiteX20" fmla="*/ 11306175 w 12268200"/>
              <a:gd name="connsiteY20" fmla="*/ 1124174 h 1448024"/>
              <a:gd name="connsiteX21" fmla="*/ 12268200 w 12268200"/>
              <a:gd name="connsiteY21" fmla="*/ 1448024 h 1448024"/>
              <a:gd name="connsiteX0" fmla="*/ 0 w 12903200"/>
              <a:gd name="connsiteY0" fmla="*/ 1403574 h 1448024"/>
              <a:gd name="connsiteX1" fmla="*/ 920750 w 12903200"/>
              <a:gd name="connsiteY1" fmla="*/ 1133699 h 1448024"/>
              <a:gd name="connsiteX2" fmla="*/ 1282700 w 12903200"/>
              <a:gd name="connsiteY2" fmla="*/ 1333724 h 1448024"/>
              <a:gd name="connsiteX3" fmla="*/ 2254250 w 12903200"/>
              <a:gd name="connsiteY3" fmla="*/ 1190849 h 1448024"/>
              <a:gd name="connsiteX4" fmla="*/ 2606675 w 12903200"/>
              <a:gd name="connsiteY4" fmla="*/ 1286099 h 1448024"/>
              <a:gd name="connsiteX5" fmla="*/ 2930525 w 12903200"/>
              <a:gd name="connsiteY5" fmla="*/ 1057499 h 1448024"/>
              <a:gd name="connsiteX6" fmla="*/ 3416300 w 12903200"/>
              <a:gd name="connsiteY6" fmla="*/ 1171799 h 1448024"/>
              <a:gd name="connsiteX7" fmla="*/ 3759200 w 12903200"/>
              <a:gd name="connsiteY7" fmla="*/ 847949 h 1448024"/>
              <a:gd name="connsiteX8" fmla="*/ 4302125 w 12903200"/>
              <a:gd name="connsiteY8" fmla="*/ 762224 h 1448024"/>
              <a:gd name="connsiteX9" fmla="*/ 5121275 w 12903200"/>
              <a:gd name="connsiteY9" fmla="*/ 428849 h 1448024"/>
              <a:gd name="connsiteX10" fmla="*/ 5673725 w 12903200"/>
              <a:gd name="connsiteY10" fmla="*/ 428849 h 1448024"/>
              <a:gd name="connsiteX11" fmla="*/ 6273800 w 12903200"/>
              <a:gd name="connsiteY11" fmla="*/ 209774 h 1448024"/>
              <a:gd name="connsiteX12" fmla="*/ 6626225 w 12903200"/>
              <a:gd name="connsiteY12" fmla="*/ 224 h 1448024"/>
              <a:gd name="connsiteX13" fmla="*/ 7464425 w 12903200"/>
              <a:gd name="connsiteY13" fmla="*/ 181199 h 1448024"/>
              <a:gd name="connsiteX14" fmla="*/ 8035925 w 12903200"/>
              <a:gd name="connsiteY14" fmla="*/ 686024 h 1448024"/>
              <a:gd name="connsiteX15" fmla="*/ 8721725 w 12903200"/>
              <a:gd name="connsiteY15" fmla="*/ 866999 h 1448024"/>
              <a:gd name="connsiteX16" fmla="*/ 9521825 w 12903200"/>
              <a:gd name="connsiteY16" fmla="*/ 647924 h 1448024"/>
              <a:gd name="connsiteX17" fmla="*/ 10093325 w 12903200"/>
              <a:gd name="connsiteY17" fmla="*/ 943199 h 1448024"/>
              <a:gd name="connsiteX18" fmla="*/ 10893425 w 12903200"/>
              <a:gd name="connsiteY18" fmla="*/ 876524 h 1448024"/>
              <a:gd name="connsiteX19" fmla="*/ 11207750 w 12903200"/>
              <a:gd name="connsiteY19" fmla="*/ 705074 h 1448024"/>
              <a:gd name="connsiteX20" fmla="*/ 11941175 w 12903200"/>
              <a:gd name="connsiteY20" fmla="*/ 1124174 h 1448024"/>
              <a:gd name="connsiteX21" fmla="*/ 12903200 w 12903200"/>
              <a:gd name="connsiteY21" fmla="*/ 1448024 h 1448024"/>
              <a:gd name="connsiteX0" fmla="*/ 0 w 13284200"/>
              <a:gd name="connsiteY0" fmla="*/ 1403574 h 1549624"/>
              <a:gd name="connsiteX1" fmla="*/ 920750 w 13284200"/>
              <a:gd name="connsiteY1" fmla="*/ 1133699 h 1549624"/>
              <a:gd name="connsiteX2" fmla="*/ 1282700 w 13284200"/>
              <a:gd name="connsiteY2" fmla="*/ 1333724 h 1549624"/>
              <a:gd name="connsiteX3" fmla="*/ 2254250 w 13284200"/>
              <a:gd name="connsiteY3" fmla="*/ 1190849 h 1549624"/>
              <a:gd name="connsiteX4" fmla="*/ 2606675 w 13284200"/>
              <a:gd name="connsiteY4" fmla="*/ 1286099 h 1549624"/>
              <a:gd name="connsiteX5" fmla="*/ 2930525 w 13284200"/>
              <a:gd name="connsiteY5" fmla="*/ 1057499 h 1549624"/>
              <a:gd name="connsiteX6" fmla="*/ 3416300 w 13284200"/>
              <a:gd name="connsiteY6" fmla="*/ 1171799 h 1549624"/>
              <a:gd name="connsiteX7" fmla="*/ 3759200 w 13284200"/>
              <a:gd name="connsiteY7" fmla="*/ 847949 h 1549624"/>
              <a:gd name="connsiteX8" fmla="*/ 4302125 w 13284200"/>
              <a:gd name="connsiteY8" fmla="*/ 762224 h 1549624"/>
              <a:gd name="connsiteX9" fmla="*/ 5121275 w 13284200"/>
              <a:gd name="connsiteY9" fmla="*/ 428849 h 1549624"/>
              <a:gd name="connsiteX10" fmla="*/ 5673725 w 13284200"/>
              <a:gd name="connsiteY10" fmla="*/ 428849 h 1549624"/>
              <a:gd name="connsiteX11" fmla="*/ 6273800 w 13284200"/>
              <a:gd name="connsiteY11" fmla="*/ 209774 h 1549624"/>
              <a:gd name="connsiteX12" fmla="*/ 6626225 w 13284200"/>
              <a:gd name="connsiteY12" fmla="*/ 224 h 1549624"/>
              <a:gd name="connsiteX13" fmla="*/ 7464425 w 13284200"/>
              <a:gd name="connsiteY13" fmla="*/ 181199 h 1549624"/>
              <a:gd name="connsiteX14" fmla="*/ 8035925 w 13284200"/>
              <a:gd name="connsiteY14" fmla="*/ 686024 h 1549624"/>
              <a:gd name="connsiteX15" fmla="*/ 8721725 w 13284200"/>
              <a:gd name="connsiteY15" fmla="*/ 866999 h 1549624"/>
              <a:gd name="connsiteX16" fmla="*/ 9521825 w 13284200"/>
              <a:gd name="connsiteY16" fmla="*/ 647924 h 1549624"/>
              <a:gd name="connsiteX17" fmla="*/ 10093325 w 13284200"/>
              <a:gd name="connsiteY17" fmla="*/ 943199 h 1549624"/>
              <a:gd name="connsiteX18" fmla="*/ 10893425 w 13284200"/>
              <a:gd name="connsiteY18" fmla="*/ 876524 h 1549624"/>
              <a:gd name="connsiteX19" fmla="*/ 11207750 w 13284200"/>
              <a:gd name="connsiteY19" fmla="*/ 705074 h 1549624"/>
              <a:gd name="connsiteX20" fmla="*/ 11941175 w 13284200"/>
              <a:gd name="connsiteY20" fmla="*/ 1124174 h 1549624"/>
              <a:gd name="connsiteX21" fmla="*/ 13284200 w 13284200"/>
              <a:gd name="connsiteY21" fmla="*/ 1549624 h 1549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284200" h="1549624">
                <a:moveTo>
                  <a:pt x="0" y="1403574"/>
                </a:moveTo>
                <a:cubicBezTo>
                  <a:pt x="88900" y="1374999"/>
                  <a:pt x="706967" y="1145341"/>
                  <a:pt x="920750" y="1133699"/>
                </a:cubicBezTo>
                <a:cubicBezTo>
                  <a:pt x="1134533" y="1122057"/>
                  <a:pt x="1060450" y="1324199"/>
                  <a:pt x="1282700" y="1333724"/>
                </a:cubicBezTo>
                <a:cubicBezTo>
                  <a:pt x="1504950" y="1343249"/>
                  <a:pt x="2033588" y="1198787"/>
                  <a:pt x="2254250" y="1190849"/>
                </a:cubicBezTo>
                <a:cubicBezTo>
                  <a:pt x="2474913" y="1182912"/>
                  <a:pt x="2493963" y="1308324"/>
                  <a:pt x="2606675" y="1286099"/>
                </a:cubicBezTo>
                <a:cubicBezTo>
                  <a:pt x="2719387" y="1263874"/>
                  <a:pt x="2795588" y="1076549"/>
                  <a:pt x="2930525" y="1057499"/>
                </a:cubicBezTo>
                <a:cubicBezTo>
                  <a:pt x="3065463" y="1038449"/>
                  <a:pt x="3278188" y="1206724"/>
                  <a:pt x="3416300" y="1171799"/>
                </a:cubicBezTo>
                <a:cubicBezTo>
                  <a:pt x="3554413" y="1136874"/>
                  <a:pt x="3611563" y="916211"/>
                  <a:pt x="3759200" y="847949"/>
                </a:cubicBezTo>
                <a:cubicBezTo>
                  <a:pt x="3906837" y="779687"/>
                  <a:pt x="4075113" y="832074"/>
                  <a:pt x="4302125" y="762224"/>
                </a:cubicBezTo>
                <a:cubicBezTo>
                  <a:pt x="4529137" y="692374"/>
                  <a:pt x="4892675" y="484411"/>
                  <a:pt x="5121275" y="428849"/>
                </a:cubicBezTo>
                <a:cubicBezTo>
                  <a:pt x="5349875" y="373286"/>
                  <a:pt x="5481638" y="465361"/>
                  <a:pt x="5673725" y="428849"/>
                </a:cubicBezTo>
                <a:cubicBezTo>
                  <a:pt x="5865812" y="392337"/>
                  <a:pt x="6115050" y="281212"/>
                  <a:pt x="6273800" y="209774"/>
                </a:cubicBezTo>
                <a:cubicBezTo>
                  <a:pt x="6432550" y="138336"/>
                  <a:pt x="6427788" y="4986"/>
                  <a:pt x="6626225" y="224"/>
                </a:cubicBezTo>
                <a:cubicBezTo>
                  <a:pt x="6824662" y="-4538"/>
                  <a:pt x="7229475" y="66899"/>
                  <a:pt x="7464425" y="181199"/>
                </a:cubicBezTo>
                <a:cubicBezTo>
                  <a:pt x="7699375" y="295499"/>
                  <a:pt x="7826375" y="571724"/>
                  <a:pt x="8035925" y="686024"/>
                </a:cubicBezTo>
                <a:cubicBezTo>
                  <a:pt x="8245475" y="800324"/>
                  <a:pt x="8474075" y="873349"/>
                  <a:pt x="8721725" y="866999"/>
                </a:cubicBezTo>
                <a:cubicBezTo>
                  <a:pt x="8969375" y="860649"/>
                  <a:pt x="9293225" y="635224"/>
                  <a:pt x="9521825" y="647924"/>
                </a:cubicBezTo>
                <a:cubicBezTo>
                  <a:pt x="9750425" y="660624"/>
                  <a:pt x="9864725" y="905099"/>
                  <a:pt x="10093325" y="943199"/>
                </a:cubicBezTo>
                <a:cubicBezTo>
                  <a:pt x="10321925" y="981299"/>
                  <a:pt x="10707687" y="916212"/>
                  <a:pt x="10893425" y="876524"/>
                </a:cubicBezTo>
                <a:cubicBezTo>
                  <a:pt x="11079163" y="836836"/>
                  <a:pt x="11033125" y="663799"/>
                  <a:pt x="11207750" y="705074"/>
                </a:cubicBezTo>
                <a:cubicBezTo>
                  <a:pt x="11382375" y="746349"/>
                  <a:pt x="11658600" y="1000349"/>
                  <a:pt x="11941175" y="1124174"/>
                </a:cubicBezTo>
                <a:cubicBezTo>
                  <a:pt x="12223750" y="1247999"/>
                  <a:pt x="12944475" y="1449611"/>
                  <a:pt x="13284200" y="1549624"/>
                </a:cubicBezTo>
              </a:path>
            </a:pathLst>
          </a:custGeom>
          <a:ln w="76200" cap="rnd">
            <a:gradFill flip="none" rotWithShape="1">
              <a:gsLst>
                <a:gs pos="0">
                  <a:schemeClr val="bg1"/>
                </a:gs>
                <a:gs pos="82000">
                  <a:srgbClr val="EFCFBD"/>
                </a:gs>
                <a:gs pos="23000">
                  <a:srgbClr val="EFCFBD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9B1160DA-14DC-6567-7F43-012ECB6F9F02}"/>
              </a:ext>
            </a:extLst>
          </p:cNvPr>
          <p:cNvSpPr/>
          <p:nvPr/>
        </p:nvSpPr>
        <p:spPr>
          <a:xfrm>
            <a:off x="2928534" y="3601168"/>
            <a:ext cx="473637" cy="613374"/>
          </a:xfrm>
          <a:custGeom>
            <a:avLst/>
            <a:gdLst>
              <a:gd name="connsiteX0" fmla="*/ 106680 w 1033335"/>
              <a:gd name="connsiteY0" fmla="*/ 1225423 h 1338199"/>
              <a:gd name="connsiteX1" fmla="*/ 106680 w 1033335"/>
              <a:gd name="connsiteY1" fmla="*/ 1237615 h 1338199"/>
              <a:gd name="connsiteX2" fmla="*/ 103632 w 1033335"/>
              <a:gd name="connsiteY2" fmla="*/ 1237615 h 1338199"/>
              <a:gd name="connsiteX3" fmla="*/ 106680 w 1033335"/>
              <a:gd name="connsiteY3" fmla="*/ 1225423 h 1338199"/>
              <a:gd name="connsiteX4" fmla="*/ 131064 w 1033335"/>
              <a:gd name="connsiteY4" fmla="*/ 1185799 h 1338199"/>
              <a:gd name="connsiteX5" fmla="*/ 137160 w 1033335"/>
              <a:gd name="connsiteY5" fmla="*/ 1179703 h 1338199"/>
              <a:gd name="connsiteX6" fmla="*/ 131064 w 1033335"/>
              <a:gd name="connsiteY6" fmla="*/ 1185799 h 1338199"/>
              <a:gd name="connsiteX7" fmla="*/ 795592 w 1033335"/>
              <a:gd name="connsiteY7" fmla="*/ 54864 h 1338199"/>
              <a:gd name="connsiteX8" fmla="*/ 789496 w 1033335"/>
              <a:gd name="connsiteY8" fmla="*/ 109728 h 1338199"/>
              <a:gd name="connsiteX9" fmla="*/ 783400 w 1033335"/>
              <a:gd name="connsiteY9" fmla="*/ 121920 h 1338199"/>
              <a:gd name="connsiteX10" fmla="*/ 786448 w 1033335"/>
              <a:gd name="connsiteY10" fmla="*/ 137160 h 1338199"/>
              <a:gd name="connsiteX11" fmla="*/ 771208 w 1033335"/>
              <a:gd name="connsiteY11" fmla="*/ 161544 h 1338199"/>
              <a:gd name="connsiteX12" fmla="*/ 762064 w 1033335"/>
              <a:gd name="connsiteY12" fmla="*/ 195072 h 1338199"/>
              <a:gd name="connsiteX13" fmla="*/ 752920 w 1033335"/>
              <a:gd name="connsiteY13" fmla="*/ 201168 h 1338199"/>
              <a:gd name="connsiteX14" fmla="*/ 722440 w 1033335"/>
              <a:gd name="connsiteY14" fmla="*/ 195072 h 1338199"/>
              <a:gd name="connsiteX15" fmla="*/ 695008 w 1033335"/>
              <a:gd name="connsiteY15" fmla="*/ 228600 h 1338199"/>
              <a:gd name="connsiteX16" fmla="*/ 749872 w 1033335"/>
              <a:gd name="connsiteY16" fmla="*/ 280480 h 1338199"/>
              <a:gd name="connsiteX17" fmla="*/ 783400 w 1033335"/>
              <a:gd name="connsiteY17" fmla="*/ 353632 h 1338199"/>
              <a:gd name="connsiteX18" fmla="*/ 810832 w 1033335"/>
              <a:gd name="connsiteY18" fmla="*/ 402400 h 1338199"/>
              <a:gd name="connsiteX19" fmla="*/ 871792 w 1033335"/>
              <a:gd name="connsiteY19" fmla="*/ 378016 h 1338199"/>
              <a:gd name="connsiteX20" fmla="*/ 926656 w 1033335"/>
              <a:gd name="connsiteY20" fmla="*/ 320104 h 1338199"/>
              <a:gd name="connsiteX21" fmla="*/ 911416 w 1033335"/>
              <a:gd name="connsiteY21" fmla="*/ 253048 h 1338199"/>
              <a:gd name="connsiteX22" fmla="*/ 923607 w 1033335"/>
              <a:gd name="connsiteY22" fmla="*/ 253048 h 1338199"/>
              <a:gd name="connsiteX23" fmla="*/ 938847 w 1033335"/>
              <a:gd name="connsiteY23" fmla="*/ 274384 h 1338199"/>
              <a:gd name="connsiteX24" fmla="*/ 984568 w 1033335"/>
              <a:gd name="connsiteY24" fmla="*/ 213360 h 1338199"/>
              <a:gd name="connsiteX25" fmla="*/ 987616 w 1033335"/>
              <a:gd name="connsiteY25" fmla="*/ 219456 h 1338199"/>
              <a:gd name="connsiteX26" fmla="*/ 981520 w 1033335"/>
              <a:gd name="connsiteY26" fmla="*/ 231648 h 1338199"/>
              <a:gd name="connsiteX27" fmla="*/ 999807 w 1033335"/>
              <a:gd name="connsiteY27" fmla="*/ 216408 h 1338199"/>
              <a:gd name="connsiteX28" fmla="*/ 1008952 w 1033335"/>
              <a:gd name="connsiteY28" fmla="*/ 216408 h 1338199"/>
              <a:gd name="connsiteX29" fmla="*/ 999807 w 1033335"/>
              <a:gd name="connsiteY29" fmla="*/ 250000 h 1338199"/>
              <a:gd name="connsiteX30" fmla="*/ 1018095 w 1033335"/>
              <a:gd name="connsiteY30" fmla="*/ 228600 h 1338199"/>
              <a:gd name="connsiteX31" fmla="*/ 1018095 w 1033335"/>
              <a:gd name="connsiteY31" fmla="*/ 237744 h 1338199"/>
              <a:gd name="connsiteX32" fmla="*/ 996759 w 1033335"/>
              <a:gd name="connsiteY32" fmla="*/ 283528 h 1338199"/>
              <a:gd name="connsiteX33" fmla="*/ 1002856 w 1033335"/>
              <a:gd name="connsiteY33" fmla="*/ 289624 h 1338199"/>
              <a:gd name="connsiteX34" fmla="*/ 1033335 w 1033335"/>
              <a:gd name="connsiteY34" fmla="*/ 268288 h 1338199"/>
              <a:gd name="connsiteX35" fmla="*/ 1033335 w 1033335"/>
              <a:gd name="connsiteY35" fmla="*/ 277432 h 1338199"/>
              <a:gd name="connsiteX36" fmla="*/ 993711 w 1033335"/>
              <a:gd name="connsiteY36" fmla="*/ 310960 h 1338199"/>
              <a:gd name="connsiteX37" fmla="*/ 947992 w 1033335"/>
              <a:gd name="connsiteY37" fmla="*/ 365824 h 1338199"/>
              <a:gd name="connsiteX38" fmla="*/ 813879 w 1033335"/>
              <a:gd name="connsiteY38" fmla="*/ 502983 h 1338199"/>
              <a:gd name="connsiteX39" fmla="*/ 698055 w 1033335"/>
              <a:gd name="connsiteY39" fmla="*/ 393256 h 1338199"/>
              <a:gd name="connsiteX40" fmla="*/ 688911 w 1033335"/>
              <a:gd name="connsiteY40" fmla="*/ 396304 h 1338199"/>
              <a:gd name="connsiteX41" fmla="*/ 612711 w 1033335"/>
              <a:gd name="connsiteY41" fmla="*/ 566992 h 1338199"/>
              <a:gd name="connsiteX42" fmla="*/ 618808 w 1033335"/>
              <a:gd name="connsiteY42" fmla="*/ 576136 h 1338199"/>
              <a:gd name="connsiteX43" fmla="*/ 771208 w 1033335"/>
              <a:gd name="connsiteY43" fmla="*/ 631000 h 1338199"/>
              <a:gd name="connsiteX44" fmla="*/ 841311 w 1033335"/>
              <a:gd name="connsiteY44" fmla="*/ 685864 h 1338199"/>
              <a:gd name="connsiteX45" fmla="*/ 844360 w 1033335"/>
              <a:gd name="connsiteY45" fmla="*/ 704151 h 1338199"/>
              <a:gd name="connsiteX46" fmla="*/ 710248 w 1033335"/>
              <a:gd name="connsiteY46" fmla="*/ 920560 h 1338199"/>
              <a:gd name="connsiteX47" fmla="*/ 679767 w 1033335"/>
              <a:gd name="connsiteY47" fmla="*/ 978535 h 1338199"/>
              <a:gd name="connsiteX48" fmla="*/ 685864 w 1033335"/>
              <a:gd name="connsiteY48" fmla="*/ 984631 h 1338199"/>
              <a:gd name="connsiteX49" fmla="*/ 710248 w 1033335"/>
              <a:gd name="connsiteY49" fmla="*/ 960183 h 1338199"/>
              <a:gd name="connsiteX50" fmla="*/ 685864 w 1033335"/>
              <a:gd name="connsiteY50" fmla="*/ 993775 h 1338199"/>
              <a:gd name="connsiteX51" fmla="*/ 701104 w 1033335"/>
              <a:gd name="connsiteY51" fmla="*/ 1012063 h 1338199"/>
              <a:gd name="connsiteX52" fmla="*/ 737679 w 1033335"/>
              <a:gd name="connsiteY52" fmla="*/ 1002919 h 1338199"/>
              <a:gd name="connsiteX53" fmla="*/ 695008 w 1033335"/>
              <a:gd name="connsiteY53" fmla="*/ 1018159 h 1338199"/>
              <a:gd name="connsiteX54" fmla="*/ 710248 w 1033335"/>
              <a:gd name="connsiteY54" fmla="*/ 1051687 h 1338199"/>
              <a:gd name="connsiteX55" fmla="*/ 765111 w 1033335"/>
              <a:gd name="connsiteY55" fmla="*/ 1082167 h 1338199"/>
              <a:gd name="connsiteX56" fmla="*/ 774255 w 1033335"/>
              <a:gd name="connsiteY56" fmla="*/ 1091311 h 1338199"/>
              <a:gd name="connsiteX57" fmla="*/ 734632 w 1033335"/>
              <a:gd name="connsiteY57" fmla="*/ 1109599 h 1338199"/>
              <a:gd name="connsiteX58" fmla="*/ 554800 w 1033335"/>
              <a:gd name="connsiteY58" fmla="*/ 1042543 h 1338199"/>
              <a:gd name="connsiteX59" fmla="*/ 606616 w 1033335"/>
              <a:gd name="connsiteY59" fmla="*/ 972376 h 1338199"/>
              <a:gd name="connsiteX60" fmla="*/ 676720 w 1033335"/>
              <a:gd name="connsiteY60" fmla="*/ 847407 h 1338199"/>
              <a:gd name="connsiteX61" fmla="*/ 688911 w 1033335"/>
              <a:gd name="connsiteY61" fmla="*/ 801688 h 1338199"/>
              <a:gd name="connsiteX62" fmla="*/ 728535 w 1033335"/>
              <a:gd name="connsiteY62" fmla="*/ 737680 h 1338199"/>
              <a:gd name="connsiteX63" fmla="*/ 722440 w 1033335"/>
              <a:gd name="connsiteY63" fmla="*/ 734632 h 1338199"/>
              <a:gd name="connsiteX64" fmla="*/ 658432 w 1033335"/>
              <a:gd name="connsiteY64" fmla="*/ 743776 h 1338199"/>
              <a:gd name="connsiteX65" fmla="*/ 548704 w 1033335"/>
              <a:gd name="connsiteY65" fmla="*/ 734632 h 1338199"/>
              <a:gd name="connsiteX66" fmla="*/ 411544 w 1033335"/>
              <a:gd name="connsiteY66" fmla="*/ 905320 h 1338199"/>
              <a:gd name="connsiteX67" fmla="*/ 371920 w 1033335"/>
              <a:gd name="connsiteY67" fmla="*/ 960183 h 1338199"/>
              <a:gd name="connsiteX68" fmla="*/ 335280 w 1033335"/>
              <a:gd name="connsiteY68" fmla="*/ 981583 h 1338199"/>
              <a:gd name="connsiteX69" fmla="*/ 243840 w 1033335"/>
              <a:gd name="connsiteY69" fmla="*/ 1057783 h 1338199"/>
              <a:gd name="connsiteX70" fmla="*/ 128016 w 1033335"/>
              <a:gd name="connsiteY70" fmla="*/ 1170559 h 1338199"/>
              <a:gd name="connsiteX71" fmla="*/ 140208 w 1033335"/>
              <a:gd name="connsiteY71" fmla="*/ 1173607 h 1338199"/>
              <a:gd name="connsiteX72" fmla="*/ 143256 w 1033335"/>
              <a:gd name="connsiteY72" fmla="*/ 1179703 h 1338199"/>
              <a:gd name="connsiteX73" fmla="*/ 118872 w 1033335"/>
              <a:gd name="connsiteY73" fmla="*/ 1207135 h 1338199"/>
              <a:gd name="connsiteX74" fmla="*/ 109728 w 1033335"/>
              <a:gd name="connsiteY74" fmla="*/ 1240663 h 1338199"/>
              <a:gd name="connsiteX75" fmla="*/ 94488 w 1033335"/>
              <a:gd name="connsiteY75" fmla="*/ 1243711 h 1338199"/>
              <a:gd name="connsiteX76" fmla="*/ 88392 w 1033335"/>
              <a:gd name="connsiteY76" fmla="*/ 1277239 h 1338199"/>
              <a:gd name="connsiteX77" fmla="*/ 100584 w 1033335"/>
              <a:gd name="connsiteY77" fmla="*/ 1326007 h 1338199"/>
              <a:gd name="connsiteX78" fmla="*/ 88392 w 1033335"/>
              <a:gd name="connsiteY78" fmla="*/ 1338199 h 1338199"/>
              <a:gd name="connsiteX79" fmla="*/ 21336 w 1033335"/>
              <a:gd name="connsiteY79" fmla="*/ 1216279 h 1338199"/>
              <a:gd name="connsiteX80" fmla="*/ 3048 w 1033335"/>
              <a:gd name="connsiteY80" fmla="*/ 1143127 h 1338199"/>
              <a:gd name="connsiteX81" fmla="*/ 0 w 1033335"/>
              <a:gd name="connsiteY81" fmla="*/ 1133983 h 1338199"/>
              <a:gd name="connsiteX82" fmla="*/ 85344 w 1033335"/>
              <a:gd name="connsiteY82" fmla="*/ 1109599 h 1338199"/>
              <a:gd name="connsiteX83" fmla="*/ 152400 w 1033335"/>
              <a:gd name="connsiteY83" fmla="*/ 1042543 h 1338199"/>
              <a:gd name="connsiteX84" fmla="*/ 228600 w 1033335"/>
              <a:gd name="connsiteY84" fmla="*/ 947992 h 1338199"/>
              <a:gd name="connsiteX85" fmla="*/ 289560 w 1033335"/>
              <a:gd name="connsiteY85" fmla="*/ 905320 h 1338199"/>
              <a:gd name="connsiteX86" fmla="*/ 393255 w 1033335"/>
              <a:gd name="connsiteY86" fmla="*/ 713295 h 1338199"/>
              <a:gd name="connsiteX87" fmla="*/ 381064 w 1033335"/>
              <a:gd name="connsiteY87" fmla="*/ 640144 h 1338199"/>
              <a:gd name="connsiteX88" fmla="*/ 451167 w 1033335"/>
              <a:gd name="connsiteY88" fmla="*/ 493839 h 1338199"/>
              <a:gd name="connsiteX89" fmla="*/ 484696 w 1033335"/>
              <a:gd name="connsiteY89" fmla="*/ 368871 h 1338199"/>
              <a:gd name="connsiteX90" fmla="*/ 484696 w 1033335"/>
              <a:gd name="connsiteY90" fmla="*/ 231648 h 1338199"/>
              <a:gd name="connsiteX91" fmla="*/ 396304 w 1033335"/>
              <a:gd name="connsiteY91" fmla="*/ 210312 h 1338199"/>
              <a:gd name="connsiteX92" fmla="*/ 353568 w 1033335"/>
              <a:gd name="connsiteY92" fmla="*/ 201168 h 1338199"/>
              <a:gd name="connsiteX93" fmla="*/ 280416 w 1033335"/>
              <a:gd name="connsiteY93" fmla="*/ 219456 h 1338199"/>
              <a:gd name="connsiteX94" fmla="*/ 164592 w 1033335"/>
              <a:gd name="connsiteY94" fmla="*/ 253048 h 1338199"/>
              <a:gd name="connsiteX95" fmla="*/ 152400 w 1033335"/>
              <a:gd name="connsiteY95" fmla="*/ 274384 h 1338199"/>
              <a:gd name="connsiteX96" fmla="*/ 112776 w 1033335"/>
              <a:gd name="connsiteY96" fmla="*/ 307912 h 1338199"/>
              <a:gd name="connsiteX97" fmla="*/ 109728 w 1033335"/>
              <a:gd name="connsiteY97" fmla="*/ 298768 h 1338199"/>
              <a:gd name="connsiteX98" fmla="*/ 115824 w 1033335"/>
              <a:gd name="connsiteY98" fmla="*/ 280480 h 1338199"/>
              <a:gd name="connsiteX99" fmla="*/ 115824 w 1033335"/>
              <a:gd name="connsiteY99" fmla="*/ 277432 h 1338199"/>
              <a:gd name="connsiteX100" fmla="*/ 82296 w 1033335"/>
              <a:gd name="connsiteY100" fmla="*/ 298768 h 1338199"/>
              <a:gd name="connsiteX101" fmla="*/ 97536 w 1033335"/>
              <a:gd name="connsiteY101" fmla="*/ 274384 h 1338199"/>
              <a:gd name="connsiteX102" fmla="*/ 91440 w 1033335"/>
              <a:gd name="connsiteY102" fmla="*/ 271336 h 1338199"/>
              <a:gd name="connsiteX103" fmla="*/ 64008 w 1033335"/>
              <a:gd name="connsiteY103" fmla="*/ 289624 h 1338199"/>
              <a:gd name="connsiteX104" fmla="*/ 64008 w 1033335"/>
              <a:gd name="connsiteY104" fmla="*/ 277432 h 1338199"/>
              <a:gd name="connsiteX105" fmla="*/ 76200 w 1033335"/>
              <a:gd name="connsiteY105" fmla="*/ 256096 h 1338199"/>
              <a:gd name="connsiteX106" fmla="*/ 64008 w 1033335"/>
              <a:gd name="connsiteY106" fmla="*/ 262192 h 1338199"/>
              <a:gd name="connsiteX107" fmla="*/ 64008 w 1033335"/>
              <a:gd name="connsiteY107" fmla="*/ 253048 h 1338199"/>
              <a:gd name="connsiteX108" fmla="*/ 88392 w 1033335"/>
              <a:gd name="connsiteY108" fmla="*/ 222504 h 1338199"/>
              <a:gd name="connsiteX109" fmla="*/ 313944 w 1033335"/>
              <a:gd name="connsiteY109" fmla="*/ 143256 h 1338199"/>
              <a:gd name="connsiteX110" fmla="*/ 390208 w 1033335"/>
              <a:gd name="connsiteY110" fmla="*/ 137160 h 1338199"/>
              <a:gd name="connsiteX111" fmla="*/ 481648 w 1033335"/>
              <a:gd name="connsiteY111" fmla="*/ 131064 h 1338199"/>
              <a:gd name="connsiteX112" fmla="*/ 527367 w 1033335"/>
              <a:gd name="connsiteY112" fmla="*/ 124968 h 1338199"/>
              <a:gd name="connsiteX113" fmla="*/ 618808 w 1033335"/>
              <a:gd name="connsiteY113" fmla="*/ 146304 h 1338199"/>
              <a:gd name="connsiteX114" fmla="*/ 646240 w 1033335"/>
              <a:gd name="connsiteY114" fmla="*/ 85344 h 1338199"/>
              <a:gd name="connsiteX115" fmla="*/ 713296 w 1033335"/>
              <a:gd name="connsiteY115" fmla="*/ 0 h 1338199"/>
              <a:gd name="connsiteX116" fmla="*/ 795592 w 1033335"/>
              <a:gd name="connsiteY116" fmla="*/ 54864 h 1338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1033335" h="1338199">
                <a:moveTo>
                  <a:pt x="106680" y="1225423"/>
                </a:moveTo>
                <a:cubicBezTo>
                  <a:pt x="112776" y="1225423"/>
                  <a:pt x="106680" y="1237615"/>
                  <a:pt x="106680" y="1237615"/>
                </a:cubicBezTo>
                <a:lnTo>
                  <a:pt x="103632" y="1237615"/>
                </a:lnTo>
                <a:cubicBezTo>
                  <a:pt x="106680" y="1234567"/>
                  <a:pt x="106680" y="1231519"/>
                  <a:pt x="106680" y="1225423"/>
                </a:cubicBezTo>
                <a:close/>
                <a:moveTo>
                  <a:pt x="131064" y="1185799"/>
                </a:moveTo>
                <a:cubicBezTo>
                  <a:pt x="131064" y="1179703"/>
                  <a:pt x="134112" y="1179703"/>
                  <a:pt x="137160" y="1179703"/>
                </a:cubicBezTo>
                <a:cubicBezTo>
                  <a:pt x="137160" y="1182751"/>
                  <a:pt x="134112" y="1182751"/>
                  <a:pt x="131064" y="1185799"/>
                </a:cubicBezTo>
                <a:close/>
                <a:moveTo>
                  <a:pt x="795592" y="54864"/>
                </a:moveTo>
                <a:cubicBezTo>
                  <a:pt x="795592" y="64008"/>
                  <a:pt x="792544" y="91440"/>
                  <a:pt x="789496" y="109728"/>
                </a:cubicBezTo>
                <a:cubicBezTo>
                  <a:pt x="789496" y="112776"/>
                  <a:pt x="786448" y="118872"/>
                  <a:pt x="783400" y="121920"/>
                </a:cubicBezTo>
                <a:cubicBezTo>
                  <a:pt x="783400" y="128016"/>
                  <a:pt x="786448" y="131064"/>
                  <a:pt x="786448" y="137160"/>
                </a:cubicBezTo>
                <a:cubicBezTo>
                  <a:pt x="786448" y="146304"/>
                  <a:pt x="774255" y="152400"/>
                  <a:pt x="771208" y="161544"/>
                </a:cubicBezTo>
                <a:cubicBezTo>
                  <a:pt x="765111" y="167640"/>
                  <a:pt x="768160" y="182880"/>
                  <a:pt x="762064" y="195072"/>
                </a:cubicBezTo>
                <a:cubicBezTo>
                  <a:pt x="762064" y="198120"/>
                  <a:pt x="762064" y="201168"/>
                  <a:pt x="752920" y="201168"/>
                </a:cubicBezTo>
                <a:cubicBezTo>
                  <a:pt x="746823" y="201168"/>
                  <a:pt x="731584" y="195072"/>
                  <a:pt x="722440" y="195072"/>
                </a:cubicBezTo>
                <a:cubicBezTo>
                  <a:pt x="704152" y="195072"/>
                  <a:pt x="695008" y="216408"/>
                  <a:pt x="695008" y="228600"/>
                </a:cubicBezTo>
                <a:cubicBezTo>
                  <a:pt x="695008" y="234696"/>
                  <a:pt x="734632" y="256096"/>
                  <a:pt x="749872" y="280480"/>
                </a:cubicBezTo>
                <a:cubicBezTo>
                  <a:pt x="768160" y="304864"/>
                  <a:pt x="765111" y="326200"/>
                  <a:pt x="783400" y="353632"/>
                </a:cubicBezTo>
                <a:cubicBezTo>
                  <a:pt x="792544" y="365824"/>
                  <a:pt x="798640" y="387160"/>
                  <a:pt x="810832" y="402400"/>
                </a:cubicBezTo>
                <a:cubicBezTo>
                  <a:pt x="829120" y="396304"/>
                  <a:pt x="850455" y="393256"/>
                  <a:pt x="871792" y="378016"/>
                </a:cubicBezTo>
                <a:cubicBezTo>
                  <a:pt x="890079" y="365824"/>
                  <a:pt x="926656" y="329248"/>
                  <a:pt x="926656" y="320104"/>
                </a:cubicBezTo>
                <a:cubicBezTo>
                  <a:pt x="926656" y="307912"/>
                  <a:pt x="914464" y="259143"/>
                  <a:pt x="911416" y="253048"/>
                </a:cubicBezTo>
                <a:lnTo>
                  <a:pt x="923607" y="253048"/>
                </a:lnTo>
                <a:cubicBezTo>
                  <a:pt x="929704" y="256096"/>
                  <a:pt x="935800" y="265240"/>
                  <a:pt x="938847" y="274384"/>
                </a:cubicBezTo>
                <a:cubicBezTo>
                  <a:pt x="963232" y="256096"/>
                  <a:pt x="951040" y="231648"/>
                  <a:pt x="984568" y="213360"/>
                </a:cubicBezTo>
                <a:cubicBezTo>
                  <a:pt x="984568" y="213360"/>
                  <a:pt x="987616" y="210312"/>
                  <a:pt x="987616" y="219456"/>
                </a:cubicBezTo>
                <a:cubicBezTo>
                  <a:pt x="987616" y="225552"/>
                  <a:pt x="984568" y="228600"/>
                  <a:pt x="981520" y="231648"/>
                </a:cubicBezTo>
                <a:cubicBezTo>
                  <a:pt x="993711" y="228600"/>
                  <a:pt x="984568" y="228600"/>
                  <a:pt x="999807" y="216408"/>
                </a:cubicBezTo>
                <a:lnTo>
                  <a:pt x="1008952" y="216408"/>
                </a:lnTo>
                <a:cubicBezTo>
                  <a:pt x="1005904" y="225552"/>
                  <a:pt x="999807" y="237744"/>
                  <a:pt x="999807" y="250000"/>
                </a:cubicBezTo>
                <a:cubicBezTo>
                  <a:pt x="1005904" y="243904"/>
                  <a:pt x="1012000" y="234696"/>
                  <a:pt x="1018095" y="228600"/>
                </a:cubicBezTo>
                <a:lnTo>
                  <a:pt x="1018095" y="237744"/>
                </a:lnTo>
                <a:cubicBezTo>
                  <a:pt x="1012000" y="253048"/>
                  <a:pt x="1002856" y="268288"/>
                  <a:pt x="996759" y="283528"/>
                </a:cubicBezTo>
                <a:lnTo>
                  <a:pt x="1002856" y="289624"/>
                </a:lnTo>
                <a:cubicBezTo>
                  <a:pt x="1012000" y="283528"/>
                  <a:pt x="1024192" y="271336"/>
                  <a:pt x="1033335" y="268288"/>
                </a:cubicBezTo>
                <a:lnTo>
                  <a:pt x="1033335" y="277432"/>
                </a:lnTo>
                <a:cubicBezTo>
                  <a:pt x="1021144" y="289624"/>
                  <a:pt x="1002856" y="295720"/>
                  <a:pt x="993711" y="310960"/>
                </a:cubicBezTo>
                <a:cubicBezTo>
                  <a:pt x="978471" y="326200"/>
                  <a:pt x="963232" y="344488"/>
                  <a:pt x="947992" y="365824"/>
                </a:cubicBezTo>
                <a:cubicBezTo>
                  <a:pt x="941895" y="371920"/>
                  <a:pt x="847408" y="502983"/>
                  <a:pt x="813879" y="502983"/>
                </a:cubicBezTo>
                <a:cubicBezTo>
                  <a:pt x="792544" y="502983"/>
                  <a:pt x="701104" y="396304"/>
                  <a:pt x="698055" y="393256"/>
                </a:cubicBezTo>
                <a:cubicBezTo>
                  <a:pt x="695008" y="393256"/>
                  <a:pt x="691960" y="393256"/>
                  <a:pt x="688911" y="396304"/>
                </a:cubicBezTo>
                <a:cubicBezTo>
                  <a:pt x="670623" y="429832"/>
                  <a:pt x="612711" y="518224"/>
                  <a:pt x="612711" y="566992"/>
                </a:cubicBezTo>
                <a:cubicBezTo>
                  <a:pt x="612711" y="573088"/>
                  <a:pt x="615760" y="576136"/>
                  <a:pt x="618808" y="576136"/>
                </a:cubicBezTo>
                <a:cubicBezTo>
                  <a:pt x="661479" y="594424"/>
                  <a:pt x="719392" y="609664"/>
                  <a:pt x="771208" y="631000"/>
                </a:cubicBezTo>
                <a:cubicBezTo>
                  <a:pt x="789496" y="640144"/>
                  <a:pt x="829120" y="655383"/>
                  <a:pt x="841311" y="685864"/>
                </a:cubicBezTo>
                <a:cubicBezTo>
                  <a:pt x="844360" y="688912"/>
                  <a:pt x="844360" y="698056"/>
                  <a:pt x="844360" y="704151"/>
                </a:cubicBezTo>
                <a:cubicBezTo>
                  <a:pt x="844360" y="759016"/>
                  <a:pt x="737679" y="880936"/>
                  <a:pt x="710248" y="920560"/>
                </a:cubicBezTo>
                <a:cubicBezTo>
                  <a:pt x="698055" y="935800"/>
                  <a:pt x="688911" y="960183"/>
                  <a:pt x="679767" y="978535"/>
                </a:cubicBezTo>
                <a:lnTo>
                  <a:pt x="685864" y="984631"/>
                </a:lnTo>
                <a:cubicBezTo>
                  <a:pt x="691960" y="975487"/>
                  <a:pt x="701104" y="963232"/>
                  <a:pt x="710248" y="960183"/>
                </a:cubicBezTo>
                <a:cubicBezTo>
                  <a:pt x="698055" y="960183"/>
                  <a:pt x="685864" y="987679"/>
                  <a:pt x="685864" y="993775"/>
                </a:cubicBezTo>
                <a:cubicBezTo>
                  <a:pt x="685864" y="1002919"/>
                  <a:pt x="695008" y="1012063"/>
                  <a:pt x="701104" y="1012063"/>
                </a:cubicBezTo>
                <a:cubicBezTo>
                  <a:pt x="710248" y="1012063"/>
                  <a:pt x="725488" y="1002919"/>
                  <a:pt x="737679" y="1002919"/>
                </a:cubicBezTo>
                <a:cubicBezTo>
                  <a:pt x="725488" y="1005967"/>
                  <a:pt x="710248" y="1012063"/>
                  <a:pt x="695008" y="1018159"/>
                </a:cubicBezTo>
                <a:cubicBezTo>
                  <a:pt x="701104" y="1027303"/>
                  <a:pt x="704152" y="1039495"/>
                  <a:pt x="710248" y="1051687"/>
                </a:cubicBezTo>
                <a:cubicBezTo>
                  <a:pt x="722440" y="1069975"/>
                  <a:pt x="746823" y="1073023"/>
                  <a:pt x="765111" y="1082167"/>
                </a:cubicBezTo>
                <a:cubicBezTo>
                  <a:pt x="768160" y="1082167"/>
                  <a:pt x="774255" y="1085215"/>
                  <a:pt x="774255" y="1091311"/>
                </a:cubicBezTo>
                <a:cubicBezTo>
                  <a:pt x="774255" y="1109599"/>
                  <a:pt x="737679" y="1109599"/>
                  <a:pt x="734632" y="1109599"/>
                </a:cubicBezTo>
                <a:cubicBezTo>
                  <a:pt x="713296" y="1109599"/>
                  <a:pt x="554800" y="1060831"/>
                  <a:pt x="554800" y="1042543"/>
                </a:cubicBezTo>
                <a:cubicBezTo>
                  <a:pt x="554800" y="1030351"/>
                  <a:pt x="600520" y="981583"/>
                  <a:pt x="606616" y="972376"/>
                </a:cubicBezTo>
                <a:cubicBezTo>
                  <a:pt x="634048" y="932751"/>
                  <a:pt x="655384" y="890080"/>
                  <a:pt x="676720" y="847407"/>
                </a:cubicBezTo>
                <a:cubicBezTo>
                  <a:pt x="682816" y="832168"/>
                  <a:pt x="682816" y="813880"/>
                  <a:pt x="688911" y="801688"/>
                </a:cubicBezTo>
                <a:cubicBezTo>
                  <a:pt x="698055" y="777304"/>
                  <a:pt x="713296" y="759016"/>
                  <a:pt x="728535" y="737680"/>
                </a:cubicBezTo>
                <a:cubicBezTo>
                  <a:pt x="728535" y="737680"/>
                  <a:pt x="728535" y="734632"/>
                  <a:pt x="722440" y="734632"/>
                </a:cubicBezTo>
                <a:cubicBezTo>
                  <a:pt x="713296" y="734632"/>
                  <a:pt x="664528" y="743776"/>
                  <a:pt x="658432" y="743776"/>
                </a:cubicBezTo>
                <a:cubicBezTo>
                  <a:pt x="649288" y="743776"/>
                  <a:pt x="585279" y="737680"/>
                  <a:pt x="548704" y="734632"/>
                </a:cubicBezTo>
                <a:cubicBezTo>
                  <a:pt x="515176" y="786448"/>
                  <a:pt x="457264" y="847407"/>
                  <a:pt x="411544" y="905320"/>
                </a:cubicBezTo>
                <a:cubicBezTo>
                  <a:pt x="396304" y="920560"/>
                  <a:pt x="387160" y="944944"/>
                  <a:pt x="371920" y="960183"/>
                </a:cubicBezTo>
                <a:cubicBezTo>
                  <a:pt x="362712" y="969327"/>
                  <a:pt x="344424" y="972376"/>
                  <a:pt x="335280" y="981583"/>
                </a:cubicBezTo>
                <a:cubicBezTo>
                  <a:pt x="301752" y="1005967"/>
                  <a:pt x="274320" y="1033399"/>
                  <a:pt x="243840" y="1057783"/>
                </a:cubicBezTo>
                <a:cubicBezTo>
                  <a:pt x="207264" y="1088263"/>
                  <a:pt x="158496" y="1121791"/>
                  <a:pt x="128016" y="1170559"/>
                </a:cubicBezTo>
                <a:cubicBezTo>
                  <a:pt x="131064" y="1173607"/>
                  <a:pt x="140208" y="1173607"/>
                  <a:pt x="140208" y="1173607"/>
                </a:cubicBezTo>
                <a:cubicBezTo>
                  <a:pt x="140208" y="1173607"/>
                  <a:pt x="143256" y="1170559"/>
                  <a:pt x="143256" y="1179703"/>
                </a:cubicBezTo>
                <a:cubicBezTo>
                  <a:pt x="143256" y="1185799"/>
                  <a:pt x="121920" y="1197991"/>
                  <a:pt x="118872" y="1207135"/>
                </a:cubicBezTo>
                <a:cubicBezTo>
                  <a:pt x="112776" y="1216279"/>
                  <a:pt x="115824" y="1231519"/>
                  <a:pt x="109728" y="1240663"/>
                </a:cubicBezTo>
                <a:cubicBezTo>
                  <a:pt x="109728" y="1243711"/>
                  <a:pt x="103632" y="1243711"/>
                  <a:pt x="94488" y="1243711"/>
                </a:cubicBezTo>
                <a:cubicBezTo>
                  <a:pt x="94488" y="1252855"/>
                  <a:pt x="88392" y="1268095"/>
                  <a:pt x="88392" y="1277239"/>
                </a:cubicBezTo>
                <a:cubicBezTo>
                  <a:pt x="88392" y="1283335"/>
                  <a:pt x="100584" y="1316863"/>
                  <a:pt x="100584" y="1326007"/>
                </a:cubicBezTo>
                <a:cubicBezTo>
                  <a:pt x="100584" y="1332103"/>
                  <a:pt x="94488" y="1338199"/>
                  <a:pt x="88392" y="1338199"/>
                </a:cubicBezTo>
                <a:cubicBezTo>
                  <a:pt x="45720" y="1338199"/>
                  <a:pt x="24384" y="1222375"/>
                  <a:pt x="21336" y="1216279"/>
                </a:cubicBezTo>
                <a:lnTo>
                  <a:pt x="3048" y="1143127"/>
                </a:lnTo>
                <a:cubicBezTo>
                  <a:pt x="3048" y="1140079"/>
                  <a:pt x="0" y="1143127"/>
                  <a:pt x="0" y="1133983"/>
                </a:cubicBezTo>
                <a:cubicBezTo>
                  <a:pt x="0" y="1109599"/>
                  <a:pt x="73152" y="1118743"/>
                  <a:pt x="85344" y="1109599"/>
                </a:cubicBezTo>
                <a:cubicBezTo>
                  <a:pt x="106680" y="1091311"/>
                  <a:pt x="131064" y="1066927"/>
                  <a:pt x="152400" y="1042543"/>
                </a:cubicBezTo>
                <a:cubicBezTo>
                  <a:pt x="176784" y="1012063"/>
                  <a:pt x="198120" y="975487"/>
                  <a:pt x="228600" y="947992"/>
                </a:cubicBezTo>
                <a:cubicBezTo>
                  <a:pt x="246888" y="929704"/>
                  <a:pt x="277368" y="923607"/>
                  <a:pt x="289560" y="905320"/>
                </a:cubicBezTo>
                <a:cubicBezTo>
                  <a:pt x="329184" y="844360"/>
                  <a:pt x="393255" y="722439"/>
                  <a:pt x="393255" y="713295"/>
                </a:cubicBezTo>
                <a:cubicBezTo>
                  <a:pt x="393255" y="707200"/>
                  <a:pt x="381064" y="646239"/>
                  <a:pt x="381064" y="640144"/>
                </a:cubicBezTo>
                <a:cubicBezTo>
                  <a:pt x="381064" y="576136"/>
                  <a:pt x="417640" y="570039"/>
                  <a:pt x="451167" y="493839"/>
                </a:cubicBezTo>
                <a:cubicBezTo>
                  <a:pt x="469455" y="454216"/>
                  <a:pt x="475552" y="411544"/>
                  <a:pt x="484696" y="368871"/>
                </a:cubicBezTo>
                <a:lnTo>
                  <a:pt x="484696" y="231648"/>
                </a:lnTo>
                <a:cubicBezTo>
                  <a:pt x="457264" y="219456"/>
                  <a:pt x="423735" y="216408"/>
                  <a:pt x="396304" y="210312"/>
                </a:cubicBezTo>
                <a:cubicBezTo>
                  <a:pt x="381064" y="207264"/>
                  <a:pt x="362712" y="201168"/>
                  <a:pt x="353568" y="201168"/>
                </a:cubicBezTo>
                <a:cubicBezTo>
                  <a:pt x="347472" y="201168"/>
                  <a:pt x="301752" y="216408"/>
                  <a:pt x="280416" y="219456"/>
                </a:cubicBezTo>
                <a:cubicBezTo>
                  <a:pt x="243840" y="228600"/>
                  <a:pt x="198120" y="216408"/>
                  <a:pt x="164592" y="253048"/>
                </a:cubicBezTo>
                <a:cubicBezTo>
                  <a:pt x="158496" y="256096"/>
                  <a:pt x="158496" y="268288"/>
                  <a:pt x="152400" y="274384"/>
                </a:cubicBezTo>
                <a:cubicBezTo>
                  <a:pt x="143256" y="283528"/>
                  <a:pt x="128016" y="295720"/>
                  <a:pt x="112776" y="307912"/>
                </a:cubicBezTo>
                <a:cubicBezTo>
                  <a:pt x="109728" y="304864"/>
                  <a:pt x="109728" y="304864"/>
                  <a:pt x="109728" y="298768"/>
                </a:cubicBezTo>
                <a:cubicBezTo>
                  <a:pt x="109728" y="289624"/>
                  <a:pt x="112776" y="289624"/>
                  <a:pt x="115824" y="280480"/>
                </a:cubicBezTo>
                <a:lnTo>
                  <a:pt x="115824" y="277432"/>
                </a:lnTo>
                <a:cubicBezTo>
                  <a:pt x="103632" y="280480"/>
                  <a:pt x="82296" y="310960"/>
                  <a:pt x="82296" y="298768"/>
                </a:cubicBezTo>
                <a:cubicBezTo>
                  <a:pt x="82296" y="292671"/>
                  <a:pt x="88392" y="283528"/>
                  <a:pt x="97536" y="274384"/>
                </a:cubicBezTo>
                <a:cubicBezTo>
                  <a:pt x="97536" y="274384"/>
                  <a:pt x="97536" y="271336"/>
                  <a:pt x="91440" y="271336"/>
                </a:cubicBezTo>
                <a:cubicBezTo>
                  <a:pt x="82296" y="271336"/>
                  <a:pt x="73152" y="283528"/>
                  <a:pt x="64008" y="289624"/>
                </a:cubicBezTo>
                <a:lnTo>
                  <a:pt x="64008" y="277432"/>
                </a:lnTo>
                <a:cubicBezTo>
                  <a:pt x="67056" y="268288"/>
                  <a:pt x="79248" y="265240"/>
                  <a:pt x="76200" y="256096"/>
                </a:cubicBezTo>
                <a:cubicBezTo>
                  <a:pt x="73152" y="259143"/>
                  <a:pt x="67056" y="262192"/>
                  <a:pt x="64008" y="262192"/>
                </a:cubicBezTo>
                <a:lnTo>
                  <a:pt x="64008" y="253048"/>
                </a:lnTo>
                <a:cubicBezTo>
                  <a:pt x="70104" y="243904"/>
                  <a:pt x="76200" y="225552"/>
                  <a:pt x="88392" y="222504"/>
                </a:cubicBezTo>
                <a:cubicBezTo>
                  <a:pt x="158496" y="192024"/>
                  <a:pt x="234696" y="164592"/>
                  <a:pt x="313944" y="143256"/>
                </a:cubicBezTo>
                <a:cubicBezTo>
                  <a:pt x="335280" y="137160"/>
                  <a:pt x="365823" y="143256"/>
                  <a:pt x="390208" y="137160"/>
                </a:cubicBezTo>
                <a:cubicBezTo>
                  <a:pt x="420688" y="128016"/>
                  <a:pt x="451167" y="131064"/>
                  <a:pt x="481648" y="131064"/>
                </a:cubicBezTo>
                <a:cubicBezTo>
                  <a:pt x="496888" y="131064"/>
                  <a:pt x="521272" y="124968"/>
                  <a:pt x="527367" y="124968"/>
                </a:cubicBezTo>
                <a:cubicBezTo>
                  <a:pt x="536511" y="124968"/>
                  <a:pt x="609664" y="146304"/>
                  <a:pt x="618808" y="146304"/>
                </a:cubicBezTo>
                <a:cubicBezTo>
                  <a:pt x="649288" y="146304"/>
                  <a:pt x="637096" y="100584"/>
                  <a:pt x="646240" y="85344"/>
                </a:cubicBezTo>
                <a:cubicBezTo>
                  <a:pt x="649288" y="42672"/>
                  <a:pt x="667576" y="0"/>
                  <a:pt x="713296" y="0"/>
                </a:cubicBezTo>
                <a:cubicBezTo>
                  <a:pt x="731584" y="0"/>
                  <a:pt x="795592" y="18288"/>
                  <a:pt x="795592" y="548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8" name="弧形 27">
            <a:extLst>
              <a:ext uri="{FF2B5EF4-FFF2-40B4-BE49-F238E27FC236}">
                <a16:creationId xmlns:a16="http://schemas.microsoft.com/office/drawing/2014/main" id="{36FBADB5-E21A-E745-4B7D-9DCE85F73199}"/>
              </a:ext>
            </a:extLst>
          </p:cNvPr>
          <p:cNvSpPr/>
          <p:nvPr/>
        </p:nvSpPr>
        <p:spPr>
          <a:xfrm>
            <a:off x="2714171" y="5516986"/>
            <a:ext cx="6763658" cy="850787"/>
          </a:xfrm>
          <a:prstGeom prst="arc">
            <a:avLst>
              <a:gd name="adj1" fmla="val 10925078"/>
              <a:gd name="adj2" fmla="val 21540479"/>
            </a:avLst>
          </a:prstGeom>
          <a:ln w="76200" cap="rnd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14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816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683E834F-C3EC-17A9-CD5F-0F99F1A77E0F}"/>
              </a:ext>
            </a:extLst>
          </p:cNvPr>
          <p:cNvSpPr/>
          <p:nvPr/>
        </p:nvSpPr>
        <p:spPr>
          <a:xfrm rot="16200000">
            <a:off x="238685" y="-29905"/>
            <a:ext cx="779675" cy="1257044"/>
          </a:xfrm>
          <a:custGeom>
            <a:avLst/>
            <a:gdLst>
              <a:gd name="connsiteX0" fmla="*/ 779675 w 779675"/>
              <a:gd name="connsiteY0" fmla="*/ 0 h 1257044"/>
              <a:gd name="connsiteX1" fmla="*/ 779675 w 779675"/>
              <a:gd name="connsiteY1" fmla="*/ 867206 h 1257044"/>
              <a:gd name="connsiteX2" fmla="*/ 389837 w 779675"/>
              <a:gd name="connsiteY2" fmla="*/ 1257044 h 1257044"/>
              <a:gd name="connsiteX3" fmla="*/ 389838 w 779675"/>
              <a:gd name="connsiteY3" fmla="*/ 1257043 h 1257044"/>
              <a:gd name="connsiteX4" fmla="*/ 0 w 779675"/>
              <a:gd name="connsiteY4" fmla="*/ 867205 h 1257044"/>
              <a:gd name="connsiteX5" fmla="*/ 0 w 779675"/>
              <a:gd name="connsiteY5" fmla="*/ 0 h 1257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9675" h="1257044">
                <a:moveTo>
                  <a:pt x="779675" y="0"/>
                </a:moveTo>
                <a:lnTo>
                  <a:pt x="779675" y="867206"/>
                </a:lnTo>
                <a:cubicBezTo>
                  <a:pt x="779675" y="1082508"/>
                  <a:pt x="605139" y="1257044"/>
                  <a:pt x="389837" y="1257044"/>
                </a:cubicBezTo>
                <a:lnTo>
                  <a:pt x="389838" y="1257043"/>
                </a:lnTo>
                <a:cubicBezTo>
                  <a:pt x="174536" y="1257043"/>
                  <a:pt x="0" y="1082507"/>
                  <a:pt x="0" y="867205"/>
                </a:cubicBezTo>
                <a:lnTo>
                  <a:pt x="0" y="0"/>
                </a:lnTo>
                <a:close/>
              </a:path>
            </a:pathLst>
          </a:cu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162ED6D-7C08-DA2A-C945-4CCDC3BB1289}"/>
              </a:ext>
            </a:extLst>
          </p:cNvPr>
          <p:cNvSpPr txBox="1"/>
          <p:nvPr/>
        </p:nvSpPr>
        <p:spPr>
          <a:xfrm>
            <a:off x="340234" y="251482"/>
            <a:ext cx="7040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300" dirty="0">
                <a:solidFill>
                  <a:srgbClr val="4C739C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贰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F8AC222-674A-5C94-C17D-5E50BED0980E}"/>
              </a:ext>
            </a:extLst>
          </p:cNvPr>
          <p:cNvSpPr txBox="1"/>
          <p:nvPr/>
        </p:nvSpPr>
        <p:spPr>
          <a:xfrm>
            <a:off x="1383809" y="422710"/>
            <a:ext cx="21980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noProof="1">
                <a:solidFill>
                  <a:srgbClr val="EFCFBD"/>
                </a:solidFill>
                <a:latin typeface="+mn-lt"/>
                <a:cs typeface="+mn-ea"/>
                <a:sym typeface="+mn-lt"/>
              </a:rPr>
              <a:t>现任岗位业绩回顾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283D9A9-2914-D401-C799-D4DB1A5327E0}"/>
              </a:ext>
            </a:extLst>
          </p:cNvPr>
          <p:cNvSpPr/>
          <p:nvPr/>
        </p:nvSpPr>
        <p:spPr>
          <a:xfrm>
            <a:off x="3445068" y="4266595"/>
            <a:ext cx="1772672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EFCFBD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优秀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EFCFBD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EFCFBD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员工奖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EFCFBD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001B340-E7D7-BA74-E6EF-A8B257AF03C2}"/>
              </a:ext>
            </a:extLst>
          </p:cNvPr>
          <p:cNvSpPr/>
          <p:nvPr/>
        </p:nvSpPr>
        <p:spPr>
          <a:xfrm>
            <a:off x="7008742" y="4266595"/>
            <a:ext cx="1772672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EFCFBD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优秀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EFCFBD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EFCFBD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员工奖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EFCFBD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84999AF-0F6B-548D-029B-74CB7692E8B3}"/>
              </a:ext>
            </a:extLst>
          </p:cNvPr>
          <p:cNvSpPr/>
          <p:nvPr/>
        </p:nvSpPr>
        <p:spPr>
          <a:xfrm>
            <a:off x="5209664" y="2304344"/>
            <a:ext cx="1772672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EFCFBD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优秀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EFCFBD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EFCFBD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员工奖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EFCFBD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FE4FFAE-AA30-7878-9D7F-79861BB334B2}"/>
              </a:ext>
            </a:extLst>
          </p:cNvPr>
          <p:cNvSpPr/>
          <p:nvPr/>
        </p:nvSpPr>
        <p:spPr>
          <a:xfrm>
            <a:off x="8776860" y="2295958"/>
            <a:ext cx="1772672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EFCFBD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优秀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EFCFBD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EFCFBD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员工奖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EFCFBD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638F97F-035D-7B5E-C136-D1912052BA27}"/>
              </a:ext>
            </a:extLst>
          </p:cNvPr>
          <p:cNvSpPr/>
          <p:nvPr/>
        </p:nvSpPr>
        <p:spPr>
          <a:xfrm>
            <a:off x="1860556" y="2297833"/>
            <a:ext cx="1359357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>
                <a:solidFill>
                  <a:srgbClr val="EFCFBD"/>
                </a:solidFill>
                <a:latin typeface="微软雅黑" panose="020B0503020204020204" charset="-122"/>
                <a:ea typeface="微软雅黑" panose="020B0503020204020204" charset="-122"/>
              </a:rPr>
              <a:t>优秀</a:t>
            </a:r>
            <a:endParaRPr lang="en-US" altLang="zh-CN" b="1" dirty="0">
              <a:solidFill>
                <a:srgbClr val="EFCFB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>
                <a:solidFill>
                  <a:srgbClr val="EFCFBD"/>
                </a:solidFill>
                <a:latin typeface="微软雅黑" panose="020B0503020204020204" charset="-122"/>
                <a:ea typeface="微软雅黑" panose="020B0503020204020204" charset="-122"/>
              </a:rPr>
              <a:t>员工奖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EFCFBD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0B945FA-DB1A-A82F-422C-57DE869ED6F0}"/>
              </a:ext>
            </a:extLst>
          </p:cNvPr>
          <p:cNvSpPr/>
          <p:nvPr/>
        </p:nvSpPr>
        <p:spPr>
          <a:xfrm>
            <a:off x="3476354" y="5552433"/>
            <a:ext cx="1772671" cy="4921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FCFBD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3000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FCFBD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元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EFCFBD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895E88D-5439-E8CC-B138-1DE058BFF464}"/>
              </a:ext>
            </a:extLst>
          </p:cNvPr>
          <p:cNvSpPr/>
          <p:nvPr/>
        </p:nvSpPr>
        <p:spPr>
          <a:xfrm>
            <a:off x="7225087" y="5552433"/>
            <a:ext cx="1339982" cy="4921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FCFBD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2000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FCFBD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元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EFCFBD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020C0E7-0879-9A6E-4B18-1C5A04D335F4}"/>
              </a:ext>
            </a:extLst>
          </p:cNvPr>
          <p:cNvSpPr/>
          <p:nvPr/>
        </p:nvSpPr>
        <p:spPr>
          <a:xfrm>
            <a:off x="5428725" y="3535023"/>
            <a:ext cx="1346481" cy="4921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FCFBD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2000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FCFBD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元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EFCFBD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32FE08A-A383-5EA0-9879-C95C1BE5330A}"/>
              </a:ext>
            </a:extLst>
          </p:cNvPr>
          <p:cNvSpPr/>
          <p:nvPr/>
        </p:nvSpPr>
        <p:spPr>
          <a:xfrm>
            <a:off x="1770740" y="3535023"/>
            <a:ext cx="1532974" cy="4921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FCFBD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5000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FCFBD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元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EFCFBD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D81B75B-981F-E69C-670A-065FC0EC6EAA}"/>
              </a:ext>
            </a:extLst>
          </p:cNvPr>
          <p:cNvSpPr/>
          <p:nvPr/>
        </p:nvSpPr>
        <p:spPr>
          <a:xfrm>
            <a:off x="8961177" y="3535023"/>
            <a:ext cx="1393225" cy="4921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FCFBD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1000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FCFBD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元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EFCFBD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95B9084-5CD3-A36B-FCED-CB781ED03ABA}"/>
              </a:ext>
            </a:extLst>
          </p:cNvPr>
          <p:cNvGrpSpPr/>
          <p:nvPr/>
        </p:nvGrpSpPr>
        <p:grpSpPr>
          <a:xfrm>
            <a:off x="1583632" y="1901836"/>
            <a:ext cx="1891087" cy="1544311"/>
            <a:chOff x="6139298" y="3069626"/>
            <a:chExt cx="885446" cy="723078"/>
          </a:xfrm>
          <a:solidFill>
            <a:schemeClr val="accent6">
              <a:alpha val="76000"/>
            </a:schemeClr>
          </a:solidFill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grpSpPr>
        <p:sp>
          <p:nvSpPr>
            <p:cNvPr id="13" name="Freeform 110">
              <a:extLst>
                <a:ext uri="{FF2B5EF4-FFF2-40B4-BE49-F238E27FC236}">
                  <a16:creationId xmlns:a16="http://schemas.microsoft.com/office/drawing/2014/main" id="{EC9CBC41-FBF5-464F-A12E-A4FD9D0F1513}"/>
                </a:ext>
              </a:extLst>
            </p:cNvPr>
            <p:cNvSpPr/>
            <p:nvPr/>
          </p:nvSpPr>
          <p:spPr bwMode="auto">
            <a:xfrm>
              <a:off x="6193421" y="3099935"/>
              <a:ext cx="471949" cy="692769"/>
            </a:xfrm>
            <a:custGeom>
              <a:avLst/>
              <a:gdLst>
                <a:gd name="T0" fmla="*/ 32 w 105"/>
                <a:gd name="T1" fmla="*/ 1 h 154"/>
                <a:gd name="T2" fmla="*/ 8 w 105"/>
                <a:gd name="T3" fmla="*/ 35 h 154"/>
                <a:gd name="T4" fmla="*/ 4 w 105"/>
                <a:gd name="T5" fmla="*/ 81 h 154"/>
                <a:gd name="T6" fmla="*/ 26 w 105"/>
                <a:gd name="T7" fmla="*/ 119 h 154"/>
                <a:gd name="T8" fmla="*/ 66 w 105"/>
                <a:gd name="T9" fmla="*/ 141 h 154"/>
                <a:gd name="T10" fmla="*/ 105 w 105"/>
                <a:gd name="T11" fmla="*/ 151 h 154"/>
                <a:gd name="T12" fmla="*/ 104 w 105"/>
                <a:gd name="T13" fmla="*/ 154 h 154"/>
                <a:gd name="T14" fmla="*/ 65 w 105"/>
                <a:gd name="T15" fmla="*/ 143 h 154"/>
                <a:gd name="T16" fmla="*/ 25 w 105"/>
                <a:gd name="T17" fmla="*/ 121 h 154"/>
                <a:gd name="T18" fmla="*/ 3 w 105"/>
                <a:gd name="T19" fmla="*/ 81 h 154"/>
                <a:gd name="T20" fmla="*/ 7 w 105"/>
                <a:gd name="T21" fmla="*/ 35 h 154"/>
                <a:gd name="T22" fmla="*/ 31 w 105"/>
                <a:gd name="T23" fmla="*/ 0 h 154"/>
                <a:gd name="T24" fmla="*/ 32 w 105"/>
                <a:gd name="T25" fmla="*/ 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54">
                  <a:moveTo>
                    <a:pt x="32" y="1"/>
                  </a:moveTo>
                  <a:cubicBezTo>
                    <a:pt x="21" y="11"/>
                    <a:pt x="14" y="21"/>
                    <a:pt x="8" y="35"/>
                  </a:cubicBezTo>
                  <a:cubicBezTo>
                    <a:pt x="2" y="51"/>
                    <a:pt x="1" y="64"/>
                    <a:pt x="4" y="81"/>
                  </a:cubicBezTo>
                  <a:cubicBezTo>
                    <a:pt x="8" y="97"/>
                    <a:pt x="15" y="108"/>
                    <a:pt x="26" y="119"/>
                  </a:cubicBezTo>
                  <a:cubicBezTo>
                    <a:pt x="39" y="131"/>
                    <a:pt x="51" y="137"/>
                    <a:pt x="66" y="141"/>
                  </a:cubicBezTo>
                  <a:cubicBezTo>
                    <a:pt x="80" y="144"/>
                    <a:pt x="91" y="146"/>
                    <a:pt x="105" y="151"/>
                  </a:cubicBezTo>
                  <a:cubicBezTo>
                    <a:pt x="105" y="152"/>
                    <a:pt x="104" y="153"/>
                    <a:pt x="104" y="154"/>
                  </a:cubicBezTo>
                  <a:cubicBezTo>
                    <a:pt x="90" y="148"/>
                    <a:pt x="79" y="146"/>
                    <a:pt x="65" y="143"/>
                  </a:cubicBezTo>
                  <a:cubicBezTo>
                    <a:pt x="50" y="139"/>
                    <a:pt x="38" y="133"/>
                    <a:pt x="25" y="121"/>
                  </a:cubicBezTo>
                  <a:cubicBezTo>
                    <a:pt x="13" y="109"/>
                    <a:pt x="7" y="97"/>
                    <a:pt x="3" y="81"/>
                  </a:cubicBezTo>
                  <a:cubicBezTo>
                    <a:pt x="0" y="64"/>
                    <a:pt x="1" y="51"/>
                    <a:pt x="7" y="35"/>
                  </a:cubicBezTo>
                  <a:cubicBezTo>
                    <a:pt x="13" y="20"/>
                    <a:pt x="20" y="11"/>
                    <a:pt x="31" y="0"/>
                  </a:cubicBezTo>
                  <a:cubicBezTo>
                    <a:pt x="31" y="0"/>
                    <a:pt x="31" y="0"/>
                    <a:pt x="32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FCFBD">
                    <a:alpha val="4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 w="12700" cap="flat" cmpd="sng" algn="ctr">
              <a:gradFill>
                <a:gsLst>
                  <a:gs pos="0">
                    <a:srgbClr val="EFCFBD"/>
                  </a:gs>
                  <a:gs pos="100000">
                    <a:srgbClr val="EFCFBD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4" name="Freeform 111">
              <a:extLst>
                <a:ext uri="{FF2B5EF4-FFF2-40B4-BE49-F238E27FC236}">
                  <a16:creationId xmlns:a16="http://schemas.microsoft.com/office/drawing/2014/main" id="{3F805715-5CA1-BF09-5862-1E8A7C7C7F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39298" y="3069626"/>
              <a:ext cx="335561" cy="714418"/>
            </a:xfrm>
            <a:custGeom>
              <a:avLst/>
              <a:gdLst>
                <a:gd name="T0" fmla="*/ 47 w 75"/>
                <a:gd name="T1" fmla="*/ 22 h 159"/>
                <a:gd name="T2" fmla="*/ 25 w 75"/>
                <a:gd name="T3" fmla="*/ 30 h 159"/>
                <a:gd name="T4" fmla="*/ 26 w 75"/>
                <a:gd name="T5" fmla="*/ 26 h 159"/>
                <a:gd name="T6" fmla="*/ 22 w 75"/>
                <a:gd name="T7" fmla="*/ 35 h 159"/>
                <a:gd name="T8" fmla="*/ 55 w 75"/>
                <a:gd name="T9" fmla="*/ 124 h 159"/>
                <a:gd name="T10" fmla="*/ 68 w 75"/>
                <a:gd name="T11" fmla="*/ 145 h 159"/>
                <a:gd name="T12" fmla="*/ 63 w 75"/>
                <a:gd name="T13" fmla="*/ 145 h 159"/>
                <a:gd name="T14" fmla="*/ 75 w 75"/>
                <a:gd name="T15" fmla="*/ 148 h 159"/>
                <a:gd name="T16" fmla="*/ 43 w 75"/>
                <a:gd name="T17" fmla="*/ 113 h 159"/>
                <a:gd name="T18" fmla="*/ 50 w 75"/>
                <a:gd name="T19" fmla="*/ 136 h 159"/>
                <a:gd name="T20" fmla="*/ 33 w 75"/>
                <a:gd name="T21" fmla="*/ 132 h 159"/>
                <a:gd name="T22" fmla="*/ 43 w 75"/>
                <a:gd name="T23" fmla="*/ 144 h 159"/>
                <a:gd name="T24" fmla="*/ 39 w 75"/>
                <a:gd name="T25" fmla="*/ 129 h 159"/>
                <a:gd name="T26" fmla="*/ 34 w 75"/>
                <a:gd name="T27" fmla="*/ 100 h 159"/>
                <a:gd name="T28" fmla="*/ 35 w 75"/>
                <a:gd name="T29" fmla="*/ 124 h 159"/>
                <a:gd name="T30" fmla="*/ 31 w 75"/>
                <a:gd name="T31" fmla="*/ 121 h 159"/>
                <a:gd name="T32" fmla="*/ 26 w 75"/>
                <a:gd name="T33" fmla="*/ 129 h 159"/>
                <a:gd name="T34" fmla="*/ 26 w 75"/>
                <a:gd name="T35" fmla="*/ 113 h 159"/>
                <a:gd name="T36" fmla="*/ 22 w 75"/>
                <a:gd name="T37" fmla="*/ 103 h 159"/>
                <a:gd name="T38" fmla="*/ 22 w 75"/>
                <a:gd name="T39" fmla="*/ 108 h 159"/>
                <a:gd name="T40" fmla="*/ 3 w 75"/>
                <a:gd name="T41" fmla="*/ 89 h 159"/>
                <a:gd name="T42" fmla="*/ 17 w 75"/>
                <a:gd name="T43" fmla="*/ 95 h 159"/>
                <a:gd name="T44" fmla="*/ 16 w 75"/>
                <a:gd name="T45" fmla="*/ 84 h 159"/>
                <a:gd name="T46" fmla="*/ 15 w 75"/>
                <a:gd name="T47" fmla="*/ 89 h 159"/>
                <a:gd name="T48" fmla="*/ 1 w 75"/>
                <a:gd name="T49" fmla="*/ 66 h 159"/>
                <a:gd name="T50" fmla="*/ 17 w 75"/>
                <a:gd name="T51" fmla="*/ 95 h 159"/>
                <a:gd name="T52" fmla="*/ 30 w 75"/>
                <a:gd name="T53" fmla="*/ 51 h 159"/>
                <a:gd name="T54" fmla="*/ 14 w 75"/>
                <a:gd name="T55" fmla="*/ 69 h 159"/>
                <a:gd name="T56" fmla="*/ 13 w 75"/>
                <a:gd name="T57" fmla="*/ 64 h 159"/>
                <a:gd name="T58" fmla="*/ 5 w 75"/>
                <a:gd name="T59" fmla="*/ 67 h 159"/>
                <a:gd name="T60" fmla="*/ 16 w 75"/>
                <a:gd name="T61" fmla="*/ 54 h 159"/>
                <a:gd name="T62" fmla="*/ 20 w 75"/>
                <a:gd name="T63" fmla="*/ 44 h 159"/>
                <a:gd name="T64" fmla="*/ 17 w 75"/>
                <a:gd name="T65" fmla="*/ 48 h 159"/>
                <a:gd name="T66" fmla="*/ 15 w 75"/>
                <a:gd name="T67" fmla="*/ 23 h 159"/>
                <a:gd name="T68" fmla="*/ 16 w 75"/>
                <a:gd name="T69" fmla="*/ 54 h 159"/>
                <a:gd name="T70" fmla="*/ 34 w 75"/>
                <a:gd name="T71" fmla="*/ 11 h 159"/>
                <a:gd name="T72" fmla="*/ 52 w 75"/>
                <a:gd name="T73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5" h="159">
                  <a:moveTo>
                    <a:pt x="22" y="35"/>
                  </a:moveTo>
                  <a:cubicBezTo>
                    <a:pt x="33" y="37"/>
                    <a:pt x="41" y="30"/>
                    <a:pt x="47" y="22"/>
                  </a:cubicBezTo>
                  <a:cubicBezTo>
                    <a:pt x="40" y="21"/>
                    <a:pt x="33" y="23"/>
                    <a:pt x="28" y="27"/>
                  </a:cubicBezTo>
                  <a:cubicBezTo>
                    <a:pt x="27" y="28"/>
                    <a:pt x="26" y="29"/>
                    <a:pt x="25" y="30"/>
                  </a:cubicBezTo>
                  <a:cubicBezTo>
                    <a:pt x="25" y="31"/>
                    <a:pt x="25" y="30"/>
                    <a:pt x="25" y="30"/>
                  </a:cubicBezTo>
                  <a:cubicBezTo>
                    <a:pt x="25" y="29"/>
                    <a:pt x="26" y="27"/>
                    <a:pt x="26" y="26"/>
                  </a:cubicBezTo>
                  <a:cubicBezTo>
                    <a:pt x="28" y="20"/>
                    <a:pt x="29" y="12"/>
                    <a:pt x="28" y="5"/>
                  </a:cubicBezTo>
                  <a:cubicBezTo>
                    <a:pt x="20" y="12"/>
                    <a:pt x="13" y="27"/>
                    <a:pt x="22" y="35"/>
                  </a:cubicBezTo>
                  <a:close/>
                  <a:moveTo>
                    <a:pt x="75" y="148"/>
                  </a:moveTo>
                  <a:cubicBezTo>
                    <a:pt x="74" y="138"/>
                    <a:pt x="64" y="128"/>
                    <a:pt x="55" y="124"/>
                  </a:cubicBezTo>
                  <a:cubicBezTo>
                    <a:pt x="55" y="131"/>
                    <a:pt x="58" y="138"/>
                    <a:pt x="64" y="143"/>
                  </a:cubicBezTo>
                  <a:cubicBezTo>
                    <a:pt x="65" y="144"/>
                    <a:pt x="66" y="145"/>
                    <a:pt x="68" y="145"/>
                  </a:cubicBezTo>
                  <a:cubicBezTo>
                    <a:pt x="68" y="146"/>
                    <a:pt x="68" y="146"/>
                    <a:pt x="68" y="146"/>
                  </a:cubicBezTo>
                  <a:cubicBezTo>
                    <a:pt x="66" y="146"/>
                    <a:pt x="64" y="145"/>
                    <a:pt x="63" y="145"/>
                  </a:cubicBezTo>
                  <a:cubicBezTo>
                    <a:pt x="55" y="144"/>
                    <a:pt x="47" y="145"/>
                    <a:pt x="40" y="146"/>
                  </a:cubicBezTo>
                  <a:cubicBezTo>
                    <a:pt x="49" y="155"/>
                    <a:pt x="67" y="159"/>
                    <a:pt x="75" y="148"/>
                  </a:cubicBezTo>
                  <a:close/>
                  <a:moveTo>
                    <a:pt x="55" y="140"/>
                  </a:moveTo>
                  <a:cubicBezTo>
                    <a:pt x="57" y="130"/>
                    <a:pt x="51" y="120"/>
                    <a:pt x="43" y="113"/>
                  </a:cubicBezTo>
                  <a:cubicBezTo>
                    <a:pt x="42" y="120"/>
                    <a:pt x="42" y="128"/>
                    <a:pt x="47" y="133"/>
                  </a:cubicBezTo>
                  <a:cubicBezTo>
                    <a:pt x="48" y="134"/>
                    <a:pt x="49" y="135"/>
                    <a:pt x="50" y="136"/>
                  </a:cubicBezTo>
                  <a:cubicBezTo>
                    <a:pt x="50" y="137"/>
                    <a:pt x="50" y="137"/>
                    <a:pt x="49" y="137"/>
                  </a:cubicBezTo>
                  <a:cubicBezTo>
                    <a:pt x="43" y="134"/>
                    <a:pt x="40" y="133"/>
                    <a:pt x="33" y="132"/>
                  </a:cubicBezTo>
                  <a:cubicBezTo>
                    <a:pt x="29" y="132"/>
                    <a:pt x="26" y="131"/>
                    <a:pt x="23" y="131"/>
                  </a:cubicBezTo>
                  <a:cubicBezTo>
                    <a:pt x="27" y="138"/>
                    <a:pt x="35" y="143"/>
                    <a:pt x="43" y="144"/>
                  </a:cubicBezTo>
                  <a:cubicBezTo>
                    <a:pt x="48" y="144"/>
                    <a:pt x="52" y="143"/>
                    <a:pt x="55" y="140"/>
                  </a:cubicBezTo>
                  <a:close/>
                  <a:moveTo>
                    <a:pt x="39" y="129"/>
                  </a:moveTo>
                  <a:cubicBezTo>
                    <a:pt x="41" y="125"/>
                    <a:pt x="41" y="121"/>
                    <a:pt x="41" y="117"/>
                  </a:cubicBezTo>
                  <a:cubicBezTo>
                    <a:pt x="40" y="111"/>
                    <a:pt x="37" y="105"/>
                    <a:pt x="34" y="100"/>
                  </a:cubicBezTo>
                  <a:cubicBezTo>
                    <a:pt x="30" y="106"/>
                    <a:pt x="29" y="113"/>
                    <a:pt x="32" y="120"/>
                  </a:cubicBezTo>
                  <a:cubicBezTo>
                    <a:pt x="33" y="121"/>
                    <a:pt x="34" y="123"/>
                    <a:pt x="35" y="124"/>
                  </a:cubicBezTo>
                  <a:cubicBezTo>
                    <a:pt x="35" y="124"/>
                    <a:pt x="35" y="125"/>
                    <a:pt x="34" y="124"/>
                  </a:cubicBezTo>
                  <a:cubicBezTo>
                    <a:pt x="33" y="123"/>
                    <a:pt x="32" y="122"/>
                    <a:pt x="31" y="121"/>
                  </a:cubicBezTo>
                  <a:cubicBezTo>
                    <a:pt x="25" y="117"/>
                    <a:pt x="17" y="113"/>
                    <a:pt x="10" y="111"/>
                  </a:cubicBezTo>
                  <a:cubicBezTo>
                    <a:pt x="13" y="119"/>
                    <a:pt x="19" y="126"/>
                    <a:pt x="26" y="129"/>
                  </a:cubicBezTo>
                  <a:cubicBezTo>
                    <a:pt x="31" y="131"/>
                    <a:pt x="35" y="131"/>
                    <a:pt x="39" y="129"/>
                  </a:cubicBezTo>
                  <a:close/>
                  <a:moveTo>
                    <a:pt x="26" y="113"/>
                  </a:moveTo>
                  <a:cubicBezTo>
                    <a:pt x="32" y="105"/>
                    <a:pt x="32" y="93"/>
                    <a:pt x="28" y="84"/>
                  </a:cubicBezTo>
                  <a:cubicBezTo>
                    <a:pt x="23" y="89"/>
                    <a:pt x="21" y="96"/>
                    <a:pt x="22" y="103"/>
                  </a:cubicBezTo>
                  <a:cubicBezTo>
                    <a:pt x="22" y="104"/>
                    <a:pt x="23" y="106"/>
                    <a:pt x="23" y="107"/>
                  </a:cubicBezTo>
                  <a:cubicBezTo>
                    <a:pt x="23" y="108"/>
                    <a:pt x="23" y="108"/>
                    <a:pt x="22" y="108"/>
                  </a:cubicBezTo>
                  <a:cubicBezTo>
                    <a:pt x="22" y="106"/>
                    <a:pt x="21" y="105"/>
                    <a:pt x="20" y="104"/>
                  </a:cubicBezTo>
                  <a:cubicBezTo>
                    <a:pt x="15" y="98"/>
                    <a:pt x="9" y="93"/>
                    <a:pt x="3" y="89"/>
                  </a:cubicBezTo>
                  <a:cubicBezTo>
                    <a:pt x="4" y="102"/>
                    <a:pt x="13" y="116"/>
                    <a:pt x="26" y="113"/>
                  </a:cubicBezTo>
                  <a:close/>
                  <a:moveTo>
                    <a:pt x="17" y="95"/>
                  </a:moveTo>
                  <a:cubicBezTo>
                    <a:pt x="26" y="89"/>
                    <a:pt x="28" y="77"/>
                    <a:pt x="27" y="68"/>
                  </a:cubicBezTo>
                  <a:cubicBezTo>
                    <a:pt x="21" y="71"/>
                    <a:pt x="17" y="77"/>
                    <a:pt x="16" y="84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1" y="78"/>
                    <a:pt x="6" y="71"/>
                    <a:pt x="1" y="66"/>
                  </a:cubicBezTo>
                  <a:cubicBezTo>
                    <a:pt x="0" y="74"/>
                    <a:pt x="1" y="83"/>
                    <a:pt x="6" y="89"/>
                  </a:cubicBezTo>
                  <a:cubicBezTo>
                    <a:pt x="9" y="92"/>
                    <a:pt x="13" y="94"/>
                    <a:pt x="17" y="95"/>
                  </a:cubicBezTo>
                  <a:close/>
                  <a:moveTo>
                    <a:pt x="14" y="75"/>
                  </a:moveTo>
                  <a:cubicBezTo>
                    <a:pt x="24" y="71"/>
                    <a:pt x="28" y="61"/>
                    <a:pt x="30" y="51"/>
                  </a:cubicBezTo>
                  <a:cubicBezTo>
                    <a:pt x="23" y="53"/>
                    <a:pt x="18" y="58"/>
                    <a:pt x="15" y="64"/>
                  </a:cubicBezTo>
                  <a:cubicBezTo>
                    <a:pt x="15" y="66"/>
                    <a:pt x="15" y="67"/>
                    <a:pt x="14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3" y="67"/>
                    <a:pt x="13" y="65"/>
                    <a:pt x="13" y="64"/>
                  </a:cubicBezTo>
                  <a:cubicBezTo>
                    <a:pt x="12" y="57"/>
                    <a:pt x="9" y="49"/>
                    <a:pt x="5" y="43"/>
                  </a:cubicBezTo>
                  <a:cubicBezTo>
                    <a:pt x="2" y="50"/>
                    <a:pt x="1" y="59"/>
                    <a:pt x="5" y="67"/>
                  </a:cubicBezTo>
                  <a:cubicBezTo>
                    <a:pt x="7" y="71"/>
                    <a:pt x="10" y="74"/>
                    <a:pt x="14" y="75"/>
                  </a:cubicBezTo>
                  <a:close/>
                  <a:moveTo>
                    <a:pt x="16" y="54"/>
                  </a:moveTo>
                  <a:cubicBezTo>
                    <a:pt x="25" y="53"/>
                    <a:pt x="33" y="44"/>
                    <a:pt x="36" y="36"/>
                  </a:cubicBezTo>
                  <a:cubicBezTo>
                    <a:pt x="30" y="36"/>
                    <a:pt x="23" y="39"/>
                    <a:pt x="20" y="44"/>
                  </a:cubicBezTo>
                  <a:cubicBezTo>
                    <a:pt x="19" y="46"/>
                    <a:pt x="18" y="47"/>
                    <a:pt x="18" y="48"/>
                  </a:cubicBezTo>
                  <a:cubicBezTo>
                    <a:pt x="18" y="49"/>
                    <a:pt x="17" y="48"/>
                    <a:pt x="17" y="48"/>
                  </a:cubicBezTo>
                  <a:cubicBezTo>
                    <a:pt x="17" y="47"/>
                    <a:pt x="18" y="42"/>
                    <a:pt x="18" y="41"/>
                  </a:cubicBezTo>
                  <a:cubicBezTo>
                    <a:pt x="18" y="35"/>
                    <a:pt x="17" y="29"/>
                    <a:pt x="15" y="23"/>
                  </a:cubicBezTo>
                  <a:cubicBezTo>
                    <a:pt x="10" y="29"/>
                    <a:pt x="8" y="37"/>
                    <a:pt x="9" y="44"/>
                  </a:cubicBezTo>
                  <a:cubicBezTo>
                    <a:pt x="10" y="48"/>
                    <a:pt x="12" y="52"/>
                    <a:pt x="16" y="54"/>
                  </a:cubicBezTo>
                  <a:close/>
                  <a:moveTo>
                    <a:pt x="52" y="0"/>
                  </a:moveTo>
                  <a:cubicBezTo>
                    <a:pt x="45" y="1"/>
                    <a:pt x="38" y="5"/>
                    <a:pt x="34" y="11"/>
                  </a:cubicBezTo>
                  <a:cubicBezTo>
                    <a:pt x="32" y="14"/>
                    <a:pt x="31" y="17"/>
                    <a:pt x="31" y="21"/>
                  </a:cubicBezTo>
                  <a:cubicBezTo>
                    <a:pt x="41" y="19"/>
                    <a:pt x="48" y="8"/>
                    <a:pt x="5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FCFBD">
                    <a:alpha val="4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 w="12700" cap="flat" cmpd="sng" algn="ctr">
              <a:gradFill>
                <a:gsLst>
                  <a:gs pos="0">
                    <a:srgbClr val="EFCFBD"/>
                  </a:gs>
                  <a:gs pos="100000">
                    <a:srgbClr val="EFCFBD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5" name="Freeform 112">
              <a:extLst>
                <a:ext uri="{FF2B5EF4-FFF2-40B4-BE49-F238E27FC236}">
                  <a16:creationId xmlns:a16="http://schemas.microsoft.com/office/drawing/2014/main" id="{F13C98FC-A076-0E52-41DB-404E63391930}"/>
                </a:ext>
              </a:extLst>
            </p:cNvPr>
            <p:cNvSpPr/>
            <p:nvPr/>
          </p:nvSpPr>
          <p:spPr bwMode="auto">
            <a:xfrm>
              <a:off x="6498672" y="3099935"/>
              <a:ext cx="471949" cy="692769"/>
            </a:xfrm>
            <a:custGeom>
              <a:avLst/>
              <a:gdLst>
                <a:gd name="T0" fmla="*/ 73 w 105"/>
                <a:gd name="T1" fmla="*/ 1 h 154"/>
                <a:gd name="T2" fmla="*/ 97 w 105"/>
                <a:gd name="T3" fmla="*/ 35 h 154"/>
                <a:gd name="T4" fmla="*/ 100 w 105"/>
                <a:gd name="T5" fmla="*/ 81 h 154"/>
                <a:gd name="T6" fmla="*/ 78 w 105"/>
                <a:gd name="T7" fmla="*/ 119 h 154"/>
                <a:gd name="T8" fmla="*/ 38 w 105"/>
                <a:gd name="T9" fmla="*/ 141 h 154"/>
                <a:gd name="T10" fmla="*/ 0 w 105"/>
                <a:gd name="T11" fmla="*/ 151 h 154"/>
                <a:gd name="T12" fmla="*/ 1 w 105"/>
                <a:gd name="T13" fmla="*/ 154 h 154"/>
                <a:gd name="T14" fmla="*/ 39 w 105"/>
                <a:gd name="T15" fmla="*/ 143 h 154"/>
                <a:gd name="T16" fmla="*/ 80 w 105"/>
                <a:gd name="T17" fmla="*/ 121 h 154"/>
                <a:gd name="T18" fmla="*/ 102 w 105"/>
                <a:gd name="T19" fmla="*/ 81 h 154"/>
                <a:gd name="T20" fmla="*/ 98 w 105"/>
                <a:gd name="T21" fmla="*/ 35 h 154"/>
                <a:gd name="T22" fmla="*/ 74 w 105"/>
                <a:gd name="T23" fmla="*/ 0 h 154"/>
                <a:gd name="T24" fmla="*/ 73 w 105"/>
                <a:gd name="T25" fmla="*/ 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54">
                  <a:moveTo>
                    <a:pt x="73" y="1"/>
                  </a:moveTo>
                  <a:cubicBezTo>
                    <a:pt x="84" y="11"/>
                    <a:pt x="91" y="21"/>
                    <a:pt x="97" y="35"/>
                  </a:cubicBezTo>
                  <a:cubicBezTo>
                    <a:pt x="102" y="51"/>
                    <a:pt x="104" y="64"/>
                    <a:pt x="100" y="81"/>
                  </a:cubicBezTo>
                  <a:cubicBezTo>
                    <a:pt x="96" y="97"/>
                    <a:pt x="90" y="108"/>
                    <a:pt x="78" y="119"/>
                  </a:cubicBezTo>
                  <a:cubicBezTo>
                    <a:pt x="66" y="131"/>
                    <a:pt x="54" y="137"/>
                    <a:pt x="38" y="141"/>
                  </a:cubicBezTo>
                  <a:cubicBezTo>
                    <a:pt x="25" y="144"/>
                    <a:pt x="13" y="146"/>
                    <a:pt x="0" y="151"/>
                  </a:cubicBezTo>
                  <a:cubicBezTo>
                    <a:pt x="0" y="152"/>
                    <a:pt x="0" y="153"/>
                    <a:pt x="1" y="154"/>
                  </a:cubicBezTo>
                  <a:cubicBezTo>
                    <a:pt x="14" y="148"/>
                    <a:pt x="26" y="146"/>
                    <a:pt x="39" y="143"/>
                  </a:cubicBezTo>
                  <a:cubicBezTo>
                    <a:pt x="55" y="139"/>
                    <a:pt x="67" y="133"/>
                    <a:pt x="80" y="121"/>
                  </a:cubicBezTo>
                  <a:cubicBezTo>
                    <a:pt x="92" y="109"/>
                    <a:pt x="98" y="97"/>
                    <a:pt x="102" y="81"/>
                  </a:cubicBezTo>
                  <a:cubicBezTo>
                    <a:pt x="105" y="64"/>
                    <a:pt x="104" y="51"/>
                    <a:pt x="98" y="35"/>
                  </a:cubicBezTo>
                  <a:cubicBezTo>
                    <a:pt x="92" y="20"/>
                    <a:pt x="85" y="11"/>
                    <a:pt x="74" y="0"/>
                  </a:cubicBezTo>
                  <a:cubicBezTo>
                    <a:pt x="74" y="0"/>
                    <a:pt x="73" y="0"/>
                    <a:pt x="73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FCFBD">
                    <a:alpha val="4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 w="12700" cap="flat" cmpd="sng" algn="ctr">
              <a:gradFill>
                <a:gsLst>
                  <a:gs pos="0">
                    <a:srgbClr val="EFCFBD"/>
                  </a:gs>
                  <a:gs pos="100000">
                    <a:srgbClr val="EFCFBD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6" name="Freeform 113">
              <a:extLst>
                <a:ext uri="{FF2B5EF4-FFF2-40B4-BE49-F238E27FC236}">
                  <a16:creationId xmlns:a16="http://schemas.microsoft.com/office/drawing/2014/main" id="{6391847B-C6CD-470F-5D3C-FD3B54F208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87019" y="3069626"/>
              <a:ext cx="337725" cy="714418"/>
            </a:xfrm>
            <a:custGeom>
              <a:avLst/>
              <a:gdLst>
                <a:gd name="T0" fmla="*/ 28 w 75"/>
                <a:gd name="T1" fmla="*/ 22 h 159"/>
                <a:gd name="T2" fmla="*/ 49 w 75"/>
                <a:gd name="T3" fmla="*/ 30 h 159"/>
                <a:gd name="T4" fmla="*/ 48 w 75"/>
                <a:gd name="T5" fmla="*/ 26 h 159"/>
                <a:gd name="T6" fmla="*/ 52 w 75"/>
                <a:gd name="T7" fmla="*/ 35 h 159"/>
                <a:gd name="T8" fmla="*/ 19 w 75"/>
                <a:gd name="T9" fmla="*/ 124 h 159"/>
                <a:gd name="T10" fmla="*/ 7 w 75"/>
                <a:gd name="T11" fmla="*/ 145 h 159"/>
                <a:gd name="T12" fmla="*/ 12 w 75"/>
                <a:gd name="T13" fmla="*/ 145 h 159"/>
                <a:gd name="T14" fmla="*/ 0 w 75"/>
                <a:gd name="T15" fmla="*/ 148 h 159"/>
                <a:gd name="T16" fmla="*/ 32 w 75"/>
                <a:gd name="T17" fmla="*/ 113 h 159"/>
                <a:gd name="T18" fmla="*/ 25 w 75"/>
                <a:gd name="T19" fmla="*/ 136 h 159"/>
                <a:gd name="T20" fmla="*/ 42 w 75"/>
                <a:gd name="T21" fmla="*/ 132 h 159"/>
                <a:gd name="T22" fmla="*/ 32 w 75"/>
                <a:gd name="T23" fmla="*/ 144 h 159"/>
                <a:gd name="T24" fmla="*/ 35 w 75"/>
                <a:gd name="T25" fmla="*/ 129 h 159"/>
                <a:gd name="T26" fmla="*/ 41 w 75"/>
                <a:gd name="T27" fmla="*/ 100 h 159"/>
                <a:gd name="T28" fmla="*/ 40 w 75"/>
                <a:gd name="T29" fmla="*/ 124 h 159"/>
                <a:gd name="T30" fmla="*/ 44 w 75"/>
                <a:gd name="T31" fmla="*/ 121 h 159"/>
                <a:gd name="T32" fmla="*/ 48 w 75"/>
                <a:gd name="T33" fmla="*/ 129 h 159"/>
                <a:gd name="T34" fmla="*/ 49 w 75"/>
                <a:gd name="T35" fmla="*/ 113 h 159"/>
                <a:gd name="T36" fmla="*/ 53 w 75"/>
                <a:gd name="T37" fmla="*/ 103 h 159"/>
                <a:gd name="T38" fmla="*/ 52 w 75"/>
                <a:gd name="T39" fmla="*/ 108 h 159"/>
                <a:gd name="T40" fmla="*/ 72 w 75"/>
                <a:gd name="T41" fmla="*/ 89 h 159"/>
                <a:gd name="T42" fmla="*/ 57 w 75"/>
                <a:gd name="T43" fmla="*/ 95 h 159"/>
                <a:gd name="T44" fmla="*/ 59 w 75"/>
                <a:gd name="T45" fmla="*/ 84 h 159"/>
                <a:gd name="T46" fmla="*/ 59 w 75"/>
                <a:gd name="T47" fmla="*/ 89 h 159"/>
                <a:gd name="T48" fmla="*/ 74 w 75"/>
                <a:gd name="T49" fmla="*/ 66 h 159"/>
                <a:gd name="T50" fmla="*/ 57 w 75"/>
                <a:gd name="T51" fmla="*/ 95 h 159"/>
                <a:gd name="T52" fmla="*/ 45 w 75"/>
                <a:gd name="T53" fmla="*/ 51 h 159"/>
                <a:gd name="T54" fmla="*/ 60 w 75"/>
                <a:gd name="T55" fmla="*/ 69 h 159"/>
                <a:gd name="T56" fmla="*/ 62 w 75"/>
                <a:gd name="T57" fmla="*/ 64 h 159"/>
                <a:gd name="T58" fmla="*/ 70 w 75"/>
                <a:gd name="T59" fmla="*/ 67 h 159"/>
                <a:gd name="T60" fmla="*/ 59 w 75"/>
                <a:gd name="T61" fmla="*/ 54 h 159"/>
                <a:gd name="T62" fmla="*/ 55 w 75"/>
                <a:gd name="T63" fmla="*/ 44 h 159"/>
                <a:gd name="T64" fmla="*/ 58 w 75"/>
                <a:gd name="T65" fmla="*/ 48 h 159"/>
                <a:gd name="T66" fmla="*/ 60 w 75"/>
                <a:gd name="T67" fmla="*/ 23 h 159"/>
                <a:gd name="T68" fmla="*/ 59 w 75"/>
                <a:gd name="T69" fmla="*/ 54 h 159"/>
                <a:gd name="T70" fmla="*/ 41 w 75"/>
                <a:gd name="T71" fmla="*/ 11 h 159"/>
                <a:gd name="T72" fmla="*/ 23 w 75"/>
                <a:gd name="T73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5" h="159">
                  <a:moveTo>
                    <a:pt x="52" y="35"/>
                  </a:moveTo>
                  <a:cubicBezTo>
                    <a:pt x="42" y="37"/>
                    <a:pt x="34" y="30"/>
                    <a:pt x="28" y="22"/>
                  </a:cubicBezTo>
                  <a:cubicBezTo>
                    <a:pt x="35" y="21"/>
                    <a:pt x="42" y="23"/>
                    <a:pt x="47" y="27"/>
                  </a:cubicBezTo>
                  <a:cubicBezTo>
                    <a:pt x="48" y="28"/>
                    <a:pt x="49" y="29"/>
                    <a:pt x="49" y="30"/>
                  </a:cubicBezTo>
                  <a:cubicBezTo>
                    <a:pt x="50" y="31"/>
                    <a:pt x="50" y="30"/>
                    <a:pt x="50" y="30"/>
                  </a:cubicBezTo>
                  <a:cubicBezTo>
                    <a:pt x="49" y="29"/>
                    <a:pt x="49" y="27"/>
                    <a:pt x="48" y="26"/>
                  </a:cubicBezTo>
                  <a:cubicBezTo>
                    <a:pt x="46" y="20"/>
                    <a:pt x="46" y="12"/>
                    <a:pt x="47" y="5"/>
                  </a:cubicBezTo>
                  <a:cubicBezTo>
                    <a:pt x="55" y="12"/>
                    <a:pt x="61" y="27"/>
                    <a:pt x="52" y="35"/>
                  </a:cubicBezTo>
                  <a:close/>
                  <a:moveTo>
                    <a:pt x="0" y="148"/>
                  </a:moveTo>
                  <a:cubicBezTo>
                    <a:pt x="1" y="138"/>
                    <a:pt x="10" y="128"/>
                    <a:pt x="19" y="124"/>
                  </a:cubicBezTo>
                  <a:cubicBezTo>
                    <a:pt x="20" y="131"/>
                    <a:pt x="17" y="138"/>
                    <a:pt x="11" y="143"/>
                  </a:cubicBezTo>
                  <a:cubicBezTo>
                    <a:pt x="10" y="144"/>
                    <a:pt x="8" y="145"/>
                    <a:pt x="7" y="145"/>
                  </a:cubicBezTo>
                  <a:cubicBezTo>
                    <a:pt x="6" y="146"/>
                    <a:pt x="7" y="146"/>
                    <a:pt x="7" y="146"/>
                  </a:cubicBezTo>
                  <a:cubicBezTo>
                    <a:pt x="9" y="146"/>
                    <a:pt x="10" y="145"/>
                    <a:pt x="12" y="145"/>
                  </a:cubicBezTo>
                  <a:cubicBezTo>
                    <a:pt x="19" y="144"/>
                    <a:pt x="28" y="145"/>
                    <a:pt x="35" y="146"/>
                  </a:cubicBezTo>
                  <a:cubicBezTo>
                    <a:pt x="26" y="155"/>
                    <a:pt x="8" y="159"/>
                    <a:pt x="0" y="148"/>
                  </a:cubicBezTo>
                  <a:close/>
                  <a:moveTo>
                    <a:pt x="20" y="140"/>
                  </a:moveTo>
                  <a:cubicBezTo>
                    <a:pt x="18" y="130"/>
                    <a:pt x="24" y="120"/>
                    <a:pt x="32" y="113"/>
                  </a:cubicBezTo>
                  <a:cubicBezTo>
                    <a:pt x="33" y="120"/>
                    <a:pt x="33" y="128"/>
                    <a:pt x="28" y="133"/>
                  </a:cubicBezTo>
                  <a:cubicBezTo>
                    <a:pt x="27" y="134"/>
                    <a:pt x="26" y="135"/>
                    <a:pt x="25" y="136"/>
                  </a:cubicBezTo>
                  <a:cubicBezTo>
                    <a:pt x="25" y="137"/>
                    <a:pt x="25" y="137"/>
                    <a:pt x="25" y="137"/>
                  </a:cubicBezTo>
                  <a:cubicBezTo>
                    <a:pt x="32" y="134"/>
                    <a:pt x="35" y="133"/>
                    <a:pt x="42" y="132"/>
                  </a:cubicBezTo>
                  <a:cubicBezTo>
                    <a:pt x="45" y="132"/>
                    <a:pt x="49" y="131"/>
                    <a:pt x="52" y="131"/>
                  </a:cubicBezTo>
                  <a:cubicBezTo>
                    <a:pt x="47" y="138"/>
                    <a:pt x="40" y="143"/>
                    <a:pt x="32" y="144"/>
                  </a:cubicBezTo>
                  <a:cubicBezTo>
                    <a:pt x="27" y="144"/>
                    <a:pt x="23" y="143"/>
                    <a:pt x="20" y="140"/>
                  </a:cubicBezTo>
                  <a:close/>
                  <a:moveTo>
                    <a:pt x="35" y="129"/>
                  </a:moveTo>
                  <a:cubicBezTo>
                    <a:pt x="34" y="125"/>
                    <a:pt x="33" y="121"/>
                    <a:pt x="34" y="117"/>
                  </a:cubicBezTo>
                  <a:cubicBezTo>
                    <a:pt x="35" y="111"/>
                    <a:pt x="37" y="105"/>
                    <a:pt x="41" y="100"/>
                  </a:cubicBezTo>
                  <a:cubicBezTo>
                    <a:pt x="45" y="106"/>
                    <a:pt x="45" y="113"/>
                    <a:pt x="42" y="120"/>
                  </a:cubicBezTo>
                  <a:cubicBezTo>
                    <a:pt x="42" y="121"/>
                    <a:pt x="41" y="123"/>
                    <a:pt x="40" y="124"/>
                  </a:cubicBezTo>
                  <a:cubicBezTo>
                    <a:pt x="40" y="124"/>
                    <a:pt x="40" y="125"/>
                    <a:pt x="40" y="124"/>
                  </a:cubicBezTo>
                  <a:cubicBezTo>
                    <a:pt x="42" y="123"/>
                    <a:pt x="43" y="122"/>
                    <a:pt x="44" y="121"/>
                  </a:cubicBezTo>
                  <a:cubicBezTo>
                    <a:pt x="50" y="117"/>
                    <a:pt x="58" y="113"/>
                    <a:pt x="65" y="111"/>
                  </a:cubicBezTo>
                  <a:cubicBezTo>
                    <a:pt x="62" y="119"/>
                    <a:pt x="56" y="126"/>
                    <a:pt x="48" y="129"/>
                  </a:cubicBezTo>
                  <a:cubicBezTo>
                    <a:pt x="44" y="131"/>
                    <a:pt x="40" y="131"/>
                    <a:pt x="35" y="129"/>
                  </a:cubicBezTo>
                  <a:close/>
                  <a:moveTo>
                    <a:pt x="49" y="113"/>
                  </a:moveTo>
                  <a:cubicBezTo>
                    <a:pt x="42" y="105"/>
                    <a:pt x="43" y="93"/>
                    <a:pt x="46" y="84"/>
                  </a:cubicBezTo>
                  <a:cubicBezTo>
                    <a:pt x="51" y="89"/>
                    <a:pt x="54" y="96"/>
                    <a:pt x="53" y="103"/>
                  </a:cubicBezTo>
                  <a:cubicBezTo>
                    <a:pt x="53" y="104"/>
                    <a:pt x="52" y="106"/>
                    <a:pt x="52" y="107"/>
                  </a:cubicBezTo>
                  <a:cubicBezTo>
                    <a:pt x="51" y="108"/>
                    <a:pt x="52" y="108"/>
                    <a:pt x="52" y="108"/>
                  </a:cubicBezTo>
                  <a:cubicBezTo>
                    <a:pt x="53" y="106"/>
                    <a:pt x="54" y="105"/>
                    <a:pt x="55" y="104"/>
                  </a:cubicBezTo>
                  <a:cubicBezTo>
                    <a:pt x="59" y="98"/>
                    <a:pt x="66" y="93"/>
                    <a:pt x="72" y="89"/>
                  </a:cubicBezTo>
                  <a:cubicBezTo>
                    <a:pt x="71" y="102"/>
                    <a:pt x="61" y="116"/>
                    <a:pt x="49" y="113"/>
                  </a:cubicBezTo>
                  <a:close/>
                  <a:moveTo>
                    <a:pt x="57" y="95"/>
                  </a:moveTo>
                  <a:cubicBezTo>
                    <a:pt x="49" y="89"/>
                    <a:pt x="47" y="77"/>
                    <a:pt x="48" y="68"/>
                  </a:cubicBezTo>
                  <a:cubicBezTo>
                    <a:pt x="54" y="71"/>
                    <a:pt x="58" y="77"/>
                    <a:pt x="59" y="84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9" y="89"/>
                    <a:pt x="59" y="89"/>
                    <a:pt x="59" y="89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4" y="78"/>
                    <a:pt x="69" y="71"/>
                    <a:pt x="74" y="66"/>
                  </a:cubicBezTo>
                  <a:cubicBezTo>
                    <a:pt x="75" y="74"/>
                    <a:pt x="74" y="83"/>
                    <a:pt x="68" y="89"/>
                  </a:cubicBezTo>
                  <a:cubicBezTo>
                    <a:pt x="66" y="92"/>
                    <a:pt x="62" y="94"/>
                    <a:pt x="57" y="95"/>
                  </a:cubicBezTo>
                  <a:close/>
                  <a:moveTo>
                    <a:pt x="61" y="75"/>
                  </a:moveTo>
                  <a:cubicBezTo>
                    <a:pt x="51" y="71"/>
                    <a:pt x="46" y="61"/>
                    <a:pt x="45" y="51"/>
                  </a:cubicBezTo>
                  <a:cubicBezTo>
                    <a:pt x="51" y="53"/>
                    <a:pt x="57" y="58"/>
                    <a:pt x="59" y="64"/>
                  </a:cubicBezTo>
                  <a:cubicBezTo>
                    <a:pt x="60" y="66"/>
                    <a:pt x="60" y="67"/>
                    <a:pt x="60" y="69"/>
                  </a:cubicBezTo>
                  <a:cubicBezTo>
                    <a:pt x="60" y="69"/>
                    <a:pt x="61" y="69"/>
                    <a:pt x="61" y="69"/>
                  </a:cubicBezTo>
                  <a:cubicBezTo>
                    <a:pt x="61" y="67"/>
                    <a:pt x="61" y="65"/>
                    <a:pt x="62" y="64"/>
                  </a:cubicBezTo>
                  <a:cubicBezTo>
                    <a:pt x="63" y="57"/>
                    <a:pt x="66" y="49"/>
                    <a:pt x="69" y="43"/>
                  </a:cubicBezTo>
                  <a:cubicBezTo>
                    <a:pt x="72" y="50"/>
                    <a:pt x="73" y="59"/>
                    <a:pt x="70" y="67"/>
                  </a:cubicBezTo>
                  <a:cubicBezTo>
                    <a:pt x="68" y="71"/>
                    <a:pt x="65" y="74"/>
                    <a:pt x="61" y="75"/>
                  </a:cubicBezTo>
                  <a:close/>
                  <a:moveTo>
                    <a:pt x="59" y="54"/>
                  </a:moveTo>
                  <a:cubicBezTo>
                    <a:pt x="50" y="53"/>
                    <a:pt x="42" y="44"/>
                    <a:pt x="38" y="36"/>
                  </a:cubicBezTo>
                  <a:cubicBezTo>
                    <a:pt x="45" y="36"/>
                    <a:pt x="51" y="39"/>
                    <a:pt x="55" y="44"/>
                  </a:cubicBezTo>
                  <a:cubicBezTo>
                    <a:pt x="56" y="46"/>
                    <a:pt x="57" y="47"/>
                    <a:pt x="57" y="48"/>
                  </a:cubicBezTo>
                  <a:cubicBezTo>
                    <a:pt x="57" y="49"/>
                    <a:pt x="58" y="48"/>
                    <a:pt x="58" y="48"/>
                  </a:cubicBezTo>
                  <a:cubicBezTo>
                    <a:pt x="58" y="47"/>
                    <a:pt x="57" y="42"/>
                    <a:pt x="57" y="41"/>
                  </a:cubicBezTo>
                  <a:cubicBezTo>
                    <a:pt x="57" y="35"/>
                    <a:pt x="58" y="29"/>
                    <a:pt x="60" y="23"/>
                  </a:cubicBezTo>
                  <a:cubicBezTo>
                    <a:pt x="65" y="29"/>
                    <a:pt x="67" y="37"/>
                    <a:pt x="66" y="44"/>
                  </a:cubicBezTo>
                  <a:cubicBezTo>
                    <a:pt x="65" y="48"/>
                    <a:pt x="63" y="52"/>
                    <a:pt x="59" y="54"/>
                  </a:cubicBezTo>
                  <a:close/>
                  <a:moveTo>
                    <a:pt x="23" y="0"/>
                  </a:moveTo>
                  <a:cubicBezTo>
                    <a:pt x="30" y="1"/>
                    <a:pt x="37" y="5"/>
                    <a:pt x="41" y="11"/>
                  </a:cubicBezTo>
                  <a:cubicBezTo>
                    <a:pt x="43" y="14"/>
                    <a:pt x="44" y="17"/>
                    <a:pt x="44" y="21"/>
                  </a:cubicBezTo>
                  <a:cubicBezTo>
                    <a:pt x="34" y="19"/>
                    <a:pt x="27" y="8"/>
                    <a:pt x="2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FCFBD">
                    <a:alpha val="4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 w="12700" cap="flat" cmpd="sng" algn="ctr">
              <a:gradFill>
                <a:gsLst>
                  <a:gs pos="0">
                    <a:srgbClr val="EFCFBD"/>
                  </a:gs>
                  <a:gs pos="100000">
                    <a:srgbClr val="EFCFBD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99AF2DF-E6FD-D7B9-5EB2-88E34BAE4F19}"/>
              </a:ext>
            </a:extLst>
          </p:cNvPr>
          <p:cNvGrpSpPr/>
          <p:nvPr/>
        </p:nvGrpSpPr>
        <p:grpSpPr>
          <a:xfrm>
            <a:off x="5150457" y="1901836"/>
            <a:ext cx="1891087" cy="1544311"/>
            <a:chOff x="6139298" y="3069626"/>
            <a:chExt cx="885446" cy="723078"/>
          </a:xfrm>
          <a:solidFill>
            <a:schemeClr val="accent6">
              <a:alpha val="76000"/>
            </a:schemeClr>
          </a:solidFill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grpSpPr>
        <p:sp>
          <p:nvSpPr>
            <p:cNvPr id="18" name="Freeform 110">
              <a:extLst>
                <a:ext uri="{FF2B5EF4-FFF2-40B4-BE49-F238E27FC236}">
                  <a16:creationId xmlns:a16="http://schemas.microsoft.com/office/drawing/2014/main" id="{81E5B224-F429-61D1-C8AD-4099C8043445}"/>
                </a:ext>
              </a:extLst>
            </p:cNvPr>
            <p:cNvSpPr/>
            <p:nvPr/>
          </p:nvSpPr>
          <p:spPr bwMode="auto">
            <a:xfrm>
              <a:off x="6193421" y="3099935"/>
              <a:ext cx="471949" cy="692769"/>
            </a:xfrm>
            <a:custGeom>
              <a:avLst/>
              <a:gdLst>
                <a:gd name="T0" fmla="*/ 32 w 105"/>
                <a:gd name="T1" fmla="*/ 1 h 154"/>
                <a:gd name="T2" fmla="*/ 8 w 105"/>
                <a:gd name="T3" fmla="*/ 35 h 154"/>
                <a:gd name="T4" fmla="*/ 4 w 105"/>
                <a:gd name="T5" fmla="*/ 81 h 154"/>
                <a:gd name="T6" fmla="*/ 26 w 105"/>
                <a:gd name="T7" fmla="*/ 119 h 154"/>
                <a:gd name="T8" fmla="*/ 66 w 105"/>
                <a:gd name="T9" fmla="*/ 141 h 154"/>
                <a:gd name="T10" fmla="*/ 105 w 105"/>
                <a:gd name="T11" fmla="*/ 151 h 154"/>
                <a:gd name="T12" fmla="*/ 104 w 105"/>
                <a:gd name="T13" fmla="*/ 154 h 154"/>
                <a:gd name="T14" fmla="*/ 65 w 105"/>
                <a:gd name="T15" fmla="*/ 143 h 154"/>
                <a:gd name="T16" fmla="*/ 25 w 105"/>
                <a:gd name="T17" fmla="*/ 121 h 154"/>
                <a:gd name="T18" fmla="*/ 3 w 105"/>
                <a:gd name="T19" fmla="*/ 81 h 154"/>
                <a:gd name="T20" fmla="*/ 7 w 105"/>
                <a:gd name="T21" fmla="*/ 35 h 154"/>
                <a:gd name="T22" fmla="*/ 31 w 105"/>
                <a:gd name="T23" fmla="*/ 0 h 154"/>
                <a:gd name="T24" fmla="*/ 32 w 105"/>
                <a:gd name="T25" fmla="*/ 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54">
                  <a:moveTo>
                    <a:pt x="32" y="1"/>
                  </a:moveTo>
                  <a:cubicBezTo>
                    <a:pt x="21" y="11"/>
                    <a:pt x="14" y="21"/>
                    <a:pt x="8" y="35"/>
                  </a:cubicBezTo>
                  <a:cubicBezTo>
                    <a:pt x="2" y="51"/>
                    <a:pt x="1" y="64"/>
                    <a:pt x="4" y="81"/>
                  </a:cubicBezTo>
                  <a:cubicBezTo>
                    <a:pt x="8" y="97"/>
                    <a:pt x="15" y="108"/>
                    <a:pt x="26" y="119"/>
                  </a:cubicBezTo>
                  <a:cubicBezTo>
                    <a:pt x="39" y="131"/>
                    <a:pt x="51" y="137"/>
                    <a:pt x="66" y="141"/>
                  </a:cubicBezTo>
                  <a:cubicBezTo>
                    <a:pt x="80" y="144"/>
                    <a:pt x="91" y="146"/>
                    <a:pt x="105" y="151"/>
                  </a:cubicBezTo>
                  <a:cubicBezTo>
                    <a:pt x="105" y="152"/>
                    <a:pt x="104" y="153"/>
                    <a:pt x="104" y="154"/>
                  </a:cubicBezTo>
                  <a:cubicBezTo>
                    <a:pt x="90" y="148"/>
                    <a:pt x="79" y="146"/>
                    <a:pt x="65" y="143"/>
                  </a:cubicBezTo>
                  <a:cubicBezTo>
                    <a:pt x="50" y="139"/>
                    <a:pt x="38" y="133"/>
                    <a:pt x="25" y="121"/>
                  </a:cubicBezTo>
                  <a:cubicBezTo>
                    <a:pt x="13" y="109"/>
                    <a:pt x="7" y="97"/>
                    <a:pt x="3" y="81"/>
                  </a:cubicBezTo>
                  <a:cubicBezTo>
                    <a:pt x="0" y="64"/>
                    <a:pt x="1" y="51"/>
                    <a:pt x="7" y="35"/>
                  </a:cubicBezTo>
                  <a:cubicBezTo>
                    <a:pt x="13" y="20"/>
                    <a:pt x="20" y="11"/>
                    <a:pt x="31" y="0"/>
                  </a:cubicBezTo>
                  <a:cubicBezTo>
                    <a:pt x="31" y="0"/>
                    <a:pt x="31" y="0"/>
                    <a:pt x="32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FCFBD">
                    <a:alpha val="4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 w="12700" cap="flat" cmpd="sng" algn="ctr">
              <a:gradFill>
                <a:gsLst>
                  <a:gs pos="0">
                    <a:srgbClr val="EFCFBD"/>
                  </a:gs>
                  <a:gs pos="100000">
                    <a:srgbClr val="EFCFBD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9" name="Freeform 111">
              <a:extLst>
                <a:ext uri="{FF2B5EF4-FFF2-40B4-BE49-F238E27FC236}">
                  <a16:creationId xmlns:a16="http://schemas.microsoft.com/office/drawing/2014/main" id="{3EFFE2F3-CB20-8AAC-0D74-4899A54774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39298" y="3069626"/>
              <a:ext cx="335561" cy="714418"/>
            </a:xfrm>
            <a:custGeom>
              <a:avLst/>
              <a:gdLst>
                <a:gd name="T0" fmla="*/ 47 w 75"/>
                <a:gd name="T1" fmla="*/ 22 h 159"/>
                <a:gd name="T2" fmla="*/ 25 w 75"/>
                <a:gd name="T3" fmla="*/ 30 h 159"/>
                <a:gd name="T4" fmla="*/ 26 w 75"/>
                <a:gd name="T5" fmla="*/ 26 h 159"/>
                <a:gd name="T6" fmla="*/ 22 w 75"/>
                <a:gd name="T7" fmla="*/ 35 h 159"/>
                <a:gd name="T8" fmla="*/ 55 w 75"/>
                <a:gd name="T9" fmla="*/ 124 h 159"/>
                <a:gd name="T10" fmla="*/ 68 w 75"/>
                <a:gd name="T11" fmla="*/ 145 h 159"/>
                <a:gd name="T12" fmla="*/ 63 w 75"/>
                <a:gd name="T13" fmla="*/ 145 h 159"/>
                <a:gd name="T14" fmla="*/ 75 w 75"/>
                <a:gd name="T15" fmla="*/ 148 h 159"/>
                <a:gd name="T16" fmla="*/ 43 w 75"/>
                <a:gd name="T17" fmla="*/ 113 h 159"/>
                <a:gd name="T18" fmla="*/ 50 w 75"/>
                <a:gd name="T19" fmla="*/ 136 h 159"/>
                <a:gd name="T20" fmla="*/ 33 w 75"/>
                <a:gd name="T21" fmla="*/ 132 h 159"/>
                <a:gd name="T22" fmla="*/ 43 w 75"/>
                <a:gd name="T23" fmla="*/ 144 h 159"/>
                <a:gd name="T24" fmla="*/ 39 w 75"/>
                <a:gd name="T25" fmla="*/ 129 h 159"/>
                <a:gd name="T26" fmla="*/ 34 w 75"/>
                <a:gd name="T27" fmla="*/ 100 h 159"/>
                <a:gd name="T28" fmla="*/ 35 w 75"/>
                <a:gd name="T29" fmla="*/ 124 h 159"/>
                <a:gd name="T30" fmla="*/ 31 w 75"/>
                <a:gd name="T31" fmla="*/ 121 h 159"/>
                <a:gd name="T32" fmla="*/ 26 w 75"/>
                <a:gd name="T33" fmla="*/ 129 h 159"/>
                <a:gd name="T34" fmla="*/ 26 w 75"/>
                <a:gd name="T35" fmla="*/ 113 h 159"/>
                <a:gd name="T36" fmla="*/ 22 w 75"/>
                <a:gd name="T37" fmla="*/ 103 h 159"/>
                <a:gd name="T38" fmla="*/ 22 w 75"/>
                <a:gd name="T39" fmla="*/ 108 h 159"/>
                <a:gd name="T40" fmla="*/ 3 w 75"/>
                <a:gd name="T41" fmla="*/ 89 h 159"/>
                <a:gd name="T42" fmla="*/ 17 w 75"/>
                <a:gd name="T43" fmla="*/ 95 h 159"/>
                <a:gd name="T44" fmla="*/ 16 w 75"/>
                <a:gd name="T45" fmla="*/ 84 h 159"/>
                <a:gd name="T46" fmla="*/ 15 w 75"/>
                <a:gd name="T47" fmla="*/ 89 h 159"/>
                <a:gd name="T48" fmla="*/ 1 w 75"/>
                <a:gd name="T49" fmla="*/ 66 h 159"/>
                <a:gd name="T50" fmla="*/ 17 w 75"/>
                <a:gd name="T51" fmla="*/ 95 h 159"/>
                <a:gd name="T52" fmla="*/ 30 w 75"/>
                <a:gd name="T53" fmla="*/ 51 h 159"/>
                <a:gd name="T54" fmla="*/ 14 w 75"/>
                <a:gd name="T55" fmla="*/ 69 h 159"/>
                <a:gd name="T56" fmla="*/ 13 w 75"/>
                <a:gd name="T57" fmla="*/ 64 h 159"/>
                <a:gd name="T58" fmla="*/ 5 w 75"/>
                <a:gd name="T59" fmla="*/ 67 h 159"/>
                <a:gd name="T60" fmla="*/ 16 w 75"/>
                <a:gd name="T61" fmla="*/ 54 h 159"/>
                <a:gd name="T62" fmla="*/ 20 w 75"/>
                <a:gd name="T63" fmla="*/ 44 h 159"/>
                <a:gd name="T64" fmla="*/ 17 w 75"/>
                <a:gd name="T65" fmla="*/ 48 h 159"/>
                <a:gd name="T66" fmla="*/ 15 w 75"/>
                <a:gd name="T67" fmla="*/ 23 h 159"/>
                <a:gd name="T68" fmla="*/ 16 w 75"/>
                <a:gd name="T69" fmla="*/ 54 h 159"/>
                <a:gd name="T70" fmla="*/ 34 w 75"/>
                <a:gd name="T71" fmla="*/ 11 h 159"/>
                <a:gd name="T72" fmla="*/ 52 w 75"/>
                <a:gd name="T73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5" h="159">
                  <a:moveTo>
                    <a:pt x="22" y="35"/>
                  </a:moveTo>
                  <a:cubicBezTo>
                    <a:pt x="33" y="37"/>
                    <a:pt x="41" y="30"/>
                    <a:pt x="47" y="22"/>
                  </a:cubicBezTo>
                  <a:cubicBezTo>
                    <a:pt x="40" y="21"/>
                    <a:pt x="33" y="23"/>
                    <a:pt x="28" y="27"/>
                  </a:cubicBezTo>
                  <a:cubicBezTo>
                    <a:pt x="27" y="28"/>
                    <a:pt x="26" y="29"/>
                    <a:pt x="25" y="30"/>
                  </a:cubicBezTo>
                  <a:cubicBezTo>
                    <a:pt x="25" y="31"/>
                    <a:pt x="25" y="30"/>
                    <a:pt x="25" y="30"/>
                  </a:cubicBezTo>
                  <a:cubicBezTo>
                    <a:pt x="25" y="29"/>
                    <a:pt x="26" y="27"/>
                    <a:pt x="26" y="26"/>
                  </a:cubicBezTo>
                  <a:cubicBezTo>
                    <a:pt x="28" y="20"/>
                    <a:pt x="29" y="12"/>
                    <a:pt x="28" y="5"/>
                  </a:cubicBezTo>
                  <a:cubicBezTo>
                    <a:pt x="20" y="12"/>
                    <a:pt x="13" y="27"/>
                    <a:pt x="22" y="35"/>
                  </a:cubicBezTo>
                  <a:close/>
                  <a:moveTo>
                    <a:pt x="75" y="148"/>
                  </a:moveTo>
                  <a:cubicBezTo>
                    <a:pt x="74" y="138"/>
                    <a:pt x="64" y="128"/>
                    <a:pt x="55" y="124"/>
                  </a:cubicBezTo>
                  <a:cubicBezTo>
                    <a:pt x="55" y="131"/>
                    <a:pt x="58" y="138"/>
                    <a:pt x="64" y="143"/>
                  </a:cubicBezTo>
                  <a:cubicBezTo>
                    <a:pt x="65" y="144"/>
                    <a:pt x="66" y="145"/>
                    <a:pt x="68" y="145"/>
                  </a:cubicBezTo>
                  <a:cubicBezTo>
                    <a:pt x="68" y="146"/>
                    <a:pt x="68" y="146"/>
                    <a:pt x="68" y="146"/>
                  </a:cubicBezTo>
                  <a:cubicBezTo>
                    <a:pt x="66" y="146"/>
                    <a:pt x="64" y="145"/>
                    <a:pt x="63" y="145"/>
                  </a:cubicBezTo>
                  <a:cubicBezTo>
                    <a:pt x="55" y="144"/>
                    <a:pt x="47" y="145"/>
                    <a:pt x="40" y="146"/>
                  </a:cubicBezTo>
                  <a:cubicBezTo>
                    <a:pt x="49" y="155"/>
                    <a:pt x="67" y="159"/>
                    <a:pt x="75" y="148"/>
                  </a:cubicBezTo>
                  <a:close/>
                  <a:moveTo>
                    <a:pt x="55" y="140"/>
                  </a:moveTo>
                  <a:cubicBezTo>
                    <a:pt x="57" y="130"/>
                    <a:pt x="51" y="120"/>
                    <a:pt x="43" y="113"/>
                  </a:cubicBezTo>
                  <a:cubicBezTo>
                    <a:pt x="42" y="120"/>
                    <a:pt x="42" y="128"/>
                    <a:pt x="47" y="133"/>
                  </a:cubicBezTo>
                  <a:cubicBezTo>
                    <a:pt x="48" y="134"/>
                    <a:pt x="49" y="135"/>
                    <a:pt x="50" y="136"/>
                  </a:cubicBezTo>
                  <a:cubicBezTo>
                    <a:pt x="50" y="137"/>
                    <a:pt x="50" y="137"/>
                    <a:pt x="49" y="137"/>
                  </a:cubicBezTo>
                  <a:cubicBezTo>
                    <a:pt x="43" y="134"/>
                    <a:pt x="40" y="133"/>
                    <a:pt x="33" y="132"/>
                  </a:cubicBezTo>
                  <a:cubicBezTo>
                    <a:pt x="29" y="132"/>
                    <a:pt x="26" y="131"/>
                    <a:pt x="23" y="131"/>
                  </a:cubicBezTo>
                  <a:cubicBezTo>
                    <a:pt x="27" y="138"/>
                    <a:pt x="35" y="143"/>
                    <a:pt x="43" y="144"/>
                  </a:cubicBezTo>
                  <a:cubicBezTo>
                    <a:pt x="48" y="144"/>
                    <a:pt x="52" y="143"/>
                    <a:pt x="55" y="140"/>
                  </a:cubicBezTo>
                  <a:close/>
                  <a:moveTo>
                    <a:pt x="39" y="129"/>
                  </a:moveTo>
                  <a:cubicBezTo>
                    <a:pt x="41" y="125"/>
                    <a:pt x="41" y="121"/>
                    <a:pt x="41" y="117"/>
                  </a:cubicBezTo>
                  <a:cubicBezTo>
                    <a:pt x="40" y="111"/>
                    <a:pt x="37" y="105"/>
                    <a:pt x="34" y="100"/>
                  </a:cubicBezTo>
                  <a:cubicBezTo>
                    <a:pt x="30" y="106"/>
                    <a:pt x="29" y="113"/>
                    <a:pt x="32" y="120"/>
                  </a:cubicBezTo>
                  <a:cubicBezTo>
                    <a:pt x="33" y="121"/>
                    <a:pt x="34" y="123"/>
                    <a:pt x="35" y="124"/>
                  </a:cubicBezTo>
                  <a:cubicBezTo>
                    <a:pt x="35" y="124"/>
                    <a:pt x="35" y="125"/>
                    <a:pt x="34" y="124"/>
                  </a:cubicBezTo>
                  <a:cubicBezTo>
                    <a:pt x="33" y="123"/>
                    <a:pt x="32" y="122"/>
                    <a:pt x="31" y="121"/>
                  </a:cubicBezTo>
                  <a:cubicBezTo>
                    <a:pt x="25" y="117"/>
                    <a:pt x="17" y="113"/>
                    <a:pt x="10" y="111"/>
                  </a:cubicBezTo>
                  <a:cubicBezTo>
                    <a:pt x="13" y="119"/>
                    <a:pt x="19" y="126"/>
                    <a:pt x="26" y="129"/>
                  </a:cubicBezTo>
                  <a:cubicBezTo>
                    <a:pt x="31" y="131"/>
                    <a:pt x="35" y="131"/>
                    <a:pt x="39" y="129"/>
                  </a:cubicBezTo>
                  <a:close/>
                  <a:moveTo>
                    <a:pt x="26" y="113"/>
                  </a:moveTo>
                  <a:cubicBezTo>
                    <a:pt x="32" y="105"/>
                    <a:pt x="32" y="93"/>
                    <a:pt x="28" y="84"/>
                  </a:cubicBezTo>
                  <a:cubicBezTo>
                    <a:pt x="23" y="89"/>
                    <a:pt x="21" y="96"/>
                    <a:pt x="22" y="103"/>
                  </a:cubicBezTo>
                  <a:cubicBezTo>
                    <a:pt x="22" y="104"/>
                    <a:pt x="23" y="106"/>
                    <a:pt x="23" y="107"/>
                  </a:cubicBezTo>
                  <a:cubicBezTo>
                    <a:pt x="23" y="108"/>
                    <a:pt x="23" y="108"/>
                    <a:pt x="22" y="108"/>
                  </a:cubicBezTo>
                  <a:cubicBezTo>
                    <a:pt x="22" y="106"/>
                    <a:pt x="21" y="105"/>
                    <a:pt x="20" y="104"/>
                  </a:cubicBezTo>
                  <a:cubicBezTo>
                    <a:pt x="15" y="98"/>
                    <a:pt x="9" y="93"/>
                    <a:pt x="3" y="89"/>
                  </a:cubicBezTo>
                  <a:cubicBezTo>
                    <a:pt x="4" y="102"/>
                    <a:pt x="13" y="116"/>
                    <a:pt x="26" y="113"/>
                  </a:cubicBezTo>
                  <a:close/>
                  <a:moveTo>
                    <a:pt x="17" y="95"/>
                  </a:moveTo>
                  <a:cubicBezTo>
                    <a:pt x="26" y="89"/>
                    <a:pt x="28" y="77"/>
                    <a:pt x="27" y="68"/>
                  </a:cubicBezTo>
                  <a:cubicBezTo>
                    <a:pt x="21" y="71"/>
                    <a:pt x="17" y="77"/>
                    <a:pt x="16" y="84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1" y="78"/>
                    <a:pt x="6" y="71"/>
                    <a:pt x="1" y="66"/>
                  </a:cubicBezTo>
                  <a:cubicBezTo>
                    <a:pt x="0" y="74"/>
                    <a:pt x="1" y="83"/>
                    <a:pt x="6" y="89"/>
                  </a:cubicBezTo>
                  <a:cubicBezTo>
                    <a:pt x="9" y="92"/>
                    <a:pt x="13" y="94"/>
                    <a:pt x="17" y="95"/>
                  </a:cubicBezTo>
                  <a:close/>
                  <a:moveTo>
                    <a:pt x="14" y="75"/>
                  </a:moveTo>
                  <a:cubicBezTo>
                    <a:pt x="24" y="71"/>
                    <a:pt x="28" y="61"/>
                    <a:pt x="30" y="51"/>
                  </a:cubicBezTo>
                  <a:cubicBezTo>
                    <a:pt x="23" y="53"/>
                    <a:pt x="18" y="58"/>
                    <a:pt x="15" y="64"/>
                  </a:cubicBezTo>
                  <a:cubicBezTo>
                    <a:pt x="15" y="66"/>
                    <a:pt x="15" y="67"/>
                    <a:pt x="14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3" y="67"/>
                    <a:pt x="13" y="65"/>
                    <a:pt x="13" y="64"/>
                  </a:cubicBezTo>
                  <a:cubicBezTo>
                    <a:pt x="12" y="57"/>
                    <a:pt x="9" y="49"/>
                    <a:pt x="5" y="43"/>
                  </a:cubicBezTo>
                  <a:cubicBezTo>
                    <a:pt x="2" y="50"/>
                    <a:pt x="1" y="59"/>
                    <a:pt x="5" y="67"/>
                  </a:cubicBezTo>
                  <a:cubicBezTo>
                    <a:pt x="7" y="71"/>
                    <a:pt x="10" y="74"/>
                    <a:pt x="14" y="75"/>
                  </a:cubicBezTo>
                  <a:close/>
                  <a:moveTo>
                    <a:pt x="16" y="54"/>
                  </a:moveTo>
                  <a:cubicBezTo>
                    <a:pt x="25" y="53"/>
                    <a:pt x="33" y="44"/>
                    <a:pt x="36" y="36"/>
                  </a:cubicBezTo>
                  <a:cubicBezTo>
                    <a:pt x="30" y="36"/>
                    <a:pt x="23" y="39"/>
                    <a:pt x="20" y="44"/>
                  </a:cubicBezTo>
                  <a:cubicBezTo>
                    <a:pt x="19" y="46"/>
                    <a:pt x="18" y="47"/>
                    <a:pt x="18" y="48"/>
                  </a:cubicBezTo>
                  <a:cubicBezTo>
                    <a:pt x="18" y="49"/>
                    <a:pt x="17" y="48"/>
                    <a:pt x="17" y="48"/>
                  </a:cubicBezTo>
                  <a:cubicBezTo>
                    <a:pt x="17" y="47"/>
                    <a:pt x="18" y="42"/>
                    <a:pt x="18" y="41"/>
                  </a:cubicBezTo>
                  <a:cubicBezTo>
                    <a:pt x="18" y="35"/>
                    <a:pt x="17" y="29"/>
                    <a:pt x="15" y="23"/>
                  </a:cubicBezTo>
                  <a:cubicBezTo>
                    <a:pt x="10" y="29"/>
                    <a:pt x="8" y="37"/>
                    <a:pt x="9" y="44"/>
                  </a:cubicBezTo>
                  <a:cubicBezTo>
                    <a:pt x="10" y="48"/>
                    <a:pt x="12" y="52"/>
                    <a:pt x="16" y="54"/>
                  </a:cubicBezTo>
                  <a:close/>
                  <a:moveTo>
                    <a:pt x="52" y="0"/>
                  </a:moveTo>
                  <a:cubicBezTo>
                    <a:pt x="45" y="1"/>
                    <a:pt x="38" y="5"/>
                    <a:pt x="34" y="11"/>
                  </a:cubicBezTo>
                  <a:cubicBezTo>
                    <a:pt x="32" y="14"/>
                    <a:pt x="31" y="17"/>
                    <a:pt x="31" y="21"/>
                  </a:cubicBezTo>
                  <a:cubicBezTo>
                    <a:pt x="41" y="19"/>
                    <a:pt x="48" y="8"/>
                    <a:pt x="5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FCFBD">
                    <a:alpha val="4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 w="12700" cap="flat" cmpd="sng" algn="ctr">
              <a:gradFill>
                <a:gsLst>
                  <a:gs pos="0">
                    <a:srgbClr val="EFCFBD"/>
                  </a:gs>
                  <a:gs pos="100000">
                    <a:srgbClr val="EFCFBD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0" name="Freeform 112">
              <a:extLst>
                <a:ext uri="{FF2B5EF4-FFF2-40B4-BE49-F238E27FC236}">
                  <a16:creationId xmlns:a16="http://schemas.microsoft.com/office/drawing/2014/main" id="{B92DDA47-A784-0543-5BA5-B0B9389399EC}"/>
                </a:ext>
              </a:extLst>
            </p:cNvPr>
            <p:cNvSpPr/>
            <p:nvPr/>
          </p:nvSpPr>
          <p:spPr bwMode="auto">
            <a:xfrm>
              <a:off x="6498672" y="3099935"/>
              <a:ext cx="471949" cy="692769"/>
            </a:xfrm>
            <a:custGeom>
              <a:avLst/>
              <a:gdLst>
                <a:gd name="T0" fmla="*/ 73 w 105"/>
                <a:gd name="T1" fmla="*/ 1 h 154"/>
                <a:gd name="T2" fmla="*/ 97 w 105"/>
                <a:gd name="T3" fmla="*/ 35 h 154"/>
                <a:gd name="T4" fmla="*/ 100 w 105"/>
                <a:gd name="T5" fmla="*/ 81 h 154"/>
                <a:gd name="T6" fmla="*/ 78 w 105"/>
                <a:gd name="T7" fmla="*/ 119 h 154"/>
                <a:gd name="T8" fmla="*/ 38 w 105"/>
                <a:gd name="T9" fmla="*/ 141 h 154"/>
                <a:gd name="T10" fmla="*/ 0 w 105"/>
                <a:gd name="T11" fmla="*/ 151 h 154"/>
                <a:gd name="T12" fmla="*/ 1 w 105"/>
                <a:gd name="T13" fmla="*/ 154 h 154"/>
                <a:gd name="T14" fmla="*/ 39 w 105"/>
                <a:gd name="T15" fmla="*/ 143 h 154"/>
                <a:gd name="T16" fmla="*/ 80 w 105"/>
                <a:gd name="T17" fmla="*/ 121 h 154"/>
                <a:gd name="T18" fmla="*/ 102 w 105"/>
                <a:gd name="T19" fmla="*/ 81 h 154"/>
                <a:gd name="T20" fmla="*/ 98 w 105"/>
                <a:gd name="T21" fmla="*/ 35 h 154"/>
                <a:gd name="T22" fmla="*/ 74 w 105"/>
                <a:gd name="T23" fmla="*/ 0 h 154"/>
                <a:gd name="T24" fmla="*/ 73 w 105"/>
                <a:gd name="T25" fmla="*/ 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54">
                  <a:moveTo>
                    <a:pt x="73" y="1"/>
                  </a:moveTo>
                  <a:cubicBezTo>
                    <a:pt x="84" y="11"/>
                    <a:pt x="91" y="21"/>
                    <a:pt x="97" y="35"/>
                  </a:cubicBezTo>
                  <a:cubicBezTo>
                    <a:pt x="102" y="51"/>
                    <a:pt x="104" y="64"/>
                    <a:pt x="100" y="81"/>
                  </a:cubicBezTo>
                  <a:cubicBezTo>
                    <a:pt x="96" y="97"/>
                    <a:pt x="90" y="108"/>
                    <a:pt x="78" y="119"/>
                  </a:cubicBezTo>
                  <a:cubicBezTo>
                    <a:pt x="66" y="131"/>
                    <a:pt x="54" y="137"/>
                    <a:pt x="38" y="141"/>
                  </a:cubicBezTo>
                  <a:cubicBezTo>
                    <a:pt x="25" y="144"/>
                    <a:pt x="13" y="146"/>
                    <a:pt x="0" y="151"/>
                  </a:cubicBezTo>
                  <a:cubicBezTo>
                    <a:pt x="0" y="152"/>
                    <a:pt x="0" y="153"/>
                    <a:pt x="1" y="154"/>
                  </a:cubicBezTo>
                  <a:cubicBezTo>
                    <a:pt x="14" y="148"/>
                    <a:pt x="26" y="146"/>
                    <a:pt x="39" y="143"/>
                  </a:cubicBezTo>
                  <a:cubicBezTo>
                    <a:pt x="55" y="139"/>
                    <a:pt x="67" y="133"/>
                    <a:pt x="80" y="121"/>
                  </a:cubicBezTo>
                  <a:cubicBezTo>
                    <a:pt x="92" y="109"/>
                    <a:pt x="98" y="97"/>
                    <a:pt x="102" y="81"/>
                  </a:cubicBezTo>
                  <a:cubicBezTo>
                    <a:pt x="105" y="64"/>
                    <a:pt x="104" y="51"/>
                    <a:pt x="98" y="35"/>
                  </a:cubicBezTo>
                  <a:cubicBezTo>
                    <a:pt x="92" y="20"/>
                    <a:pt x="85" y="11"/>
                    <a:pt x="74" y="0"/>
                  </a:cubicBezTo>
                  <a:cubicBezTo>
                    <a:pt x="74" y="0"/>
                    <a:pt x="73" y="0"/>
                    <a:pt x="73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FCFBD">
                    <a:alpha val="4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 w="12700" cap="flat" cmpd="sng" algn="ctr">
              <a:gradFill>
                <a:gsLst>
                  <a:gs pos="0">
                    <a:srgbClr val="EFCFBD"/>
                  </a:gs>
                  <a:gs pos="100000">
                    <a:srgbClr val="EFCFBD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1" name="Freeform 113">
              <a:extLst>
                <a:ext uri="{FF2B5EF4-FFF2-40B4-BE49-F238E27FC236}">
                  <a16:creationId xmlns:a16="http://schemas.microsoft.com/office/drawing/2014/main" id="{F5A9024B-8685-A374-C499-297C72671A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87019" y="3069626"/>
              <a:ext cx="337725" cy="714418"/>
            </a:xfrm>
            <a:custGeom>
              <a:avLst/>
              <a:gdLst>
                <a:gd name="T0" fmla="*/ 28 w 75"/>
                <a:gd name="T1" fmla="*/ 22 h 159"/>
                <a:gd name="T2" fmla="*/ 49 w 75"/>
                <a:gd name="T3" fmla="*/ 30 h 159"/>
                <a:gd name="T4" fmla="*/ 48 w 75"/>
                <a:gd name="T5" fmla="*/ 26 h 159"/>
                <a:gd name="T6" fmla="*/ 52 w 75"/>
                <a:gd name="T7" fmla="*/ 35 h 159"/>
                <a:gd name="T8" fmla="*/ 19 w 75"/>
                <a:gd name="T9" fmla="*/ 124 h 159"/>
                <a:gd name="T10" fmla="*/ 7 w 75"/>
                <a:gd name="T11" fmla="*/ 145 h 159"/>
                <a:gd name="T12" fmla="*/ 12 w 75"/>
                <a:gd name="T13" fmla="*/ 145 h 159"/>
                <a:gd name="T14" fmla="*/ 0 w 75"/>
                <a:gd name="T15" fmla="*/ 148 h 159"/>
                <a:gd name="T16" fmla="*/ 32 w 75"/>
                <a:gd name="T17" fmla="*/ 113 h 159"/>
                <a:gd name="T18" fmla="*/ 25 w 75"/>
                <a:gd name="T19" fmla="*/ 136 h 159"/>
                <a:gd name="T20" fmla="*/ 42 w 75"/>
                <a:gd name="T21" fmla="*/ 132 h 159"/>
                <a:gd name="T22" fmla="*/ 32 w 75"/>
                <a:gd name="T23" fmla="*/ 144 h 159"/>
                <a:gd name="T24" fmla="*/ 35 w 75"/>
                <a:gd name="T25" fmla="*/ 129 h 159"/>
                <a:gd name="T26" fmla="*/ 41 w 75"/>
                <a:gd name="T27" fmla="*/ 100 h 159"/>
                <a:gd name="T28" fmla="*/ 40 w 75"/>
                <a:gd name="T29" fmla="*/ 124 h 159"/>
                <a:gd name="T30" fmla="*/ 44 w 75"/>
                <a:gd name="T31" fmla="*/ 121 h 159"/>
                <a:gd name="T32" fmla="*/ 48 w 75"/>
                <a:gd name="T33" fmla="*/ 129 h 159"/>
                <a:gd name="T34" fmla="*/ 49 w 75"/>
                <a:gd name="T35" fmla="*/ 113 h 159"/>
                <a:gd name="T36" fmla="*/ 53 w 75"/>
                <a:gd name="T37" fmla="*/ 103 h 159"/>
                <a:gd name="T38" fmla="*/ 52 w 75"/>
                <a:gd name="T39" fmla="*/ 108 h 159"/>
                <a:gd name="T40" fmla="*/ 72 w 75"/>
                <a:gd name="T41" fmla="*/ 89 h 159"/>
                <a:gd name="T42" fmla="*/ 57 w 75"/>
                <a:gd name="T43" fmla="*/ 95 h 159"/>
                <a:gd name="T44" fmla="*/ 59 w 75"/>
                <a:gd name="T45" fmla="*/ 84 h 159"/>
                <a:gd name="T46" fmla="*/ 59 w 75"/>
                <a:gd name="T47" fmla="*/ 89 h 159"/>
                <a:gd name="T48" fmla="*/ 74 w 75"/>
                <a:gd name="T49" fmla="*/ 66 h 159"/>
                <a:gd name="T50" fmla="*/ 57 w 75"/>
                <a:gd name="T51" fmla="*/ 95 h 159"/>
                <a:gd name="T52" fmla="*/ 45 w 75"/>
                <a:gd name="T53" fmla="*/ 51 h 159"/>
                <a:gd name="T54" fmla="*/ 60 w 75"/>
                <a:gd name="T55" fmla="*/ 69 h 159"/>
                <a:gd name="T56" fmla="*/ 62 w 75"/>
                <a:gd name="T57" fmla="*/ 64 h 159"/>
                <a:gd name="T58" fmla="*/ 70 w 75"/>
                <a:gd name="T59" fmla="*/ 67 h 159"/>
                <a:gd name="T60" fmla="*/ 59 w 75"/>
                <a:gd name="T61" fmla="*/ 54 h 159"/>
                <a:gd name="T62" fmla="*/ 55 w 75"/>
                <a:gd name="T63" fmla="*/ 44 h 159"/>
                <a:gd name="T64" fmla="*/ 58 w 75"/>
                <a:gd name="T65" fmla="*/ 48 h 159"/>
                <a:gd name="T66" fmla="*/ 60 w 75"/>
                <a:gd name="T67" fmla="*/ 23 h 159"/>
                <a:gd name="T68" fmla="*/ 59 w 75"/>
                <a:gd name="T69" fmla="*/ 54 h 159"/>
                <a:gd name="T70" fmla="*/ 41 w 75"/>
                <a:gd name="T71" fmla="*/ 11 h 159"/>
                <a:gd name="T72" fmla="*/ 23 w 75"/>
                <a:gd name="T73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5" h="159">
                  <a:moveTo>
                    <a:pt x="52" y="35"/>
                  </a:moveTo>
                  <a:cubicBezTo>
                    <a:pt x="42" y="37"/>
                    <a:pt x="34" y="30"/>
                    <a:pt x="28" y="22"/>
                  </a:cubicBezTo>
                  <a:cubicBezTo>
                    <a:pt x="35" y="21"/>
                    <a:pt x="42" y="23"/>
                    <a:pt x="47" y="27"/>
                  </a:cubicBezTo>
                  <a:cubicBezTo>
                    <a:pt x="48" y="28"/>
                    <a:pt x="49" y="29"/>
                    <a:pt x="49" y="30"/>
                  </a:cubicBezTo>
                  <a:cubicBezTo>
                    <a:pt x="50" y="31"/>
                    <a:pt x="50" y="30"/>
                    <a:pt x="50" y="30"/>
                  </a:cubicBezTo>
                  <a:cubicBezTo>
                    <a:pt x="49" y="29"/>
                    <a:pt x="49" y="27"/>
                    <a:pt x="48" y="26"/>
                  </a:cubicBezTo>
                  <a:cubicBezTo>
                    <a:pt x="46" y="20"/>
                    <a:pt x="46" y="12"/>
                    <a:pt x="47" y="5"/>
                  </a:cubicBezTo>
                  <a:cubicBezTo>
                    <a:pt x="55" y="12"/>
                    <a:pt x="61" y="27"/>
                    <a:pt x="52" y="35"/>
                  </a:cubicBezTo>
                  <a:close/>
                  <a:moveTo>
                    <a:pt x="0" y="148"/>
                  </a:moveTo>
                  <a:cubicBezTo>
                    <a:pt x="1" y="138"/>
                    <a:pt x="10" y="128"/>
                    <a:pt x="19" y="124"/>
                  </a:cubicBezTo>
                  <a:cubicBezTo>
                    <a:pt x="20" y="131"/>
                    <a:pt x="17" y="138"/>
                    <a:pt x="11" y="143"/>
                  </a:cubicBezTo>
                  <a:cubicBezTo>
                    <a:pt x="10" y="144"/>
                    <a:pt x="8" y="145"/>
                    <a:pt x="7" y="145"/>
                  </a:cubicBezTo>
                  <a:cubicBezTo>
                    <a:pt x="6" y="146"/>
                    <a:pt x="7" y="146"/>
                    <a:pt x="7" y="146"/>
                  </a:cubicBezTo>
                  <a:cubicBezTo>
                    <a:pt x="9" y="146"/>
                    <a:pt x="10" y="145"/>
                    <a:pt x="12" y="145"/>
                  </a:cubicBezTo>
                  <a:cubicBezTo>
                    <a:pt x="19" y="144"/>
                    <a:pt x="28" y="145"/>
                    <a:pt x="35" y="146"/>
                  </a:cubicBezTo>
                  <a:cubicBezTo>
                    <a:pt x="26" y="155"/>
                    <a:pt x="8" y="159"/>
                    <a:pt x="0" y="148"/>
                  </a:cubicBezTo>
                  <a:close/>
                  <a:moveTo>
                    <a:pt x="20" y="140"/>
                  </a:moveTo>
                  <a:cubicBezTo>
                    <a:pt x="18" y="130"/>
                    <a:pt x="24" y="120"/>
                    <a:pt x="32" y="113"/>
                  </a:cubicBezTo>
                  <a:cubicBezTo>
                    <a:pt x="33" y="120"/>
                    <a:pt x="33" y="128"/>
                    <a:pt x="28" y="133"/>
                  </a:cubicBezTo>
                  <a:cubicBezTo>
                    <a:pt x="27" y="134"/>
                    <a:pt x="26" y="135"/>
                    <a:pt x="25" y="136"/>
                  </a:cubicBezTo>
                  <a:cubicBezTo>
                    <a:pt x="25" y="137"/>
                    <a:pt x="25" y="137"/>
                    <a:pt x="25" y="137"/>
                  </a:cubicBezTo>
                  <a:cubicBezTo>
                    <a:pt x="32" y="134"/>
                    <a:pt x="35" y="133"/>
                    <a:pt x="42" y="132"/>
                  </a:cubicBezTo>
                  <a:cubicBezTo>
                    <a:pt x="45" y="132"/>
                    <a:pt x="49" y="131"/>
                    <a:pt x="52" y="131"/>
                  </a:cubicBezTo>
                  <a:cubicBezTo>
                    <a:pt x="47" y="138"/>
                    <a:pt x="40" y="143"/>
                    <a:pt x="32" y="144"/>
                  </a:cubicBezTo>
                  <a:cubicBezTo>
                    <a:pt x="27" y="144"/>
                    <a:pt x="23" y="143"/>
                    <a:pt x="20" y="140"/>
                  </a:cubicBezTo>
                  <a:close/>
                  <a:moveTo>
                    <a:pt x="35" y="129"/>
                  </a:moveTo>
                  <a:cubicBezTo>
                    <a:pt x="34" y="125"/>
                    <a:pt x="33" y="121"/>
                    <a:pt x="34" y="117"/>
                  </a:cubicBezTo>
                  <a:cubicBezTo>
                    <a:pt x="35" y="111"/>
                    <a:pt x="37" y="105"/>
                    <a:pt x="41" y="100"/>
                  </a:cubicBezTo>
                  <a:cubicBezTo>
                    <a:pt x="45" y="106"/>
                    <a:pt x="45" y="113"/>
                    <a:pt x="42" y="120"/>
                  </a:cubicBezTo>
                  <a:cubicBezTo>
                    <a:pt x="42" y="121"/>
                    <a:pt x="41" y="123"/>
                    <a:pt x="40" y="124"/>
                  </a:cubicBezTo>
                  <a:cubicBezTo>
                    <a:pt x="40" y="124"/>
                    <a:pt x="40" y="125"/>
                    <a:pt x="40" y="124"/>
                  </a:cubicBezTo>
                  <a:cubicBezTo>
                    <a:pt x="42" y="123"/>
                    <a:pt x="43" y="122"/>
                    <a:pt x="44" y="121"/>
                  </a:cubicBezTo>
                  <a:cubicBezTo>
                    <a:pt x="50" y="117"/>
                    <a:pt x="58" y="113"/>
                    <a:pt x="65" y="111"/>
                  </a:cubicBezTo>
                  <a:cubicBezTo>
                    <a:pt x="62" y="119"/>
                    <a:pt x="56" y="126"/>
                    <a:pt x="48" y="129"/>
                  </a:cubicBezTo>
                  <a:cubicBezTo>
                    <a:pt x="44" y="131"/>
                    <a:pt x="40" y="131"/>
                    <a:pt x="35" y="129"/>
                  </a:cubicBezTo>
                  <a:close/>
                  <a:moveTo>
                    <a:pt x="49" y="113"/>
                  </a:moveTo>
                  <a:cubicBezTo>
                    <a:pt x="42" y="105"/>
                    <a:pt x="43" y="93"/>
                    <a:pt x="46" y="84"/>
                  </a:cubicBezTo>
                  <a:cubicBezTo>
                    <a:pt x="51" y="89"/>
                    <a:pt x="54" y="96"/>
                    <a:pt x="53" y="103"/>
                  </a:cubicBezTo>
                  <a:cubicBezTo>
                    <a:pt x="53" y="104"/>
                    <a:pt x="52" y="106"/>
                    <a:pt x="52" y="107"/>
                  </a:cubicBezTo>
                  <a:cubicBezTo>
                    <a:pt x="51" y="108"/>
                    <a:pt x="52" y="108"/>
                    <a:pt x="52" y="108"/>
                  </a:cubicBezTo>
                  <a:cubicBezTo>
                    <a:pt x="53" y="106"/>
                    <a:pt x="54" y="105"/>
                    <a:pt x="55" y="104"/>
                  </a:cubicBezTo>
                  <a:cubicBezTo>
                    <a:pt x="59" y="98"/>
                    <a:pt x="66" y="93"/>
                    <a:pt x="72" y="89"/>
                  </a:cubicBezTo>
                  <a:cubicBezTo>
                    <a:pt x="71" y="102"/>
                    <a:pt x="61" y="116"/>
                    <a:pt x="49" y="113"/>
                  </a:cubicBezTo>
                  <a:close/>
                  <a:moveTo>
                    <a:pt x="57" y="95"/>
                  </a:moveTo>
                  <a:cubicBezTo>
                    <a:pt x="49" y="89"/>
                    <a:pt x="47" y="77"/>
                    <a:pt x="48" y="68"/>
                  </a:cubicBezTo>
                  <a:cubicBezTo>
                    <a:pt x="54" y="71"/>
                    <a:pt x="58" y="77"/>
                    <a:pt x="59" y="84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9" y="89"/>
                    <a:pt x="59" y="89"/>
                    <a:pt x="59" y="89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4" y="78"/>
                    <a:pt x="69" y="71"/>
                    <a:pt x="74" y="66"/>
                  </a:cubicBezTo>
                  <a:cubicBezTo>
                    <a:pt x="75" y="74"/>
                    <a:pt x="74" y="83"/>
                    <a:pt x="68" y="89"/>
                  </a:cubicBezTo>
                  <a:cubicBezTo>
                    <a:pt x="66" y="92"/>
                    <a:pt x="62" y="94"/>
                    <a:pt x="57" y="95"/>
                  </a:cubicBezTo>
                  <a:close/>
                  <a:moveTo>
                    <a:pt x="61" y="75"/>
                  </a:moveTo>
                  <a:cubicBezTo>
                    <a:pt x="51" y="71"/>
                    <a:pt x="46" y="61"/>
                    <a:pt x="45" y="51"/>
                  </a:cubicBezTo>
                  <a:cubicBezTo>
                    <a:pt x="51" y="53"/>
                    <a:pt x="57" y="58"/>
                    <a:pt x="59" y="64"/>
                  </a:cubicBezTo>
                  <a:cubicBezTo>
                    <a:pt x="60" y="66"/>
                    <a:pt x="60" y="67"/>
                    <a:pt x="60" y="69"/>
                  </a:cubicBezTo>
                  <a:cubicBezTo>
                    <a:pt x="60" y="69"/>
                    <a:pt x="61" y="69"/>
                    <a:pt x="61" y="69"/>
                  </a:cubicBezTo>
                  <a:cubicBezTo>
                    <a:pt x="61" y="67"/>
                    <a:pt x="61" y="65"/>
                    <a:pt x="62" y="64"/>
                  </a:cubicBezTo>
                  <a:cubicBezTo>
                    <a:pt x="63" y="57"/>
                    <a:pt x="66" y="49"/>
                    <a:pt x="69" y="43"/>
                  </a:cubicBezTo>
                  <a:cubicBezTo>
                    <a:pt x="72" y="50"/>
                    <a:pt x="73" y="59"/>
                    <a:pt x="70" y="67"/>
                  </a:cubicBezTo>
                  <a:cubicBezTo>
                    <a:pt x="68" y="71"/>
                    <a:pt x="65" y="74"/>
                    <a:pt x="61" y="75"/>
                  </a:cubicBezTo>
                  <a:close/>
                  <a:moveTo>
                    <a:pt x="59" y="54"/>
                  </a:moveTo>
                  <a:cubicBezTo>
                    <a:pt x="50" y="53"/>
                    <a:pt x="42" y="44"/>
                    <a:pt x="38" y="36"/>
                  </a:cubicBezTo>
                  <a:cubicBezTo>
                    <a:pt x="45" y="36"/>
                    <a:pt x="51" y="39"/>
                    <a:pt x="55" y="44"/>
                  </a:cubicBezTo>
                  <a:cubicBezTo>
                    <a:pt x="56" y="46"/>
                    <a:pt x="57" y="47"/>
                    <a:pt x="57" y="48"/>
                  </a:cubicBezTo>
                  <a:cubicBezTo>
                    <a:pt x="57" y="49"/>
                    <a:pt x="58" y="48"/>
                    <a:pt x="58" y="48"/>
                  </a:cubicBezTo>
                  <a:cubicBezTo>
                    <a:pt x="58" y="47"/>
                    <a:pt x="57" y="42"/>
                    <a:pt x="57" y="41"/>
                  </a:cubicBezTo>
                  <a:cubicBezTo>
                    <a:pt x="57" y="35"/>
                    <a:pt x="58" y="29"/>
                    <a:pt x="60" y="23"/>
                  </a:cubicBezTo>
                  <a:cubicBezTo>
                    <a:pt x="65" y="29"/>
                    <a:pt x="67" y="37"/>
                    <a:pt x="66" y="44"/>
                  </a:cubicBezTo>
                  <a:cubicBezTo>
                    <a:pt x="65" y="48"/>
                    <a:pt x="63" y="52"/>
                    <a:pt x="59" y="54"/>
                  </a:cubicBezTo>
                  <a:close/>
                  <a:moveTo>
                    <a:pt x="23" y="0"/>
                  </a:moveTo>
                  <a:cubicBezTo>
                    <a:pt x="30" y="1"/>
                    <a:pt x="37" y="5"/>
                    <a:pt x="41" y="11"/>
                  </a:cubicBezTo>
                  <a:cubicBezTo>
                    <a:pt x="43" y="14"/>
                    <a:pt x="44" y="17"/>
                    <a:pt x="44" y="21"/>
                  </a:cubicBezTo>
                  <a:cubicBezTo>
                    <a:pt x="34" y="19"/>
                    <a:pt x="27" y="8"/>
                    <a:pt x="2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FCFBD">
                    <a:alpha val="4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 w="12700" cap="flat" cmpd="sng" algn="ctr">
              <a:gradFill>
                <a:gsLst>
                  <a:gs pos="0">
                    <a:srgbClr val="EFCFBD"/>
                  </a:gs>
                  <a:gs pos="100000">
                    <a:srgbClr val="EFCFBD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27DFE67-EA00-048B-4E95-FB3C34145332}"/>
              </a:ext>
            </a:extLst>
          </p:cNvPr>
          <p:cNvGrpSpPr/>
          <p:nvPr/>
        </p:nvGrpSpPr>
        <p:grpSpPr>
          <a:xfrm>
            <a:off x="8717281" y="1901836"/>
            <a:ext cx="1891087" cy="1544311"/>
            <a:chOff x="6139298" y="3069626"/>
            <a:chExt cx="885446" cy="723078"/>
          </a:xfrm>
          <a:solidFill>
            <a:schemeClr val="accent6">
              <a:alpha val="76000"/>
            </a:schemeClr>
          </a:solidFill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grpSpPr>
        <p:sp>
          <p:nvSpPr>
            <p:cNvPr id="23" name="Freeform 110">
              <a:extLst>
                <a:ext uri="{FF2B5EF4-FFF2-40B4-BE49-F238E27FC236}">
                  <a16:creationId xmlns:a16="http://schemas.microsoft.com/office/drawing/2014/main" id="{60F03C7D-03FF-8F27-0AFF-94C488DD53F0}"/>
                </a:ext>
              </a:extLst>
            </p:cNvPr>
            <p:cNvSpPr/>
            <p:nvPr/>
          </p:nvSpPr>
          <p:spPr bwMode="auto">
            <a:xfrm>
              <a:off x="6193421" y="3099935"/>
              <a:ext cx="471949" cy="692769"/>
            </a:xfrm>
            <a:custGeom>
              <a:avLst/>
              <a:gdLst>
                <a:gd name="T0" fmla="*/ 32 w 105"/>
                <a:gd name="T1" fmla="*/ 1 h 154"/>
                <a:gd name="T2" fmla="*/ 8 w 105"/>
                <a:gd name="T3" fmla="*/ 35 h 154"/>
                <a:gd name="T4" fmla="*/ 4 w 105"/>
                <a:gd name="T5" fmla="*/ 81 h 154"/>
                <a:gd name="T6" fmla="*/ 26 w 105"/>
                <a:gd name="T7" fmla="*/ 119 h 154"/>
                <a:gd name="T8" fmla="*/ 66 w 105"/>
                <a:gd name="T9" fmla="*/ 141 h 154"/>
                <a:gd name="T10" fmla="*/ 105 w 105"/>
                <a:gd name="T11" fmla="*/ 151 h 154"/>
                <a:gd name="T12" fmla="*/ 104 w 105"/>
                <a:gd name="T13" fmla="*/ 154 h 154"/>
                <a:gd name="T14" fmla="*/ 65 w 105"/>
                <a:gd name="T15" fmla="*/ 143 h 154"/>
                <a:gd name="T16" fmla="*/ 25 w 105"/>
                <a:gd name="T17" fmla="*/ 121 h 154"/>
                <a:gd name="T18" fmla="*/ 3 w 105"/>
                <a:gd name="T19" fmla="*/ 81 h 154"/>
                <a:gd name="T20" fmla="*/ 7 w 105"/>
                <a:gd name="T21" fmla="*/ 35 h 154"/>
                <a:gd name="T22" fmla="*/ 31 w 105"/>
                <a:gd name="T23" fmla="*/ 0 h 154"/>
                <a:gd name="T24" fmla="*/ 32 w 105"/>
                <a:gd name="T25" fmla="*/ 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54">
                  <a:moveTo>
                    <a:pt x="32" y="1"/>
                  </a:moveTo>
                  <a:cubicBezTo>
                    <a:pt x="21" y="11"/>
                    <a:pt x="14" y="21"/>
                    <a:pt x="8" y="35"/>
                  </a:cubicBezTo>
                  <a:cubicBezTo>
                    <a:pt x="2" y="51"/>
                    <a:pt x="1" y="64"/>
                    <a:pt x="4" y="81"/>
                  </a:cubicBezTo>
                  <a:cubicBezTo>
                    <a:pt x="8" y="97"/>
                    <a:pt x="15" y="108"/>
                    <a:pt x="26" y="119"/>
                  </a:cubicBezTo>
                  <a:cubicBezTo>
                    <a:pt x="39" y="131"/>
                    <a:pt x="51" y="137"/>
                    <a:pt x="66" y="141"/>
                  </a:cubicBezTo>
                  <a:cubicBezTo>
                    <a:pt x="80" y="144"/>
                    <a:pt x="91" y="146"/>
                    <a:pt x="105" y="151"/>
                  </a:cubicBezTo>
                  <a:cubicBezTo>
                    <a:pt x="105" y="152"/>
                    <a:pt x="104" y="153"/>
                    <a:pt x="104" y="154"/>
                  </a:cubicBezTo>
                  <a:cubicBezTo>
                    <a:pt x="90" y="148"/>
                    <a:pt x="79" y="146"/>
                    <a:pt x="65" y="143"/>
                  </a:cubicBezTo>
                  <a:cubicBezTo>
                    <a:pt x="50" y="139"/>
                    <a:pt x="38" y="133"/>
                    <a:pt x="25" y="121"/>
                  </a:cubicBezTo>
                  <a:cubicBezTo>
                    <a:pt x="13" y="109"/>
                    <a:pt x="7" y="97"/>
                    <a:pt x="3" y="81"/>
                  </a:cubicBezTo>
                  <a:cubicBezTo>
                    <a:pt x="0" y="64"/>
                    <a:pt x="1" y="51"/>
                    <a:pt x="7" y="35"/>
                  </a:cubicBezTo>
                  <a:cubicBezTo>
                    <a:pt x="13" y="20"/>
                    <a:pt x="20" y="11"/>
                    <a:pt x="31" y="0"/>
                  </a:cubicBezTo>
                  <a:cubicBezTo>
                    <a:pt x="31" y="0"/>
                    <a:pt x="31" y="0"/>
                    <a:pt x="32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FCFBD">
                    <a:alpha val="4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 w="12700" cap="flat" cmpd="sng" algn="ctr">
              <a:gradFill>
                <a:gsLst>
                  <a:gs pos="0">
                    <a:srgbClr val="EFCFBD"/>
                  </a:gs>
                  <a:gs pos="100000">
                    <a:srgbClr val="EFCFBD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4" name="Freeform 111">
              <a:extLst>
                <a:ext uri="{FF2B5EF4-FFF2-40B4-BE49-F238E27FC236}">
                  <a16:creationId xmlns:a16="http://schemas.microsoft.com/office/drawing/2014/main" id="{A2AFF188-73A2-BA9E-FC4F-4E32C47B93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39298" y="3069626"/>
              <a:ext cx="335561" cy="714418"/>
            </a:xfrm>
            <a:custGeom>
              <a:avLst/>
              <a:gdLst>
                <a:gd name="T0" fmla="*/ 47 w 75"/>
                <a:gd name="T1" fmla="*/ 22 h 159"/>
                <a:gd name="T2" fmla="*/ 25 w 75"/>
                <a:gd name="T3" fmla="*/ 30 h 159"/>
                <a:gd name="T4" fmla="*/ 26 w 75"/>
                <a:gd name="T5" fmla="*/ 26 h 159"/>
                <a:gd name="T6" fmla="*/ 22 w 75"/>
                <a:gd name="T7" fmla="*/ 35 h 159"/>
                <a:gd name="T8" fmla="*/ 55 w 75"/>
                <a:gd name="T9" fmla="*/ 124 h 159"/>
                <a:gd name="T10" fmla="*/ 68 w 75"/>
                <a:gd name="T11" fmla="*/ 145 h 159"/>
                <a:gd name="T12" fmla="*/ 63 w 75"/>
                <a:gd name="T13" fmla="*/ 145 h 159"/>
                <a:gd name="T14" fmla="*/ 75 w 75"/>
                <a:gd name="T15" fmla="*/ 148 h 159"/>
                <a:gd name="T16" fmla="*/ 43 w 75"/>
                <a:gd name="T17" fmla="*/ 113 h 159"/>
                <a:gd name="T18" fmla="*/ 50 w 75"/>
                <a:gd name="T19" fmla="*/ 136 h 159"/>
                <a:gd name="T20" fmla="*/ 33 w 75"/>
                <a:gd name="T21" fmla="*/ 132 h 159"/>
                <a:gd name="T22" fmla="*/ 43 w 75"/>
                <a:gd name="T23" fmla="*/ 144 h 159"/>
                <a:gd name="T24" fmla="*/ 39 w 75"/>
                <a:gd name="T25" fmla="*/ 129 h 159"/>
                <a:gd name="T26" fmla="*/ 34 w 75"/>
                <a:gd name="T27" fmla="*/ 100 h 159"/>
                <a:gd name="T28" fmla="*/ 35 w 75"/>
                <a:gd name="T29" fmla="*/ 124 h 159"/>
                <a:gd name="T30" fmla="*/ 31 w 75"/>
                <a:gd name="T31" fmla="*/ 121 h 159"/>
                <a:gd name="T32" fmla="*/ 26 w 75"/>
                <a:gd name="T33" fmla="*/ 129 h 159"/>
                <a:gd name="T34" fmla="*/ 26 w 75"/>
                <a:gd name="T35" fmla="*/ 113 h 159"/>
                <a:gd name="T36" fmla="*/ 22 w 75"/>
                <a:gd name="T37" fmla="*/ 103 h 159"/>
                <a:gd name="T38" fmla="*/ 22 w 75"/>
                <a:gd name="T39" fmla="*/ 108 h 159"/>
                <a:gd name="T40" fmla="*/ 3 w 75"/>
                <a:gd name="T41" fmla="*/ 89 h 159"/>
                <a:gd name="T42" fmla="*/ 17 w 75"/>
                <a:gd name="T43" fmla="*/ 95 h 159"/>
                <a:gd name="T44" fmla="*/ 16 w 75"/>
                <a:gd name="T45" fmla="*/ 84 h 159"/>
                <a:gd name="T46" fmla="*/ 15 w 75"/>
                <a:gd name="T47" fmla="*/ 89 h 159"/>
                <a:gd name="T48" fmla="*/ 1 w 75"/>
                <a:gd name="T49" fmla="*/ 66 h 159"/>
                <a:gd name="T50" fmla="*/ 17 w 75"/>
                <a:gd name="T51" fmla="*/ 95 h 159"/>
                <a:gd name="T52" fmla="*/ 30 w 75"/>
                <a:gd name="T53" fmla="*/ 51 h 159"/>
                <a:gd name="T54" fmla="*/ 14 w 75"/>
                <a:gd name="T55" fmla="*/ 69 h 159"/>
                <a:gd name="T56" fmla="*/ 13 w 75"/>
                <a:gd name="T57" fmla="*/ 64 h 159"/>
                <a:gd name="T58" fmla="*/ 5 w 75"/>
                <a:gd name="T59" fmla="*/ 67 h 159"/>
                <a:gd name="T60" fmla="*/ 16 w 75"/>
                <a:gd name="T61" fmla="*/ 54 h 159"/>
                <a:gd name="T62" fmla="*/ 20 w 75"/>
                <a:gd name="T63" fmla="*/ 44 h 159"/>
                <a:gd name="T64" fmla="*/ 17 w 75"/>
                <a:gd name="T65" fmla="*/ 48 h 159"/>
                <a:gd name="T66" fmla="*/ 15 w 75"/>
                <a:gd name="T67" fmla="*/ 23 h 159"/>
                <a:gd name="T68" fmla="*/ 16 w 75"/>
                <a:gd name="T69" fmla="*/ 54 h 159"/>
                <a:gd name="T70" fmla="*/ 34 w 75"/>
                <a:gd name="T71" fmla="*/ 11 h 159"/>
                <a:gd name="T72" fmla="*/ 52 w 75"/>
                <a:gd name="T73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5" h="159">
                  <a:moveTo>
                    <a:pt x="22" y="35"/>
                  </a:moveTo>
                  <a:cubicBezTo>
                    <a:pt x="33" y="37"/>
                    <a:pt x="41" y="30"/>
                    <a:pt x="47" y="22"/>
                  </a:cubicBezTo>
                  <a:cubicBezTo>
                    <a:pt x="40" y="21"/>
                    <a:pt x="33" y="23"/>
                    <a:pt x="28" y="27"/>
                  </a:cubicBezTo>
                  <a:cubicBezTo>
                    <a:pt x="27" y="28"/>
                    <a:pt x="26" y="29"/>
                    <a:pt x="25" y="30"/>
                  </a:cubicBezTo>
                  <a:cubicBezTo>
                    <a:pt x="25" y="31"/>
                    <a:pt x="25" y="30"/>
                    <a:pt x="25" y="30"/>
                  </a:cubicBezTo>
                  <a:cubicBezTo>
                    <a:pt x="25" y="29"/>
                    <a:pt x="26" y="27"/>
                    <a:pt x="26" y="26"/>
                  </a:cubicBezTo>
                  <a:cubicBezTo>
                    <a:pt x="28" y="20"/>
                    <a:pt x="29" y="12"/>
                    <a:pt x="28" y="5"/>
                  </a:cubicBezTo>
                  <a:cubicBezTo>
                    <a:pt x="20" y="12"/>
                    <a:pt x="13" y="27"/>
                    <a:pt x="22" y="35"/>
                  </a:cubicBezTo>
                  <a:close/>
                  <a:moveTo>
                    <a:pt x="75" y="148"/>
                  </a:moveTo>
                  <a:cubicBezTo>
                    <a:pt x="74" y="138"/>
                    <a:pt x="64" y="128"/>
                    <a:pt x="55" y="124"/>
                  </a:cubicBezTo>
                  <a:cubicBezTo>
                    <a:pt x="55" y="131"/>
                    <a:pt x="58" y="138"/>
                    <a:pt x="64" y="143"/>
                  </a:cubicBezTo>
                  <a:cubicBezTo>
                    <a:pt x="65" y="144"/>
                    <a:pt x="66" y="145"/>
                    <a:pt x="68" y="145"/>
                  </a:cubicBezTo>
                  <a:cubicBezTo>
                    <a:pt x="68" y="146"/>
                    <a:pt x="68" y="146"/>
                    <a:pt x="68" y="146"/>
                  </a:cubicBezTo>
                  <a:cubicBezTo>
                    <a:pt x="66" y="146"/>
                    <a:pt x="64" y="145"/>
                    <a:pt x="63" y="145"/>
                  </a:cubicBezTo>
                  <a:cubicBezTo>
                    <a:pt x="55" y="144"/>
                    <a:pt x="47" y="145"/>
                    <a:pt x="40" y="146"/>
                  </a:cubicBezTo>
                  <a:cubicBezTo>
                    <a:pt x="49" y="155"/>
                    <a:pt x="67" y="159"/>
                    <a:pt x="75" y="148"/>
                  </a:cubicBezTo>
                  <a:close/>
                  <a:moveTo>
                    <a:pt x="55" y="140"/>
                  </a:moveTo>
                  <a:cubicBezTo>
                    <a:pt x="57" y="130"/>
                    <a:pt x="51" y="120"/>
                    <a:pt x="43" y="113"/>
                  </a:cubicBezTo>
                  <a:cubicBezTo>
                    <a:pt x="42" y="120"/>
                    <a:pt x="42" y="128"/>
                    <a:pt x="47" y="133"/>
                  </a:cubicBezTo>
                  <a:cubicBezTo>
                    <a:pt x="48" y="134"/>
                    <a:pt x="49" y="135"/>
                    <a:pt x="50" y="136"/>
                  </a:cubicBezTo>
                  <a:cubicBezTo>
                    <a:pt x="50" y="137"/>
                    <a:pt x="50" y="137"/>
                    <a:pt x="49" y="137"/>
                  </a:cubicBezTo>
                  <a:cubicBezTo>
                    <a:pt x="43" y="134"/>
                    <a:pt x="40" y="133"/>
                    <a:pt x="33" y="132"/>
                  </a:cubicBezTo>
                  <a:cubicBezTo>
                    <a:pt x="29" y="132"/>
                    <a:pt x="26" y="131"/>
                    <a:pt x="23" y="131"/>
                  </a:cubicBezTo>
                  <a:cubicBezTo>
                    <a:pt x="27" y="138"/>
                    <a:pt x="35" y="143"/>
                    <a:pt x="43" y="144"/>
                  </a:cubicBezTo>
                  <a:cubicBezTo>
                    <a:pt x="48" y="144"/>
                    <a:pt x="52" y="143"/>
                    <a:pt x="55" y="140"/>
                  </a:cubicBezTo>
                  <a:close/>
                  <a:moveTo>
                    <a:pt x="39" y="129"/>
                  </a:moveTo>
                  <a:cubicBezTo>
                    <a:pt x="41" y="125"/>
                    <a:pt x="41" y="121"/>
                    <a:pt x="41" y="117"/>
                  </a:cubicBezTo>
                  <a:cubicBezTo>
                    <a:pt x="40" y="111"/>
                    <a:pt x="37" y="105"/>
                    <a:pt x="34" y="100"/>
                  </a:cubicBezTo>
                  <a:cubicBezTo>
                    <a:pt x="30" y="106"/>
                    <a:pt x="29" y="113"/>
                    <a:pt x="32" y="120"/>
                  </a:cubicBezTo>
                  <a:cubicBezTo>
                    <a:pt x="33" y="121"/>
                    <a:pt x="34" y="123"/>
                    <a:pt x="35" y="124"/>
                  </a:cubicBezTo>
                  <a:cubicBezTo>
                    <a:pt x="35" y="124"/>
                    <a:pt x="35" y="125"/>
                    <a:pt x="34" y="124"/>
                  </a:cubicBezTo>
                  <a:cubicBezTo>
                    <a:pt x="33" y="123"/>
                    <a:pt x="32" y="122"/>
                    <a:pt x="31" y="121"/>
                  </a:cubicBezTo>
                  <a:cubicBezTo>
                    <a:pt x="25" y="117"/>
                    <a:pt x="17" y="113"/>
                    <a:pt x="10" y="111"/>
                  </a:cubicBezTo>
                  <a:cubicBezTo>
                    <a:pt x="13" y="119"/>
                    <a:pt x="19" y="126"/>
                    <a:pt x="26" y="129"/>
                  </a:cubicBezTo>
                  <a:cubicBezTo>
                    <a:pt x="31" y="131"/>
                    <a:pt x="35" y="131"/>
                    <a:pt x="39" y="129"/>
                  </a:cubicBezTo>
                  <a:close/>
                  <a:moveTo>
                    <a:pt x="26" y="113"/>
                  </a:moveTo>
                  <a:cubicBezTo>
                    <a:pt x="32" y="105"/>
                    <a:pt x="32" y="93"/>
                    <a:pt x="28" y="84"/>
                  </a:cubicBezTo>
                  <a:cubicBezTo>
                    <a:pt x="23" y="89"/>
                    <a:pt x="21" y="96"/>
                    <a:pt x="22" y="103"/>
                  </a:cubicBezTo>
                  <a:cubicBezTo>
                    <a:pt x="22" y="104"/>
                    <a:pt x="23" y="106"/>
                    <a:pt x="23" y="107"/>
                  </a:cubicBezTo>
                  <a:cubicBezTo>
                    <a:pt x="23" y="108"/>
                    <a:pt x="23" y="108"/>
                    <a:pt x="22" y="108"/>
                  </a:cubicBezTo>
                  <a:cubicBezTo>
                    <a:pt x="22" y="106"/>
                    <a:pt x="21" y="105"/>
                    <a:pt x="20" y="104"/>
                  </a:cubicBezTo>
                  <a:cubicBezTo>
                    <a:pt x="15" y="98"/>
                    <a:pt x="9" y="93"/>
                    <a:pt x="3" y="89"/>
                  </a:cubicBezTo>
                  <a:cubicBezTo>
                    <a:pt x="4" y="102"/>
                    <a:pt x="13" y="116"/>
                    <a:pt x="26" y="113"/>
                  </a:cubicBezTo>
                  <a:close/>
                  <a:moveTo>
                    <a:pt x="17" y="95"/>
                  </a:moveTo>
                  <a:cubicBezTo>
                    <a:pt x="26" y="89"/>
                    <a:pt x="28" y="77"/>
                    <a:pt x="27" y="68"/>
                  </a:cubicBezTo>
                  <a:cubicBezTo>
                    <a:pt x="21" y="71"/>
                    <a:pt x="17" y="77"/>
                    <a:pt x="16" y="84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1" y="78"/>
                    <a:pt x="6" y="71"/>
                    <a:pt x="1" y="66"/>
                  </a:cubicBezTo>
                  <a:cubicBezTo>
                    <a:pt x="0" y="74"/>
                    <a:pt x="1" y="83"/>
                    <a:pt x="6" y="89"/>
                  </a:cubicBezTo>
                  <a:cubicBezTo>
                    <a:pt x="9" y="92"/>
                    <a:pt x="13" y="94"/>
                    <a:pt x="17" y="95"/>
                  </a:cubicBezTo>
                  <a:close/>
                  <a:moveTo>
                    <a:pt x="14" y="75"/>
                  </a:moveTo>
                  <a:cubicBezTo>
                    <a:pt x="24" y="71"/>
                    <a:pt x="28" y="61"/>
                    <a:pt x="30" y="51"/>
                  </a:cubicBezTo>
                  <a:cubicBezTo>
                    <a:pt x="23" y="53"/>
                    <a:pt x="18" y="58"/>
                    <a:pt x="15" y="64"/>
                  </a:cubicBezTo>
                  <a:cubicBezTo>
                    <a:pt x="15" y="66"/>
                    <a:pt x="15" y="67"/>
                    <a:pt x="14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3" y="67"/>
                    <a:pt x="13" y="65"/>
                    <a:pt x="13" y="64"/>
                  </a:cubicBezTo>
                  <a:cubicBezTo>
                    <a:pt x="12" y="57"/>
                    <a:pt x="9" y="49"/>
                    <a:pt x="5" y="43"/>
                  </a:cubicBezTo>
                  <a:cubicBezTo>
                    <a:pt x="2" y="50"/>
                    <a:pt x="1" y="59"/>
                    <a:pt x="5" y="67"/>
                  </a:cubicBezTo>
                  <a:cubicBezTo>
                    <a:pt x="7" y="71"/>
                    <a:pt x="10" y="74"/>
                    <a:pt x="14" y="75"/>
                  </a:cubicBezTo>
                  <a:close/>
                  <a:moveTo>
                    <a:pt x="16" y="54"/>
                  </a:moveTo>
                  <a:cubicBezTo>
                    <a:pt x="25" y="53"/>
                    <a:pt x="33" y="44"/>
                    <a:pt x="36" y="36"/>
                  </a:cubicBezTo>
                  <a:cubicBezTo>
                    <a:pt x="30" y="36"/>
                    <a:pt x="23" y="39"/>
                    <a:pt x="20" y="44"/>
                  </a:cubicBezTo>
                  <a:cubicBezTo>
                    <a:pt x="19" y="46"/>
                    <a:pt x="18" y="47"/>
                    <a:pt x="18" y="48"/>
                  </a:cubicBezTo>
                  <a:cubicBezTo>
                    <a:pt x="18" y="49"/>
                    <a:pt x="17" y="48"/>
                    <a:pt x="17" y="48"/>
                  </a:cubicBezTo>
                  <a:cubicBezTo>
                    <a:pt x="17" y="47"/>
                    <a:pt x="18" y="42"/>
                    <a:pt x="18" y="41"/>
                  </a:cubicBezTo>
                  <a:cubicBezTo>
                    <a:pt x="18" y="35"/>
                    <a:pt x="17" y="29"/>
                    <a:pt x="15" y="23"/>
                  </a:cubicBezTo>
                  <a:cubicBezTo>
                    <a:pt x="10" y="29"/>
                    <a:pt x="8" y="37"/>
                    <a:pt x="9" y="44"/>
                  </a:cubicBezTo>
                  <a:cubicBezTo>
                    <a:pt x="10" y="48"/>
                    <a:pt x="12" y="52"/>
                    <a:pt x="16" y="54"/>
                  </a:cubicBezTo>
                  <a:close/>
                  <a:moveTo>
                    <a:pt x="52" y="0"/>
                  </a:moveTo>
                  <a:cubicBezTo>
                    <a:pt x="45" y="1"/>
                    <a:pt x="38" y="5"/>
                    <a:pt x="34" y="11"/>
                  </a:cubicBezTo>
                  <a:cubicBezTo>
                    <a:pt x="32" y="14"/>
                    <a:pt x="31" y="17"/>
                    <a:pt x="31" y="21"/>
                  </a:cubicBezTo>
                  <a:cubicBezTo>
                    <a:pt x="41" y="19"/>
                    <a:pt x="48" y="8"/>
                    <a:pt x="5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FCFBD">
                    <a:alpha val="4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 w="12700" cap="flat" cmpd="sng" algn="ctr">
              <a:gradFill>
                <a:gsLst>
                  <a:gs pos="0">
                    <a:srgbClr val="EFCFBD"/>
                  </a:gs>
                  <a:gs pos="100000">
                    <a:srgbClr val="EFCFBD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5" name="Freeform 112">
              <a:extLst>
                <a:ext uri="{FF2B5EF4-FFF2-40B4-BE49-F238E27FC236}">
                  <a16:creationId xmlns:a16="http://schemas.microsoft.com/office/drawing/2014/main" id="{ABB5B14E-90E6-252A-BD8E-7D8D4BE0FB81}"/>
                </a:ext>
              </a:extLst>
            </p:cNvPr>
            <p:cNvSpPr/>
            <p:nvPr/>
          </p:nvSpPr>
          <p:spPr bwMode="auto">
            <a:xfrm>
              <a:off x="6498672" y="3099935"/>
              <a:ext cx="471949" cy="692769"/>
            </a:xfrm>
            <a:custGeom>
              <a:avLst/>
              <a:gdLst>
                <a:gd name="T0" fmla="*/ 73 w 105"/>
                <a:gd name="T1" fmla="*/ 1 h 154"/>
                <a:gd name="T2" fmla="*/ 97 w 105"/>
                <a:gd name="T3" fmla="*/ 35 h 154"/>
                <a:gd name="T4" fmla="*/ 100 w 105"/>
                <a:gd name="T5" fmla="*/ 81 h 154"/>
                <a:gd name="T6" fmla="*/ 78 w 105"/>
                <a:gd name="T7" fmla="*/ 119 h 154"/>
                <a:gd name="T8" fmla="*/ 38 w 105"/>
                <a:gd name="T9" fmla="*/ 141 h 154"/>
                <a:gd name="T10" fmla="*/ 0 w 105"/>
                <a:gd name="T11" fmla="*/ 151 h 154"/>
                <a:gd name="T12" fmla="*/ 1 w 105"/>
                <a:gd name="T13" fmla="*/ 154 h 154"/>
                <a:gd name="T14" fmla="*/ 39 w 105"/>
                <a:gd name="T15" fmla="*/ 143 h 154"/>
                <a:gd name="T16" fmla="*/ 80 w 105"/>
                <a:gd name="T17" fmla="*/ 121 h 154"/>
                <a:gd name="T18" fmla="*/ 102 w 105"/>
                <a:gd name="T19" fmla="*/ 81 h 154"/>
                <a:gd name="T20" fmla="*/ 98 w 105"/>
                <a:gd name="T21" fmla="*/ 35 h 154"/>
                <a:gd name="T22" fmla="*/ 74 w 105"/>
                <a:gd name="T23" fmla="*/ 0 h 154"/>
                <a:gd name="T24" fmla="*/ 73 w 105"/>
                <a:gd name="T25" fmla="*/ 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54">
                  <a:moveTo>
                    <a:pt x="73" y="1"/>
                  </a:moveTo>
                  <a:cubicBezTo>
                    <a:pt x="84" y="11"/>
                    <a:pt x="91" y="21"/>
                    <a:pt x="97" y="35"/>
                  </a:cubicBezTo>
                  <a:cubicBezTo>
                    <a:pt x="102" y="51"/>
                    <a:pt x="104" y="64"/>
                    <a:pt x="100" y="81"/>
                  </a:cubicBezTo>
                  <a:cubicBezTo>
                    <a:pt x="96" y="97"/>
                    <a:pt x="90" y="108"/>
                    <a:pt x="78" y="119"/>
                  </a:cubicBezTo>
                  <a:cubicBezTo>
                    <a:pt x="66" y="131"/>
                    <a:pt x="54" y="137"/>
                    <a:pt x="38" y="141"/>
                  </a:cubicBezTo>
                  <a:cubicBezTo>
                    <a:pt x="25" y="144"/>
                    <a:pt x="13" y="146"/>
                    <a:pt x="0" y="151"/>
                  </a:cubicBezTo>
                  <a:cubicBezTo>
                    <a:pt x="0" y="152"/>
                    <a:pt x="0" y="153"/>
                    <a:pt x="1" y="154"/>
                  </a:cubicBezTo>
                  <a:cubicBezTo>
                    <a:pt x="14" y="148"/>
                    <a:pt x="26" y="146"/>
                    <a:pt x="39" y="143"/>
                  </a:cubicBezTo>
                  <a:cubicBezTo>
                    <a:pt x="55" y="139"/>
                    <a:pt x="67" y="133"/>
                    <a:pt x="80" y="121"/>
                  </a:cubicBezTo>
                  <a:cubicBezTo>
                    <a:pt x="92" y="109"/>
                    <a:pt x="98" y="97"/>
                    <a:pt x="102" y="81"/>
                  </a:cubicBezTo>
                  <a:cubicBezTo>
                    <a:pt x="105" y="64"/>
                    <a:pt x="104" y="51"/>
                    <a:pt x="98" y="35"/>
                  </a:cubicBezTo>
                  <a:cubicBezTo>
                    <a:pt x="92" y="20"/>
                    <a:pt x="85" y="11"/>
                    <a:pt x="74" y="0"/>
                  </a:cubicBezTo>
                  <a:cubicBezTo>
                    <a:pt x="74" y="0"/>
                    <a:pt x="73" y="0"/>
                    <a:pt x="73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FCFBD">
                    <a:alpha val="4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 w="12700" cap="flat" cmpd="sng" algn="ctr">
              <a:gradFill>
                <a:gsLst>
                  <a:gs pos="0">
                    <a:srgbClr val="EFCFBD"/>
                  </a:gs>
                  <a:gs pos="100000">
                    <a:srgbClr val="EFCFBD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6" name="Freeform 113">
              <a:extLst>
                <a:ext uri="{FF2B5EF4-FFF2-40B4-BE49-F238E27FC236}">
                  <a16:creationId xmlns:a16="http://schemas.microsoft.com/office/drawing/2014/main" id="{57D682D8-E28A-B380-C9A3-C925B11538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87019" y="3069626"/>
              <a:ext cx="337725" cy="714418"/>
            </a:xfrm>
            <a:custGeom>
              <a:avLst/>
              <a:gdLst>
                <a:gd name="T0" fmla="*/ 28 w 75"/>
                <a:gd name="T1" fmla="*/ 22 h 159"/>
                <a:gd name="T2" fmla="*/ 49 w 75"/>
                <a:gd name="T3" fmla="*/ 30 h 159"/>
                <a:gd name="T4" fmla="*/ 48 w 75"/>
                <a:gd name="T5" fmla="*/ 26 h 159"/>
                <a:gd name="T6" fmla="*/ 52 w 75"/>
                <a:gd name="T7" fmla="*/ 35 h 159"/>
                <a:gd name="T8" fmla="*/ 19 w 75"/>
                <a:gd name="T9" fmla="*/ 124 h 159"/>
                <a:gd name="T10" fmla="*/ 7 w 75"/>
                <a:gd name="T11" fmla="*/ 145 h 159"/>
                <a:gd name="T12" fmla="*/ 12 w 75"/>
                <a:gd name="T13" fmla="*/ 145 h 159"/>
                <a:gd name="T14" fmla="*/ 0 w 75"/>
                <a:gd name="T15" fmla="*/ 148 h 159"/>
                <a:gd name="T16" fmla="*/ 32 w 75"/>
                <a:gd name="T17" fmla="*/ 113 h 159"/>
                <a:gd name="T18" fmla="*/ 25 w 75"/>
                <a:gd name="T19" fmla="*/ 136 h 159"/>
                <a:gd name="T20" fmla="*/ 42 w 75"/>
                <a:gd name="T21" fmla="*/ 132 h 159"/>
                <a:gd name="T22" fmla="*/ 32 w 75"/>
                <a:gd name="T23" fmla="*/ 144 h 159"/>
                <a:gd name="T24" fmla="*/ 35 w 75"/>
                <a:gd name="T25" fmla="*/ 129 h 159"/>
                <a:gd name="T26" fmla="*/ 41 w 75"/>
                <a:gd name="T27" fmla="*/ 100 h 159"/>
                <a:gd name="T28" fmla="*/ 40 w 75"/>
                <a:gd name="T29" fmla="*/ 124 h 159"/>
                <a:gd name="T30" fmla="*/ 44 w 75"/>
                <a:gd name="T31" fmla="*/ 121 h 159"/>
                <a:gd name="T32" fmla="*/ 48 w 75"/>
                <a:gd name="T33" fmla="*/ 129 h 159"/>
                <a:gd name="T34" fmla="*/ 49 w 75"/>
                <a:gd name="T35" fmla="*/ 113 h 159"/>
                <a:gd name="T36" fmla="*/ 53 w 75"/>
                <a:gd name="T37" fmla="*/ 103 h 159"/>
                <a:gd name="T38" fmla="*/ 52 w 75"/>
                <a:gd name="T39" fmla="*/ 108 h 159"/>
                <a:gd name="T40" fmla="*/ 72 w 75"/>
                <a:gd name="T41" fmla="*/ 89 h 159"/>
                <a:gd name="T42" fmla="*/ 57 w 75"/>
                <a:gd name="T43" fmla="*/ 95 h 159"/>
                <a:gd name="T44" fmla="*/ 59 w 75"/>
                <a:gd name="T45" fmla="*/ 84 h 159"/>
                <a:gd name="T46" fmla="*/ 59 w 75"/>
                <a:gd name="T47" fmla="*/ 89 h 159"/>
                <a:gd name="T48" fmla="*/ 74 w 75"/>
                <a:gd name="T49" fmla="*/ 66 h 159"/>
                <a:gd name="T50" fmla="*/ 57 w 75"/>
                <a:gd name="T51" fmla="*/ 95 h 159"/>
                <a:gd name="T52" fmla="*/ 45 w 75"/>
                <a:gd name="T53" fmla="*/ 51 h 159"/>
                <a:gd name="T54" fmla="*/ 60 w 75"/>
                <a:gd name="T55" fmla="*/ 69 h 159"/>
                <a:gd name="T56" fmla="*/ 62 w 75"/>
                <a:gd name="T57" fmla="*/ 64 h 159"/>
                <a:gd name="T58" fmla="*/ 70 w 75"/>
                <a:gd name="T59" fmla="*/ 67 h 159"/>
                <a:gd name="T60" fmla="*/ 59 w 75"/>
                <a:gd name="T61" fmla="*/ 54 h 159"/>
                <a:gd name="T62" fmla="*/ 55 w 75"/>
                <a:gd name="T63" fmla="*/ 44 h 159"/>
                <a:gd name="T64" fmla="*/ 58 w 75"/>
                <a:gd name="T65" fmla="*/ 48 h 159"/>
                <a:gd name="T66" fmla="*/ 60 w 75"/>
                <a:gd name="T67" fmla="*/ 23 h 159"/>
                <a:gd name="T68" fmla="*/ 59 w 75"/>
                <a:gd name="T69" fmla="*/ 54 h 159"/>
                <a:gd name="T70" fmla="*/ 41 w 75"/>
                <a:gd name="T71" fmla="*/ 11 h 159"/>
                <a:gd name="T72" fmla="*/ 23 w 75"/>
                <a:gd name="T73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5" h="159">
                  <a:moveTo>
                    <a:pt x="52" y="35"/>
                  </a:moveTo>
                  <a:cubicBezTo>
                    <a:pt x="42" y="37"/>
                    <a:pt x="34" y="30"/>
                    <a:pt x="28" y="22"/>
                  </a:cubicBezTo>
                  <a:cubicBezTo>
                    <a:pt x="35" y="21"/>
                    <a:pt x="42" y="23"/>
                    <a:pt x="47" y="27"/>
                  </a:cubicBezTo>
                  <a:cubicBezTo>
                    <a:pt x="48" y="28"/>
                    <a:pt x="49" y="29"/>
                    <a:pt x="49" y="30"/>
                  </a:cubicBezTo>
                  <a:cubicBezTo>
                    <a:pt x="50" y="31"/>
                    <a:pt x="50" y="30"/>
                    <a:pt x="50" y="30"/>
                  </a:cubicBezTo>
                  <a:cubicBezTo>
                    <a:pt x="49" y="29"/>
                    <a:pt x="49" y="27"/>
                    <a:pt x="48" y="26"/>
                  </a:cubicBezTo>
                  <a:cubicBezTo>
                    <a:pt x="46" y="20"/>
                    <a:pt x="46" y="12"/>
                    <a:pt x="47" y="5"/>
                  </a:cubicBezTo>
                  <a:cubicBezTo>
                    <a:pt x="55" y="12"/>
                    <a:pt x="61" y="27"/>
                    <a:pt x="52" y="35"/>
                  </a:cubicBezTo>
                  <a:close/>
                  <a:moveTo>
                    <a:pt x="0" y="148"/>
                  </a:moveTo>
                  <a:cubicBezTo>
                    <a:pt x="1" y="138"/>
                    <a:pt x="10" y="128"/>
                    <a:pt x="19" y="124"/>
                  </a:cubicBezTo>
                  <a:cubicBezTo>
                    <a:pt x="20" y="131"/>
                    <a:pt x="17" y="138"/>
                    <a:pt x="11" y="143"/>
                  </a:cubicBezTo>
                  <a:cubicBezTo>
                    <a:pt x="10" y="144"/>
                    <a:pt x="8" y="145"/>
                    <a:pt x="7" y="145"/>
                  </a:cubicBezTo>
                  <a:cubicBezTo>
                    <a:pt x="6" y="146"/>
                    <a:pt x="7" y="146"/>
                    <a:pt x="7" y="146"/>
                  </a:cubicBezTo>
                  <a:cubicBezTo>
                    <a:pt x="9" y="146"/>
                    <a:pt x="10" y="145"/>
                    <a:pt x="12" y="145"/>
                  </a:cubicBezTo>
                  <a:cubicBezTo>
                    <a:pt x="19" y="144"/>
                    <a:pt x="28" y="145"/>
                    <a:pt x="35" y="146"/>
                  </a:cubicBezTo>
                  <a:cubicBezTo>
                    <a:pt x="26" y="155"/>
                    <a:pt x="8" y="159"/>
                    <a:pt x="0" y="148"/>
                  </a:cubicBezTo>
                  <a:close/>
                  <a:moveTo>
                    <a:pt x="20" y="140"/>
                  </a:moveTo>
                  <a:cubicBezTo>
                    <a:pt x="18" y="130"/>
                    <a:pt x="24" y="120"/>
                    <a:pt x="32" y="113"/>
                  </a:cubicBezTo>
                  <a:cubicBezTo>
                    <a:pt x="33" y="120"/>
                    <a:pt x="33" y="128"/>
                    <a:pt x="28" y="133"/>
                  </a:cubicBezTo>
                  <a:cubicBezTo>
                    <a:pt x="27" y="134"/>
                    <a:pt x="26" y="135"/>
                    <a:pt x="25" y="136"/>
                  </a:cubicBezTo>
                  <a:cubicBezTo>
                    <a:pt x="25" y="137"/>
                    <a:pt x="25" y="137"/>
                    <a:pt x="25" y="137"/>
                  </a:cubicBezTo>
                  <a:cubicBezTo>
                    <a:pt x="32" y="134"/>
                    <a:pt x="35" y="133"/>
                    <a:pt x="42" y="132"/>
                  </a:cubicBezTo>
                  <a:cubicBezTo>
                    <a:pt x="45" y="132"/>
                    <a:pt x="49" y="131"/>
                    <a:pt x="52" y="131"/>
                  </a:cubicBezTo>
                  <a:cubicBezTo>
                    <a:pt x="47" y="138"/>
                    <a:pt x="40" y="143"/>
                    <a:pt x="32" y="144"/>
                  </a:cubicBezTo>
                  <a:cubicBezTo>
                    <a:pt x="27" y="144"/>
                    <a:pt x="23" y="143"/>
                    <a:pt x="20" y="140"/>
                  </a:cubicBezTo>
                  <a:close/>
                  <a:moveTo>
                    <a:pt x="35" y="129"/>
                  </a:moveTo>
                  <a:cubicBezTo>
                    <a:pt x="34" y="125"/>
                    <a:pt x="33" y="121"/>
                    <a:pt x="34" y="117"/>
                  </a:cubicBezTo>
                  <a:cubicBezTo>
                    <a:pt x="35" y="111"/>
                    <a:pt x="37" y="105"/>
                    <a:pt x="41" y="100"/>
                  </a:cubicBezTo>
                  <a:cubicBezTo>
                    <a:pt x="45" y="106"/>
                    <a:pt x="45" y="113"/>
                    <a:pt x="42" y="120"/>
                  </a:cubicBezTo>
                  <a:cubicBezTo>
                    <a:pt x="42" y="121"/>
                    <a:pt x="41" y="123"/>
                    <a:pt x="40" y="124"/>
                  </a:cubicBezTo>
                  <a:cubicBezTo>
                    <a:pt x="40" y="124"/>
                    <a:pt x="40" y="125"/>
                    <a:pt x="40" y="124"/>
                  </a:cubicBezTo>
                  <a:cubicBezTo>
                    <a:pt x="42" y="123"/>
                    <a:pt x="43" y="122"/>
                    <a:pt x="44" y="121"/>
                  </a:cubicBezTo>
                  <a:cubicBezTo>
                    <a:pt x="50" y="117"/>
                    <a:pt x="58" y="113"/>
                    <a:pt x="65" y="111"/>
                  </a:cubicBezTo>
                  <a:cubicBezTo>
                    <a:pt x="62" y="119"/>
                    <a:pt x="56" y="126"/>
                    <a:pt x="48" y="129"/>
                  </a:cubicBezTo>
                  <a:cubicBezTo>
                    <a:pt x="44" y="131"/>
                    <a:pt x="40" y="131"/>
                    <a:pt x="35" y="129"/>
                  </a:cubicBezTo>
                  <a:close/>
                  <a:moveTo>
                    <a:pt x="49" y="113"/>
                  </a:moveTo>
                  <a:cubicBezTo>
                    <a:pt x="42" y="105"/>
                    <a:pt x="43" y="93"/>
                    <a:pt x="46" y="84"/>
                  </a:cubicBezTo>
                  <a:cubicBezTo>
                    <a:pt x="51" y="89"/>
                    <a:pt x="54" y="96"/>
                    <a:pt x="53" y="103"/>
                  </a:cubicBezTo>
                  <a:cubicBezTo>
                    <a:pt x="53" y="104"/>
                    <a:pt x="52" y="106"/>
                    <a:pt x="52" y="107"/>
                  </a:cubicBezTo>
                  <a:cubicBezTo>
                    <a:pt x="51" y="108"/>
                    <a:pt x="52" y="108"/>
                    <a:pt x="52" y="108"/>
                  </a:cubicBezTo>
                  <a:cubicBezTo>
                    <a:pt x="53" y="106"/>
                    <a:pt x="54" y="105"/>
                    <a:pt x="55" y="104"/>
                  </a:cubicBezTo>
                  <a:cubicBezTo>
                    <a:pt x="59" y="98"/>
                    <a:pt x="66" y="93"/>
                    <a:pt x="72" y="89"/>
                  </a:cubicBezTo>
                  <a:cubicBezTo>
                    <a:pt x="71" y="102"/>
                    <a:pt x="61" y="116"/>
                    <a:pt x="49" y="113"/>
                  </a:cubicBezTo>
                  <a:close/>
                  <a:moveTo>
                    <a:pt x="57" y="95"/>
                  </a:moveTo>
                  <a:cubicBezTo>
                    <a:pt x="49" y="89"/>
                    <a:pt x="47" y="77"/>
                    <a:pt x="48" y="68"/>
                  </a:cubicBezTo>
                  <a:cubicBezTo>
                    <a:pt x="54" y="71"/>
                    <a:pt x="58" y="77"/>
                    <a:pt x="59" y="84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9" y="89"/>
                    <a:pt x="59" y="89"/>
                    <a:pt x="59" y="89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4" y="78"/>
                    <a:pt x="69" y="71"/>
                    <a:pt x="74" y="66"/>
                  </a:cubicBezTo>
                  <a:cubicBezTo>
                    <a:pt x="75" y="74"/>
                    <a:pt x="74" y="83"/>
                    <a:pt x="68" y="89"/>
                  </a:cubicBezTo>
                  <a:cubicBezTo>
                    <a:pt x="66" y="92"/>
                    <a:pt x="62" y="94"/>
                    <a:pt x="57" y="95"/>
                  </a:cubicBezTo>
                  <a:close/>
                  <a:moveTo>
                    <a:pt x="61" y="75"/>
                  </a:moveTo>
                  <a:cubicBezTo>
                    <a:pt x="51" y="71"/>
                    <a:pt x="46" y="61"/>
                    <a:pt x="45" y="51"/>
                  </a:cubicBezTo>
                  <a:cubicBezTo>
                    <a:pt x="51" y="53"/>
                    <a:pt x="57" y="58"/>
                    <a:pt x="59" y="64"/>
                  </a:cubicBezTo>
                  <a:cubicBezTo>
                    <a:pt x="60" y="66"/>
                    <a:pt x="60" y="67"/>
                    <a:pt x="60" y="69"/>
                  </a:cubicBezTo>
                  <a:cubicBezTo>
                    <a:pt x="60" y="69"/>
                    <a:pt x="61" y="69"/>
                    <a:pt x="61" y="69"/>
                  </a:cubicBezTo>
                  <a:cubicBezTo>
                    <a:pt x="61" y="67"/>
                    <a:pt x="61" y="65"/>
                    <a:pt x="62" y="64"/>
                  </a:cubicBezTo>
                  <a:cubicBezTo>
                    <a:pt x="63" y="57"/>
                    <a:pt x="66" y="49"/>
                    <a:pt x="69" y="43"/>
                  </a:cubicBezTo>
                  <a:cubicBezTo>
                    <a:pt x="72" y="50"/>
                    <a:pt x="73" y="59"/>
                    <a:pt x="70" y="67"/>
                  </a:cubicBezTo>
                  <a:cubicBezTo>
                    <a:pt x="68" y="71"/>
                    <a:pt x="65" y="74"/>
                    <a:pt x="61" y="75"/>
                  </a:cubicBezTo>
                  <a:close/>
                  <a:moveTo>
                    <a:pt x="59" y="54"/>
                  </a:moveTo>
                  <a:cubicBezTo>
                    <a:pt x="50" y="53"/>
                    <a:pt x="42" y="44"/>
                    <a:pt x="38" y="36"/>
                  </a:cubicBezTo>
                  <a:cubicBezTo>
                    <a:pt x="45" y="36"/>
                    <a:pt x="51" y="39"/>
                    <a:pt x="55" y="44"/>
                  </a:cubicBezTo>
                  <a:cubicBezTo>
                    <a:pt x="56" y="46"/>
                    <a:pt x="57" y="47"/>
                    <a:pt x="57" y="48"/>
                  </a:cubicBezTo>
                  <a:cubicBezTo>
                    <a:pt x="57" y="49"/>
                    <a:pt x="58" y="48"/>
                    <a:pt x="58" y="48"/>
                  </a:cubicBezTo>
                  <a:cubicBezTo>
                    <a:pt x="58" y="47"/>
                    <a:pt x="57" y="42"/>
                    <a:pt x="57" y="41"/>
                  </a:cubicBezTo>
                  <a:cubicBezTo>
                    <a:pt x="57" y="35"/>
                    <a:pt x="58" y="29"/>
                    <a:pt x="60" y="23"/>
                  </a:cubicBezTo>
                  <a:cubicBezTo>
                    <a:pt x="65" y="29"/>
                    <a:pt x="67" y="37"/>
                    <a:pt x="66" y="44"/>
                  </a:cubicBezTo>
                  <a:cubicBezTo>
                    <a:pt x="65" y="48"/>
                    <a:pt x="63" y="52"/>
                    <a:pt x="59" y="54"/>
                  </a:cubicBezTo>
                  <a:close/>
                  <a:moveTo>
                    <a:pt x="23" y="0"/>
                  </a:moveTo>
                  <a:cubicBezTo>
                    <a:pt x="30" y="1"/>
                    <a:pt x="37" y="5"/>
                    <a:pt x="41" y="11"/>
                  </a:cubicBezTo>
                  <a:cubicBezTo>
                    <a:pt x="43" y="14"/>
                    <a:pt x="44" y="17"/>
                    <a:pt x="44" y="21"/>
                  </a:cubicBezTo>
                  <a:cubicBezTo>
                    <a:pt x="34" y="19"/>
                    <a:pt x="27" y="8"/>
                    <a:pt x="2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FCFBD">
                    <a:alpha val="4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 w="12700" cap="flat" cmpd="sng" algn="ctr">
              <a:gradFill>
                <a:gsLst>
                  <a:gs pos="0">
                    <a:srgbClr val="EFCFBD"/>
                  </a:gs>
                  <a:gs pos="100000">
                    <a:srgbClr val="EFCFBD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23B3963-7D15-929A-66C0-A2A1259726E0}"/>
              </a:ext>
            </a:extLst>
          </p:cNvPr>
          <p:cNvGrpSpPr/>
          <p:nvPr/>
        </p:nvGrpSpPr>
        <p:grpSpPr>
          <a:xfrm>
            <a:off x="3399543" y="3849787"/>
            <a:ext cx="1891087" cy="1544311"/>
            <a:chOff x="6139298" y="3069626"/>
            <a:chExt cx="885446" cy="723078"/>
          </a:xfrm>
          <a:solidFill>
            <a:schemeClr val="accent6">
              <a:alpha val="76000"/>
            </a:schemeClr>
          </a:solidFill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grpSpPr>
        <p:sp>
          <p:nvSpPr>
            <p:cNvPr id="28" name="Freeform 110">
              <a:extLst>
                <a:ext uri="{FF2B5EF4-FFF2-40B4-BE49-F238E27FC236}">
                  <a16:creationId xmlns:a16="http://schemas.microsoft.com/office/drawing/2014/main" id="{71C30D4A-6451-D084-2091-20FD5AE20FE7}"/>
                </a:ext>
              </a:extLst>
            </p:cNvPr>
            <p:cNvSpPr/>
            <p:nvPr/>
          </p:nvSpPr>
          <p:spPr bwMode="auto">
            <a:xfrm>
              <a:off x="6193421" y="3099935"/>
              <a:ext cx="471949" cy="692769"/>
            </a:xfrm>
            <a:custGeom>
              <a:avLst/>
              <a:gdLst>
                <a:gd name="T0" fmla="*/ 32 w 105"/>
                <a:gd name="T1" fmla="*/ 1 h 154"/>
                <a:gd name="T2" fmla="*/ 8 w 105"/>
                <a:gd name="T3" fmla="*/ 35 h 154"/>
                <a:gd name="T4" fmla="*/ 4 w 105"/>
                <a:gd name="T5" fmla="*/ 81 h 154"/>
                <a:gd name="T6" fmla="*/ 26 w 105"/>
                <a:gd name="T7" fmla="*/ 119 h 154"/>
                <a:gd name="T8" fmla="*/ 66 w 105"/>
                <a:gd name="T9" fmla="*/ 141 h 154"/>
                <a:gd name="T10" fmla="*/ 105 w 105"/>
                <a:gd name="T11" fmla="*/ 151 h 154"/>
                <a:gd name="T12" fmla="*/ 104 w 105"/>
                <a:gd name="T13" fmla="*/ 154 h 154"/>
                <a:gd name="T14" fmla="*/ 65 w 105"/>
                <a:gd name="T15" fmla="*/ 143 h 154"/>
                <a:gd name="T16" fmla="*/ 25 w 105"/>
                <a:gd name="T17" fmla="*/ 121 h 154"/>
                <a:gd name="T18" fmla="*/ 3 w 105"/>
                <a:gd name="T19" fmla="*/ 81 h 154"/>
                <a:gd name="T20" fmla="*/ 7 w 105"/>
                <a:gd name="T21" fmla="*/ 35 h 154"/>
                <a:gd name="T22" fmla="*/ 31 w 105"/>
                <a:gd name="T23" fmla="*/ 0 h 154"/>
                <a:gd name="T24" fmla="*/ 32 w 105"/>
                <a:gd name="T25" fmla="*/ 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54">
                  <a:moveTo>
                    <a:pt x="32" y="1"/>
                  </a:moveTo>
                  <a:cubicBezTo>
                    <a:pt x="21" y="11"/>
                    <a:pt x="14" y="21"/>
                    <a:pt x="8" y="35"/>
                  </a:cubicBezTo>
                  <a:cubicBezTo>
                    <a:pt x="2" y="51"/>
                    <a:pt x="1" y="64"/>
                    <a:pt x="4" y="81"/>
                  </a:cubicBezTo>
                  <a:cubicBezTo>
                    <a:pt x="8" y="97"/>
                    <a:pt x="15" y="108"/>
                    <a:pt x="26" y="119"/>
                  </a:cubicBezTo>
                  <a:cubicBezTo>
                    <a:pt x="39" y="131"/>
                    <a:pt x="51" y="137"/>
                    <a:pt x="66" y="141"/>
                  </a:cubicBezTo>
                  <a:cubicBezTo>
                    <a:pt x="80" y="144"/>
                    <a:pt x="91" y="146"/>
                    <a:pt x="105" y="151"/>
                  </a:cubicBezTo>
                  <a:cubicBezTo>
                    <a:pt x="105" y="152"/>
                    <a:pt x="104" y="153"/>
                    <a:pt x="104" y="154"/>
                  </a:cubicBezTo>
                  <a:cubicBezTo>
                    <a:pt x="90" y="148"/>
                    <a:pt x="79" y="146"/>
                    <a:pt x="65" y="143"/>
                  </a:cubicBezTo>
                  <a:cubicBezTo>
                    <a:pt x="50" y="139"/>
                    <a:pt x="38" y="133"/>
                    <a:pt x="25" y="121"/>
                  </a:cubicBezTo>
                  <a:cubicBezTo>
                    <a:pt x="13" y="109"/>
                    <a:pt x="7" y="97"/>
                    <a:pt x="3" y="81"/>
                  </a:cubicBezTo>
                  <a:cubicBezTo>
                    <a:pt x="0" y="64"/>
                    <a:pt x="1" y="51"/>
                    <a:pt x="7" y="35"/>
                  </a:cubicBezTo>
                  <a:cubicBezTo>
                    <a:pt x="13" y="20"/>
                    <a:pt x="20" y="11"/>
                    <a:pt x="31" y="0"/>
                  </a:cubicBezTo>
                  <a:cubicBezTo>
                    <a:pt x="31" y="0"/>
                    <a:pt x="31" y="0"/>
                    <a:pt x="32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FCFBD">
                    <a:alpha val="4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 w="12700" cap="flat" cmpd="sng" algn="ctr">
              <a:gradFill>
                <a:gsLst>
                  <a:gs pos="0">
                    <a:srgbClr val="EFCFBD"/>
                  </a:gs>
                  <a:gs pos="100000">
                    <a:srgbClr val="EFCFBD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9" name="Freeform 111">
              <a:extLst>
                <a:ext uri="{FF2B5EF4-FFF2-40B4-BE49-F238E27FC236}">
                  <a16:creationId xmlns:a16="http://schemas.microsoft.com/office/drawing/2014/main" id="{5DA2BC51-97AF-69B5-13AC-2370069F89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39298" y="3069626"/>
              <a:ext cx="335561" cy="714418"/>
            </a:xfrm>
            <a:custGeom>
              <a:avLst/>
              <a:gdLst>
                <a:gd name="T0" fmla="*/ 47 w 75"/>
                <a:gd name="T1" fmla="*/ 22 h 159"/>
                <a:gd name="T2" fmla="*/ 25 w 75"/>
                <a:gd name="T3" fmla="*/ 30 h 159"/>
                <a:gd name="T4" fmla="*/ 26 w 75"/>
                <a:gd name="T5" fmla="*/ 26 h 159"/>
                <a:gd name="T6" fmla="*/ 22 w 75"/>
                <a:gd name="T7" fmla="*/ 35 h 159"/>
                <a:gd name="T8" fmla="*/ 55 w 75"/>
                <a:gd name="T9" fmla="*/ 124 h 159"/>
                <a:gd name="T10" fmla="*/ 68 w 75"/>
                <a:gd name="T11" fmla="*/ 145 h 159"/>
                <a:gd name="T12" fmla="*/ 63 w 75"/>
                <a:gd name="T13" fmla="*/ 145 h 159"/>
                <a:gd name="T14" fmla="*/ 75 w 75"/>
                <a:gd name="T15" fmla="*/ 148 h 159"/>
                <a:gd name="T16" fmla="*/ 43 w 75"/>
                <a:gd name="T17" fmla="*/ 113 h 159"/>
                <a:gd name="T18" fmla="*/ 50 w 75"/>
                <a:gd name="T19" fmla="*/ 136 h 159"/>
                <a:gd name="T20" fmla="*/ 33 w 75"/>
                <a:gd name="T21" fmla="*/ 132 h 159"/>
                <a:gd name="T22" fmla="*/ 43 w 75"/>
                <a:gd name="T23" fmla="*/ 144 h 159"/>
                <a:gd name="T24" fmla="*/ 39 w 75"/>
                <a:gd name="T25" fmla="*/ 129 h 159"/>
                <a:gd name="T26" fmla="*/ 34 w 75"/>
                <a:gd name="T27" fmla="*/ 100 h 159"/>
                <a:gd name="T28" fmla="*/ 35 w 75"/>
                <a:gd name="T29" fmla="*/ 124 h 159"/>
                <a:gd name="T30" fmla="*/ 31 w 75"/>
                <a:gd name="T31" fmla="*/ 121 h 159"/>
                <a:gd name="T32" fmla="*/ 26 w 75"/>
                <a:gd name="T33" fmla="*/ 129 h 159"/>
                <a:gd name="T34" fmla="*/ 26 w 75"/>
                <a:gd name="T35" fmla="*/ 113 h 159"/>
                <a:gd name="T36" fmla="*/ 22 w 75"/>
                <a:gd name="T37" fmla="*/ 103 h 159"/>
                <a:gd name="T38" fmla="*/ 22 w 75"/>
                <a:gd name="T39" fmla="*/ 108 h 159"/>
                <a:gd name="T40" fmla="*/ 3 w 75"/>
                <a:gd name="T41" fmla="*/ 89 h 159"/>
                <a:gd name="T42" fmla="*/ 17 w 75"/>
                <a:gd name="T43" fmla="*/ 95 h 159"/>
                <a:gd name="T44" fmla="*/ 16 w 75"/>
                <a:gd name="T45" fmla="*/ 84 h 159"/>
                <a:gd name="T46" fmla="*/ 15 w 75"/>
                <a:gd name="T47" fmla="*/ 89 h 159"/>
                <a:gd name="T48" fmla="*/ 1 w 75"/>
                <a:gd name="T49" fmla="*/ 66 h 159"/>
                <a:gd name="T50" fmla="*/ 17 w 75"/>
                <a:gd name="T51" fmla="*/ 95 h 159"/>
                <a:gd name="T52" fmla="*/ 30 w 75"/>
                <a:gd name="T53" fmla="*/ 51 h 159"/>
                <a:gd name="T54" fmla="*/ 14 w 75"/>
                <a:gd name="T55" fmla="*/ 69 h 159"/>
                <a:gd name="T56" fmla="*/ 13 w 75"/>
                <a:gd name="T57" fmla="*/ 64 h 159"/>
                <a:gd name="T58" fmla="*/ 5 w 75"/>
                <a:gd name="T59" fmla="*/ 67 h 159"/>
                <a:gd name="T60" fmla="*/ 16 w 75"/>
                <a:gd name="T61" fmla="*/ 54 h 159"/>
                <a:gd name="T62" fmla="*/ 20 w 75"/>
                <a:gd name="T63" fmla="*/ 44 h 159"/>
                <a:gd name="T64" fmla="*/ 17 w 75"/>
                <a:gd name="T65" fmla="*/ 48 h 159"/>
                <a:gd name="T66" fmla="*/ 15 w 75"/>
                <a:gd name="T67" fmla="*/ 23 h 159"/>
                <a:gd name="T68" fmla="*/ 16 w 75"/>
                <a:gd name="T69" fmla="*/ 54 h 159"/>
                <a:gd name="T70" fmla="*/ 34 w 75"/>
                <a:gd name="T71" fmla="*/ 11 h 159"/>
                <a:gd name="T72" fmla="*/ 52 w 75"/>
                <a:gd name="T73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5" h="159">
                  <a:moveTo>
                    <a:pt x="22" y="35"/>
                  </a:moveTo>
                  <a:cubicBezTo>
                    <a:pt x="33" y="37"/>
                    <a:pt x="41" y="30"/>
                    <a:pt x="47" y="22"/>
                  </a:cubicBezTo>
                  <a:cubicBezTo>
                    <a:pt x="40" y="21"/>
                    <a:pt x="33" y="23"/>
                    <a:pt x="28" y="27"/>
                  </a:cubicBezTo>
                  <a:cubicBezTo>
                    <a:pt x="27" y="28"/>
                    <a:pt x="26" y="29"/>
                    <a:pt x="25" y="30"/>
                  </a:cubicBezTo>
                  <a:cubicBezTo>
                    <a:pt x="25" y="31"/>
                    <a:pt x="25" y="30"/>
                    <a:pt x="25" y="30"/>
                  </a:cubicBezTo>
                  <a:cubicBezTo>
                    <a:pt x="25" y="29"/>
                    <a:pt x="26" y="27"/>
                    <a:pt x="26" y="26"/>
                  </a:cubicBezTo>
                  <a:cubicBezTo>
                    <a:pt x="28" y="20"/>
                    <a:pt x="29" y="12"/>
                    <a:pt x="28" y="5"/>
                  </a:cubicBezTo>
                  <a:cubicBezTo>
                    <a:pt x="20" y="12"/>
                    <a:pt x="13" y="27"/>
                    <a:pt x="22" y="35"/>
                  </a:cubicBezTo>
                  <a:close/>
                  <a:moveTo>
                    <a:pt x="75" y="148"/>
                  </a:moveTo>
                  <a:cubicBezTo>
                    <a:pt x="74" y="138"/>
                    <a:pt x="64" y="128"/>
                    <a:pt x="55" y="124"/>
                  </a:cubicBezTo>
                  <a:cubicBezTo>
                    <a:pt x="55" y="131"/>
                    <a:pt x="58" y="138"/>
                    <a:pt x="64" y="143"/>
                  </a:cubicBezTo>
                  <a:cubicBezTo>
                    <a:pt x="65" y="144"/>
                    <a:pt x="66" y="145"/>
                    <a:pt x="68" y="145"/>
                  </a:cubicBezTo>
                  <a:cubicBezTo>
                    <a:pt x="68" y="146"/>
                    <a:pt x="68" y="146"/>
                    <a:pt x="68" y="146"/>
                  </a:cubicBezTo>
                  <a:cubicBezTo>
                    <a:pt x="66" y="146"/>
                    <a:pt x="64" y="145"/>
                    <a:pt x="63" y="145"/>
                  </a:cubicBezTo>
                  <a:cubicBezTo>
                    <a:pt x="55" y="144"/>
                    <a:pt x="47" y="145"/>
                    <a:pt x="40" y="146"/>
                  </a:cubicBezTo>
                  <a:cubicBezTo>
                    <a:pt x="49" y="155"/>
                    <a:pt x="67" y="159"/>
                    <a:pt x="75" y="148"/>
                  </a:cubicBezTo>
                  <a:close/>
                  <a:moveTo>
                    <a:pt x="55" y="140"/>
                  </a:moveTo>
                  <a:cubicBezTo>
                    <a:pt x="57" y="130"/>
                    <a:pt x="51" y="120"/>
                    <a:pt x="43" y="113"/>
                  </a:cubicBezTo>
                  <a:cubicBezTo>
                    <a:pt x="42" y="120"/>
                    <a:pt x="42" y="128"/>
                    <a:pt x="47" y="133"/>
                  </a:cubicBezTo>
                  <a:cubicBezTo>
                    <a:pt x="48" y="134"/>
                    <a:pt x="49" y="135"/>
                    <a:pt x="50" y="136"/>
                  </a:cubicBezTo>
                  <a:cubicBezTo>
                    <a:pt x="50" y="137"/>
                    <a:pt x="50" y="137"/>
                    <a:pt x="49" y="137"/>
                  </a:cubicBezTo>
                  <a:cubicBezTo>
                    <a:pt x="43" y="134"/>
                    <a:pt x="40" y="133"/>
                    <a:pt x="33" y="132"/>
                  </a:cubicBezTo>
                  <a:cubicBezTo>
                    <a:pt x="29" y="132"/>
                    <a:pt x="26" y="131"/>
                    <a:pt x="23" y="131"/>
                  </a:cubicBezTo>
                  <a:cubicBezTo>
                    <a:pt x="27" y="138"/>
                    <a:pt x="35" y="143"/>
                    <a:pt x="43" y="144"/>
                  </a:cubicBezTo>
                  <a:cubicBezTo>
                    <a:pt x="48" y="144"/>
                    <a:pt x="52" y="143"/>
                    <a:pt x="55" y="140"/>
                  </a:cubicBezTo>
                  <a:close/>
                  <a:moveTo>
                    <a:pt x="39" y="129"/>
                  </a:moveTo>
                  <a:cubicBezTo>
                    <a:pt x="41" y="125"/>
                    <a:pt x="41" y="121"/>
                    <a:pt x="41" y="117"/>
                  </a:cubicBezTo>
                  <a:cubicBezTo>
                    <a:pt x="40" y="111"/>
                    <a:pt x="37" y="105"/>
                    <a:pt x="34" y="100"/>
                  </a:cubicBezTo>
                  <a:cubicBezTo>
                    <a:pt x="30" y="106"/>
                    <a:pt x="29" y="113"/>
                    <a:pt x="32" y="120"/>
                  </a:cubicBezTo>
                  <a:cubicBezTo>
                    <a:pt x="33" y="121"/>
                    <a:pt x="34" y="123"/>
                    <a:pt x="35" y="124"/>
                  </a:cubicBezTo>
                  <a:cubicBezTo>
                    <a:pt x="35" y="124"/>
                    <a:pt x="35" y="125"/>
                    <a:pt x="34" y="124"/>
                  </a:cubicBezTo>
                  <a:cubicBezTo>
                    <a:pt x="33" y="123"/>
                    <a:pt x="32" y="122"/>
                    <a:pt x="31" y="121"/>
                  </a:cubicBezTo>
                  <a:cubicBezTo>
                    <a:pt x="25" y="117"/>
                    <a:pt x="17" y="113"/>
                    <a:pt x="10" y="111"/>
                  </a:cubicBezTo>
                  <a:cubicBezTo>
                    <a:pt x="13" y="119"/>
                    <a:pt x="19" y="126"/>
                    <a:pt x="26" y="129"/>
                  </a:cubicBezTo>
                  <a:cubicBezTo>
                    <a:pt x="31" y="131"/>
                    <a:pt x="35" y="131"/>
                    <a:pt x="39" y="129"/>
                  </a:cubicBezTo>
                  <a:close/>
                  <a:moveTo>
                    <a:pt x="26" y="113"/>
                  </a:moveTo>
                  <a:cubicBezTo>
                    <a:pt x="32" y="105"/>
                    <a:pt x="32" y="93"/>
                    <a:pt x="28" y="84"/>
                  </a:cubicBezTo>
                  <a:cubicBezTo>
                    <a:pt x="23" y="89"/>
                    <a:pt x="21" y="96"/>
                    <a:pt x="22" y="103"/>
                  </a:cubicBezTo>
                  <a:cubicBezTo>
                    <a:pt x="22" y="104"/>
                    <a:pt x="23" y="106"/>
                    <a:pt x="23" y="107"/>
                  </a:cubicBezTo>
                  <a:cubicBezTo>
                    <a:pt x="23" y="108"/>
                    <a:pt x="23" y="108"/>
                    <a:pt x="22" y="108"/>
                  </a:cubicBezTo>
                  <a:cubicBezTo>
                    <a:pt x="22" y="106"/>
                    <a:pt x="21" y="105"/>
                    <a:pt x="20" y="104"/>
                  </a:cubicBezTo>
                  <a:cubicBezTo>
                    <a:pt x="15" y="98"/>
                    <a:pt x="9" y="93"/>
                    <a:pt x="3" y="89"/>
                  </a:cubicBezTo>
                  <a:cubicBezTo>
                    <a:pt x="4" y="102"/>
                    <a:pt x="13" y="116"/>
                    <a:pt x="26" y="113"/>
                  </a:cubicBezTo>
                  <a:close/>
                  <a:moveTo>
                    <a:pt x="17" y="95"/>
                  </a:moveTo>
                  <a:cubicBezTo>
                    <a:pt x="26" y="89"/>
                    <a:pt x="28" y="77"/>
                    <a:pt x="27" y="68"/>
                  </a:cubicBezTo>
                  <a:cubicBezTo>
                    <a:pt x="21" y="71"/>
                    <a:pt x="17" y="77"/>
                    <a:pt x="16" y="84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1" y="78"/>
                    <a:pt x="6" y="71"/>
                    <a:pt x="1" y="66"/>
                  </a:cubicBezTo>
                  <a:cubicBezTo>
                    <a:pt x="0" y="74"/>
                    <a:pt x="1" y="83"/>
                    <a:pt x="6" y="89"/>
                  </a:cubicBezTo>
                  <a:cubicBezTo>
                    <a:pt x="9" y="92"/>
                    <a:pt x="13" y="94"/>
                    <a:pt x="17" y="95"/>
                  </a:cubicBezTo>
                  <a:close/>
                  <a:moveTo>
                    <a:pt x="14" y="75"/>
                  </a:moveTo>
                  <a:cubicBezTo>
                    <a:pt x="24" y="71"/>
                    <a:pt x="28" y="61"/>
                    <a:pt x="30" y="51"/>
                  </a:cubicBezTo>
                  <a:cubicBezTo>
                    <a:pt x="23" y="53"/>
                    <a:pt x="18" y="58"/>
                    <a:pt x="15" y="64"/>
                  </a:cubicBezTo>
                  <a:cubicBezTo>
                    <a:pt x="15" y="66"/>
                    <a:pt x="15" y="67"/>
                    <a:pt x="14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3" y="67"/>
                    <a:pt x="13" y="65"/>
                    <a:pt x="13" y="64"/>
                  </a:cubicBezTo>
                  <a:cubicBezTo>
                    <a:pt x="12" y="57"/>
                    <a:pt x="9" y="49"/>
                    <a:pt x="5" y="43"/>
                  </a:cubicBezTo>
                  <a:cubicBezTo>
                    <a:pt x="2" y="50"/>
                    <a:pt x="1" y="59"/>
                    <a:pt x="5" y="67"/>
                  </a:cubicBezTo>
                  <a:cubicBezTo>
                    <a:pt x="7" y="71"/>
                    <a:pt x="10" y="74"/>
                    <a:pt x="14" y="75"/>
                  </a:cubicBezTo>
                  <a:close/>
                  <a:moveTo>
                    <a:pt x="16" y="54"/>
                  </a:moveTo>
                  <a:cubicBezTo>
                    <a:pt x="25" y="53"/>
                    <a:pt x="33" y="44"/>
                    <a:pt x="36" y="36"/>
                  </a:cubicBezTo>
                  <a:cubicBezTo>
                    <a:pt x="30" y="36"/>
                    <a:pt x="23" y="39"/>
                    <a:pt x="20" y="44"/>
                  </a:cubicBezTo>
                  <a:cubicBezTo>
                    <a:pt x="19" y="46"/>
                    <a:pt x="18" y="47"/>
                    <a:pt x="18" y="48"/>
                  </a:cubicBezTo>
                  <a:cubicBezTo>
                    <a:pt x="18" y="49"/>
                    <a:pt x="17" y="48"/>
                    <a:pt x="17" y="48"/>
                  </a:cubicBezTo>
                  <a:cubicBezTo>
                    <a:pt x="17" y="47"/>
                    <a:pt x="18" y="42"/>
                    <a:pt x="18" y="41"/>
                  </a:cubicBezTo>
                  <a:cubicBezTo>
                    <a:pt x="18" y="35"/>
                    <a:pt x="17" y="29"/>
                    <a:pt x="15" y="23"/>
                  </a:cubicBezTo>
                  <a:cubicBezTo>
                    <a:pt x="10" y="29"/>
                    <a:pt x="8" y="37"/>
                    <a:pt x="9" y="44"/>
                  </a:cubicBezTo>
                  <a:cubicBezTo>
                    <a:pt x="10" y="48"/>
                    <a:pt x="12" y="52"/>
                    <a:pt x="16" y="54"/>
                  </a:cubicBezTo>
                  <a:close/>
                  <a:moveTo>
                    <a:pt x="52" y="0"/>
                  </a:moveTo>
                  <a:cubicBezTo>
                    <a:pt x="45" y="1"/>
                    <a:pt x="38" y="5"/>
                    <a:pt x="34" y="11"/>
                  </a:cubicBezTo>
                  <a:cubicBezTo>
                    <a:pt x="32" y="14"/>
                    <a:pt x="31" y="17"/>
                    <a:pt x="31" y="21"/>
                  </a:cubicBezTo>
                  <a:cubicBezTo>
                    <a:pt x="41" y="19"/>
                    <a:pt x="48" y="8"/>
                    <a:pt x="5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FCFBD">
                    <a:alpha val="4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 w="12700" cap="flat" cmpd="sng" algn="ctr">
              <a:gradFill>
                <a:gsLst>
                  <a:gs pos="0">
                    <a:srgbClr val="EFCFBD"/>
                  </a:gs>
                  <a:gs pos="100000">
                    <a:srgbClr val="EFCFBD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30" name="Freeform 112">
              <a:extLst>
                <a:ext uri="{FF2B5EF4-FFF2-40B4-BE49-F238E27FC236}">
                  <a16:creationId xmlns:a16="http://schemas.microsoft.com/office/drawing/2014/main" id="{E8F961D7-3CC2-C974-0907-BBC12CAEB760}"/>
                </a:ext>
              </a:extLst>
            </p:cNvPr>
            <p:cNvSpPr/>
            <p:nvPr/>
          </p:nvSpPr>
          <p:spPr bwMode="auto">
            <a:xfrm>
              <a:off x="6498672" y="3099935"/>
              <a:ext cx="471949" cy="692769"/>
            </a:xfrm>
            <a:custGeom>
              <a:avLst/>
              <a:gdLst>
                <a:gd name="T0" fmla="*/ 73 w 105"/>
                <a:gd name="T1" fmla="*/ 1 h 154"/>
                <a:gd name="T2" fmla="*/ 97 w 105"/>
                <a:gd name="T3" fmla="*/ 35 h 154"/>
                <a:gd name="T4" fmla="*/ 100 w 105"/>
                <a:gd name="T5" fmla="*/ 81 h 154"/>
                <a:gd name="T6" fmla="*/ 78 w 105"/>
                <a:gd name="T7" fmla="*/ 119 h 154"/>
                <a:gd name="T8" fmla="*/ 38 w 105"/>
                <a:gd name="T9" fmla="*/ 141 h 154"/>
                <a:gd name="T10" fmla="*/ 0 w 105"/>
                <a:gd name="T11" fmla="*/ 151 h 154"/>
                <a:gd name="T12" fmla="*/ 1 w 105"/>
                <a:gd name="T13" fmla="*/ 154 h 154"/>
                <a:gd name="T14" fmla="*/ 39 w 105"/>
                <a:gd name="T15" fmla="*/ 143 h 154"/>
                <a:gd name="T16" fmla="*/ 80 w 105"/>
                <a:gd name="T17" fmla="*/ 121 h 154"/>
                <a:gd name="T18" fmla="*/ 102 w 105"/>
                <a:gd name="T19" fmla="*/ 81 h 154"/>
                <a:gd name="T20" fmla="*/ 98 w 105"/>
                <a:gd name="T21" fmla="*/ 35 h 154"/>
                <a:gd name="T22" fmla="*/ 74 w 105"/>
                <a:gd name="T23" fmla="*/ 0 h 154"/>
                <a:gd name="T24" fmla="*/ 73 w 105"/>
                <a:gd name="T25" fmla="*/ 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54">
                  <a:moveTo>
                    <a:pt x="73" y="1"/>
                  </a:moveTo>
                  <a:cubicBezTo>
                    <a:pt x="84" y="11"/>
                    <a:pt x="91" y="21"/>
                    <a:pt x="97" y="35"/>
                  </a:cubicBezTo>
                  <a:cubicBezTo>
                    <a:pt x="102" y="51"/>
                    <a:pt x="104" y="64"/>
                    <a:pt x="100" y="81"/>
                  </a:cubicBezTo>
                  <a:cubicBezTo>
                    <a:pt x="96" y="97"/>
                    <a:pt x="90" y="108"/>
                    <a:pt x="78" y="119"/>
                  </a:cubicBezTo>
                  <a:cubicBezTo>
                    <a:pt x="66" y="131"/>
                    <a:pt x="54" y="137"/>
                    <a:pt x="38" y="141"/>
                  </a:cubicBezTo>
                  <a:cubicBezTo>
                    <a:pt x="25" y="144"/>
                    <a:pt x="13" y="146"/>
                    <a:pt x="0" y="151"/>
                  </a:cubicBezTo>
                  <a:cubicBezTo>
                    <a:pt x="0" y="152"/>
                    <a:pt x="0" y="153"/>
                    <a:pt x="1" y="154"/>
                  </a:cubicBezTo>
                  <a:cubicBezTo>
                    <a:pt x="14" y="148"/>
                    <a:pt x="26" y="146"/>
                    <a:pt x="39" y="143"/>
                  </a:cubicBezTo>
                  <a:cubicBezTo>
                    <a:pt x="55" y="139"/>
                    <a:pt x="67" y="133"/>
                    <a:pt x="80" y="121"/>
                  </a:cubicBezTo>
                  <a:cubicBezTo>
                    <a:pt x="92" y="109"/>
                    <a:pt x="98" y="97"/>
                    <a:pt x="102" y="81"/>
                  </a:cubicBezTo>
                  <a:cubicBezTo>
                    <a:pt x="105" y="64"/>
                    <a:pt x="104" y="51"/>
                    <a:pt x="98" y="35"/>
                  </a:cubicBezTo>
                  <a:cubicBezTo>
                    <a:pt x="92" y="20"/>
                    <a:pt x="85" y="11"/>
                    <a:pt x="74" y="0"/>
                  </a:cubicBezTo>
                  <a:cubicBezTo>
                    <a:pt x="74" y="0"/>
                    <a:pt x="73" y="0"/>
                    <a:pt x="73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FCFBD">
                    <a:alpha val="4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 w="12700" cap="flat" cmpd="sng" algn="ctr">
              <a:gradFill>
                <a:gsLst>
                  <a:gs pos="0">
                    <a:srgbClr val="EFCFBD"/>
                  </a:gs>
                  <a:gs pos="100000">
                    <a:srgbClr val="EFCFBD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31" name="Freeform 113">
              <a:extLst>
                <a:ext uri="{FF2B5EF4-FFF2-40B4-BE49-F238E27FC236}">
                  <a16:creationId xmlns:a16="http://schemas.microsoft.com/office/drawing/2014/main" id="{6FB66D7A-2221-602E-D2CE-CF9868C520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87019" y="3069626"/>
              <a:ext cx="337725" cy="714418"/>
            </a:xfrm>
            <a:custGeom>
              <a:avLst/>
              <a:gdLst>
                <a:gd name="T0" fmla="*/ 28 w 75"/>
                <a:gd name="T1" fmla="*/ 22 h 159"/>
                <a:gd name="T2" fmla="*/ 49 w 75"/>
                <a:gd name="T3" fmla="*/ 30 h 159"/>
                <a:gd name="T4" fmla="*/ 48 w 75"/>
                <a:gd name="T5" fmla="*/ 26 h 159"/>
                <a:gd name="T6" fmla="*/ 52 w 75"/>
                <a:gd name="T7" fmla="*/ 35 h 159"/>
                <a:gd name="T8" fmla="*/ 19 w 75"/>
                <a:gd name="T9" fmla="*/ 124 h 159"/>
                <a:gd name="T10" fmla="*/ 7 w 75"/>
                <a:gd name="T11" fmla="*/ 145 h 159"/>
                <a:gd name="T12" fmla="*/ 12 w 75"/>
                <a:gd name="T13" fmla="*/ 145 h 159"/>
                <a:gd name="T14" fmla="*/ 0 w 75"/>
                <a:gd name="T15" fmla="*/ 148 h 159"/>
                <a:gd name="T16" fmla="*/ 32 w 75"/>
                <a:gd name="T17" fmla="*/ 113 h 159"/>
                <a:gd name="T18" fmla="*/ 25 w 75"/>
                <a:gd name="T19" fmla="*/ 136 h 159"/>
                <a:gd name="T20" fmla="*/ 42 w 75"/>
                <a:gd name="T21" fmla="*/ 132 h 159"/>
                <a:gd name="T22" fmla="*/ 32 w 75"/>
                <a:gd name="T23" fmla="*/ 144 h 159"/>
                <a:gd name="T24" fmla="*/ 35 w 75"/>
                <a:gd name="T25" fmla="*/ 129 h 159"/>
                <a:gd name="T26" fmla="*/ 41 w 75"/>
                <a:gd name="T27" fmla="*/ 100 h 159"/>
                <a:gd name="T28" fmla="*/ 40 w 75"/>
                <a:gd name="T29" fmla="*/ 124 h 159"/>
                <a:gd name="T30" fmla="*/ 44 w 75"/>
                <a:gd name="T31" fmla="*/ 121 h 159"/>
                <a:gd name="T32" fmla="*/ 48 w 75"/>
                <a:gd name="T33" fmla="*/ 129 h 159"/>
                <a:gd name="T34" fmla="*/ 49 w 75"/>
                <a:gd name="T35" fmla="*/ 113 h 159"/>
                <a:gd name="T36" fmla="*/ 53 w 75"/>
                <a:gd name="T37" fmla="*/ 103 h 159"/>
                <a:gd name="T38" fmla="*/ 52 w 75"/>
                <a:gd name="T39" fmla="*/ 108 h 159"/>
                <a:gd name="T40" fmla="*/ 72 w 75"/>
                <a:gd name="T41" fmla="*/ 89 h 159"/>
                <a:gd name="T42" fmla="*/ 57 w 75"/>
                <a:gd name="T43" fmla="*/ 95 h 159"/>
                <a:gd name="T44" fmla="*/ 59 w 75"/>
                <a:gd name="T45" fmla="*/ 84 h 159"/>
                <a:gd name="T46" fmla="*/ 59 w 75"/>
                <a:gd name="T47" fmla="*/ 89 h 159"/>
                <a:gd name="T48" fmla="*/ 74 w 75"/>
                <a:gd name="T49" fmla="*/ 66 h 159"/>
                <a:gd name="T50" fmla="*/ 57 w 75"/>
                <a:gd name="T51" fmla="*/ 95 h 159"/>
                <a:gd name="T52" fmla="*/ 45 w 75"/>
                <a:gd name="T53" fmla="*/ 51 h 159"/>
                <a:gd name="T54" fmla="*/ 60 w 75"/>
                <a:gd name="T55" fmla="*/ 69 h 159"/>
                <a:gd name="T56" fmla="*/ 62 w 75"/>
                <a:gd name="T57" fmla="*/ 64 h 159"/>
                <a:gd name="T58" fmla="*/ 70 w 75"/>
                <a:gd name="T59" fmla="*/ 67 h 159"/>
                <a:gd name="T60" fmla="*/ 59 w 75"/>
                <a:gd name="T61" fmla="*/ 54 h 159"/>
                <a:gd name="T62" fmla="*/ 55 w 75"/>
                <a:gd name="T63" fmla="*/ 44 h 159"/>
                <a:gd name="T64" fmla="*/ 58 w 75"/>
                <a:gd name="T65" fmla="*/ 48 h 159"/>
                <a:gd name="T66" fmla="*/ 60 w 75"/>
                <a:gd name="T67" fmla="*/ 23 h 159"/>
                <a:gd name="T68" fmla="*/ 59 w 75"/>
                <a:gd name="T69" fmla="*/ 54 h 159"/>
                <a:gd name="T70" fmla="*/ 41 w 75"/>
                <a:gd name="T71" fmla="*/ 11 h 159"/>
                <a:gd name="T72" fmla="*/ 23 w 75"/>
                <a:gd name="T73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5" h="159">
                  <a:moveTo>
                    <a:pt x="52" y="35"/>
                  </a:moveTo>
                  <a:cubicBezTo>
                    <a:pt x="42" y="37"/>
                    <a:pt x="34" y="30"/>
                    <a:pt x="28" y="22"/>
                  </a:cubicBezTo>
                  <a:cubicBezTo>
                    <a:pt x="35" y="21"/>
                    <a:pt x="42" y="23"/>
                    <a:pt x="47" y="27"/>
                  </a:cubicBezTo>
                  <a:cubicBezTo>
                    <a:pt x="48" y="28"/>
                    <a:pt x="49" y="29"/>
                    <a:pt x="49" y="30"/>
                  </a:cubicBezTo>
                  <a:cubicBezTo>
                    <a:pt x="50" y="31"/>
                    <a:pt x="50" y="30"/>
                    <a:pt x="50" y="30"/>
                  </a:cubicBezTo>
                  <a:cubicBezTo>
                    <a:pt x="49" y="29"/>
                    <a:pt x="49" y="27"/>
                    <a:pt x="48" y="26"/>
                  </a:cubicBezTo>
                  <a:cubicBezTo>
                    <a:pt x="46" y="20"/>
                    <a:pt x="46" y="12"/>
                    <a:pt x="47" y="5"/>
                  </a:cubicBezTo>
                  <a:cubicBezTo>
                    <a:pt x="55" y="12"/>
                    <a:pt x="61" y="27"/>
                    <a:pt x="52" y="35"/>
                  </a:cubicBezTo>
                  <a:close/>
                  <a:moveTo>
                    <a:pt x="0" y="148"/>
                  </a:moveTo>
                  <a:cubicBezTo>
                    <a:pt x="1" y="138"/>
                    <a:pt x="10" y="128"/>
                    <a:pt x="19" y="124"/>
                  </a:cubicBezTo>
                  <a:cubicBezTo>
                    <a:pt x="20" y="131"/>
                    <a:pt x="17" y="138"/>
                    <a:pt x="11" y="143"/>
                  </a:cubicBezTo>
                  <a:cubicBezTo>
                    <a:pt x="10" y="144"/>
                    <a:pt x="8" y="145"/>
                    <a:pt x="7" y="145"/>
                  </a:cubicBezTo>
                  <a:cubicBezTo>
                    <a:pt x="6" y="146"/>
                    <a:pt x="7" y="146"/>
                    <a:pt x="7" y="146"/>
                  </a:cubicBezTo>
                  <a:cubicBezTo>
                    <a:pt x="9" y="146"/>
                    <a:pt x="10" y="145"/>
                    <a:pt x="12" y="145"/>
                  </a:cubicBezTo>
                  <a:cubicBezTo>
                    <a:pt x="19" y="144"/>
                    <a:pt x="28" y="145"/>
                    <a:pt x="35" y="146"/>
                  </a:cubicBezTo>
                  <a:cubicBezTo>
                    <a:pt x="26" y="155"/>
                    <a:pt x="8" y="159"/>
                    <a:pt x="0" y="148"/>
                  </a:cubicBezTo>
                  <a:close/>
                  <a:moveTo>
                    <a:pt x="20" y="140"/>
                  </a:moveTo>
                  <a:cubicBezTo>
                    <a:pt x="18" y="130"/>
                    <a:pt x="24" y="120"/>
                    <a:pt x="32" y="113"/>
                  </a:cubicBezTo>
                  <a:cubicBezTo>
                    <a:pt x="33" y="120"/>
                    <a:pt x="33" y="128"/>
                    <a:pt x="28" y="133"/>
                  </a:cubicBezTo>
                  <a:cubicBezTo>
                    <a:pt x="27" y="134"/>
                    <a:pt x="26" y="135"/>
                    <a:pt x="25" y="136"/>
                  </a:cubicBezTo>
                  <a:cubicBezTo>
                    <a:pt x="25" y="137"/>
                    <a:pt x="25" y="137"/>
                    <a:pt x="25" y="137"/>
                  </a:cubicBezTo>
                  <a:cubicBezTo>
                    <a:pt x="32" y="134"/>
                    <a:pt x="35" y="133"/>
                    <a:pt x="42" y="132"/>
                  </a:cubicBezTo>
                  <a:cubicBezTo>
                    <a:pt x="45" y="132"/>
                    <a:pt x="49" y="131"/>
                    <a:pt x="52" y="131"/>
                  </a:cubicBezTo>
                  <a:cubicBezTo>
                    <a:pt x="47" y="138"/>
                    <a:pt x="40" y="143"/>
                    <a:pt x="32" y="144"/>
                  </a:cubicBezTo>
                  <a:cubicBezTo>
                    <a:pt x="27" y="144"/>
                    <a:pt x="23" y="143"/>
                    <a:pt x="20" y="140"/>
                  </a:cubicBezTo>
                  <a:close/>
                  <a:moveTo>
                    <a:pt x="35" y="129"/>
                  </a:moveTo>
                  <a:cubicBezTo>
                    <a:pt x="34" y="125"/>
                    <a:pt x="33" y="121"/>
                    <a:pt x="34" y="117"/>
                  </a:cubicBezTo>
                  <a:cubicBezTo>
                    <a:pt x="35" y="111"/>
                    <a:pt x="37" y="105"/>
                    <a:pt x="41" y="100"/>
                  </a:cubicBezTo>
                  <a:cubicBezTo>
                    <a:pt x="45" y="106"/>
                    <a:pt x="45" y="113"/>
                    <a:pt x="42" y="120"/>
                  </a:cubicBezTo>
                  <a:cubicBezTo>
                    <a:pt x="42" y="121"/>
                    <a:pt x="41" y="123"/>
                    <a:pt x="40" y="124"/>
                  </a:cubicBezTo>
                  <a:cubicBezTo>
                    <a:pt x="40" y="124"/>
                    <a:pt x="40" y="125"/>
                    <a:pt x="40" y="124"/>
                  </a:cubicBezTo>
                  <a:cubicBezTo>
                    <a:pt x="42" y="123"/>
                    <a:pt x="43" y="122"/>
                    <a:pt x="44" y="121"/>
                  </a:cubicBezTo>
                  <a:cubicBezTo>
                    <a:pt x="50" y="117"/>
                    <a:pt x="58" y="113"/>
                    <a:pt x="65" y="111"/>
                  </a:cubicBezTo>
                  <a:cubicBezTo>
                    <a:pt x="62" y="119"/>
                    <a:pt x="56" y="126"/>
                    <a:pt x="48" y="129"/>
                  </a:cubicBezTo>
                  <a:cubicBezTo>
                    <a:pt x="44" y="131"/>
                    <a:pt x="40" y="131"/>
                    <a:pt x="35" y="129"/>
                  </a:cubicBezTo>
                  <a:close/>
                  <a:moveTo>
                    <a:pt x="49" y="113"/>
                  </a:moveTo>
                  <a:cubicBezTo>
                    <a:pt x="42" y="105"/>
                    <a:pt x="43" y="93"/>
                    <a:pt x="46" y="84"/>
                  </a:cubicBezTo>
                  <a:cubicBezTo>
                    <a:pt x="51" y="89"/>
                    <a:pt x="54" y="96"/>
                    <a:pt x="53" y="103"/>
                  </a:cubicBezTo>
                  <a:cubicBezTo>
                    <a:pt x="53" y="104"/>
                    <a:pt x="52" y="106"/>
                    <a:pt x="52" y="107"/>
                  </a:cubicBezTo>
                  <a:cubicBezTo>
                    <a:pt x="51" y="108"/>
                    <a:pt x="52" y="108"/>
                    <a:pt x="52" y="108"/>
                  </a:cubicBezTo>
                  <a:cubicBezTo>
                    <a:pt x="53" y="106"/>
                    <a:pt x="54" y="105"/>
                    <a:pt x="55" y="104"/>
                  </a:cubicBezTo>
                  <a:cubicBezTo>
                    <a:pt x="59" y="98"/>
                    <a:pt x="66" y="93"/>
                    <a:pt x="72" y="89"/>
                  </a:cubicBezTo>
                  <a:cubicBezTo>
                    <a:pt x="71" y="102"/>
                    <a:pt x="61" y="116"/>
                    <a:pt x="49" y="113"/>
                  </a:cubicBezTo>
                  <a:close/>
                  <a:moveTo>
                    <a:pt x="57" y="95"/>
                  </a:moveTo>
                  <a:cubicBezTo>
                    <a:pt x="49" y="89"/>
                    <a:pt x="47" y="77"/>
                    <a:pt x="48" y="68"/>
                  </a:cubicBezTo>
                  <a:cubicBezTo>
                    <a:pt x="54" y="71"/>
                    <a:pt x="58" y="77"/>
                    <a:pt x="59" y="84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9" y="89"/>
                    <a:pt x="59" y="89"/>
                    <a:pt x="59" y="89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4" y="78"/>
                    <a:pt x="69" y="71"/>
                    <a:pt x="74" y="66"/>
                  </a:cubicBezTo>
                  <a:cubicBezTo>
                    <a:pt x="75" y="74"/>
                    <a:pt x="74" y="83"/>
                    <a:pt x="68" y="89"/>
                  </a:cubicBezTo>
                  <a:cubicBezTo>
                    <a:pt x="66" y="92"/>
                    <a:pt x="62" y="94"/>
                    <a:pt x="57" y="95"/>
                  </a:cubicBezTo>
                  <a:close/>
                  <a:moveTo>
                    <a:pt x="61" y="75"/>
                  </a:moveTo>
                  <a:cubicBezTo>
                    <a:pt x="51" y="71"/>
                    <a:pt x="46" y="61"/>
                    <a:pt x="45" y="51"/>
                  </a:cubicBezTo>
                  <a:cubicBezTo>
                    <a:pt x="51" y="53"/>
                    <a:pt x="57" y="58"/>
                    <a:pt x="59" y="64"/>
                  </a:cubicBezTo>
                  <a:cubicBezTo>
                    <a:pt x="60" y="66"/>
                    <a:pt x="60" y="67"/>
                    <a:pt x="60" y="69"/>
                  </a:cubicBezTo>
                  <a:cubicBezTo>
                    <a:pt x="60" y="69"/>
                    <a:pt x="61" y="69"/>
                    <a:pt x="61" y="69"/>
                  </a:cubicBezTo>
                  <a:cubicBezTo>
                    <a:pt x="61" y="67"/>
                    <a:pt x="61" y="65"/>
                    <a:pt x="62" y="64"/>
                  </a:cubicBezTo>
                  <a:cubicBezTo>
                    <a:pt x="63" y="57"/>
                    <a:pt x="66" y="49"/>
                    <a:pt x="69" y="43"/>
                  </a:cubicBezTo>
                  <a:cubicBezTo>
                    <a:pt x="72" y="50"/>
                    <a:pt x="73" y="59"/>
                    <a:pt x="70" y="67"/>
                  </a:cubicBezTo>
                  <a:cubicBezTo>
                    <a:pt x="68" y="71"/>
                    <a:pt x="65" y="74"/>
                    <a:pt x="61" y="75"/>
                  </a:cubicBezTo>
                  <a:close/>
                  <a:moveTo>
                    <a:pt x="59" y="54"/>
                  </a:moveTo>
                  <a:cubicBezTo>
                    <a:pt x="50" y="53"/>
                    <a:pt x="42" y="44"/>
                    <a:pt x="38" y="36"/>
                  </a:cubicBezTo>
                  <a:cubicBezTo>
                    <a:pt x="45" y="36"/>
                    <a:pt x="51" y="39"/>
                    <a:pt x="55" y="44"/>
                  </a:cubicBezTo>
                  <a:cubicBezTo>
                    <a:pt x="56" y="46"/>
                    <a:pt x="57" y="47"/>
                    <a:pt x="57" y="48"/>
                  </a:cubicBezTo>
                  <a:cubicBezTo>
                    <a:pt x="57" y="49"/>
                    <a:pt x="58" y="48"/>
                    <a:pt x="58" y="48"/>
                  </a:cubicBezTo>
                  <a:cubicBezTo>
                    <a:pt x="58" y="47"/>
                    <a:pt x="57" y="42"/>
                    <a:pt x="57" y="41"/>
                  </a:cubicBezTo>
                  <a:cubicBezTo>
                    <a:pt x="57" y="35"/>
                    <a:pt x="58" y="29"/>
                    <a:pt x="60" y="23"/>
                  </a:cubicBezTo>
                  <a:cubicBezTo>
                    <a:pt x="65" y="29"/>
                    <a:pt x="67" y="37"/>
                    <a:pt x="66" y="44"/>
                  </a:cubicBezTo>
                  <a:cubicBezTo>
                    <a:pt x="65" y="48"/>
                    <a:pt x="63" y="52"/>
                    <a:pt x="59" y="54"/>
                  </a:cubicBezTo>
                  <a:close/>
                  <a:moveTo>
                    <a:pt x="23" y="0"/>
                  </a:moveTo>
                  <a:cubicBezTo>
                    <a:pt x="30" y="1"/>
                    <a:pt x="37" y="5"/>
                    <a:pt x="41" y="11"/>
                  </a:cubicBezTo>
                  <a:cubicBezTo>
                    <a:pt x="43" y="14"/>
                    <a:pt x="44" y="17"/>
                    <a:pt x="44" y="21"/>
                  </a:cubicBezTo>
                  <a:cubicBezTo>
                    <a:pt x="34" y="19"/>
                    <a:pt x="27" y="8"/>
                    <a:pt x="2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FCFBD">
                    <a:alpha val="4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 w="12700" cap="flat" cmpd="sng" algn="ctr">
              <a:gradFill>
                <a:gsLst>
                  <a:gs pos="0">
                    <a:srgbClr val="EFCFBD"/>
                  </a:gs>
                  <a:gs pos="100000">
                    <a:srgbClr val="EFCFBD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15A7341-1C6D-86AB-452F-D9E79FB323A8}"/>
              </a:ext>
            </a:extLst>
          </p:cNvPr>
          <p:cNvGrpSpPr/>
          <p:nvPr/>
        </p:nvGrpSpPr>
        <p:grpSpPr>
          <a:xfrm>
            <a:off x="6918685" y="3849787"/>
            <a:ext cx="1891087" cy="1544311"/>
            <a:chOff x="6139298" y="3069626"/>
            <a:chExt cx="885446" cy="723078"/>
          </a:xfrm>
          <a:solidFill>
            <a:schemeClr val="accent6">
              <a:alpha val="76000"/>
            </a:schemeClr>
          </a:solidFill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grpSpPr>
        <p:sp>
          <p:nvSpPr>
            <p:cNvPr id="33" name="Freeform 110">
              <a:extLst>
                <a:ext uri="{FF2B5EF4-FFF2-40B4-BE49-F238E27FC236}">
                  <a16:creationId xmlns:a16="http://schemas.microsoft.com/office/drawing/2014/main" id="{7EE42D3A-1F76-C736-99A1-C4D199723943}"/>
                </a:ext>
              </a:extLst>
            </p:cNvPr>
            <p:cNvSpPr/>
            <p:nvPr/>
          </p:nvSpPr>
          <p:spPr bwMode="auto">
            <a:xfrm>
              <a:off x="6193421" y="3099935"/>
              <a:ext cx="471949" cy="692769"/>
            </a:xfrm>
            <a:custGeom>
              <a:avLst/>
              <a:gdLst>
                <a:gd name="T0" fmla="*/ 32 w 105"/>
                <a:gd name="T1" fmla="*/ 1 h 154"/>
                <a:gd name="T2" fmla="*/ 8 w 105"/>
                <a:gd name="T3" fmla="*/ 35 h 154"/>
                <a:gd name="T4" fmla="*/ 4 w 105"/>
                <a:gd name="T5" fmla="*/ 81 h 154"/>
                <a:gd name="T6" fmla="*/ 26 w 105"/>
                <a:gd name="T7" fmla="*/ 119 h 154"/>
                <a:gd name="T8" fmla="*/ 66 w 105"/>
                <a:gd name="T9" fmla="*/ 141 h 154"/>
                <a:gd name="T10" fmla="*/ 105 w 105"/>
                <a:gd name="T11" fmla="*/ 151 h 154"/>
                <a:gd name="T12" fmla="*/ 104 w 105"/>
                <a:gd name="T13" fmla="*/ 154 h 154"/>
                <a:gd name="T14" fmla="*/ 65 w 105"/>
                <a:gd name="T15" fmla="*/ 143 h 154"/>
                <a:gd name="T16" fmla="*/ 25 w 105"/>
                <a:gd name="T17" fmla="*/ 121 h 154"/>
                <a:gd name="T18" fmla="*/ 3 w 105"/>
                <a:gd name="T19" fmla="*/ 81 h 154"/>
                <a:gd name="T20" fmla="*/ 7 w 105"/>
                <a:gd name="T21" fmla="*/ 35 h 154"/>
                <a:gd name="T22" fmla="*/ 31 w 105"/>
                <a:gd name="T23" fmla="*/ 0 h 154"/>
                <a:gd name="T24" fmla="*/ 32 w 105"/>
                <a:gd name="T25" fmla="*/ 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54">
                  <a:moveTo>
                    <a:pt x="32" y="1"/>
                  </a:moveTo>
                  <a:cubicBezTo>
                    <a:pt x="21" y="11"/>
                    <a:pt x="14" y="21"/>
                    <a:pt x="8" y="35"/>
                  </a:cubicBezTo>
                  <a:cubicBezTo>
                    <a:pt x="2" y="51"/>
                    <a:pt x="1" y="64"/>
                    <a:pt x="4" y="81"/>
                  </a:cubicBezTo>
                  <a:cubicBezTo>
                    <a:pt x="8" y="97"/>
                    <a:pt x="15" y="108"/>
                    <a:pt x="26" y="119"/>
                  </a:cubicBezTo>
                  <a:cubicBezTo>
                    <a:pt x="39" y="131"/>
                    <a:pt x="51" y="137"/>
                    <a:pt x="66" y="141"/>
                  </a:cubicBezTo>
                  <a:cubicBezTo>
                    <a:pt x="80" y="144"/>
                    <a:pt x="91" y="146"/>
                    <a:pt x="105" y="151"/>
                  </a:cubicBezTo>
                  <a:cubicBezTo>
                    <a:pt x="105" y="152"/>
                    <a:pt x="104" y="153"/>
                    <a:pt x="104" y="154"/>
                  </a:cubicBezTo>
                  <a:cubicBezTo>
                    <a:pt x="90" y="148"/>
                    <a:pt x="79" y="146"/>
                    <a:pt x="65" y="143"/>
                  </a:cubicBezTo>
                  <a:cubicBezTo>
                    <a:pt x="50" y="139"/>
                    <a:pt x="38" y="133"/>
                    <a:pt x="25" y="121"/>
                  </a:cubicBezTo>
                  <a:cubicBezTo>
                    <a:pt x="13" y="109"/>
                    <a:pt x="7" y="97"/>
                    <a:pt x="3" y="81"/>
                  </a:cubicBezTo>
                  <a:cubicBezTo>
                    <a:pt x="0" y="64"/>
                    <a:pt x="1" y="51"/>
                    <a:pt x="7" y="35"/>
                  </a:cubicBezTo>
                  <a:cubicBezTo>
                    <a:pt x="13" y="20"/>
                    <a:pt x="20" y="11"/>
                    <a:pt x="31" y="0"/>
                  </a:cubicBezTo>
                  <a:cubicBezTo>
                    <a:pt x="31" y="0"/>
                    <a:pt x="31" y="0"/>
                    <a:pt x="32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FCFBD">
                    <a:alpha val="4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 w="25400" cap="flat" cmpd="sng" algn="ctr">
              <a:gradFill>
                <a:gsLst>
                  <a:gs pos="0">
                    <a:srgbClr val="EFCFBD"/>
                  </a:gs>
                  <a:gs pos="100000">
                    <a:srgbClr val="EFCFBD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34" name="Freeform 111">
              <a:extLst>
                <a:ext uri="{FF2B5EF4-FFF2-40B4-BE49-F238E27FC236}">
                  <a16:creationId xmlns:a16="http://schemas.microsoft.com/office/drawing/2014/main" id="{7BD2F13B-FF46-78A5-0DF3-C9D879B62F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39298" y="3069626"/>
              <a:ext cx="335561" cy="714418"/>
            </a:xfrm>
            <a:custGeom>
              <a:avLst/>
              <a:gdLst>
                <a:gd name="T0" fmla="*/ 47 w 75"/>
                <a:gd name="T1" fmla="*/ 22 h 159"/>
                <a:gd name="T2" fmla="*/ 25 w 75"/>
                <a:gd name="T3" fmla="*/ 30 h 159"/>
                <a:gd name="T4" fmla="*/ 26 w 75"/>
                <a:gd name="T5" fmla="*/ 26 h 159"/>
                <a:gd name="T6" fmla="*/ 22 w 75"/>
                <a:gd name="T7" fmla="*/ 35 h 159"/>
                <a:gd name="T8" fmla="*/ 55 w 75"/>
                <a:gd name="T9" fmla="*/ 124 h 159"/>
                <a:gd name="T10" fmla="*/ 68 w 75"/>
                <a:gd name="T11" fmla="*/ 145 h 159"/>
                <a:gd name="T12" fmla="*/ 63 w 75"/>
                <a:gd name="T13" fmla="*/ 145 h 159"/>
                <a:gd name="T14" fmla="*/ 75 w 75"/>
                <a:gd name="T15" fmla="*/ 148 h 159"/>
                <a:gd name="T16" fmla="*/ 43 w 75"/>
                <a:gd name="T17" fmla="*/ 113 h 159"/>
                <a:gd name="T18" fmla="*/ 50 w 75"/>
                <a:gd name="T19" fmla="*/ 136 h 159"/>
                <a:gd name="T20" fmla="*/ 33 w 75"/>
                <a:gd name="T21" fmla="*/ 132 h 159"/>
                <a:gd name="T22" fmla="*/ 43 w 75"/>
                <a:gd name="T23" fmla="*/ 144 h 159"/>
                <a:gd name="T24" fmla="*/ 39 w 75"/>
                <a:gd name="T25" fmla="*/ 129 h 159"/>
                <a:gd name="T26" fmla="*/ 34 w 75"/>
                <a:gd name="T27" fmla="*/ 100 h 159"/>
                <a:gd name="T28" fmla="*/ 35 w 75"/>
                <a:gd name="T29" fmla="*/ 124 h 159"/>
                <a:gd name="T30" fmla="*/ 31 w 75"/>
                <a:gd name="T31" fmla="*/ 121 h 159"/>
                <a:gd name="T32" fmla="*/ 26 w 75"/>
                <a:gd name="T33" fmla="*/ 129 h 159"/>
                <a:gd name="T34" fmla="*/ 26 w 75"/>
                <a:gd name="T35" fmla="*/ 113 h 159"/>
                <a:gd name="T36" fmla="*/ 22 w 75"/>
                <a:gd name="T37" fmla="*/ 103 h 159"/>
                <a:gd name="T38" fmla="*/ 22 w 75"/>
                <a:gd name="T39" fmla="*/ 108 h 159"/>
                <a:gd name="T40" fmla="*/ 3 w 75"/>
                <a:gd name="T41" fmla="*/ 89 h 159"/>
                <a:gd name="T42" fmla="*/ 17 w 75"/>
                <a:gd name="T43" fmla="*/ 95 h 159"/>
                <a:gd name="T44" fmla="*/ 16 w 75"/>
                <a:gd name="T45" fmla="*/ 84 h 159"/>
                <a:gd name="T46" fmla="*/ 15 w 75"/>
                <a:gd name="T47" fmla="*/ 89 h 159"/>
                <a:gd name="T48" fmla="*/ 1 w 75"/>
                <a:gd name="T49" fmla="*/ 66 h 159"/>
                <a:gd name="T50" fmla="*/ 17 w 75"/>
                <a:gd name="T51" fmla="*/ 95 h 159"/>
                <a:gd name="T52" fmla="*/ 30 w 75"/>
                <a:gd name="T53" fmla="*/ 51 h 159"/>
                <a:gd name="T54" fmla="*/ 14 w 75"/>
                <a:gd name="T55" fmla="*/ 69 h 159"/>
                <a:gd name="T56" fmla="*/ 13 w 75"/>
                <a:gd name="T57" fmla="*/ 64 h 159"/>
                <a:gd name="T58" fmla="*/ 5 w 75"/>
                <a:gd name="T59" fmla="*/ 67 h 159"/>
                <a:gd name="T60" fmla="*/ 16 w 75"/>
                <a:gd name="T61" fmla="*/ 54 h 159"/>
                <a:gd name="T62" fmla="*/ 20 w 75"/>
                <a:gd name="T63" fmla="*/ 44 h 159"/>
                <a:gd name="T64" fmla="*/ 17 w 75"/>
                <a:gd name="T65" fmla="*/ 48 h 159"/>
                <a:gd name="T66" fmla="*/ 15 w 75"/>
                <a:gd name="T67" fmla="*/ 23 h 159"/>
                <a:gd name="T68" fmla="*/ 16 w 75"/>
                <a:gd name="T69" fmla="*/ 54 h 159"/>
                <a:gd name="T70" fmla="*/ 34 w 75"/>
                <a:gd name="T71" fmla="*/ 11 h 159"/>
                <a:gd name="T72" fmla="*/ 52 w 75"/>
                <a:gd name="T73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5" h="159">
                  <a:moveTo>
                    <a:pt x="22" y="35"/>
                  </a:moveTo>
                  <a:cubicBezTo>
                    <a:pt x="33" y="37"/>
                    <a:pt x="41" y="30"/>
                    <a:pt x="47" y="22"/>
                  </a:cubicBezTo>
                  <a:cubicBezTo>
                    <a:pt x="40" y="21"/>
                    <a:pt x="33" y="23"/>
                    <a:pt x="28" y="27"/>
                  </a:cubicBezTo>
                  <a:cubicBezTo>
                    <a:pt x="27" y="28"/>
                    <a:pt x="26" y="29"/>
                    <a:pt x="25" y="30"/>
                  </a:cubicBezTo>
                  <a:cubicBezTo>
                    <a:pt x="25" y="31"/>
                    <a:pt x="25" y="30"/>
                    <a:pt x="25" y="30"/>
                  </a:cubicBezTo>
                  <a:cubicBezTo>
                    <a:pt x="25" y="29"/>
                    <a:pt x="26" y="27"/>
                    <a:pt x="26" y="26"/>
                  </a:cubicBezTo>
                  <a:cubicBezTo>
                    <a:pt x="28" y="20"/>
                    <a:pt x="29" y="12"/>
                    <a:pt x="28" y="5"/>
                  </a:cubicBezTo>
                  <a:cubicBezTo>
                    <a:pt x="20" y="12"/>
                    <a:pt x="13" y="27"/>
                    <a:pt x="22" y="35"/>
                  </a:cubicBezTo>
                  <a:close/>
                  <a:moveTo>
                    <a:pt x="75" y="148"/>
                  </a:moveTo>
                  <a:cubicBezTo>
                    <a:pt x="74" y="138"/>
                    <a:pt x="64" y="128"/>
                    <a:pt x="55" y="124"/>
                  </a:cubicBezTo>
                  <a:cubicBezTo>
                    <a:pt x="55" y="131"/>
                    <a:pt x="58" y="138"/>
                    <a:pt x="64" y="143"/>
                  </a:cubicBezTo>
                  <a:cubicBezTo>
                    <a:pt x="65" y="144"/>
                    <a:pt x="66" y="145"/>
                    <a:pt x="68" y="145"/>
                  </a:cubicBezTo>
                  <a:cubicBezTo>
                    <a:pt x="68" y="146"/>
                    <a:pt x="68" y="146"/>
                    <a:pt x="68" y="146"/>
                  </a:cubicBezTo>
                  <a:cubicBezTo>
                    <a:pt x="66" y="146"/>
                    <a:pt x="64" y="145"/>
                    <a:pt x="63" y="145"/>
                  </a:cubicBezTo>
                  <a:cubicBezTo>
                    <a:pt x="55" y="144"/>
                    <a:pt x="47" y="145"/>
                    <a:pt x="40" y="146"/>
                  </a:cubicBezTo>
                  <a:cubicBezTo>
                    <a:pt x="49" y="155"/>
                    <a:pt x="67" y="159"/>
                    <a:pt x="75" y="148"/>
                  </a:cubicBezTo>
                  <a:close/>
                  <a:moveTo>
                    <a:pt x="55" y="140"/>
                  </a:moveTo>
                  <a:cubicBezTo>
                    <a:pt x="57" y="130"/>
                    <a:pt x="51" y="120"/>
                    <a:pt x="43" y="113"/>
                  </a:cubicBezTo>
                  <a:cubicBezTo>
                    <a:pt x="42" y="120"/>
                    <a:pt x="42" y="128"/>
                    <a:pt x="47" y="133"/>
                  </a:cubicBezTo>
                  <a:cubicBezTo>
                    <a:pt x="48" y="134"/>
                    <a:pt x="49" y="135"/>
                    <a:pt x="50" y="136"/>
                  </a:cubicBezTo>
                  <a:cubicBezTo>
                    <a:pt x="50" y="137"/>
                    <a:pt x="50" y="137"/>
                    <a:pt x="49" y="137"/>
                  </a:cubicBezTo>
                  <a:cubicBezTo>
                    <a:pt x="43" y="134"/>
                    <a:pt x="40" y="133"/>
                    <a:pt x="33" y="132"/>
                  </a:cubicBezTo>
                  <a:cubicBezTo>
                    <a:pt x="29" y="132"/>
                    <a:pt x="26" y="131"/>
                    <a:pt x="23" y="131"/>
                  </a:cubicBezTo>
                  <a:cubicBezTo>
                    <a:pt x="27" y="138"/>
                    <a:pt x="35" y="143"/>
                    <a:pt x="43" y="144"/>
                  </a:cubicBezTo>
                  <a:cubicBezTo>
                    <a:pt x="48" y="144"/>
                    <a:pt x="52" y="143"/>
                    <a:pt x="55" y="140"/>
                  </a:cubicBezTo>
                  <a:close/>
                  <a:moveTo>
                    <a:pt x="39" y="129"/>
                  </a:moveTo>
                  <a:cubicBezTo>
                    <a:pt x="41" y="125"/>
                    <a:pt x="41" y="121"/>
                    <a:pt x="41" y="117"/>
                  </a:cubicBezTo>
                  <a:cubicBezTo>
                    <a:pt x="40" y="111"/>
                    <a:pt x="37" y="105"/>
                    <a:pt x="34" y="100"/>
                  </a:cubicBezTo>
                  <a:cubicBezTo>
                    <a:pt x="30" y="106"/>
                    <a:pt x="29" y="113"/>
                    <a:pt x="32" y="120"/>
                  </a:cubicBezTo>
                  <a:cubicBezTo>
                    <a:pt x="33" y="121"/>
                    <a:pt x="34" y="123"/>
                    <a:pt x="35" y="124"/>
                  </a:cubicBezTo>
                  <a:cubicBezTo>
                    <a:pt x="35" y="124"/>
                    <a:pt x="35" y="125"/>
                    <a:pt x="34" y="124"/>
                  </a:cubicBezTo>
                  <a:cubicBezTo>
                    <a:pt x="33" y="123"/>
                    <a:pt x="32" y="122"/>
                    <a:pt x="31" y="121"/>
                  </a:cubicBezTo>
                  <a:cubicBezTo>
                    <a:pt x="25" y="117"/>
                    <a:pt x="17" y="113"/>
                    <a:pt x="10" y="111"/>
                  </a:cubicBezTo>
                  <a:cubicBezTo>
                    <a:pt x="13" y="119"/>
                    <a:pt x="19" y="126"/>
                    <a:pt x="26" y="129"/>
                  </a:cubicBezTo>
                  <a:cubicBezTo>
                    <a:pt x="31" y="131"/>
                    <a:pt x="35" y="131"/>
                    <a:pt x="39" y="129"/>
                  </a:cubicBezTo>
                  <a:close/>
                  <a:moveTo>
                    <a:pt x="26" y="113"/>
                  </a:moveTo>
                  <a:cubicBezTo>
                    <a:pt x="32" y="105"/>
                    <a:pt x="32" y="93"/>
                    <a:pt x="28" y="84"/>
                  </a:cubicBezTo>
                  <a:cubicBezTo>
                    <a:pt x="23" y="89"/>
                    <a:pt x="21" y="96"/>
                    <a:pt x="22" y="103"/>
                  </a:cubicBezTo>
                  <a:cubicBezTo>
                    <a:pt x="22" y="104"/>
                    <a:pt x="23" y="106"/>
                    <a:pt x="23" y="107"/>
                  </a:cubicBezTo>
                  <a:cubicBezTo>
                    <a:pt x="23" y="108"/>
                    <a:pt x="23" y="108"/>
                    <a:pt x="22" y="108"/>
                  </a:cubicBezTo>
                  <a:cubicBezTo>
                    <a:pt x="22" y="106"/>
                    <a:pt x="21" y="105"/>
                    <a:pt x="20" y="104"/>
                  </a:cubicBezTo>
                  <a:cubicBezTo>
                    <a:pt x="15" y="98"/>
                    <a:pt x="9" y="93"/>
                    <a:pt x="3" y="89"/>
                  </a:cubicBezTo>
                  <a:cubicBezTo>
                    <a:pt x="4" y="102"/>
                    <a:pt x="13" y="116"/>
                    <a:pt x="26" y="113"/>
                  </a:cubicBezTo>
                  <a:close/>
                  <a:moveTo>
                    <a:pt x="17" y="95"/>
                  </a:moveTo>
                  <a:cubicBezTo>
                    <a:pt x="26" y="89"/>
                    <a:pt x="28" y="77"/>
                    <a:pt x="27" y="68"/>
                  </a:cubicBezTo>
                  <a:cubicBezTo>
                    <a:pt x="21" y="71"/>
                    <a:pt x="17" y="77"/>
                    <a:pt x="16" y="84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1" y="78"/>
                    <a:pt x="6" y="71"/>
                    <a:pt x="1" y="66"/>
                  </a:cubicBezTo>
                  <a:cubicBezTo>
                    <a:pt x="0" y="74"/>
                    <a:pt x="1" y="83"/>
                    <a:pt x="6" y="89"/>
                  </a:cubicBezTo>
                  <a:cubicBezTo>
                    <a:pt x="9" y="92"/>
                    <a:pt x="13" y="94"/>
                    <a:pt x="17" y="95"/>
                  </a:cubicBezTo>
                  <a:close/>
                  <a:moveTo>
                    <a:pt x="14" y="75"/>
                  </a:moveTo>
                  <a:cubicBezTo>
                    <a:pt x="24" y="71"/>
                    <a:pt x="28" y="61"/>
                    <a:pt x="30" y="51"/>
                  </a:cubicBezTo>
                  <a:cubicBezTo>
                    <a:pt x="23" y="53"/>
                    <a:pt x="18" y="58"/>
                    <a:pt x="15" y="64"/>
                  </a:cubicBezTo>
                  <a:cubicBezTo>
                    <a:pt x="15" y="66"/>
                    <a:pt x="15" y="67"/>
                    <a:pt x="14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3" y="67"/>
                    <a:pt x="13" y="65"/>
                    <a:pt x="13" y="64"/>
                  </a:cubicBezTo>
                  <a:cubicBezTo>
                    <a:pt x="12" y="57"/>
                    <a:pt x="9" y="49"/>
                    <a:pt x="5" y="43"/>
                  </a:cubicBezTo>
                  <a:cubicBezTo>
                    <a:pt x="2" y="50"/>
                    <a:pt x="1" y="59"/>
                    <a:pt x="5" y="67"/>
                  </a:cubicBezTo>
                  <a:cubicBezTo>
                    <a:pt x="7" y="71"/>
                    <a:pt x="10" y="74"/>
                    <a:pt x="14" y="75"/>
                  </a:cubicBezTo>
                  <a:close/>
                  <a:moveTo>
                    <a:pt x="16" y="54"/>
                  </a:moveTo>
                  <a:cubicBezTo>
                    <a:pt x="25" y="53"/>
                    <a:pt x="33" y="44"/>
                    <a:pt x="36" y="36"/>
                  </a:cubicBezTo>
                  <a:cubicBezTo>
                    <a:pt x="30" y="36"/>
                    <a:pt x="23" y="39"/>
                    <a:pt x="20" y="44"/>
                  </a:cubicBezTo>
                  <a:cubicBezTo>
                    <a:pt x="19" y="46"/>
                    <a:pt x="18" y="47"/>
                    <a:pt x="18" y="48"/>
                  </a:cubicBezTo>
                  <a:cubicBezTo>
                    <a:pt x="18" y="49"/>
                    <a:pt x="17" y="48"/>
                    <a:pt x="17" y="48"/>
                  </a:cubicBezTo>
                  <a:cubicBezTo>
                    <a:pt x="17" y="47"/>
                    <a:pt x="18" y="42"/>
                    <a:pt x="18" y="41"/>
                  </a:cubicBezTo>
                  <a:cubicBezTo>
                    <a:pt x="18" y="35"/>
                    <a:pt x="17" y="29"/>
                    <a:pt x="15" y="23"/>
                  </a:cubicBezTo>
                  <a:cubicBezTo>
                    <a:pt x="10" y="29"/>
                    <a:pt x="8" y="37"/>
                    <a:pt x="9" y="44"/>
                  </a:cubicBezTo>
                  <a:cubicBezTo>
                    <a:pt x="10" y="48"/>
                    <a:pt x="12" y="52"/>
                    <a:pt x="16" y="54"/>
                  </a:cubicBezTo>
                  <a:close/>
                  <a:moveTo>
                    <a:pt x="52" y="0"/>
                  </a:moveTo>
                  <a:cubicBezTo>
                    <a:pt x="45" y="1"/>
                    <a:pt x="38" y="5"/>
                    <a:pt x="34" y="11"/>
                  </a:cubicBezTo>
                  <a:cubicBezTo>
                    <a:pt x="32" y="14"/>
                    <a:pt x="31" y="17"/>
                    <a:pt x="31" y="21"/>
                  </a:cubicBezTo>
                  <a:cubicBezTo>
                    <a:pt x="41" y="19"/>
                    <a:pt x="48" y="8"/>
                    <a:pt x="5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FCFBD">
                    <a:alpha val="4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 w="25400" cap="flat" cmpd="sng" algn="ctr">
              <a:gradFill>
                <a:gsLst>
                  <a:gs pos="0">
                    <a:srgbClr val="EFCFBD"/>
                  </a:gs>
                  <a:gs pos="100000">
                    <a:srgbClr val="EFCFBD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35" name="Freeform 112">
              <a:extLst>
                <a:ext uri="{FF2B5EF4-FFF2-40B4-BE49-F238E27FC236}">
                  <a16:creationId xmlns:a16="http://schemas.microsoft.com/office/drawing/2014/main" id="{1AABE443-C645-81CB-8ABC-492E3B70CCB8}"/>
                </a:ext>
              </a:extLst>
            </p:cNvPr>
            <p:cNvSpPr/>
            <p:nvPr/>
          </p:nvSpPr>
          <p:spPr bwMode="auto">
            <a:xfrm>
              <a:off x="6498672" y="3099935"/>
              <a:ext cx="471949" cy="692769"/>
            </a:xfrm>
            <a:custGeom>
              <a:avLst/>
              <a:gdLst>
                <a:gd name="T0" fmla="*/ 73 w 105"/>
                <a:gd name="T1" fmla="*/ 1 h 154"/>
                <a:gd name="T2" fmla="*/ 97 w 105"/>
                <a:gd name="T3" fmla="*/ 35 h 154"/>
                <a:gd name="T4" fmla="*/ 100 w 105"/>
                <a:gd name="T5" fmla="*/ 81 h 154"/>
                <a:gd name="T6" fmla="*/ 78 w 105"/>
                <a:gd name="T7" fmla="*/ 119 h 154"/>
                <a:gd name="T8" fmla="*/ 38 w 105"/>
                <a:gd name="T9" fmla="*/ 141 h 154"/>
                <a:gd name="T10" fmla="*/ 0 w 105"/>
                <a:gd name="T11" fmla="*/ 151 h 154"/>
                <a:gd name="T12" fmla="*/ 1 w 105"/>
                <a:gd name="T13" fmla="*/ 154 h 154"/>
                <a:gd name="T14" fmla="*/ 39 w 105"/>
                <a:gd name="T15" fmla="*/ 143 h 154"/>
                <a:gd name="T16" fmla="*/ 80 w 105"/>
                <a:gd name="T17" fmla="*/ 121 h 154"/>
                <a:gd name="T18" fmla="*/ 102 w 105"/>
                <a:gd name="T19" fmla="*/ 81 h 154"/>
                <a:gd name="T20" fmla="*/ 98 w 105"/>
                <a:gd name="T21" fmla="*/ 35 h 154"/>
                <a:gd name="T22" fmla="*/ 74 w 105"/>
                <a:gd name="T23" fmla="*/ 0 h 154"/>
                <a:gd name="T24" fmla="*/ 73 w 105"/>
                <a:gd name="T25" fmla="*/ 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54">
                  <a:moveTo>
                    <a:pt x="73" y="1"/>
                  </a:moveTo>
                  <a:cubicBezTo>
                    <a:pt x="84" y="11"/>
                    <a:pt x="91" y="21"/>
                    <a:pt x="97" y="35"/>
                  </a:cubicBezTo>
                  <a:cubicBezTo>
                    <a:pt x="102" y="51"/>
                    <a:pt x="104" y="64"/>
                    <a:pt x="100" y="81"/>
                  </a:cubicBezTo>
                  <a:cubicBezTo>
                    <a:pt x="96" y="97"/>
                    <a:pt x="90" y="108"/>
                    <a:pt x="78" y="119"/>
                  </a:cubicBezTo>
                  <a:cubicBezTo>
                    <a:pt x="66" y="131"/>
                    <a:pt x="54" y="137"/>
                    <a:pt x="38" y="141"/>
                  </a:cubicBezTo>
                  <a:cubicBezTo>
                    <a:pt x="25" y="144"/>
                    <a:pt x="13" y="146"/>
                    <a:pt x="0" y="151"/>
                  </a:cubicBezTo>
                  <a:cubicBezTo>
                    <a:pt x="0" y="152"/>
                    <a:pt x="0" y="153"/>
                    <a:pt x="1" y="154"/>
                  </a:cubicBezTo>
                  <a:cubicBezTo>
                    <a:pt x="14" y="148"/>
                    <a:pt x="26" y="146"/>
                    <a:pt x="39" y="143"/>
                  </a:cubicBezTo>
                  <a:cubicBezTo>
                    <a:pt x="55" y="139"/>
                    <a:pt x="67" y="133"/>
                    <a:pt x="80" y="121"/>
                  </a:cubicBezTo>
                  <a:cubicBezTo>
                    <a:pt x="92" y="109"/>
                    <a:pt x="98" y="97"/>
                    <a:pt x="102" y="81"/>
                  </a:cubicBezTo>
                  <a:cubicBezTo>
                    <a:pt x="105" y="64"/>
                    <a:pt x="104" y="51"/>
                    <a:pt x="98" y="35"/>
                  </a:cubicBezTo>
                  <a:cubicBezTo>
                    <a:pt x="92" y="20"/>
                    <a:pt x="85" y="11"/>
                    <a:pt x="74" y="0"/>
                  </a:cubicBezTo>
                  <a:cubicBezTo>
                    <a:pt x="74" y="0"/>
                    <a:pt x="73" y="0"/>
                    <a:pt x="73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FCFBD">
                    <a:alpha val="4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 w="25400" cap="flat" cmpd="sng" algn="ctr">
              <a:gradFill>
                <a:gsLst>
                  <a:gs pos="0">
                    <a:srgbClr val="EFCFBD"/>
                  </a:gs>
                  <a:gs pos="100000">
                    <a:srgbClr val="EFCFBD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36" name="Freeform 113">
              <a:extLst>
                <a:ext uri="{FF2B5EF4-FFF2-40B4-BE49-F238E27FC236}">
                  <a16:creationId xmlns:a16="http://schemas.microsoft.com/office/drawing/2014/main" id="{DBE9E69C-7863-B5EF-160E-613F69FE36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87019" y="3069626"/>
              <a:ext cx="337725" cy="714418"/>
            </a:xfrm>
            <a:custGeom>
              <a:avLst/>
              <a:gdLst>
                <a:gd name="T0" fmla="*/ 28 w 75"/>
                <a:gd name="T1" fmla="*/ 22 h 159"/>
                <a:gd name="T2" fmla="*/ 49 w 75"/>
                <a:gd name="T3" fmla="*/ 30 h 159"/>
                <a:gd name="T4" fmla="*/ 48 w 75"/>
                <a:gd name="T5" fmla="*/ 26 h 159"/>
                <a:gd name="T6" fmla="*/ 52 w 75"/>
                <a:gd name="T7" fmla="*/ 35 h 159"/>
                <a:gd name="T8" fmla="*/ 19 w 75"/>
                <a:gd name="T9" fmla="*/ 124 h 159"/>
                <a:gd name="T10" fmla="*/ 7 w 75"/>
                <a:gd name="T11" fmla="*/ 145 h 159"/>
                <a:gd name="T12" fmla="*/ 12 w 75"/>
                <a:gd name="T13" fmla="*/ 145 h 159"/>
                <a:gd name="T14" fmla="*/ 0 w 75"/>
                <a:gd name="T15" fmla="*/ 148 h 159"/>
                <a:gd name="T16" fmla="*/ 32 w 75"/>
                <a:gd name="T17" fmla="*/ 113 h 159"/>
                <a:gd name="T18" fmla="*/ 25 w 75"/>
                <a:gd name="T19" fmla="*/ 136 h 159"/>
                <a:gd name="T20" fmla="*/ 42 w 75"/>
                <a:gd name="T21" fmla="*/ 132 h 159"/>
                <a:gd name="T22" fmla="*/ 32 w 75"/>
                <a:gd name="T23" fmla="*/ 144 h 159"/>
                <a:gd name="T24" fmla="*/ 35 w 75"/>
                <a:gd name="T25" fmla="*/ 129 h 159"/>
                <a:gd name="T26" fmla="*/ 41 w 75"/>
                <a:gd name="T27" fmla="*/ 100 h 159"/>
                <a:gd name="T28" fmla="*/ 40 w 75"/>
                <a:gd name="T29" fmla="*/ 124 h 159"/>
                <a:gd name="T30" fmla="*/ 44 w 75"/>
                <a:gd name="T31" fmla="*/ 121 h 159"/>
                <a:gd name="T32" fmla="*/ 48 w 75"/>
                <a:gd name="T33" fmla="*/ 129 h 159"/>
                <a:gd name="T34" fmla="*/ 49 w 75"/>
                <a:gd name="T35" fmla="*/ 113 h 159"/>
                <a:gd name="T36" fmla="*/ 53 w 75"/>
                <a:gd name="T37" fmla="*/ 103 h 159"/>
                <a:gd name="T38" fmla="*/ 52 w 75"/>
                <a:gd name="T39" fmla="*/ 108 h 159"/>
                <a:gd name="T40" fmla="*/ 72 w 75"/>
                <a:gd name="T41" fmla="*/ 89 h 159"/>
                <a:gd name="T42" fmla="*/ 57 w 75"/>
                <a:gd name="T43" fmla="*/ 95 h 159"/>
                <a:gd name="T44" fmla="*/ 59 w 75"/>
                <a:gd name="T45" fmla="*/ 84 h 159"/>
                <a:gd name="T46" fmla="*/ 59 w 75"/>
                <a:gd name="T47" fmla="*/ 89 h 159"/>
                <a:gd name="T48" fmla="*/ 74 w 75"/>
                <a:gd name="T49" fmla="*/ 66 h 159"/>
                <a:gd name="T50" fmla="*/ 57 w 75"/>
                <a:gd name="T51" fmla="*/ 95 h 159"/>
                <a:gd name="T52" fmla="*/ 45 w 75"/>
                <a:gd name="T53" fmla="*/ 51 h 159"/>
                <a:gd name="T54" fmla="*/ 60 w 75"/>
                <a:gd name="T55" fmla="*/ 69 h 159"/>
                <a:gd name="T56" fmla="*/ 62 w 75"/>
                <a:gd name="T57" fmla="*/ 64 h 159"/>
                <a:gd name="T58" fmla="*/ 70 w 75"/>
                <a:gd name="T59" fmla="*/ 67 h 159"/>
                <a:gd name="T60" fmla="*/ 59 w 75"/>
                <a:gd name="T61" fmla="*/ 54 h 159"/>
                <a:gd name="T62" fmla="*/ 55 w 75"/>
                <a:gd name="T63" fmla="*/ 44 h 159"/>
                <a:gd name="T64" fmla="*/ 58 w 75"/>
                <a:gd name="T65" fmla="*/ 48 h 159"/>
                <a:gd name="T66" fmla="*/ 60 w 75"/>
                <a:gd name="T67" fmla="*/ 23 h 159"/>
                <a:gd name="T68" fmla="*/ 59 w 75"/>
                <a:gd name="T69" fmla="*/ 54 h 159"/>
                <a:gd name="T70" fmla="*/ 41 w 75"/>
                <a:gd name="T71" fmla="*/ 11 h 159"/>
                <a:gd name="T72" fmla="*/ 23 w 75"/>
                <a:gd name="T73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5" h="159">
                  <a:moveTo>
                    <a:pt x="52" y="35"/>
                  </a:moveTo>
                  <a:cubicBezTo>
                    <a:pt x="42" y="37"/>
                    <a:pt x="34" y="30"/>
                    <a:pt x="28" y="22"/>
                  </a:cubicBezTo>
                  <a:cubicBezTo>
                    <a:pt x="35" y="21"/>
                    <a:pt x="42" y="23"/>
                    <a:pt x="47" y="27"/>
                  </a:cubicBezTo>
                  <a:cubicBezTo>
                    <a:pt x="48" y="28"/>
                    <a:pt x="49" y="29"/>
                    <a:pt x="49" y="30"/>
                  </a:cubicBezTo>
                  <a:cubicBezTo>
                    <a:pt x="50" y="31"/>
                    <a:pt x="50" y="30"/>
                    <a:pt x="50" y="30"/>
                  </a:cubicBezTo>
                  <a:cubicBezTo>
                    <a:pt x="49" y="29"/>
                    <a:pt x="49" y="27"/>
                    <a:pt x="48" y="26"/>
                  </a:cubicBezTo>
                  <a:cubicBezTo>
                    <a:pt x="46" y="20"/>
                    <a:pt x="46" y="12"/>
                    <a:pt x="47" y="5"/>
                  </a:cubicBezTo>
                  <a:cubicBezTo>
                    <a:pt x="55" y="12"/>
                    <a:pt x="61" y="27"/>
                    <a:pt x="52" y="35"/>
                  </a:cubicBezTo>
                  <a:close/>
                  <a:moveTo>
                    <a:pt x="0" y="148"/>
                  </a:moveTo>
                  <a:cubicBezTo>
                    <a:pt x="1" y="138"/>
                    <a:pt x="10" y="128"/>
                    <a:pt x="19" y="124"/>
                  </a:cubicBezTo>
                  <a:cubicBezTo>
                    <a:pt x="20" y="131"/>
                    <a:pt x="17" y="138"/>
                    <a:pt x="11" y="143"/>
                  </a:cubicBezTo>
                  <a:cubicBezTo>
                    <a:pt x="10" y="144"/>
                    <a:pt x="8" y="145"/>
                    <a:pt x="7" y="145"/>
                  </a:cubicBezTo>
                  <a:cubicBezTo>
                    <a:pt x="6" y="146"/>
                    <a:pt x="7" y="146"/>
                    <a:pt x="7" y="146"/>
                  </a:cubicBezTo>
                  <a:cubicBezTo>
                    <a:pt x="9" y="146"/>
                    <a:pt x="10" y="145"/>
                    <a:pt x="12" y="145"/>
                  </a:cubicBezTo>
                  <a:cubicBezTo>
                    <a:pt x="19" y="144"/>
                    <a:pt x="28" y="145"/>
                    <a:pt x="35" y="146"/>
                  </a:cubicBezTo>
                  <a:cubicBezTo>
                    <a:pt x="26" y="155"/>
                    <a:pt x="8" y="159"/>
                    <a:pt x="0" y="148"/>
                  </a:cubicBezTo>
                  <a:close/>
                  <a:moveTo>
                    <a:pt x="20" y="140"/>
                  </a:moveTo>
                  <a:cubicBezTo>
                    <a:pt x="18" y="130"/>
                    <a:pt x="24" y="120"/>
                    <a:pt x="32" y="113"/>
                  </a:cubicBezTo>
                  <a:cubicBezTo>
                    <a:pt x="33" y="120"/>
                    <a:pt x="33" y="128"/>
                    <a:pt x="28" y="133"/>
                  </a:cubicBezTo>
                  <a:cubicBezTo>
                    <a:pt x="27" y="134"/>
                    <a:pt x="26" y="135"/>
                    <a:pt x="25" y="136"/>
                  </a:cubicBezTo>
                  <a:cubicBezTo>
                    <a:pt x="25" y="137"/>
                    <a:pt x="25" y="137"/>
                    <a:pt x="25" y="137"/>
                  </a:cubicBezTo>
                  <a:cubicBezTo>
                    <a:pt x="32" y="134"/>
                    <a:pt x="35" y="133"/>
                    <a:pt x="42" y="132"/>
                  </a:cubicBezTo>
                  <a:cubicBezTo>
                    <a:pt x="45" y="132"/>
                    <a:pt x="49" y="131"/>
                    <a:pt x="52" y="131"/>
                  </a:cubicBezTo>
                  <a:cubicBezTo>
                    <a:pt x="47" y="138"/>
                    <a:pt x="40" y="143"/>
                    <a:pt x="32" y="144"/>
                  </a:cubicBezTo>
                  <a:cubicBezTo>
                    <a:pt x="27" y="144"/>
                    <a:pt x="23" y="143"/>
                    <a:pt x="20" y="140"/>
                  </a:cubicBezTo>
                  <a:close/>
                  <a:moveTo>
                    <a:pt x="35" y="129"/>
                  </a:moveTo>
                  <a:cubicBezTo>
                    <a:pt x="34" y="125"/>
                    <a:pt x="33" y="121"/>
                    <a:pt x="34" y="117"/>
                  </a:cubicBezTo>
                  <a:cubicBezTo>
                    <a:pt x="35" y="111"/>
                    <a:pt x="37" y="105"/>
                    <a:pt x="41" y="100"/>
                  </a:cubicBezTo>
                  <a:cubicBezTo>
                    <a:pt x="45" y="106"/>
                    <a:pt x="45" y="113"/>
                    <a:pt x="42" y="120"/>
                  </a:cubicBezTo>
                  <a:cubicBezTo>
                    <a:pt x="42" y="121"/>
                    <a:pt x="41" y="123"/>
                    <a:pt x="40" y="124"/>
                  </a:cubicBezTo>
                  <a:cubicBezTo>
                    <a:pt x="40" y="124"/>
                    <a:pt x="40" y="125"/>
                    <a:pt x="40" y="124"/>
                  </a:cubicBezTo>
                  <a:cubicBezTo>
                    <a:pt x="42" y="123"/>
                    <a:pt x="43" y="122"/>
                    <a:pt x="44" y="121"/>
                  </a:cubicBezTo>
                  <a:cubicBezTo>
                    <a:pt x="50" y="117"/>
                    <a:pt x="58" y="113"/>
                    <a:pt x="65" y="111"/>
                  </a:cubicBezTo>
                  <a:cubicBezTo>
                    <a:pt x="62" y="119"/>
                    <a:pt x="56" y="126"/>
                    <a:pt x="48" y="129"/>
                  </a:cubicBezTo>
                  <a:cubicBezTo>
                    <a:pt x="44" y="131"/>
                    <a:pt x="40" y="131"/>
                    <a:pt x="35" y="129"/>
                  </a:cubicBezTo>
                  <a:close/>
                  <a:moveTo>
                    <a:pt x="49" y="113"/>
                  </a:moveTo>
                  <a:cubicBezTo>
                    <a:pt x="42" y="105"/>
                    <a:pt x="43" y="93"/>
                    <a:pt x="46" y="84"/>
                  </a:cubicBezTo>
                  <a:cubicBezTo>
                    <a:pt x="51" y="89"/>
                    <a:pt x="54" y="96"/>
                    <a:pt x="53" y="103"/>
                  </a:cubicBezTo>
                  <a:cubicBezTo>
                    <a:pt x="53" y="104"/>
                    <a:pt x="52" y="106"/>
                    <a:pt x="52" y="107"/>
                  </a:cubicBezTo>
                  <a:cubicBezTo>
                    <a:pt x="51" y="108"/>
                    <a:pt x="52" y="108"/>
                    <a:pt x="52" y="108"/>
                  </a:cubicBezTo>
                  <a:cubicBezTo>
                    <a:pt x="53" y="106"/>
                    <a:pt x="54" y="105"/>
                    <a:pt x="55" y="104"/>
                  </a:cubicBezTo>
                  <a:cubicBezTo>
                    <a:pt x="59" y="98"/>
                    <a:pt x="66" y="93"/>
                    <a:pt x="72" y="89"/>
                  </a:cubicBezTo>
                  <a:cubicBezTo>
                    <a:pt x="71" y="102"/>
                    <a:pt x="61" y="116"/>
                    <a:pt x="49" y="113"/>
                  </a:cubicBezTo>
                  <a:close/>
                  <a:moveTo>
                    <a:pt x="57" y="95"/>
                  </a:moveTo>
                  <a:cubicBezTo>
                    <a:pt x="49" y="89"/>
                    <a:pt x="47" y="77"/>
                    <a:pt x="48" y="68"/>
                  </a:cubicBezTo>
                  <a:cubicBezTo>
                    <a:pt x="54" y="71"/>
                    <a:pt x="58" y="77"/>
                    <a:pt x="59" y="84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9" y="89"/>
                    <a:pt x="59" y="89"/>
                    <a:pt x="59" y="89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4" y="78"/>
                    <a:pt x="69" y="71"/>
                    <a:pt x="74" y="66"/>
                  </a:cubicBezTo>
                  <a:cubicBezTo>
                    <a:pt x="75" y="74"/>
                    <a:pt x="74" y="83"/>
                    <a:pt x="68" y="89"/>
                  </a:cubicBezTo>
                  <a:cubicBezTo>
                    <a:pt x="66" y="92"/>
                    <a:pt x="62" y="94"/>
                    <a:pt x="57" y="95"/>
                  </a:cubicBezTo>
                  <a:close/>
                  <a:moveTo>
                    <a:pt x="61" y="75"/>
                  </a:moveTo>
                  <a:cubicBezTo>
                    <a:pt x="51" y="71"/>
                    <a:pt x="46" y="61"/>
                    <a:pt x="45" y="51"/>
                  </a:cubicBezTo>
                  <a:cubicBezTo>
                    <a:pt x="51" y="53"/>
                    <a:pt x="57" y="58"/>
                    <a:pt x="59" y="64"/>
                  </a:cubicBezTo>
                  <a:cubicBezTo>
                    <a:pt x="60" y="66"/>
                    <a:pt x="60" y="67"/>
                    <a:pt x="60" y="69"/>
                  </a:cubicBezTo>
                  <a:cubicBezTo>
                    <a:pt x="60" y="69"/>
                    <a:pt x="61" y="69"/>
                    <a:pt x="61" y="69"/>
                  </a:cubicBezTo>
                  <a:cubicBezTo>
                    <a:pt x="61" y="67"/>
                    <a:pt x="61" y="65"/>
                    <a:pt x="62" y="64"/>
                  </a:cubicBezTo>
                  <a:cubicBezTo>
                    <a:pt x="63" y="57"/>
                    <a:pt x="66" y="49"/>
                    <a:pt x="69" y="43"/>
                  </a:cubicBezTo>
                  <a:cubicBezTo>
                    <a:pt x="72" y="50"/>
                    <a:pt x="73" y="59"/>
                    <a:pt x="70" y="67"/>
                  </a:cubicBezTo>
                  <a:cubicBezTo>
                    <a:pt x="68" y="71"/>
                    <a:pt x="65" y="74"/>
                    <a:pt x="61" y="75"/>
                  </a:cubicBezTo>
                  <a:close/>
                  <a:moveTo>
                    <a:pt x="59" y="54"/>
                  </a:moveTo>
                  <a:cubicBezTo>
                    <a:pt x="50" y="53"/>
                    <a:pt x="42" y="44"/>
                    <a:pt x="38" y="36"/>
                  </a:cubicBezTo>
                  <a:cubicBezTo>
                    <a:pt x="45" y="36"/>
                    <a:pt x="51" y="39"/>
                    <a:pt x="55" y="44"/>
                  </a:cubicBezTo>
                  <a:cubicBezTo>
                    <a:pt x="56" y="46"/>
                    <a:pt x="57" y="47"/>
                    <a:pt x="57" y="48"/>
                  </a:cubicBezTo>
                  <a:cubicBezTo>
                    <a:pt x="57" y="49"/>
                    <a:pt x="58" y="48"/>
                    <a:pt x="58" y="48"/>
                  </a:cubicBezTo>
                  <a:cubicBezTo>
                    <a:pt x="58" y="47"/>
                    <a:pt x="57" y="42"/>
                    <a:pt x="57" y="41"/>
                  </a:cubicBezTo>
                  <a:cubicBezTo>
                    <a:pt x="57" y="35"/>
                    <a:pt x="58" y="29"/>
                    <a:pt x="60" y="23"/>
                  </a:cubicBezTo>
                  <a:cubicBezTo>
                    <a:pt x="65" y="29"/>
                    <a:pt x="67" y="37"/>
                    <a:pt x="66" y="44"/>
                  </a:cubicBezTo>
                  <a:cubicBezTo>
                    <a:pt x="65" y="48"/>
                    <a:pt x="63" y="52"/>
                    <a:pt x="59" y="54"/>
                  </a:cubicBezTo>
                  <a:close/>
                  <a:moveTo>
                    <a:pt x="23" y="0"/>
                  </a:moveTo>
                  <a:cubicBezTo>
                    <a:pt x="30" y="1"/>
                    <a:pt x="37" y="5"/>
                    <a:pt x="41" y="11"/>
                  </a:cubicBezTo>
                  <a:cubicBezTo>
                    <a:pt x="43" y="14"/>
                    <a:pt x="44" y="17"/>
                    <a:pt x="44" y="21"/>
                  </a:cubicBezTo>
                  <a:cubicBezTo>
                    <a:pt x="34" y="19"/>
                    <a:pt x="27" y="8"/>
                    <a:pt x="2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FCFBD">
                    <a:alpha val="4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 w="25400" cap="flat" cmpd="sng" algn="ctr">
              <a:gradFill>
                <a:gsLst>
                  <a:gs pos="0">
                    <a:srgbClr val="EFCFBD"/>
                  </a:gs>
                  <a:gs pos="100000">
                    <a:srgbClr val="EFCFBD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0539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683E834F-C3EC-17A9-CD5F-0F99F1A77E0F}"/>
              </a:ext>
            </a:extLst>
          </p:cNvPr>
          <p:cNvSpPr/>
          <p:nvPr/>
        </p:nvSpPr>
        <p:spPr>
          <a:xfrm rot="16200000">
            <a:off x="238685" y="-29905"/>
            <a:ext cx="779675" cy="1257044"/>
          </a:xfrm>
          <a:custGeom>
            <a:avLst/>
            <a:gdLst>
              <a:gd name="connsiteX0" fmla="*/ 779675 w 779675"/>
              <a:gd name="connsiteY0" fmla="*/ 0 h 1257044"/>
              <a:gd name="connsiteX1" fmla="*/ 779675 w 779675"/>
              <a:gd name="connsiteY1" fmla="*/ 867206 h 1257044"/>
              <a:gd name="connsiteX2" fmla="*/ 389837 w 779675"/>
              <a:gd name="connsiteY2" fmla="*/ 1257044 h 1257044"/>
              <a:gd name="connsiteX3" fmla="*/ 389838 w 779675"/>
              <a:gd name="connsiteY3" fmla="*/ 1257043 h 1257044"/>
              <a:gd name="connsiteX4" fmla="*/ 0 w 779675"/>
              <a:gd name="connsiteY4" fmla="*/ 867205 h 1257044"/>
              <a:gd name="connsiteX5" fmla="*/ 0 w 779675"/>
              <a:gd name="connsiteY5" fmla="*/ 0 h 1257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9675" h="1257044">
                <a:moveTo>
                  <a:pt x="779675" y="0"/>
                </a:moveTo>
                <a:lnTo>
                  <a:pt x="779675" y="867206"/>
                </a:lnTo>
                <a:cubicBezTo>
                  <a:pt x="779675" y="1082508"/>
                  <a:pt x="605139" y="1257044"/>
                  <a:pt x="389837" y="1257044"/>
                </a:cubicBezTo>
                <a:lnTo>
                  <a:pt x="389838" y="1257043"/>
                </a:lnTo>
                <a:cubicBezTo>
                  <a:pt x="174536" y="1257043"/>
                  <a:pt x="0" y="1082507"/>
                  <a:pt x="0" y="867205"/>
                </a:cubicBezTo>
                <a:lnTo>
                  <a:pt x="0" y="0"/>
                </a:lnTo>
                <a:close/>
              </a:path>
            </a:pathLst>
          </a:cu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162ED6D-7C08-DA2A-C945-4CCDC3BB1289}"/>
              </a:ext>
            </a:extLst>
          </p:cNvPr>
          <p:cNvSpPr txBox="1"/>
          <p:nvPr/>
        </p:nvSpPr>
        <p:spPr>
          <a:xfrm>
            <a:off x="340234" y="251482"/>
            <a:ext cx="7040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300" dirty="0">
                <a:solidFill>
                  <a:srgbClr val="4C739C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贰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F8AC222-674A-5C94-C17D-5E50BED0980E}"/>
              </a:ext>
            </a:extLst>
          </p:cNvPr>
          <p:cNvSpPr txBox="1"/>
          <p:nvPr/>
        </p:nvSpPr>
        <p:spPr>
          <a:xfrm>
            <a:off x="1383809" y="422710"/>
            <a:ext cx="21980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noProof="1">
                <a:solidFill>
                  <a:srgbClr val="EFCFBD"/>
                </a:solidFill>
                <a:latin typeface="+mn-lt"/>
                <a:cs typeface="+mn-ea"/>
                <a:sym typeface="+mn-lt"/>
              </a:rPr>
              <a:t>现任岗位业绩回顾</a:t>
            </a:r>
          </a:p>
        </p:txBody>
      </p:sp>
      <p:sp>
        <p:nvSpPr>
          <p:cNvPr id="2" name="空心弧 1">
            <a:extLst>
              <a:ext uri="{FF2B5EF4-FFF2-40B4-BE49-F238E27FC236}">
                <a16:creationId xmlns:a16="http://schemas.microsoft.com/office/drawing/2014/main" id="{1962BD8C-B3A4-7C4E-2699-8E3459F2C30C}"/>
              </a:ext>
            </a:extLst>
          </p:cNvPr>
          <p:cNvSpPr/>
          <p:nvPr/>
        </p:nvSpPr>
        <p:spPr>
          <a:xfrm rot="10800000">
            <a:off x="6705315" y="2975370"/>
            <a:ext cx="2426208" cy="2426208"/>
          </a:xfrm>
          <a:prstGeom prst="blockArc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" name="空心弧 2">
            <a:extLst>
              <a:ext uri="{FF2B5EF4-FFF2-40B4-BE49-F238E27FC236}">
                <a16:creationId xmlns:a16="http://schemas.microsoft.com/office/drawing/2014/main" id="{55155823-FF33-964F-3D79-EBD0B0ED6CB8}"/>
              </a:ext>
            </a:extLst>
          </p:cNvPr>
          <p:cNvSpPr/>
          <p:nvPr/>
        </p:nvSpPr>
        <p:spPr>
          <a:xfrm rot="10800000">
            <a:off x="3067050" y="2975370"/>
            <a:ext cx="2426208" cy="2426208"/>
          </a:xfrm>
          <a:prstGeom prst="blockArc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" name="空心弧 3">
            <a:extLst>
              <a:ext uri="{FF2B5EF4-FFF2-40B4-BE49-F238E27FC236}">
                <a16:creationId xmlns:a16="http://schemas.microsoft.com/office/drawing/2014/main" id="{2BCA676D-BC4F-1876-77AE-1A56C46F9EDA}"/>
              </a:ext>
            </a:extLst>
          </p:cNvPr>
          <p:cNvSpPr/>
          <p:nvPr/>
        </p:nvSpPr>
        <p:spPr>
          <a:xfrm>
            <a:off x="1246124" y="2763200"/>
            <a:ext cx="2426208" cy="2426208"/>
          </a:xfrm>
          <a:prstGeom prst="blockArc">
            <a:avLst/>
          </a:prstGeom>
          <a:solidFill>
            <a:srgbClr val="EFCFB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" name="空心弧 4">
            <a:extLst>
              <a:ext uri="{FF2B5EF4-FFF2-40B4-BE49-F238E27FC236}">
                <a16:creationId xmlns:a16="http://schemas.microsoft.com/office/drawing/2014/main" id="{ED68E7E3-EBEE-9758-634A-8A922E1ADBFA}"/>
              </a:ext>
            </a:extLst>
          </p:cNvPr>
          <p:cNvSpPr/>
          <p:nvPr/>
        </p:nvSpPr>
        <p:spPr>
          <a:xfrm>
            <a:off x="4887373" y="2763200"/>
            <a:ext cx="2426208" cy="2426208"/>
          </a:xfrm>
          <a:prstGeom prst="blockArc">
            <a:avLst/>
          </a:prstGeom>
          <a:solidFill>
            <a:srgbClr val="EFCFB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" name="空心弧 5">
            <a:extLst>
              <a:ext uri="{FF2B5EF4-FFF2-40B4-BE49-F238E27FC236}">
                <a16:creationId xmlns:a16="http://schemas.microsoft.com/office/drawing/2014/main" id="{91CFA009-84F5-DAAB-6291-219C9767731B}"/>
              </a:ext>
            </a:extLst>
          </p:cNvPr>
          <p:cNvSpPr/>
          <p:nvPr/>
        </p:nvSpPr>
        <p:spPr>
          <a:xfrm>
            <a:off x="8520589" y="2763200"/>
            <a:ext cx="2426208" cy="2426208"/>
          </a:xfrm>
          <a:prstGeom prst="blockArc">
            <a:avLst/>
          </a:prstGeom>
          <a:solidFill>
            <a:srgbClr val="EFCFB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6743402-5006-E47F-79B9-73DC67C2007C}"/>
              </a:ext>
            </a:extLst>
          </p:cNvPr>
          <p:cNvSpPr txBox="1"/>
          <p:nvPr/>
        </p:nvSpPr>
        <p:spPr>
          <a:xfrm>
            <a:off x="2190750" y="3602355"/>
            <a:ext cx="502285" cy="400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EFCFBD"/>
                </a:solidFill>
                <a:effectLst/>
                <a:uLnTx/>
                <a:uFillTx/>
                <a:latin typeface="三极拙楷简体" panose="00000500000000000000" charset="-122"/>
                <a:ea typeface="三极拙楷简体" panose="00000500000000000000" charset="-122"/>
              </a:rPr>
              <a:t>01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EFCFBD"/>
              </a:solidFill>
              <a:effectLst/>
              <a:uLnTx/>
              <a:uFillTx/>
              <a:latin typeface="三极拙楷简体" panose="00000500000000000000" charset="-122"/>
              <a:ea typeface="三极拙楷简体" panose="00000500000000000000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ED75DE61-3489-335E-27D9-AEB4D6F9355C}"/>
              </a:ext>
            </a:extLst>
          </p:cNvPr>
          <p:cNvGrpSpPr/>
          <p:nvPr/>
        </p:nvGrpSpPr>
        <p:grpSpPr>
          <a:xfrm>
            <a:off x="2218055" y="4330700"/>
            <a:ext cx="430530" cy="429260"/>
            <a:chOff x="7150101" y="3190875"/>
            <a:chExt cx="541338" cy="539750"/>
          </a:xfrm>
          <a:solidFill>
            <a:srgbClr val="EFCFBD"/>
          </a:solidFill>
        </p:grpSpPr>
        <p:sp>
          <p:nvSpPr>
            <p:cNvPr id="12" name="Freeform 90">
              <a:extLst>
                <a:ext uri="{FF2B5EF4-FFF2-40B4-BE49-F238E27FC236}">
                  <a16:creationId xmlns:a16="http://schemas.microsoft.com/office/drawing/2014/main" id="{55CF4EAE-7201-5155-4099-8FA2E9663F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53301" y="3392488"/>
              <a:ext cx="134938" cy="134938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1 w 48"/>
                <a:gd name="T11" fmla="*/ 16 h 48"/>
                <a:gd name="T12" fmla="*/ 16 w 48"/>
                <a:gd name="T13" fmla="*/ 21 h 48"/>
                <a:gd name="T14" fmla="*/ 12 w 48"/>
                <a:gd name="T15" fmla="*/ 24 h 48"/>
                <a:gd name="T16" fmla="*/ 11 w 48"/>
                <a:gd name="T17" fmla="*/ 24 h 48"/>
                <a:gd name="T18" fmla="*/ 8 w 48"/>
                <a:gd name="T19" fmla="*/ 19 h 48"/>
                <a:gd name="T20" fmla="*/ 19 w 48"/>
                <a:gd name="T21" fmla="*/ 8 h 48"/>
                <a:gd name="T22" fmla="*/ 24 w 48"/>
                <a:gd name="T23" fmla="*/ 11 h 48"/>
                <a:gd name="T24" fmla="*/ 21 w 48"/>
                <a:gd name="T25" fmla="*/ 1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1" y="16"/>
                  </a:moveTo>
                  <a:cubicBezTo>
                    <a:pt x="19" y="17"/>
                    <a:pt x="17" y="19"/>
                    <a:pt x="16" y="21"/>
                  </a:cubicBezTo>
                  <a:cubicBezTo>
                    <a:pt x="15" y="23"/>
                    <a:pt x="14" y="24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9" y="23"/>
                    <a:pt x="8" y="21"/>
                    <a:pt x="8" y="19"/>
                  </a:cubicBezTo>
                  <a:cubicBezTo>
                    <a:pt x="10" y="14"/>
                    <a:pt x="14" y="10"/>
                    <a:pt x="19" y="8"/>
                  </a:cubicBezTo>
                  <a:cubicBezTo>
                    <a:pt x="21" y="7"/>
                    <a:pt x="23" y="8"/>
                    <a:pt x="24" y="11"/>
                  </a:cubicBezTo>
                  <a:cubicBezTo>
                    <a:pt x="25" y="13"/>
                    <a:pt x="24" y="15"/>
                    <a:pt x="21" y="16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" name="Freeform 91">
              <a:extLst>
                <a:ext uri="{FF2B5EF4-FFF2-40B4-BE49-F238E27FC236}">
                  <a16:creationId xmlns:a16="http://schemas.microsoft.com/office/drawing/2014/main" id="{22475DEE-F59B-BE86-F2B2-A20727AEFB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50101" y="3190875"/>
              <a:ext cx="541338" cy="539750"/>
            </a:xfrm>
            <a:custGeom>
              <a:avLst/>
              <a:gdLst>
                <a:gd name="T0" fmla="*/ 179 w 192"/>
                <a:gd name="T1" fmla="*/ 47 h 192"/>
                <a:gd name="T2" fmla="*/ 185 w 192"/>
                <a:gd name="T3" fmla="*/ 41 h 192"/>
                <a:gd name="T4" fmla="*/ 192 w 192"/>
                <a:gd name="T5" fmla="*/ 24 h 192"/>
                <a:gd name="T6" fmla="*/ 185 w 192"/>
                <a:gd name="T7" fmla="*/ 7 h 192"/>
                <a:gd name="T8" fmla="*/ 168 w 192"/>
                <a:gd name="T9" fmla="*/ 0 h 192"/>
                <a:gd name="T10" fmla="*/ 151 w 192"/>
                <a:gd name="T11" fmla="*/ 7 h 192"/>
                <a:gd name="T12" fmla="*/ 145 w 192"/>
                <a:gd name="T13" fmla="*/ 13 h 192"/>
                <a:gd name="T14" fmla="*/ 96 w 192"/>
                <a:gd name="T15" fmla="*/ 0 h 192"/>
                <a:gd name="T16" fmla="*/ 47 w 192"/>
                <a:gd name="T17" fmla="*/ 13 h 192"/>
                <a:gd name="T18" fmla="*/ 41 w 192"/>
                <a:gd name="T19" fmla="*/ 7 h 192"/>
                <a:gd name="T20" fmla="*/ 24 w 192"/>
                <a:gd name="T21" fmla="*/ 0 h 192"/>
                <a:gd name="T22" fmla="*/ 7 w 192"/>
                <a:gd name="T23" fmla="*/ 7 h 192"/>
                <a:gd name="T24" fmla="*/ 0 w 192"/>
                <a:gd name="T25" fmla="*/ 24 h 192"/>
                <a:gd name="T26" fmla="*/ 7 w 192"/>
                <a:gd name="T27" fmla="*/ 41 h 192"/>
                <a:gd name="T28" fmla="*/ 14 w 192"/>
                <a:gd name="T29" fmla="*/ 47 h 192"/>
                <a:gd name="T30" fmla="*/ 0 w 192"/>
                <a:gd name="T31" fmla="*/ 96 h 192"/>
                <a:gd name="T32" fmla="*/ 13 w 192"/>
                <a:gd name="T33" fmla="*/ 145 h 192"/>
                <a:gd name="T34" fmla="*/ 7 w 192"/>
                <a:gd name="T35" fmla="*/ 151 h 192"/>
                <a:gd name="T36" fmla="*/ 0 w 192"/>
                <a:gd name="T37" fmla="*/ 168 h 192"/>
                <a:gd name="T38" fmla="*/ 7 w 192"/>
                <a:gd name="T39" fmla="*/ 185 h 192"/>
                <a:gd name="T40" fmla="*/ 24 w 192"/>
                <a:gd name="T41" fmla="*/ 192 h 192"/>
                <a:gd name="T42" fmla="*/ 41 w 192"/>
                <a:gd name="T43" fmla="*/ 185 h 192"/>
                <a:gd name="T44" fmla="*/ 47 w 192"/>
                <a:gd name="T45" fmla="*/ 179 h 192"/>
                <a:gd name="T46" fmla="*/ 96 w 192"/>
                <a:gd name="T47" fmla="*/ 192 h 192"/>
                <a:gd name="T48" fmla="*/ 145 w 192"/>
                <a:gd name="T49" fmla="*/ 179 h 192"/>
                <a:gd name="T50" fmla="*/ 151 w 192"/>
                <a:gd name="T51" fmla="*/ 185 h 192"/>
                <a:gd name="T52" fmla="*/ 168 w 192"/>
                <a:gd name="T53" fmla="*/ 192 h 192"/>
                <a:gd name="T54" fmla="*/ 185 w 192"/>
                <a:gd name="T55" fmla="*/ 185 h 192"/>
                <a:gd name="T56" fmla="*/ 192 w 192"/>
                <a:gd name="T57" fmla="*/ 168 h 192"/>
                <a:gd name="T58" fmla="*/ 185 w 192"/>
                <a:gd name="T59" fmla="*/ 151 h 192"/>
                <a:gd name="T60" fmla="*/ 179 w 192"/>
                <a:gd name="T61" fmla="*/ 145 h 192"/>
                <a:gd name="T62" fmla="*/ 192 w 192"/>
                <a:gd name="T63" fmla="*/ 96 h 192"/>
                <a:gd name="T64" fmla="*/ 179 w 192"/>
                <a:gd name="T65" fmla="*/ 47 h 192"/>
                <a:gd name="T66" fmla="*/ 96 w 192"/>
                <a:gd name="T67" fmla="*/ 176 h 192"/>
                <a:gd name="T68" fmla="*/ 16 w 192"/>
                <a:gd name="T69" fmla="*/ 96 h 192"/>
                <a:gd name="T70" fmla="*/ 96 w 192"/>
                <a:gd name="T71" fmla="*/ 16 h 192"/>
                <a:gd name="T72" fmla="*/ 176 w 192"/>
                <a:gd name="T73" fmla="*/ 96 h 192"/>
                <a:gd name="T74" fmla="*/ 96 w 192"/>
                <a:gd name="T75" fmla="*/ 17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2" h="192">
                  <a:moveTo>
                    <a:pt x="179" y="47"/>
                  </a:moveTo>
                  <a:cubicBezTo>
                    <a:pt x="185" y="41"/>
                    <a:pt x="185" y="41"/>
                    <a:pt x="185" y="41"/>
                  </a:cubicBezTo>
                  <a:cubicBezTo>
                    <a:pt x="190" y="36"/>
                    <a:pt x="192" y="30"/>
                    <a:pt x="192" y="24"/>
                  </a:cubicBezTo>
                  <a:cubicBezTo>
                    <a:pt x="192" y="17"/>
                    <a:pt x="190" y="11"/>
                    <a:pt x="185" y="7"/>
                  </a:cubicBezTo>
                  <a:cubicBezTo>
                    <a:pt x="181" y="2"/>
                    <a:pt x="175" y="0"/>
                    <a:pt x="168" y="0"/>
                  </a:cubicBezTo>
                  <a:cubicBezTo>
                    <a:pt x="162" y="0"/>
                    <a:pt x="156" y="2"/>
                    <a:pt x="151" y="7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30" y="5"/>
                    <a:pt x="113" y="0"/>
                    <a:pt x="96" y="0"/>
                  </a:cubicBezTo>
                  <a:cubicBezTo>
                    <a:pt x="79" y="0"/>
                    <a:pt x="62" y="5"/>
                    <a:pt x="47" y="13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7" y="2"/>
                    <a:pt x="31" y="0"/>
                    <a:pt x="24" y="0"/>
                  </a:cubicBezTo>
                  <a:cubicBezTo>
                    <a:pt x="18" y="0"/>
                    <a:pt x="12" y="2"/>
                    <a:pt x="7" y="7"/>
                  </a:cubicBezTo>
                  <a:cubicBezTo>
                    <a:pt x="3" y="11"/>
                    <a:pt x="0" y="17"/>
                    <a:pt x="0" y="24"/>
                  </a:cubicBezTo>
                  <a:cubicBezTo>
                    <a:pt x="0" y="30"/>
                    <a:pt x="3" y="36"/>
                    <a:pt x="7" y="41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5" y="62"/>
                    <a:pt x="0" y="79"/>
                    <a:pt x="0" y="96"/>
                  </a:cubicBezTo>
                  <a:cubicBezTo>
                    <a:pt x="0" y="113"/>
                    <a:pt x="5" y="130"/>
                    <a:pt x="13" y="145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3" y="155"/>
                    <a:pt x="0" y="161"/>
                    <a:pt x="0" y="168"/>
                  </a:cubicBezTo>
                  <a:cubicBezTo>
                    <a:pt x="0" y="174"/>
                    <a:pt x="3" y="180"/>
                    <a:pt x="7" y="185"/>
                  </a:cubicBezTo>
                  <a:cubicBezTo>
                    <a:pt x="12" y="189"/>
                    <a:pt x="18" y="192"/>
                    <a:pt x="24" y="192"/>
                  </a:cubicBezTo>
                  <a:cubicBezTo>
                    <a:pt x="31" y="192"/>
                    <a:pt x="37" y="189"/>
                    <a:pt x="41" y="185"/>
                  </a:cubicBezTo>
                  <a:cubicBezTo>
                    <a:pt x="47" y="179"/>
                    <a:pt x="47" y="179"/>
                    <a:pt x="47" y="179"/>
                  </a:cubicBezTo>
                  <a:cubicBezTo>
                    <a:pt x="62" y="187"/>
                    <a:pt x="79" y="192"/>
                    <a:pt x="96" y="192"/>
                  </a:cubicBezTo>
                  <a:cubicBezTo>
                    <a:pt x="113" y="192"/>
                    <a:pt x="130" y="187"/>
                    <a:pt x="145" y="179"/>
                  </a:cubicBezTo>
                  <a:cubicBezTo>
                    <a:pt x="151" y="185"/>
                    <a:pt x="151" y="185"/>
                    <a:pt x="151" y="185"/>
                  </a:cubicBezTo>
                  <a:cubicBezTo>
                    <a:pt x="156" y="189"/>
                    <a:pt x="162" y="192"/>
                    <a:pt x="168" y="192"/>
                  </a:cubicBezTo>
                  <a:cubicBezTo>
                    <a:pt x="175" y="192"/>
                    <a:pt x="181" y="189"/>
                    <a:pt x="185" y="185"/>
                  </a:cubicBezTo>
                  <a:cubicBezTo>
                    <a:pt x="190" y="180"/>
                    <a:pt x="192" y="174"/>
                    <a:pt x="192" y="168"/>
                  </a:cubicBezTo>
                  <a:cubicBezTo>
                    <a:pt x="192" y="161"/>
                    <a:pt x="190" y="155"/>
                    <a:pt x="185" y="151"/>
                  </a:cubicBezTo>
                  <a:cubicBezTo>
                    <a:pt x="179" y="145"/>
                    <a:pt x="179" y="145"/>
                    <a:pt x="179" y="145"/>
                  </a:cubicBezTo>
                  <a:cubicBezTo>
                    <a:pt x="188" y="130"/>
                    <a:pt x="192" y="113"/>
                    <a:pt x="192" y="96"/>
                  </a:cubicBezTo>
                  <a:cubicBezTo>
                    <a:pt x="192" y="79"/>
                    <a:pt x="188" y="62"/>
                    <a:pt x="179" y="47"/>
                  </a:cubicBezTo>
                  <a:close/>
                  <a:moveTo>
                    <a:pt x="96" y="176"/>
                  </a:moveTo>
                  <a:cubicBezTo>
                    <a:pt x="52" y="176"/>
                    <a:pt x="16" y="140"/>
                    <a:pt x="16" y="96"/>
                  </a:cubicBezTo>
                  <a:cubicBezTo>
                    <a:pt x="16" y="52"/>
                    <a:pt x="52" y="16"/>
                    <a:pt x="96" y="16"/>
                  </a:cubicBezTo>
                  <a:cubicBezTo>
                    <a:pt x="140" y="16"/>
                    <a:pt x="176" y="52"/>
                    <a:pt x="176" y="96"/>
                  </a:cubicBezTo>
                  <a:cubicBezTo>
                    <a:pt x="176" y="140"/>
                    <a:pt x="140" y="176"/>
                    <a:pt x="96" y="176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" name="Freeform 92">
              <a:extLst>
                <a:ext uri="{FF2B5EF4-FFF2-40B4-BE49-F238E27FC236}">
                  <a16:creationId xmlns:a16="http://schemas.microsoft.com/office/drawing/2014/main" id="{A4F740B8-DFC3-577F-B009-721B982496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8363" y="3257550"/>
              <a:ext cx="404813" cy="406400"/>
            </a:xfrm>
            <a:custGeom>
              <a:avLst/>
              <a:gdLst>
                <a:gd name="T0" fmla="*/ 72 w 144"/>
                <a:gd name="T1" fmla="*/ 0 h 144"/>
                <a:gd name="T2" fmla="*/ 0 w 144"/>
                <a:gd name="T3" fmla="*/ 72 h 144"/>
                <a:gd name="T4" fmla="*/ 72 w 144"/>
                <a:gd name="T5" fmla="*/ 144 h 144"/>
                <a:gd name="T6" fmla="*/ 144 w 144"/>
                <a:gd name="T7" fmla="*/ 72 h 144"/>
                <a:gd name="T8" fmla="*/ 72 w 144"/>
                <a:gd name="T9" fmla="*/ 0 h 144"/>
                <a:gd name="T10" fmla="*/ 104 w 144"/>
                <a:gd name="T11" fmla="*/ 72 h 144"/>
                <a:gd name="T12" fmla="*/ 72 w 144"/>
                <a:gd name="T13" fmla="*/ 104 h 144"/>
                <a:gd name="T14" fmla="*/ 40 w 144"/>
                <a:gd name="T15" fmla="*/ 72 h 144"/>
                <a:gd name="T16" fmla="*/ 47 w 144"/>
                <a:gd name="T17" fmla="*/ 52 h 144"/>
                <a:gd name="T18" fmla="*/ 41 w 144"/>
                <a:gd name="T19" fmla="*/ 47 h 144"/>
                <a:gd name="T20" fmla="*/ 41 w 144"/>
                <a:gd name="T21" fmla="*/ 41 h 144"/>
                <a:gd name="T22" fmla="*/ 47 w 144"/>
                <a:gd name="T23" fmla="*/ 41 h 144"/>
                <a:gd name="T24" fmla="*/ 53 w 144"/>
                <a:gd name="T25" fmla="*/ 47 h 144"/>
                <a:gd name="T26" fmla="*/ 72 w 144"/>
                <a:gd name="T27" fmla="*/ 40 h 144"/>
                <a:gd name="T28" fmla="*/ 92 w 144"/>
                <a:gd name="T29" fmla="*/ 47 h 144"/>
                <a:gd name="T30" fmla="*/ 98 w 144"/>
                <a:gd name="T31" fmla="*/ 41 h 144"/>
                <a:gd name="T32" fmla="*/ 103 w 144"/>
                <a:gd name="T33" fmla="*/ 41 h 144"/>
                <a:gd name="T34" fmla="*/ 103 w 144"/>
                <a:gd name="T35" fmla="*/ 47 h 144"/>
                <a:gd name="T36" fmla="*/ 97 w 144"/>
                <a:gd name="T37" fmla="*/ 52 h 144"/>
                <a:gd name="T38" fmla="*/ 104 w 144"/>
                <a:gd name="T39" fmla="*/ 7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4" h="144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112"/>
                    <a:pt x="32" y="144"/>
                    <a:pt x="72" y="144"/>
                  </a:cubicBezTo>
                  <a:cubicBezTo>
                    <a:pt x="112" y="144"/>
                    <a:pt x="144" y="11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lose/>
                  <a:moveTo>
                    <a:pt x="104" y="72"/>
                  </a:moveTo>
                  <a:cubicBezTo>
                    <a:pt x="104" y="90"/>
                    <a:pt x="90" y="104"/>
                    <a:pt x="72" y="104"/>
                  </a:cubicBezTo>
                  <a:cubicBezTo>
                    <a:pt x="55" y="104"/>
                    <a:pt x="40" y="90"/>
                    <a:pt x="40" y="72"/>
                  </a:cubicBezTo>
                  <a:cubicBezTo>
                    <a:pt x="40" y="64"/>
                    <a:pt x="43" y="58"/>
                    <a:pt x="47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0" y="45"/>
                    <a:pt x="40" y="43"/>
                    <a:pt x="41" y="41"/>
                  </a:cubicBezTo>
                  <a:cubicBezTo>
                    <a:pt x="43" y="39"/>
                    <a:pt x="45" y="39"/>
                    <a:pt x="47" y="41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8" y="42"/>
                    <a:pt x="65" y="40"/>
                    <a:pt x="72" y="40"/>
                  </a:cubicBezTo>
                  <a:cubicBezTo>
                    <a:pt x="80" y="40"/>
                    <a:pt x="86" y="42"/>
                    <a:pt x="92" y="47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9" y="39"/>
                    <a:pt x="102" y="39"/>
                    <a:pt x="103" y="41"/>
                  </a:cubicBezTo>
                  <a:cubicBezTo>
                    <a:pt x="105" y="43"/>
                    <a:pt x="105" y="45"/>
                    <a:pt x="103" y="47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102" y="58"/>
                    <a:pt x="104" y="65"/>
                    <a:pt x="104" y="72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03DFE1F3-B468-7DEA-B4C4-BF84A7F30AF0}"/>
              </a:ext>
            </a:extLst>
          </p:cNvPr>
          <p:cNvSpPr txBox="1"/>
          <p:nvPr/>
        </p:nvSpPr>
        <p:spPr>
          <a:xfrm>
            <a:off x="5830570" y="3602355"/>
            <a:ext cx="502285" cy="400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005CA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EFCFBD"/>
                </a:solidFill>
                <a:effectLst/>
                <a:uLnTx/>
                <a:uFillTx/>
                <a:latin typeface="三极拙楷简体" panose="00000500000000000000" charset="-122"/>
                <a:ea typeface="三极拙楷简体" panose="00000500000000000000" charset="-122"/>
              </a:rPr>
              <a:t>03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EFCFBD"/>
              </a:solidFill>
              <a:effectLst/>
              <a:uLnTx/>
              <a:uFillTx/>
              <a:latin typeface="三极拙楷简体" panose="00000500000000000000" charset="-122"/>
              <a:ea typeface="三极拙楷简体" panose="00000500000000000000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B7AEA21-2C27-8E27-A43B-788551C51663}"/>
              </a:ext>
            </a:extLst>
          </p:cNvPr>
          <p:cNvGrpSpPr/>
          <p:nvPr/>
        </p:nvGrpSpPr>
        <p:grpSpPr>
          <a:xfrm>
            <a:off x="5730875" y="4383405"/>
            <a:ext cx="793750" cy="466725"/>
            <a:chOff x="5687624" y="1413289"/>
            <a:chExt cx="761726" cy="448071"/>
          </a:xfrm>
          <a:solidFill>
            <a:srgbClr val="EFCFBD"/>
          </a:solidFill>
        </p:grpSpPr>
        <p:sp>
          <p:nvSpPr>
            <p:cNvPr id="20" name="任意多边形 20">
              <a:extLst>
                <a:ext uri="{FF2B5EF4-FFF2-40B4-BE49-F238E27FC236}">
                  <a16:creationId xmlns:a16="http://schemas.microsoft.com/office/drawing/2014/main" id="{0F084E7D-C005-BE24-4B48-309F5BB786BB}"/>
                </a:ext>
              </a:extLst>
            </p:cNvPr>
            <p:cNvSpPr/>
            <p:nvPr/>
          </p:nvSpPr>
          <p:spPr>
            <a:xfrm rot="2700000">
              <a:off x="5812942" y="1413289"/>
              <a:ext cx="448071" cy="448071"/>
            </a:xfrm>
            <a:custGeom>
              <a:avLst/>
              <a:gdLst>
                <a:gd name="connsiteX0" fmla="*/ 704234 w 1072230"/>
                <a:gd name="connsiteY0" fmla="*/ 548838 h 1072230"/>
                <a:gd name="connsiteX1" fmla="*/ 693389 w 1072230"/>
                <a:gd name="connsiteY1" fmla="*/ 602554 h 1072230"/>
                <a:gd name="connsiteX2" fmla="*/ 602554 w 1072230"/>
                <a:gd name="connsiteY2" fmla="*/ 693389 h 1072230"/>
                <a:gd name="connsiteX3" fmla="*/ 568998 w 1072230"/>
                <a:gd name="connsiteY3" fmla="*/ 700164 h 1072230"/>
                <a:gd name="connsiteX4" fmla="*/ 568998 w 1072230"/>
                <a:gd name="connsiteY4" fmla="*/ 879092 h 1072230"/>
                <a:gd name="connsiteX5" fmla="*/ 598094 w 1072230"/>
                <a:gd name="connsiteY5" fmla="*/ 876524 h 1072230"/>
                <a:gd name="connsiteX6" fmla="*/ 879131 w 1072230"/>
                <a:gd name="connsiteY6" fmla="*/ 602427 h 1072230"/>
                <a:gd name="connsiteX7" fmla="*/ 884533 w 1072230"/>
                <a:gd name="connsiteY7" fmla="*/ 548838 h 1072230"/>
                <a:gd name="connsiteX8" fmla="*/ 187697 w 1072230"/>
                <a:gd name="connsiteY8" fmla="*/ 548838 h 1072230"/>
                <a:gd name="connsiteX9" fmla="*/ 193099 w 1072230"/>
                <a:gd name="connsiteY9" fmla="*/ 602427 h 1072230"/>
                <a:gd name="connsiteX10" fmla="*/ 474136 w 1072230"/>
                <a:gd name="connsiteY10" fmla="*/ 876524 h 1072230"/>
                <a:gd name="connsiteX11" fmla="*/ 509616 w 1072230"/>
                <a:gd name="connsiteY11" fmla="*/ 879655 h 1072230"/>
                <a:gd name="connsiteX12" fmla="*/ 509616 w 1072230"/>
                <a:gd name="connsiteY12" fmla="*/ 701453 h 1072230"/>
                <a:gd name="connsiteX13" fmla="*/ 469676 w 1072230"/>
                <a:gd name="connsiteY13" fmla="*/ 693389 h 1072230"/>
                <a:gd name="connsiteX14" fmla="*/ 378841 w 1072230"/>
                <a:gd name="connsiteY14" fmla="*/ 602554 h 1072230"/>
                <a:gd name="connsiteX15" fmla="*/ 367996 w 1072230"/>
                <a:gd name="connsiteY15" fmla="*/ 548838 h 1072230"/>
                <a:gd name="connsiteX16" fmla="*/ 536115 w 1072230"/>
                <a:gd name="connsiteY16" fmla="*/ 450771 h 1072230"/>
                <a:gd name="connsiteX17" fmla="*/ 450771 w 1072230"/>
                <a:gd name="connsiteY17" fmla="*/ 536115 h 1072230"/>
                <a:gd name="connsiteX18" fmla="*/ 536115 w 1072230"/>
                <a:gd name="connsiteY18" fmla="*/ 621459 h 1072230"/>
                <a:gd name="connsiteX19" fmla="*/ 621459 w 1072230"/>
                <a:gd name="connsiteY19" fmla="*/ 536115 h 1072230"/>
                <a:gd name="connsiteX20" fmla="*/ 536115 w 1072230"/>
                <a:gd name="connsiteY20" fmla="*/ 450771 h 1072230"/>
                <a:gd name="connsiteX21" fmla="*/ 568998 w 1072230"/>
                <a:gd name="connsiteY21" fmla="*/ 185050 h 1072230"/>
                <a:gd name="connsiteX22" fmla="*/ 568998 w 1072230"/>
                <a:gd name="connsiteY22" fmla="*/ 372066 h 1072230"/>
                <a:gd name="connsiteX23" fmla="*/ 602554 w 1072230"/>
                <a:gd name="connsiteY23" fmla="*/ 378841 h 1072230"/>
                <a:gd name="connsiteX24" fmla="*/ 693389 w 1072230"/>
                <a:gd name="connsiteY24" fmla="*/ 469676 h 1072230"/>
                <a:gd name="connsiteX25" fmla="*/ 697383 w 1072230"/>
                <a:gd name="connsiteY25" fmla="*/ 489456 h 1072230"/>
                <a:gd name="connsiteX26" fmla="*/ 882502 w 1072230"/>
                <a:gd name="connsiteY26" fmla="*/ 489456 h 1072230"/>
                <a:gd name="connsiteX27" fmla="*/ 880775 w 1072230"/>
                <a:gd name="connsiteY27" fmla="*/ 469885 h 1072230"/>
                <a:gd name="connsiteX28" fmla="*/ 606678 w 1072230"/>
                <a:gd name="connsiteY28" fmla="*/ 188848 h 1072230"/>
                <a:gd name="connsiteX29" fmla="*/ 509616 w 1072230"/>
                <a:gd name="connsiteY29" fmla="*/ 184073 h 1072230"/>
                <a:gd name="connsiteX30" fmla="*/ 474136 w 1072230"/>
                <a:gd name="connsiteY30" fmla="*/ 187204 h 1072230"/>
                <a:gd name="connsiteX31" fmla="*/ 193099 w 1072230"/>
                <a:gd name="connsiteY31" fmla="*/ 461301 h 1072230"/>
                <a:gd name="connsiteX32" fmla="*/ 190261 w 1072230"/>
                <a:gd name="connsiteY32" fmla="*/ 489456 h 1072230"/>
                <a:gd name="connsiteX33" fmla="*/ 374847 w 1072230"/>
                <a:gd name="connsiteY33" fmla="*/ 489456 h 1072230"/>
                <a:gd name="connsiteX34" fmla="*/ 378841 w 1072230"/>
                <a:gd name="connsiteY34" fmla="*/ 469676 h 1072230"/>
                <a:gd name="connsiteX35" fmla="*/ 469676 w 1072230"/>
                <a:gd name="connsiteY35" fmla="*/ 378841 h 1072230"/>
                <a:gd name="connsiteX36" fmla="*/ 509616 w 1072230"/>
                <a:gd name="connsiteY36" fmla="*/ 370777 h 1072230"/>
                <a:gd name="connsiteX37" fmla="*/ 536115 w 1072230"/>
                <a:gd name="connsiteY37" fmla="*/ 0 h 1072230"/>
                <a:gd name="connsiteX38" fmla="*/ 560453 w 1072230"/>
                <a:gd name="connsiteY38" fmla="*/ 2453 h 1072230"/>
                <a:gd name="connsiteX39" fmla="*/ 594600 w 1072230"/>
                <a:gd name="connsiteY39" fmla="*/ 91894 h 1072230"/>
                <a:gd name="connsiteX40" fmla="*/ 651562 w 1072230"/>
                <a:gd name="connsiteY40" fmla="*/ 13189 h 1072230"/>
                <a:gd name="connsiteX41" fmla="*/ 697807 w 1072230"/>
                <a:gd name="connsiteY41" fmla="*/ 27545 h 1072230"/>
                <a:gd name="connsiteX42" fmla="*/ 707577 w 1072230"/>
                <a:gd name="connsiteY42" fmla="*/ 122165 h 1072230"/>
                <a:gd name="connsiteX43" fmla="*/ 781521 w 1072230"/>
                <a:gd name="connsiteY43" fmla="*/ 62065 h 1072230"/>
                <a:gd name="connsiteX44" fmla="*/ 824168 w 1072230"/>
                <a:gd name="connsiteY44" fmla="*/ 85213 h 1072230"/>
                <a:gd name="connsiteX45" fmla="*/ 808874 w 1072230"/>
                <a:gd name="connsiteY45" fmla="*/ 180650 h 1072230"/>
                <a:gd name="connsiteX46" fmla="*/ 896385 w 1072230"/>
                <a:gd name="connsiteY46" fmla="*/ 141496 h 1072230"/>
                <a:gd name="connsiteX47" fmla="*/ 915206 w 1072230"/>
                <a:gd name="connsiteY47" fmla="*/ 157025 h 1072230"/>
                <a:gd name="connsiteX48" fmla="*/ 930734 w 1072230"/>
                <a:gd name="connsiteY48" fmla="*/ 175845 h 1072230"/>
                <a:gd name="connsiteX49" fmla="*/ 891580 w 1072230"/>
                <a:gd name="connsiteY49" fmla="*/ 263356 h 1072230"/>
                <a:gd name="connsiteX50" fmla="*/ 987017 w 1072230"/>
                <a:gd name="connsiteY50" fmla="*/ 248062 h 1072230"/>
                <a:gd name="connsiteX51" fmla="*/ 1010166 w 1072230"/>
                <a:gd name="connsiteY51" fmla="*/ 290710 h 1072230"/>
                <a:gd name="connsiteX52" fmla="*/ 950065 w 1072230"/>
                <a:gd name="connsiteY52" fmla="*/ 364653 h 1072230"/>
                <a:gd name="connsiteX53" fmla="*/ 1044685 w 1072230"/>
                <a:gd name="connsiteY53" fmla="*/ 374423 h 1072230"/>
                <a:gd name="connsiteX54" fmla="*/ 1059041 w 1072230"/>
                <a:gd name="connsiteY54" fmla="*/ 420668 h 1072230"/>
                <a:gd name="connsiteX55" fmla="*/ 980336 w 1072230"/>
                <a:gd name="connsiteY55" fmla="*/ 477630 h 1072230"/>
                <a:gd name="connsiteX56" fmla="*/ 1069777 w 1072230"/>
                <a:gd name="connsiteY56" fmla="*/ 511777 h 1072230"/>
                <a:gd name="connsiteX57" fmla="*/ 1072230 w 1072230"/>
                <a:gd name="connsiteY57" fmla="*/ 536115 h 1072230"/>
                <a:gd name="connsiteX58" fmla="*/ 1069777 w 1072230"/>
                <a:gd name="connsiteY58" fmla="*/ 560453 h 1072230"/>
                <a:gd name="connsiteX59" fmla="*/ 980336 w 1072230"/>
                <a:gd name="connsiteY59" fmla="*/ 594600 h 1072230"/>
                <a:gd name="connsiteX60" fmla="*/ 1059041 w 1072230"/>
                <a:gd name="connsiteY60" fmla="*/ 651562 h 1072230"/>
                <a:gd name="connsiteX61" fmla="*/ 1044685 w 1072230"/>
                <a:gd name="connsiteY61" fmla="*/ 697807 h 1072230"/>
                <a:gd name="connsiteX62" fmla="*/ 950065 w 1072230"/>
                <a:gd name="connsiteY62" fmla="*/ 707577 h 1072230"/>
                <a:gd name="connsiteX63" fmla="*/ 1010166 w 1072230"/>
                <a:gd name="connsiteY63" fmla="*/ 781521 h 1072230"/>
                <a:gd name="connsiteX64" fmla="*/ 987017 w 1072230"/>
                <a:gd name="connsiteY64" fmla="*/ 824168 h 1072230"/>
                <a:gd name="connsiteX65" fmla="*/ 891580 w 1072230"/>
                <a:gd name="connsiteY65" fmla="*/ 808874 h 1072230"/>
                <a:gd name="connsiteX66" fmla="*/ 930734 w 1072230"/>
                <a:gd name="connsiteY66" fmla="*/ 896385 h 1072230"/>
                <a:gd name="connsiteX67" fmla="*/ 915206 w 1072230"/>
                <a:gd name="connsiteY67" fmla="*/ 915206 h 1072230"/>
                <a:gd name="connsiteX68" fmla="*/ 896385 w 1072230"/>
                <a:gd name="connsiteY68" fmla="*/ 930734 h 1072230"/>
                <a:gd name="connsiteX69" fmla="*/ 808874 w 1072230"/>
                <a:gd name="connsiteY69" fmla="*/ 891580 h 1072230"/>
                <a:gd name="connsiteX70" fmla="*/ 824168 w 1072230"/>
                <a:gd name="connsiteY70" fmla="*/ 987017 h 1072230"/>
                <a:gd name="connsiteX71" fmla="*/ 781520 w 1072230"/>
                <a:gd name="connsiteY71" fmla="*/ 1010166 h 1072230"/>
                <a:gd name="connsiteX72" fmla="*/ 707577 w 1072230"/>
                <a:gd name="connsiteY72" fmla="*/ 950065 h 1072230"/>
                <a:gd name="connsiteX73" fmla="*/ 697807 w 1072230"/>
                <a:gd name="connsiteY73" fmla="*/ 1044685 h 1072230"/>
                <a:gd name="connsiteX74" fmla="*/ 651562 w 1072230"/>
                <a:gd name="connsiteY74" fmla="*/ 1059041 h 1072230"/>
                <a:gd name="connsiteX75" fmla="*/ 594600 w 1072230"/>
                <a:gd name="connsiteY75" fmla="*/ 980336 h 1072230"/>
                <a:gd name="connsiteX76" fmla="*/ 560453 w 1072230"/>
                <a:gd name="connsiteY76" fmla="*/ 1069777 h 1072230"/>
                <a:gd name="connsiteX77" fmla="*/ 536115 w 1072230"/>
                <a:gd name="connsiteY77" fmla="*/ 1072230 h 1072230"/>
                <a:gd name="connsiteX78" fmla="*/ 511777 w 1072230"/>
                <a:gd name="connsiteY78" fmla="*/ 1069777 h 1072230"/>
                <a:gd name="connsiteX79" fmla="*/ 477630 w 1072230"/>
                <a:gd name="connsiteY79" fmla="*/ 980336 h 1072230"/>
                <a:gd name="connsiteX80" fmla="*/ 420668 w 1072230"/>
                <a:gd name="connsiteY80" fmla="*/ 1059041 h 1072230"/>
                <a:gd name="connsiteX81" fmla="*/ 374423 w 1072230"/>
                <a:gd name="connsiteY81" fmla="*/ 1044685 h 1072230"/>
                <a:gd name="connsiteX82" fmla="*/ 364653 w 1072230"/>
                <a:gd name="connsiteY82" fmla="*/ 950065 h 1072230"/>
                <a:gd name="connsiteX83" fmla="*/ 290710 w 1072230"/>
                <a:gd name="connsiteY83" fmla="*/ 1010166 h 1072230"/>
                <a:gd name="connsiteX84" fmla="*/ 248062 w 1072230"/>
                <a:gd name="connsiteY84" fmla="*/ 987017 h 1072230"/>
                <a:gd name="connsiteX85" fmla="*/ 263356 w 1072230"/>
                <a:gd name="connsiteY85" fmla="*/ 891580 h 1072230"/>
                <a:gd name="connsiteX86" fmla="*/ 175845 w 1072230"/>
                <a:gd name="connsiteY86" fmla="*/ 930734 h 1072230"/>
                <a:gd name="connsiteX87" fmla="*/ 157025 w 1072230"/>
                <a:gd name="connsiteY87" fmla="*/ 915206 h 1072230"/>
                <a:gd name="connsiteX88" fmla="*/ 141496 w 1072230"/>
                <a:gd name="connsiteY88" fmla="*/ 896385 h 1072230"/>
                <a:gd name="connsiteX89" fmla="*/ 180650 w 1072230"/>
                <a:gd name="connsiteY89" fmla="*/ 808874 h 1072230"/>
                <a:gd name="connsiteX90" fmla="*/ 85213 w 1072230"/>
                <a:gd name="connsiteY90" fmla="*/ 824168 h 1072230"/>
                <a:gd name="connsiteX91" fmla="*/ 62065 w 1072230"/>
                <a:gd name="connsiteY91" fmla="*/ 781521 h 1072230"/>
                <a:gd name="connsiteX92" fmla="*/ 122165 w 1072230"/>
                <a:gd name="connsiteY92" fmla="*/ 707577 h 1072230"/>
                <a:gd name="connsiteX93" fmla="*/ 27545 w 1072230"/>
                <a:gd name="connsiteY93" fmla="*/ 697807 h 1072230"/>
                <a:gd name="connsiteX94" fmla="*/ 13189 w 1072230"/>
                <a:gd name="connsiteY94" fmla="*/ 651562 h 1072230"/>
                <a:gd name="connsiteX95" fmla="*/ 91894 w 1072230"/>
                <a:gd name="connsiteY95" fmla="*/ 594600 h 1072230"/>
                <a:gd name="connsiteX96" fmla="*/ 2453 w 1072230"/>
                <a:gd name="connsiteY96" fmla="*/ 560453 h 1072230"/>
                <a:gd name="connsiteX97" fmla="*/ 0 w 1072230"/>
                <a:gd name="connsiteY97" fmla="*/ 536115 h 1072230"/>
                <a:gd name="connsiteX98" fmla="*/ 2453 w 1072230"/>
                <a:gd name="connsiteY98" fmla="*/ 511777 h 1072230"/>
                <a:gd name="connsiteX99" fmla="*/ 91894 w 1072230"/>
                <a:gd name="connsiteY99" fmla="*/ 477630 h 1072230"/>
                <a:gd name="connsiteX100" fmla="*/ 13189 w 1072230"/>
                <a:gd name="connsiteY100" fmla="*/ 420668 h 1072230"/>
                <a:gd name="connsiteX101" fmla="*/ 27545 w 1072230"/>
                <a:gd name="connsiteY101" fmla="*/ 374423 h 1072230"/>
                <a:gd name="connsiteX102" fmla="*/ 122165 w 1072230"/>
                <a:gd name="connsiteY102" fmla="*/ 364653 h 1072230"/>
                <a:gd name="connsiteX103" fmla="*/ 62065 w 1072230"/>
                <a:gd name="connsiteY103" fmla="*/ 290710 h 1072230"/>
                <a:gd name="connsiteX104" fmla="*/ 85213 w 1072230"/>
                <a:gd name="connsiteY104" fmla="*/ 248062 h 1072230"/>
                <a:gd name="connsiteX105" fmla="*/ 180650 w 1072230"/>
                <a:gd name="connsiteY105" fmla="*/ 263356 h 1072230"/>
                <a:gd name="connsiteX106" fmla="*/ 141496 w 1072230"/>
                <a:gd name="connsiteY106" fmla="*/ 175845 h 1072230"/>
                <a:gd name="connsiteX107" fmla="*/ 157025 w 1072230"/>
                <a:gd name="connsiteY107" fmla="*/ 157025 h 1072230"/>
                <a:gd name="connsiteX108" fmla="*/ 175845 w 1072230"/>
                <a:gd name="connsiteY108" fmla="*/ 141496 h 1072230"/>
                <a:gd name="connsiteX109" fmla="*/ 263356 w 1072230"/>
                <a:gd name="connsiteY109" fmla="*/ 180650 h 1072230"/>
                <a:gd name="connsiteX110" fmla="*/ 248062 w 1072230"/>
                <a:gd name="connsiteY110" fmla="*/ 85213 h 1072230"/>
                <a:gd name="connsiteX111" fmla="*/ 290710 w 1072230"/>
                <a:gd name="connsiteY111" fmla="*/ 62065 h 1072230"/>
                <a:gd name="connsiteX112" fmla="*/ 364653 w 1072230"/>
                <a:gd name="connsiteY112" fmla="*/ 122165 h 1072230"/>
                <a:gd name="connsiteX113" fmla="*/ 374423 w 1072230"/>
                <a:gd name="connsiteY113" fmla="*/ 27545 h 1072230"/>
                <a:gd name="connsiteX114" fmla="*/ 420668 w 1072230"/>
                <a:gd name="connsiteY114" fmla="*/ 13189 h 1072230"/>
                <a:gd name="connsiteX115" fmla="*/ 477630 w 1072230"/>
                <a:gd name="connsiteY115" fmla="*/ 91894 h 1072230"/>
                <a:gd name="connsiteX116" fmla="*/ 511777 w 1072230"/>
                <a:gd name="connsiteY116" fmla="*/ 2453 h 10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072230" h="1072230">
                  <a:moveTo>
                    <a:pt x="704234" y="548838"/>
                  </a:moveTo>
                  <a:lnTo>
                    <a:pt x="693389" y="602554"/>
                  </a:lnTo>
                  <a:cubicBezTo>
                    <a:pt x="676115" y="643396"/>
                    <a:pt x="643396" y="676115"/>
                    <a:pt x="602554" y="693389"/>
                  </a:cubicBezTo>
                  <a:lnTo>
                    <a:pt x="568998" y="700164"/>
                  </a:lnTo>
                  <a:lnTo>
                    <a:pt x="568998" y="879092"/>
                  </a:lnTo>
                  <a:lnTo>
                    <a:pt x="598094" y="876524"/>
                  </a:lnTo>
                  <a:cubicBezTo>
                    <a:pt x="738911" y="851371"/>
                    <a:pt x="850563" y="742032"/>
                    <a:pt x="879131" y="602427"/>
                  </a:cubicBezTo>
                  <a:lnTo>
                    <a:pt x="884533" y="548838"/>
                  </a:lnTo>
                  <a:close/>
                  <a:moveTo>
                    <a:pt x="187697" y="548838"/>
                  </a:moveTo>
                  <a:lnTo>
                    <a:pt x="193099" y="602427"/>
                  </a:lnTo>
                  <a:cubicBezTo>
                    <a:pt x="221667" y="742032"/>
                    <a:pt x="333319" y="851371"/>
                    <a:pt x="474136" y="876524"/>
                  </a:cubicBezTo>
                  <a:lnTo>
                    <a:pt x="509616" y="879655"/>
                  </a:lnTo>
                  <a:lnTo>
                    <a:pt x="509616" y="701453"/>
                  </a:lnTo>
                  <a:lnTo>
                    <a:pt x="469676" y="693389"/>
                  </a:lnTo>
                  <a:cubicBezTo>
                    <a:pt x="428834" y="676115"/>
                    <a:pt x="396115" y="643396"/>
                    <a:pt x="378841" y="602554"/>
                  </a:cubicBezTo>
                  <a:lnTo>
                    <a:pt x="367996" y="548838"/>
                  </a:lnTo>
                  <a:close/>
                  <a:moveTo>
                    <a:pt x="536115" y="450771"/>
                  </a:moveTo>
                  <a:cubicBezTo>
                    <a:pt x="488981" y="450771"/>
                    <a:pt x="450771" y="488981"/>
                    <a:pt x="450771" y="536115"/>
                  </a:cubicBezTo>
                  <a:cubicBezTo>
                    <a:pt x="450771" y="583249"/>
                    <a:pt x="488981" y="621459"/>
                    <a:pt x="536115" y="621459"/>
                  </a:cubicBezTo>
                  <a:cubicBezTo>
                    <a:pt x="583249" y="621459"/>
                    <a:pt x="621459" y="583249"/>
                    <a:pt x="621459" y="536115"/>
                  </a:cubicBezTo>
                  <a:cubicBezTo>
                    <a:pt x="621459" y="488981"/>
                    <a:pt x="583249" y="450771"/>
                    <a:pt x="536115" y="450771"/>
                  </a:cubicBezTo>
                  <a:close/>
                  <a:moveTo>
                    <a:pt x="568998" y="185050"/>
                  </a:moveTo>
                  <a:lnTo>
                    <a:pt x="568998" y="372066"/>
                  </a:lnTo>
                  <a:lnTo>
                    <a:pt x="602554" y="378841"/>
                  </a:lnTo>
                  <a:cubicBezTo>
                    <a:pt x="643396" y="396115"/>
                    <a:pt x="676115" y="428834"/>
                    <a:pt x="693389" y="469676"/>
                  </a:cubicBezTo>
                  <a:lnTo>
                    <a:pt x="697383" y="489456"/>
                  </a:lnTo>
                  <a:lnTo>
                    <a:pt x="882502" y="489456"/>
                  </a:lnTo>
                  <a:lnTo>
                    <a:pt x="880775" y="469885"/>
                  </a:lnTo>
                  <a:cubicBezTo>
                    <a:pt x="855622" y="329068"/>
                    <a:pt x="746282" y="217416"/>
                    <a:pt x="606678" y="188848"/>
                  </a:cubicBezTo>
                  <a:close/>
                  <a:moveTo>
                    <a:pt x="509616" y="184073"/>
                  </a:moveTo>
                  <a:lnTo>
                    <a:pt x="474136" y="187204"/>
                  </a:lnTo>
                  <a:cubicBezTo>
                    <a:pt x="333319" y="212357"/>
                    <a:pt x="221667" y="321696"/>
                    <a:pt x="193099" y="461301"/>
                  </a:cubicBezTo>
                  <a:lnTo>
                    <a:pt x="190261" y="489456"/>
                  </a:lnTo>
                  <a:lnTo>
                    <a:pt x="374847" y="489456"/>
                  </a:lnTo>
                  <a:lnTo>
                    <a:pt x="378841" y="469676"/>
                  </a:lnTo>
                  <a:cubicBezTo>
                    <a:pt x="396115" y="428834"/>
                    <a:pt x="428834" y="396115"/>
                    <a:pt x="469676" y="378841"/>
                  </a:cubicBezTo>
                  <a:lnTo>
                    <a:pt x="509616" y="370777"/>
                  </a:lnTo>
                  <a:close/>
                  <a:moveTo>
                    <a:pt x="536115" y="0"/>
                  </a:moveTo>
                  <a:lnTo>
                    <a:pt x="560453" y="2453"/>
                  </a:lnTo>
                  <a:lnTo>
                    <a:pt x="594600" y="91894"/>
                  </a:lnTo>
                  <a:lnTo>
                    <a:pt x="651562" y="13189"/>
                  </a:lnTo>
                  <a:lnTo>
                    <a:pt x="697807" y="27545"/>
                  </a:lnTo>
                  <a:lnTo>
                    <a:pt x="707577" y="122165"/>
                  </a:lnTo>
                  <a:lnTo>
                    <a:pt x="781521" y="62065"/>
                  </a:lnTo>
                  <a:lnTo>
                    <a:pt x="824168" y="85213"/>
                  </a:lnTo>
                  <a:lnTo>
                    <a:pt x="808874" y="180650"/>
                  </a:lnTo>
                  <a:lnTo>
                    <a:pt x="896385" y="141496"/>
                  </a:lnTo>
                  <a:lnTo>
                    <a:pt x="915206" y="157025"/>
                  </a:lnTo>
                  <a:lnTo>
                    <a:pt x="930734" y="175845"/>
                  </a:lnTo>
                  <a:lnTo>
                    <a:pt x="891580" y="263356"/>
                  </a:lnTo>
                  <a:lnTo>
                    <a:pt x="987017" y="248062"/>
                  </a:lnTo>
                  <a:lnTo>
                    <a:pt x="1010166" y="290710"/>
                  </a:lnTo>
                  <a:lnTo>
                    <a:pt x="950065" y="364653"/>
                  </a:lnTo>
                  <a:lnTo>
                    <a:pt x="1044685" y="374423"/>
                  </a:lnTo>
                  <a:lnTo>
                    <a:pt x="1059041" y="420668"/>
                  </a:lnTo>
                  <a:lnTo>
                    <a:pt x="980336" y="477630"/>
                  </a:lnTo>
                  <a:lnTo>
                    <a:pt x="1069777" y="511777"/>
                  </a:lnTo>
                  <a:lnTo>
                    <a:pt x="1072230" y="536115"/>
                  </a:lnTo>
                  <a:lnTo>
                    <a:pt x="1069777" y="560453"/>
                  </a:lnTo>
                  <a:lnTo>
                    <a:pt x="980336" y="594600"/>
                  </a:lnTo>
                  <a:lnTo>
                    <a:pt x="1059041" y="651562"/>
                  </a:lnTo>
                  <a:lnTo>
                    <a:pt x="1044685" y="697807"/>
                  </a:lnTo>
                  <a:lnTo>
                    <a:pt x="950065" y="707577"/>
                  </a:lnTo>
                  <a:lnTo>
                    <a:pt x="1010166" y="781521"/>
                  </a:lnTo>
                  <a:lnTo>
                    <a:pt x="987017" y="824168"/>
                  </a:lnTo>
                  <a:lnTo>
                    <a:pt x="891580" y="808874"/>
                  </a:lnTo>
                  <a:lnTo>
                    <a:pt x="930734" y="896385"/>
                  </a:lnTo>
                  <a:lnTo>
                    <a:pt x="915206" y="915206"/>
                  </a:lnTo>
                  <a:lnTo>
                    <a:pt x="896385" y="930734"/>
                  </a:lnTo>
                  <a:lnTo>
                    <a:pt x="808874" y="891580"/>
                  </a:lnTo>
                  <a:lnTo>
                    <a:pt x="824168" y="987017"/>
                  </a:lnTo>
                  <a:lnTo>
                    <a:pt x="781520" y="1010166"/>
                  </a:lnTo>
                  <a:lnTo>
                    <a:pt x="707577" y="950065"/>
                  </a:lnTo>
                  <a:lnTo>
                    <a:pt x="697807" y="1044685"/>
                  </a:lnTo>
                  <a:lnTo>
                    <a:pt x="651562" y="1059041"/>
                  </a:lnTo>
                  <a:lnTo>
                    <a:pt x="594600" y="980336"/>
                  </a:lnTo>
                  <a:lnTo>
                    <a:pt x="560453" y="1069777"/>
                  </a:lnTo>
                  <a:lnTo>
                    <a:pt x="536115" y="1072230"/>
                  </a:lnTo>
                  <a:lnTo>
                    <a:pt x="511777" y="1069777"/>
                  </a:lnTo>
                  <a:lnTo>
                    <a:pt x="477630" y="980336"/>
                  </a:lnTo>
                  <a:lnTo>
                    <a:pt x="420668" y="1059041"/>
                  </a:lnTo>
                  <a:lnTo>
                    <a:pt x="374423" y="1044685"/>
                  </a:lnTo>
                  <a:lnTo>
                    <a:pt x="364653" y="950065"/>
                  </a:lnTo>
                  <a:lnTo>
                    <a:pt x="290710" y="1010166"/>
                  </a:lnTo>
                  <a:lnTo>
                    <a:pt x="248062" y="987017"/>
                  </a:lnTo>
                  <a:lnTo>
                    <a:pt x="263356" y="891580"/>
                  </a:lnTo>
                  <a:lnTo>
                    <a:pt x="175845" y="930734"/>
                  </a:lnTo>
                  <a:lnTo>
                    <a:pt x="157025" y="915206"/>
                  </a:lnTo>
                  <a:lnTo>
                    <a:pt x="141496" y="896385"/>
                  </a:lnTo>
                  <a:lnTo>
                    <a:pt x="180650" y="808874"/>
                  </a:lnTo>
                  <a:lnTo>
                    <a:pt x="85213" y="824168"/>
                  </a:lnTo>
                  <a:lnTo>
                    <a:pt x="62065" y="781521"/>
                  </a:lnTo>
                  <a:lnTo>
                    <a:pt x="122165" y="707577"/>
                  </a:lnTo>
                  <a:lnTo>
                    <a:pt x="27545" y="697807"/>
                  </a:lnTo>
                  <a:lnTo>
                    <a:pt x="13189" y="651562"/>
                  </a:lnTo>
                  <a:lnTo>
                    <a:pt x="91894" y="594600"/>
                  </a:lnTo>
                  <a:lnTo>
                    <a:pt x="2453" y="560453"/>
                  </a:lnTo>
                  <a:lnTo>
                    <a:pt x="0" y="536115"/>
                  </a:lnTo>
                  <a:lnTo>
                    <a:pt x="2453" y="511777"/>
                  </a:lnTo>
                  <a:lnTo>
                    <a:pt x="91894" y="477630"/>
                  </a:lnTo>
                  <a:lnTo>
                    <a:pt x="13189" y="420668"/>
                  </a:lnTo>
                  <a:lnTo>
                    <a:pt x="27545" y="374423"/>
                  </a:lnTo>
                  <a:lnTo>
                    <a:pt x="122165" y="364653"/>
                  </a:lnTo>
                  <a:lnTo>
                    <a:pt x="62065" y="290710"/>
                  </a:lnTo>
                  <a:lnTo>
                    <a:pt x="85213" y="248062"/>
                  </a:lnTo>
                  <a:lnTo>
                    <a:pt x="180650" y="263356"/>
                  </a:lnTo>
                  <a:lnTo>
                    <a:pt x="141496" y="175845"/>
                  </a:lnTo>
                  <a:lnTo>
                    <a:pt x="157025" y="157025"/>
                  </a:lnTo>
                  <a:lnTo>
                    <a:pt x="175845" y="141496"/>
                  </a:lnTo>
                  <a:lnTo>
                    <a:pt x="263356" y="180650"/>
                  </a:lnTo>
                  <a:lnTo>
                    <a:pt x="248062" y="85213"/>
                  </a:lnTo>
                  <a:lnTo>
                    <a:pt x="290710" y="62065"/>
                  </a:lnTo>
                  <a:lnTo>
                    <a:pt x="364653" y="122165"/>
                  </a:lnTo>
                  <a:lnTo>
                    <a:pt x="374423" y="27545"/>
                  </a:lnTo>
                  <a:lnTo>
                    <a:pt x="420668" y="13189"/>
                  </a:lnTo>
                  <a:lnTo>
                    <a:pt x="477630" y="91894"/>
                  </a:lnTo>
                  <a:lnTo>
                    <a:pt x="511777" y="2453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1">
              <a:extLst>
                <a:ext uri="{FF2B5EF4-FFF2-40B4-BE49-F238E27FC236}">
                  <a16:creationId xmlns:a16="http://schemas.microsoft.com/office/drawing/2014/main" id="{F241D6FF-1E29-7C2A-F4CE-87DF243388C1}"/>
                </a:ext>
              </a:extLst>
            </p:cNvPr>
            <p:cNvSpPr/>
            <p:nvPr/>
          </p:nvSpPr>
          <p:spPr>
            <a:xfrm rot="2700000">
              <a:off x="6260835" y="1459625"/>
              <a:ext cx="188515" cy="188515"/>
            </a:xfrm>
            <a:custGeom>
              <a:avLst/>
              <a:gdLst>
                <a:gd name="connsiteX0" fmla="*/ 704234 w 1072230"/>
                <a:gd name="connsiteY0" fmla="*/ 548838 h 1072230"/>
                <a:gd name="connsiteX1" fmla="*/ 693389 w 1072230"/>
                <a:gd name="connsiteY1" fmla="*/ 602554 h 1072230"/>
                <a:gd name="connsiteX2" fmla="*/ 602554 w 1072230"/>
                <a:gd name="connsiteY2" fmla="*/ 693389 h 1072230"/>
                <a:gd name="connsiteX3" fmla="*/ 568998 w 1072230"/>
                <a:gd name="connsiteY3" fmla="*/ 700164 h 1072230"/>
                <a:gd name="connsiteX4" fmla="*/ 568998 w 1072230"/>
                <a:gd name="connsiteY4" fmla="*/ 879092 h 1072230"/>
                <a:gd name="connsiteX5" fmla="*/ 598094 w 1072230"/>
                <a:gd name="connsiteY5" fmla="*/ 876524 h 1072230"/>
                <a:gd name="connsiteX6" fmla="*/ 879131 w 1072230"/>
                <a:gd name="connsiteY6" fmla="*/ 602427 h 1072230"/>
                <a:gd name="connsiteX7" fmla="*/ 884533 w 1072230"/>
                <a:gd name="connsiteY7" fmla="*/ 548838 h 1072230"/>
                <a:gd name="connsiteX8" fmla="*/ 187697 w 1072230"/>
                <a:gd name="connsiteY8" fmla="*/ 548838 h 1072230"/>
                <a:gd name="connsiteX9" fmla="*/ 193099 w 1072230"/>
                <a:gd name="connsiteY9" fmla="*/ 602427 h 1072230"/>
                <a:gd name="connsiteX10" fmla="*/ 474136 w 1072230"/>
                <a:gd name="connsiteY10" fmla="*/ 876524 h 1072230"/>
                <a:gd name="connsiteX11" fmla="*/ 509616 w 1072230"/>
                <a:gd name="connsiteY11" fmla="*/ 879655 h 1072230"/>
                <a:gd name="connsiteX12" fmla="*/ 509616 w 1072230"/>
                <a:gd name="connsiteY12" fmla="*/ 701453 h 1072230"/>
                <a:gd name="connsiteX13" fmla="*/ 469676 w 1072230"/>
                <a:gd name="connsiteY13" fmla="*/ 693389 h 1072230"/>
                <a:gd name="connsiteX14" fmla="*/ 378841 w 1072230"/>
                <a:gd name="connsiteY14" fmla="*/ 602554 h 1072230"/>
                <a:gd name="connsiteX15" fmla="*/ 367996 w 1072230"/>
                <a:gd name="connsiteY15" fmla="*/ 548838 h 1072230"/>
                <a:gd name="connsiteX16" fmla="*/ 536115 w 1072230"/>
                <a:gd name="connsiteY16" fmla="*/ 450771 h 1072230"/>
                <a:gd name="connsiteX17" fmla="*/ 450771 w 1072230"/>
                <a:gd name="connsiteY17" fmla="*/ 536115 h 1072230"/>
                <a:gd name="connsiteX18" fmla="*/ 536115 w 1072230"/>
                <a:gd name="connsiteY18" fmla="*/ 621459 h 1072230"/>
                <a:gd name="connsiteX19" fmla="*/ 621459 w 1072230"/>
                <a:gd name="connsiteY19" fmla="*/ 536115 h 1072230"/>
                <a:gd name="connsiteX20" fmla="*/ 536115 w 1072230"/>
                <a:gd name="connsiteY20" fmla="*/ 450771 h 1072230"/>
                <a:gd name="connsiteX21" fmla="*/ 568998 w 1072230"/>
                <a:gd name="connsiteY21" fmla="*/ 185050 h 1072230"/>
                <a:gd name="connsiteX22" fmla="*/ 568998 w 1072230"/>
                <a:gd name="connsiteY22" fmla="*/ 372066 h 1072230"/>
                <a:gd name="connsiteX23" fmla="*/ 602554 w 1072230"/>
                <a:gd name="connsiteY23" fmla="*/ 378841 h 1072230"/>
                <a:gd name="connsiteX24" fmla="*/ 693389 w 1072230"/>
                <a:gd name="connsiteY24" fmla="*/ 469676 h 1072230"/>
                <a:gd name="connsiteX25" fmla="*/ 697383 w 1072230"/>
                <a:gd name="connsiteY25" fmla="*/ 489456 h 1072230"/>
                <a:gd name="connsiteX26" fmla="*/ 882502 w 1072230"/>
                <a:gd name="connsiteY26" fmla="*/ 489456 h 1072230"/>
                <a:gd name="connsiteX27" fmla="*/ 880775 w 1072230"/>
                <a:gd name="connsiteY27" fmla="*/ 469885 h 1072230"/>
                <a:gd name="connsiteX28" fmla="*/ 606678 w 1072230"/>
                <a:gd name="connsiteY28" fmla="*/ 188848 h 1072230"/>
                <a:gd name="connsiteX29" fmla="*/ 509616 w 1072230"/>
                <a:gd name="connsiteY29" fmla="*/ 184073 h 1072230"/>
                <a:gd name="connsiteX30" fmla="*/ 474136 w 1072230"/>
                <a:gd name="connsiteY30" fmla="*/ 187204 h 1072230"/>
                <a:gd name="connsiteX31" fmla="*/ 193099 w 1072230"/>
                <a:gd name="connsiteY31" fmla="*/ 461301 h 1072230"/>
                <a:gd name="connsiteX32" fmla="*/ 190261 w 1072230"/>
                <a:gd name="connsiteY32" fmla="*/ 489456 h 1072230"/>
                <a:gd name="connsiteX33" fmla="*/ 374847 w 1072230"/>
                <a:gd name="connsiteY33" fmla="*/ 489456 h 1072230"/>
                <a:gd name="connsiteX34" fmla="*/ 378841 w 1072230"/>
                <a:gd name="connsiteY34" fmla="*/ 469676 h 1072230"/>
                <a:gd name="connsiteX35" fmla="*/ 469676 w 1072230"/>
                <a:gd name="connsiteY35" fmla="*/ 378841 h 1072230"/>
                <a:gd name="connsiteX36" fmla="*/ 509616 w 1072230"/>
                <a:gd name="connsiteY36" fmla="*/ 370777 h 1072230"/>
                <a:gd name="connsiteX37" fmla="*/ 536115 w 1072230"/>
                <a:gd name="connsiteY37" fmla="*/ 0 h 1072230"/>
                <a:gd name="connsiteX38" fmla="*/ 560453 w 1072230"/>
                <a:gd name="connsiteY38" fmla="*/ 2453 h 1072230"/>
                <a:gd name="connsiteX39" fmla="*/ 594600 w 1072230"/>
                <a:gd name="connsiteY39" fmla="*/ 91894 h 1072230"/>
                <a:gd name="connsiteX40" fmla="*/ 651562 w 1072230"/>
                <a:gd name="connsiteY40" fmla="*/ 13189 h 1072230"/>
                <a:gd name="connsiteX41" fmla="*/ 697807 w 1072230"/>
                <a:gd name="connsiteY41" fmla="*/ 27545 h 1072230"/>
                <a:gd name="connsiteX42" fmla="*/ 707577 w 1072230"/>
                <a:gd name="connsiteY42" fmla="*/ 122165 h 1072230"/>
                <a:gd name="connsiteX43" fmla="*/ 781521 w 1072230"/>
                <a:gd name="connsiteY43" fmla="*/ 62065 h 1072230"/>
                <a:gd name="connsiteX44" fmla="*/ 824168 w 1072230"/>
                <a:gd name="connsiteY44" fmla="*/ 85213 h 1072230"/>
                <a:gd name="connsiteX45" fmla="*/ 808874 w 1072230"/>
                <a:gd name="connsiteY45" fmla="*/ 180650 h 1072230"/>
                <a:gd name="connsiteX46" fmla="*/ 896385 w 1072230"/>
                <a:gd name="connsiteY46" fmla="*/ 141496 h 1072230"/>
                <a:gd name="connsiteX47" fmla="*/ 915206 w 1072230"/>
                <a:gd name="connsiteY47" fmla="*/ 157025 h 1072230"/>
                <a:gd name="connsiteX48" fmla="*/ 930734 w 1072230"/>
                <a:gd name="connsiteY48" fmla="*/ 175845 h 1072230"/>
                <a:gd name="connsiteX49" fmla="*/ 891580 w 1072230"/>
                <a:gd name="connsiteY49" fmla="*/ 263356 h 1072230"/>
                <a:gd name="connsiteX50" fmla="*/ 987017 w 1072230"/>
                <a:gd name="connsiteY50" fmla="*/ 248062 h 1072230"/>
                <a:gd name="connsiteX51" fmla="*/ 1010166 w 1072230"/>
                <a:gd name="connsiteY51" fmla="*/ 290710 h 1072230"/>
                <a:gd name="connsiteX52" fmla="*/ 950065 w 1072230"/>
                <a:gd name="connsiteY52" fmla="*/ 364653 h 1072230"/>
                <a:gd name="connsiteX53" fmla="*/ 1044685 w 1072230"/>
                <a:gd name="connsiteY53" fmla="*/ 374423 h 1072230"/>
                <a:gd name="connsiteX54" fmla="*/ 1059041 w 1072230"/>
                <a:gd name="connsiteY54" fmla="*/ 420668 h 1072230"/>
                <a:gd name="connsiteX55" fmla="*/ 980336 w 1072230"/>
                <a:gd name="connsiteY55" fmla="*/ 477630 h 1072230"/>
                <a:gd name="connsiteX56" fmla="*/ 1069777 w 1072230"/>
                <a:gd name="connsiteY56" fmla="*/ 511777 h 1072230"/>
                <a:gd name="connsiteX57" fmla="*/ 1072230 w 1072230"/>
                <a:gd name="connsiteY57" fmla="*/ 536115 h 1072230"/>
                <a:gd name="connsiteX58" fmla="*/ 1069777 w 1072230"/>
                <a:gd name="connsiteY58" fmla="*/ 560453 h 1072230"/>
                <a:gd name="connsiteX59" fmla="*/ 980336 w 1072230"/>
                <a:gd name="connsiteY59" fmla="*/ 594600 h 1072230"/>
                <a:gd name="connsiteX60" fmla="*/ 1059041 w 1072230"/>
                <a:gd name="connsiteY60" fmla="*/ 651562 h 1072230"/>
                <a:gd name="connsiteX61" fmla="*/ 1044685 w 1072230"/>
                <a:gd name="connsiteY61" fmla="*/ 697807 h 1072230"/>
                <a:gd name="connsiteX62" fmla="*/ 950065 w 1072230"/>
                <a:gd name="connsiteY62" fmla="*/ 707577 h 1072230"/>
                <a:gd name="connsiteX63" fmla="*/ 1010166 w 1072230"/>
                <a:gd name="connsiteY63" fmla="*/ 781521 h 1072230"/>
                <a:gd name="connsiteX64" fmla="*/ 987017 w 1072230"/>
                <a:gd name="connsiteY64" fmla="*/ 824168 h 1072230"/>
                <a:gd name="connsiteX65" fmla="*/ 891580 w 1072230"/>
                <a:gd name="connsiteY65" fmla="*/ 808874 h 1072230"/>
                <a:gd name="connsiteX66" fmla="*/ 930734 w 1072230"/>
                <a:gd name="connsiteY66" fmla="*/ 896385 h 1072230"/>
                <a:gd name="connsiteX67" fmla="*/ 915206 w 1072230"/>
                <a:gd name="connsiteY67" fmla="*/ 915206 h 1072230"/>
                <a:gd name="connsiteX68" fmla="*/ 896385 w 1072230"/>
                <a:gd name="connsiteY68" fmla="*/ 930734 h 1072230"/>
                <a:gd name="connsiteX69" fmla="*/ 808874 w 1072230"/>
                <a:gd name="connsiteY69" fmla="*/ 891580 h 1072230"/>
                <a:gd name="connsiteX70" fmla="*/ 824168 w 1072230"/>
                <a:gd name="connsiteY70" fmla="*/ 987017 h 1072230"/>
                <a:gd name="connsiteX71" fmla="*/ 781520 w 1072230"/>
                <a:gd name="connsiteY71" fmla="*/ 1010166 h 1072230"/>
                <a:gd name="connsiteX72" fmla="*/ 707577 w 1072230"/>
                <a:gd name="connsiteY72" fmla="*/ 950065 h 1072230"/>
                <a:gd name="connsiteX73" fmla="*/ 697807 w 1072230"/>
                <a:gd name="connsiteY73" fmla="*/ 1044685 h 1072230"/>
                <a:gd name="connsiteX74" fmla="*/ 651562 w 1072230"/>
                <a:gd name="connsiteY74" fmla="*/ 1059041 h 1072230"/>
                <a:gd name="connsiteX75" fmla="*/ 594600 w 1072230"/>
                <a:gd name="connsiteY75" fmla="*/ 980336 h 1072230"/>
                <a:gd name="connsiteX76" fmla="*/ 560453 w 1072230"/>
                <a:gd name="connsiteY76" fmla="*/ 1069777 h 1072230"/>
                <a:gd name="connsiteX77" fmla="*/ 536115 w 1072230"/>
                <a:gd name="connsiteY77" fmla="*/ 1072230 h 1072230"/>
                <a:gd name="connsiteX78" fmla="*/ 511777 w 1072230"/>
                <a:gd name="connsiteY78" fmla="*/ 1069777 h 1072230"/>
                <a:gd name="connsiteX79" fmla="*/ 477630 w 1072230"/>
                <a:gd name="connsiteY79" fmla="*/ 980336 h 1072230"/>
                <a:gd name="connsiteX80" fmla="*/ 420668 w 1072230"/>
                <a:gd name="connsiteY80" fmla="*/ 1059041 h 1072230"/>
                <a:gd name="connsiteX81" fmla="*/ 374423 w 1072230"/>
                <a:gd name="connsiteY81" fmla="*/ 1044685 h 1072230"/>
                <a:gd name="connsiteX82" fmla="*/ 364653 w 1072230"/>
                <a:gd name="connsiteY82" fmla="*/ 950065 h 1072230"/>
                <a:gd name="connsiteX83" fmla="*/ 290710 w 1072230"/>
                <a:gd name="connsiteY83" fmla="*/ 1010166 h 1072230"/>
                <a:gd name="connsiteX84" fmla="*/ 248062 w 1072230"/>
                <a:gd name="connsiteY84" fmla="*/ 987017 h 1072230"/>
                <a:gd name="connsiteX85" fmla="*/ 263356 w 1072230"/>
                <a:gd name="connsiteY85" fmla="*/ 891580 h 1072230"/>
                <a:gd name="connsiteX86" fmla="*/ 175845 w 1072230"/>
                <a:gd name="connsiteY86" fmla="*/ 930734 h 1072230"/>
                <a:gd name="connsiteX87" fmla="*/ 157025 w 1072230"/>
                <a:gd name="connsiteY87" fmla="*/ 915206 h 1072230"/>
                <a:gd name="connsiteX88" fmla="*/ 141496 w 1072230"/>
                <a:gd name="connsiteY88" fmla="*/ 896385 h 1072230"/>
                <a:gd name="connsiteX89" fmla="*/ 180650 w 1072230"/>
                <a:gd name="connsiteY89" fmla="*/ 808874 h 1072230"/>
                <a:gd name="connsiteX90" fmla="*/ 85213 w 1072230"/>
                <a:gd name="connsiteY90" fmla="*/ 824168 h 1072230"/>
                <a:gd name="connsiteX91" fmla="*/ 62065 w 1072230"/>
                <a:gd name="connsiteY91" fmla="*/ 781521 h 1072230"/>
                <a:gd name="connsiteX92" fmla="*/ 122165 w 1072230"/>
                <a:gd name="connsiteY92" fmla="*/ 707577 h 1072230"/>
                <a:gd name="connsiteX93" fmla="*/ 27545 w 1072230"/>
                <a:gd name="connsiteY93" fmla="*/ 697807 h 1072230"/>
                <a:gd name="connsiteX94" fmla="*/ 13189 w 1072230"/>
                <a:gd name="connsiteY94" fmla="*/ 651562 h 1072230"/>
                <a:gd name="connsiteX95" fmla="*/ 91894 w 1072230"/>
                <a:gd name="connsiteY95" fmla="*/ 594600 h 1072230"/>
                <a:gd name="connsiteX96" fmla="*/ 2453 w 1072230"/>
                <a:gd name="connsiteY96" fmla="*/ 560453 h 1072230"/>
                <a:gd name="connsiteX97" fmla="*/ 0 w 1072230"/>
                <a:gd name="connsiteY97" fmla="*/ 536115 h 1072230"/>
                <a:gd name="connsiteX98" fmla="*/ 2453 w 1072230"/>
                <a:gd name="connsiteY98" fmla="*/ 511777 h 1072230"/>
                <a:gd name="connsiteX99" fmla="*/ 91894 w 1072230"/>
                <a:gd name="connsiteY99" fmla="*/ 477630 h 1072230"/>
                <a:gd name="connsiteX100" fmla="*/ 13189 w 1072230"/>
                <a:gd name="connsiteY100" fmla="*/ 420668 h 1072230"/>
                <a:gd name="connsiteX101" fmla="*/ 27545 w 1072230"/>
                <a:gd name="connsiteY101" fmla="*/ 374423 h 1072230"/>
                <a:gd name="connsiteX102" fmla="*/ 122165 w 1072230"/>
                <a:gd name="connsiteY102" fmla="*/ 364653 h 1072230"/>
                <a:gd name="connsiteX103" fmla="*/ 62065 w 1072230"/>
                <a:gd name="connsiteY103" fmla="*/ 290710 h 1072230"/>
                <a:gd name="connsiteX104" fmla="*/ 85213 w 1072230"/>
                <a:gd name="connsiteY104" fmla="*/ 248062 h 1072230"/>
                <a:gd name="connsiteX105" fmla="*/ 180650 w 1072230"/>
                <a:gd name="connsiteY105" fmla="*/ 263356 h 1072230"/>
                <a:gd name="connsiteX106" fmla="*/ 141496 w 1072230"/>
                <a:gd name="connsiteY106" fmla="*/ 175845 h 1072230"/>
                <a:gd name="connsiteX107" fmla="*/ 157025 w 1072230"/>
                <a:gd name="connsiteY107" fmla="*/ 157025 h 1072230"/>
                <a:gd name="connsiteX108" fmla="*/ 175845 w 1072230"/>
                <a:gd name="connsiteY108" fmla="*/ 141496 h 1072230"/>
                <a:gd name="connsiteX109" fmla="*/ 263356 w 1072230"/>
                <a:gd name="connsiteY109" fmla="*/ 180650 h 1072230"/>
                <a:gd name="connsiteX110" fmla="*/ 248062 w 1072230"/>
                <a:gd name="connsiteY110" fmla="*/ 85213 h 1072230"/>
                <a:gd name="connsiteX111" fmla="*/ 290710 w 1072230"/>
                <a:gd name="connsiteY111" fmla="*/ 62065 h 1072230"/>
                <a:gd name="connsiteX112" fmla="*/ 364653 w 1072230"/>
                <a:gd name="connsiteY112" fmla="*/ 122165 h 1072230"/>
                <a:gd name="connsiteX113" fmla="*/ 374423 w 1072230"/>
                <a:gd name="connsiteY113" fmla="*/ 27545 h 1072230"/>
                <a:gd name="connsiteX114" fmla="*/ 420668 w 1072230"/>
                <a:gd name="connsiteY114" fmla="*/ 13189 h 1072230"/>
                <a:gd name="connsiteX115" fmla="*/ 477630 w 1072230"/>
                <a:gd name="connsiteY115" fmla="*/ 91894 h 1072230"/>
                <a:gd name="connsiteX116" fmla="*/ 511777 w 1072230"/>
                <a:gd name="connsiteY116" fmla="*/ 2453 h 10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072230" h="1072230">
                  <a:moveTo>
                    <a:pt x="704234" y="548838"/>
                  </a:moveTo>
                  <a:lnTo>
                    <a:pt x="693389" y="602554"/>
                  </a:lnTo>
                  <a:cubicBezTo>
                    <a:pt x="676115" y="643396"/>
                    <a:pt x="643396" y="676115"/>
                    <a:pt x="602554" y="693389"/>
                  </a:cubicBezTo>
                  <a:lnTo>
                    <a:pt x="568998" y="700164"/>
                  </a:lnTo>
                  <a:lnTo>
                    <a:pt x="568998" y="879092"/>
                  </a:lnTo>
                  <a:lnTo>
                    <a:pt x="598094" y="876524"/>
                  </a:lnTo>
                  <a:cubicBezTo>
                    <a:pt x="738911" y="851371"/>
                    <a:pt x="850563" y="742032"/>
                    <a:pt x="879131" y="602427"/>
                  </a:cubicBezTo>
                  <a:lnTo>
                    <a:pt x="884533" y="548838"/>
                  </a:lnTo>
                  <a:close/>
                  <a:moveTo>
                    <a:pt x="187697" y="548838"/>
                  </a:moveTo>
                  <a:lnTo>
                    <a:pt x="193099" y="602427"/>
                  </a:lnTo>
                  <a:cubicBezTo>
                    <a:pt x="221667" y="742032"/>
                    <a:pt x="333319" y="851371"/>
                    <a:pt x="474136" y="876524"/>
                  </a:cubicBezTo>
                  <a:lnTo>
                    <a:pt x="509616" y="879655"/>
                  </a:lnTo>
                  <a:lnTo>
                    <a:pt x="509616" y="701453"/>
                  </a:lnTo>
                  <a:lnTo>
                    <a:pt x="469676" y="693389"/>
                  </a:lnTo>
                  <a:cubicBezTo>
                    <a:pt x="428834" y="676115"/>
                    <a:pt x="396115" y="643396"/>
                    <a:pt x="378841" y="602554"/>
                  </a:cubicBezTo>
                  <a:lnTo>
                    <a:pt x="367996" y="548838"/>
                  </a:lnTo>
                  <a:close/>
                  <a:moveTo>
                    <a:pt x="536115" y="450771"/>
                  </a:moveTo>
                  <a:cubicBezTo>
                    <a:pt x="488981" y="450771"/>
                    <a:pt x="450771" y="488981"/>
                    <a:pt x="450771" y="536115"/>
                  </a:cubicBezTo>
                  <a:cubicBezTo>
                    <a:pt x="450771" y="583249"/>
                    <a:pt x="488981" y="621459"/>
                    <a:pt x="536115" y="621459"/>
                  </a:cubicBezTo>
                  <a:cubicBezTo>
                    <a:pt x="583249" y="621459"/>
                    <a:pt x="621459" y="583249"/>
                    <a:pt x="621459" y="536115"/>
                  </a:cubicBezTo>
                  <a:cubicBezTo>
                    <a:pt x="621459" y="488981"/>
                    <a:pt x="583249" y="450771"/>
                    <a:pt x="536115" y="450771"/>
                  </a:cubicBezTo>
                  <a:close/>
                  <a:moveTo>
                    <a:pt x="568998" y="185050"/>
                  </a:moveTo>
                  <a:lnTo>
                    <a:pt x="568998" y="372066"/>
                  </a:lnTo>
                  <a:lnTo>
                    <a:pt x="602554" y="378841"/>
                  </a:lnTo>
                  <a:cubicBezTo>
                    <a:pt x="643396" y="396115"/>
                    <a:pt x="676115" y="428834"/>
                    <a:pt x="693389" y="469676"/>
                  </a:cubicBezTo>
                  <a:lnTo>
                    <a:pt x="697383" y="489456"/>
                  </a:lnTo>
                  <a:lnTo>
                    <a:pt x="882502" y="489456"/>
                  </a:lnTo>
                  <a:lnTo>
                    <a:pt x="880775" y="469885"/>
                  </a:lnTo>
                  <a:cubicBezTo>
                    <a:pt x="855622" y="329068"/>
                    <a:pt x="746282" y="217416"/>
                    <a:pt x="606678" y="188848"/>
                  </a:cubicBezTo>
                  <a:close/>
                  <a:moveTo>
                    <a:pt x="509616" y="184073"/>
                  </a:moveTo>
                  <a:lnTo>
                    <a:pt x="474136" y="187204"/>
                  </a:lnTo>
                  <a:cubicBezTo>
                    <a:pt x="333319" y="212357"/>
                    <a:pt x="221667" y="321696"/>
                    <a:pt x="193099" y="461301"/>
                  </a:cubicBezTo>
                  <a:lnTo>
                    <a:pt x="190261" y="489456"/>
                  </a:lnTo>
                  <a:lnTo>
                    <a:pt x="374847" y="489456"/>
                  </a:lnTo>
                  <a:lnTo>
                    <a:pt x="378841" y="469676"/>
                  </a:lnTo>
                  <a:cubicBezTo>
                    <a:pt x="396115" y="428834"/>
                    <a:pt x="428834" y="396115"/>
                    <a:pt x="469676" y="378841"/>
                  </a:cubicBezTo>
                  <a:lnTo>
                    <a:pt x="509616" y="370777"/>
                  </a:lnTo>
                  <a:close/>
                  <a:moveTo>
                    <a:pt x="536115" y="0"/>
                  </a:moveTo>
                  <a:lnTo>
                    <a:pt x="560453" y="2453"/>
                  </a:lnTo>
                  <a:lnTo>
                    <a:pt x="594600" y="91894"/>
                  </a:lnTo>
                  <a:lnTo>
                    <a:pt x="651562" y="13189"/>
                  </a:lnTo>
                  <a:lnTo>
                    <a:pt x="697807" y="27545"/>
                  </a:lnTo>
                  <a:lnTo>
                    <a:pt x="707577" y="122165"/>
                  </a:lnTo>
                  <a:lnTo>
                    <a:pt x="781521" y="62065"/>
                  </a:lnTo>
                  <a:lnTo>
                    <a:pt x="824168" y="85213"/>
                  </a:lnTo>
                  <a:lnTo>
                    <a:pt x="808874" y="180650"/>
                  </a:lnTo>
                  <a:lnTo>
                    <a:pt x="896385" y="141496"/>
                  </a:lnTo>
                  <a:lnTo>
                    <a:pt x="915206" y="157025"/>
                  </a:lnTo>
                  <a:lnTo>
                    <a:pt x="930734" y="175845"/>
                  </a:lnTo>
                  <a:lnTo>
                    <a:pt x="891580" y="263356"/>
                  </a:lnTo>
                  <a:lnTo>
                    <a:pt x="987017" y="248062"/>
                  </a:lnTo>
                  <a:lnTo>
                    <a:pt x="1010166" y="290710"/>
                  </a:lnTo>
                  <a:lnTo>
                    <a:pt x="950065" y="364653"/>
                  </a:lnTo>
                  <a:lnTo>
                    <a:pt x="1044685" y="374423"/>
                  </a:lnTo>
                  <a:lnTo>
                    <a:pt x="1059041" y="420668"/>
                  </a:lnTo>
                  <a:lnTo>
                    <a:pt x="980336" y="477630"/>
                  </a:lnTo>
                  <a:lnTo>
                    <a:pt x="1069777" y="511777"/>
                  </a:lnTo>
                  <a:lnTo>
                    <a:pt x="1072230" y="536115"/>
                  </a:lnTo>
                  <a:lnTo>
                    <a:pt x="1069777" y="560453"/>
                  </a:lnTo>
                  <a:lnTo>
                    <a:pt x="980336" y="594600"/>
                  </a:lnTo>
                  <a:lnTo>
                    <a:pt x="1059041" y="651562"/>
                  </a:lnTo>
                  <a:lnTo>
                    <a:pt x="1044685" y="697807"/>
                  </a:lnTo>
                  <a:lnTo>
                    <a:pt x="950065" y="707577"/>
                  </a:lnTo>
                  <a:lnTo>
                    <a:pt x="1010166" y="781521"/>
                  </a:lnTo>
                  <a:lnTo>
                    <a:pt x="987017" y="824168"/>
                  </a:lnTo>
                  <a:lnTo>
                    <a:pt x="891580" y="808874"/>
                  </a:lnTo>
                  <a:lnTo>
                    <a:pt x="930734" y="896385"/>
                  </a:lnTo>
                  <a:lnTo>
                    <a:pt x="915206" y="915206"/>
                  </a:lnTo>
                  <a:lnTo>
                    <a:pt x="896385" y="930734"/>
                  </a:lnTo>
                  <a:lnTo>
                    <a:pt x="808874" y="891580"/>
                  </a:lnTo>
                  <a:lnTo>
                    <a:pt x="824168" y="987017"/>
                  </a:lnTo>
                  <a:lnTo>
                    <a:pt x="781520" y="1010166"/>
                  </a:lnTo>
                  <a:lnTo>
                    <a:pt x="707577" y="950065"/>
                  </a:lnTo>
                  <a:lnTo>
                    <a:pt x="697807" y="1044685"/>
                  </a:lnTo>
                  <a:lnTo>
                    <a:pt x="651562" y="1059041"/>
                  </a:lnTo>
                  <a:lnTo>
                    <a:pt x="594600" y="980336"/>
                  </a:lnTo>
                  <a:lnTo>
                    <a:pt x="560453" y="1069777"/>
                  </a:lnTo>
                  <a:lnTo>
                    <a:pt x="536115" y="1072230"/>
                  </a:lnTo>
                  <a:lnTo>
                    <a:pt x="511777" y="1069777"/>
                  </a:lnTo>
                  <a:lnTo>
                    <a:pt x="477630" y="980336"/>
                  </a:lnTo>
                  <a:lnTo>
                    <a:pt x="420668" y="1059041"/>
                  </a:lnTo>
                  <a:lnTo>
                    <a:pt x="374423" y="1044685"/>
                  </a:lnTo>
                  <a:lnTo>
                    <a:pt x="364653" y="950065"/>
                  </a:lnTo>
                  <a:lnTo>
                    <a:pt x="290710" y="1010166"/>
                  </a:lnTo>
                  <a:lnTo>
                    <a:pt x="248062" y="987017"/>
                  </a:lnTo>
                  <a:lnTo>
                    <a:pt x="263356" y="891580"/>
                  </a:lnTo>
                  <a:lnTo>
                    <a:pt x="175845" y="930734"/>
                  </a:lnTo>
                  <a:lnTo>
                    <a:pt x="157025" y="915206"/>
                  </a:lnTo>
                  <a:lnTo>
                    <a:pt x="141496" y="896385"/>
                  </a:lnTo>
                  <a:lnTo>
                    <a:pt x="180650" y="808874"/>
                  </a:lnTo>
                  <a:lnTo>
                    <a:pt x="85213" y="824168"/>
                  </a:lnTo>
                  <a:lnTo>
                    <a:pt x="62065" y="781521"/>
                  </a:lnTo>
                  <a:lnTo>
                    <a:pt x="122165" y="707577"/>
                  </a:lnTo>
                  <a:lnTo>
                    <a:pt x="27545" y="697807"/>
                  </a:lnTo>
                  <a:lnTo>
                    <a:pt x="13189" y="651562"/>
                  </a:lnTo>
                  <a:lnTo>
                    <a:pt x="91894" y="594600"/>
                  </a:lnTo>
                  <a:lnTo>
                    <a:pt x="2453" y="560453"/>
                  </a:lnTo>
                  <a:lnTo>
                    <a:pt x="0" y="536115"/>
                  </a:lnTo>
                  <a:lnTo>
                    <a:pt x="2453" y="511777"/>
                  </a:lnTo>
                  <a:lnTo>
                    <a:pt x="91894" y="477630"/>
                  </a:lnTo>
                  <a:lnTo>
                    <a:pt x="13189" y="420668"/>
                  </a:lnTo>
                  <a:lnTo>
                    <a:pt x="27545" y="374423"/>
                  </a:lnTo>
                  <a:lnTo>
                    <a:pt x="122165" y="364653"/>
                  </a:lnTo>
                  <a:lnTo>
                    <a:pt x="62065" y="290710"/>
                  </a:lnTo>
                  <a:lnTo>
                    <a:pt x="85213" y="248062"/>
                  </a:lnTo>
                  <a:lnTo>
                    <a:pt x="180650" y="263356"/>
                  </a:lnTo>
                  <a:lnTo>
                    <a:pt x="141496" y="175845"/>
                  </a:lnTo>
                  <a:lnTo>
                    <a:pt x="157025" y="157025"/>
                  </a:lnTo>
                  <a:lnTo>
                    <a:pt x="175845" y="141496"/>
                  </a:lnTo>
                  <a:lnTo>
                    <a:pt x="263356" y="180650"/>
                  </a:lnTo>
                  <a:lnTo>
                    <a:pt x="248062" y="85213"/>
                  </a:lnTo>
                  <a:lnTo>
                    <a:pt x="290710" y="62065"/>
                  </a:lnTo>
                  <a:lnTo>
                    <a:pt x="364653" y="122165"/>
                  </a:lnTo>
                  <a:lnTo>
                    <a:pt x="374423" y="27545"/>
                  </a:lnTo>
                  <a:lnTo>
                    <a:pt x="420668" y="13189"/>
                  </a:lnTo>
                  <a:lnTo>
                    <a:pt x="477630" y="91894"/>
                  </a:lnTo>
                  <a:lnTo>
                    <a:pt x="511777" y="2453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2">
              <a:extLst>
                <a:ext uri="{FF2B5EF4-FFF2-40B4-BE49-F238E27FC236}">
                  <a16:creationId xmlns:a16="http://schemas.microsoft.com/office/drawing/2014/main" id="{AEE69B03-743D-4BBE-2276-A2010E45B5EC}"/>
                </a:ext>
              </a:extLst>
            </p:cNvPr>
            <p:cNvSpPr/>
            <p:nvPr/>
          </p:nvSpPr>
          <p:spPr>
            <a:xfrm rot="2700000">
              <a:off x="5687624" y="1660895"/>
              <a:ext cx="113810" cy="113810"/>
            </a:xfrm>
            <a:custGeom>
              <a:avLst/>
              <a:gdLst>
                <a:gd name="connsiteX0" fmla="*/ 704234 w 1072230"/>
                <a:gd name="connsiteY0" fmla="*/ 548838 h 1072230"/>
                <a:gd name="connsiteX1" fmla="*/ 693389 w 1072230"/>
                <a:gd name="connsiteY1" fmla="*/ 602554 h 1072230"/>
                <a:gd name="connsiteX2" fmla="*/ 602554 w 1072230"/>
                <a:gd name="connsiteY2" fmla="*/ 693389 h 1072230"/>
                <a:gd name="connsiteX3" fmla="*/ 568998 w 1072230"/>
                <a:gd name="connsiteY3" fmla="*/ 700164 h 1072230"/>
                <a:gd name="connsiteX4" fmla="*/ 568998 w 1072230"/>
                <a:gd name="connsiteY4" fmla="*/ 879092 h 1072230"/>
                <a:gd name="connsiteX5" fmla="*/ 598094 w 1072230"/>
                <a:gd name="connsiteY5" fmla="*/ 876524 h 1072230"/>
                <a:gd name="connsiteX6" fmla="*/ 879131 w 1072230"/>
                <a:gd name="connsiteY6" fmla="*/ 602427 h 1072230"/>
                <a:gd name="connsiteX7" fmla="*/ 884533 w 1072230"/>
                <a:gd name="connsiteY7" fmla="*/ 548838 h 1072230"/>
                <a:gd name="connsiteX8" fmla="*/ 187697 w 1072230"/>
                <a:gd name="connsiteY8" fmla="*/ 548838 h 1072230"/>
                <a:gd name="connsiteX9" fmla="*/ 193099 w 1072230"/>
                <a:gd name="connsiteY9" fmla="*/ 602427 h 1072230"/>
                <a:gd name="connsiteX10" fmla="*/ 474136 w 1072230"/>
                <a:gd name="connsiteY10" fmla="*/ 876524 h 1072230"/>
                <a:gd name="connsiteX11" fmla="*/ 509616 w 1072230"/>
                <a:gd name="connsiteY11" fmla="*/ 879655 h 1072230"/>
                <a:gd name="connsiteX12" fmla="*/ 509616 w 1072230"/>
                <a:gd name="connsiteY12" fmla="*/ 701453 h 1072230"/>
                <a:gd name="connsiteX13" fmla="*/ 469676 w 1072230"/>
                <a:gd name="connsiteY13" fmla="*/ 693389 h 1072230"/>
                <a:gd name="connsiteX14" fmla="*/ 378841 w 1072230"/>
                <a:gd name="connsiteY14" fmla="*/ 602554 h 1072230"/>
                <a:gd name="connsiteX15" fmla="*/ 367996 w 1072230"/>
                <a:gd name="connsiteY15" fmla="*/ 548838 h 1072230"/>
                <a:gd name="connsiteX16" fmla="*/ 536115 w 1072230"/>
                <a:gd name="connsiteY16" fmla="*/ 450771 h 1072230"/>
                <a:gd name="connsiteX17" fmla="*/ 450771 w 1072230"/>
                <a:gd name="connsiteY17" fmla="*/ 536115 h 1072230"/>
                <a:gd name="connsiteX18" fmla="*/ 536115 w 1072230"/>
                <a:gd name="connsiteY18" fmla="*/ 621459 h 1072230"/>
                <a:gd name="connsiteX19" fmla="*/ 621459 w 1072230"/>
                <a:gd name="connsiteY19" fmla="*/ 536115 h 1072230"/>
                <a:gd name="connsiteX20" fmla="*/ 536115 w 1072230"/>
                <a:gd name="connsiteY20" fmla="*/ 450771 h 1072230"/>
                <a:gd name="connsiteX21" fmla="*/ 568998 w 1072230"/>
                <a:gd name="connsiteY21" fmla="*/ 185050 h 1072230"/>
                <a:gd name="connsiteX22" fmla="*/ 568998 w 1072230"/>
                <a:gd name="connsiteY22" fmla="*/ 372066 h 1072230"/>
                <a:gd name="connsiteX23" fmla="*/ 602554 w 1072230"/>
                <a:gd name="connsiteY23" fmla="*/ 378841 h 1072230"/>
                <a:gd name="connsiteX24" fmla="*/ 693389 w 1072230"/>
                <a:gd name="connsiteY24" fmla="*/ 469676 h 1072230"/>
                <a:gd name="connsiteX25" fmla="*/ 697383 w 1072230"/>
                <a:gd name="connsiteY25" fmla="*/ 489456 h 1072230"/>
                <a:gd name="connsiteX26" fmla="*/ 882502 w 1072230"/>
                <a:gd name="connsiteY26" fmla="*/ 489456 h 1072230"/>
                <a:gd name="connsiteX27" fmla="*/ 880775 w 1072230"/>
                <a:gd name="connsiteY27" fmla="*/ 469885 h 1072230"/>
                <a:gd name="connsiteX28" fmla="*/ 606678 w 1072230"/>
                <a:gd name="connsiteY28" fmla="*/ 188848 h 1072230"/>
                <a:gd name="connsiteX29" fmla="*/ 509616 w 1072230"/>
                <a:gd name="connsiteY29" fmla="*/ 184073 h 1072230"/>
                <a:gd name="connsiteX30" fmla="*/ 474136 w 1072230"/>
                <a:gd name="connsiteY30" fmla="*/ 187204 h 1072230"/>
                <a:gd name="connsiteX31" fmla="*/ 193099 w 1072230"/>
                <a:gd name="connsiteY31" fmla="*/ 461301 h 1072230"/>
                <a:gd name="connsiteX32" fmla="*/ 190261 w 1072230"/>
                <a:gd name="connsiteY32" fmla="*/ 489456 h 1072230"/>
                <a:gd name="connsiteX33" fmla="*/ 374847 w 1072230"/>
                <a:gd name="connsiteY33" fmla="*/ 489456 h 1072230"/>
                <a:gd name="connsiteX34" fmla="*/ 378841 w 1072230"/>
                <a:gd name="connsiteY34" fmla="*/ 469676 h 1072230"/>
                <a:gd name="connsiteX35" fmla="*/ 469676 w 1072230"/>
                <a:gd name="connsiteY35" fmla="*/ 378841 h 1072230"/>
                <a:gd name="connsiteX36" fmla="*/ 509616 w 1072230"/>
                <a:gd name="connsiteY36" fmla="*/ 370777 h 1072230"/>
                <a:gd name="connsiteX37" fmla="*/ 536115 w 1072230"/>
                <a:gd name="connsiteY37" fmla="*/ 0 h 1072230"/>
                <a:gd name="connsiteX38" fmla="*/ 560453 w 1072230"/>
                <a:gd name="connsiteY38" fmla="*/ 2453 h 1072230"/>
                <a:gd name="connsiteX39" fmla="*/ 594600 w 1072230"/>
                <a:gd name="connsiteY39" fmla="*/ 91894 h 1072230"/>
                <a:gd name="connsiteX40" fmla="*/ 651562 w 1072230"/>
                <a:gd name="connsiteY40" fmla="*/ 13189 h 1072230"/>
                <a:gd name="connsiteX41" fmla="*/ 697807 w 1072230"/>
                <a:gd name="connsiteY41" fmla="*/ 27545 h 1072230"/>
                <a:gd name="connsiteX42" fmla="*/ 707577 w 1072230"/>
                <a:gd name="connsiteY42" fmla="*/ 122165 h 1072230"/>
                <a:gd name="connsiteX43" fmla="*/ 781521 w 1072230"/>
                <a:gd name="connsiteY43" fmla="*/ 62065 h 1072230"/>
                <a:gd name="connsiteX44" fmla="*/ 824168 w 1072230"/>
                <a:gd name="connsiteY44" fmla="*/ 85213 h 1072230"/>
                <a:gd name="connsiteX45" fmla="*/ 808874 w 1072230"/>
                <a:gd name="connsiteY45" fmla="*/ 180650 h 1072230"/>
                <a:gd name="connsiteX46" fmla="*/ 896385 w 1072230"/>
                <a:gd name="connsiteY46" fmla="*/ 141496 h 1072230"/>
                <a:gd name="connsiteX47" fmla="*/ 915206 w 1072230"/>
                <a:gd name="connsiteY47" fmla="*/ 157025 h 1072230"/>
                <a:gd name="connsiteX48" fmla="*/ 930734 w 1072230"/>
                <a:gd name="connsiteY48" fmla="*/ 175845 h 1072230"/>
                <a:gd name="connsiteX49" fmla="*/ 891580 w 1072230"/>
                <a:gd name="connsiteY49" fmla="*/ 263356 h 1072230"/>
                <a:gd name="connsiteX50" fmla="*/ 987017 w 1072230"/>
                <a:gd name="connsiteY50" fmla="*/ 248062 h 1072230"/>
                <a:gd name="connsiteX51" fmla="*/ 1010166 w 1072230"/>
                <a:gd name="connsiteY51" fmla="*/ 290710 h 1072230"/>
                <a:gd name="connsiteX52" fmla="*/ 950065 w 1072230"/>
                <a:gd name="connsiteY52" fmla="*/ 364653 h 1072230"/>
                <a:gd name="connsiteX53" fmla="*/ 1044685 w 1072230"/>
                <a:gd name="connsiteY53" fmla="*/ 374423 h 1072230"/>
                <a:gd name="connsiteX54" fmla="*/ 1059041 w 1072230"/>
                <a:gd name="connsiteY54" fmla="*/ 420668 h 1072230"/>
                <a:gd name="connsiteX55" fmla="*/ 980336 w 1072230"/>
                <a:gd name="connsiteY55" fmla="*/ 477630 h 1072230"/>
                <a:gd name="connsiteX56" fmla="*/ 1069777 w 1072230"/>
                <a:gd name="connsiteY56" fmla="*/ 511777 h 1072230"/>
                <a:gd name="connsiteX57" fmla="*/ 1072230 w 1072230"/>
                <a:gd name="connsiteY57" fmla="*/ 536115 h 1072230"/>
                <a:gd name="connsiteX58" fmla="*/ 1069777 w 1072230"/>
                <a:gd name="connsiteY58" fmla="*/ 560453 h 1072230"/>
                <a:gd name="connsiteX59" fmla="*/ 980336 w 1072230"/>
                <a:gd name="connsiteY59" fmla="*/ 594600 h 1072230"/>
                <a:gd name="connsiteX60" fmla="*/ 1059041 w 1072230"/>
                <a:gd name="connsiteY60" fmla="*/ 651562 h 1072230"/>
                <a:gd name="connsiteX61" fmla="*/ 1044685 w 1072230"/>
                <a:gd name="connsiteY61" fmla="*/ 697807 h 1072230"/>
                <a:gd name="connsiteX62" fmla="*/ 950065 w 1072230"/>
                <a:gd name="connsiteY62" fmla="*/ 707577 h 1072230"/>
                <a:gd name="connsiteX63" fmla="*/ 1010166 w 1072230"/>
                <a:gd name="connsiteY63" fmla="*/ 781521 h 1072230"/>
                <a:gd name="connsiteX64" fmla="*/ 987017 w 1072230"/>
                <a:gd name="connsiteY64" fmla="*/ 824168 h 1072230"/>
                <a:gd name="connsiteX65" fmla="*/ 891580 w 1072230"/>
                <a:gd name="connsiteY65" fmla="*/ 808874 h 1072230"/>
                <a:gd name="connsiteX66" fmla="*/ 930734 w 1072230"/>
                <a:gd name="connsiteY66" fmla="*/ 896385 h 1072230"/>
                <a:gd name="connsiteX67" fmla="*/ 915206 w 1072230"/>
                <a:gd name="connsiteY67" fmla="*/ 915206 h 1072230"/>
                <a:gd name="connsiteX68" fmla="*/ 896385 w 1072230"/>
                <a:gd name="connsiteY68" fmla="*/ 930734 h 1072230"/>
                <a:gd name="connsiteX69" fmla="*/ 808874 w 1072230"/>
                <a:gd name="connsiteY69" fmla="*/ 891580 h 1072230"/>
                <a:gd name="connsiteX70" fmla="*/ 824168 w 1072230"/>
                <a:gd name="connsiteY70" fmla="*/ 987017 h 1072230"/>
                <a:gd name="connsiteX71" fmla="*/ 781520 w 1072230"/>
                <a:gd name="connsiteY71" fmla="*/ 1010166 h 1072230"/>
                <a:gd name="connsiteX72" fmla="*/ 707577 w 1072230"/>
                <a:gd name="connsiteY72" fmla="*/ 950065 h 1072230"/>
                <a:gd name="connsiteX73" fmla="*/ 697807 w 1072230"/>
                <a:gd name="connsiteY73" fmla="*/ 1044685 h 1072230"/>
                <a:gd name="connsiteX74" fmla="*/ 651562 w 1072230"/>
                <a:gd name="connsiteY74" fmla="*/ 1059041 h 1072230"/>
                <a:gd name="connsiteX75" fmla="*/ 594600 w 1072230"/>
                <a:gd name="connsiteY75" fmla="*/ 980336 h 1072230"/>
                <a:gd name="connsiteX76" fmla="*/ 560453 w 1072230"/>
                <a:gd name="connsiteY76" fmla="*/ 1069777 h 1072230"/>
                <a:gd name="connsiteX77" fmla="*/ 536115 w 1072230"/>
                <a:gd name="connsiteY77" fmla="*/ 1072230 h 1072230"/>
                <a:gd name="connsiteX78" fmla="*/ 511777 w 1072230"/>
                <a:gd name="connsiteY78" fmla="*/ 1069777 h 1072230"/>
                <a:gd name="connsiteX79" fmla="*/ 477630 w 1072230"/>
                <a:gd name="connsiteY79" fmla="*/ 980336 h 1072230"/>
                <a:gd name="connsiteX80" fmla="*/ 420668 w 1072230"/>
                <a:gd name="connsiteY80" fmla="*/ 1059041 h 1072230"/>
                <a:gd name="connsiteX81" fmla="*/ 374423 w 1072230"/>
                <a:gd name="connsiteY81" fmla="*/ 1044685 h 1072230"/>
                <a:gd name="connsiteX82" fmla="*/ 364653 w 1072230"/>
                <a:gd name="connsiteY82" fmla="*/ 950065 h 1072230"/>
                <a:gd name="connsiteX83" fmla="*/ 290710 w 1072230"/>
                <a:gd name="connsiteY83" fmla="*/ 1010166 h 1072230"/>
                <a:gd name="connsiteX84" fmla="*/ 248062 w 1072230"/>
                <a:gd name="connsiteY84" fmla="*/ 987017 h 1072230"/>
                <a:gd name="connsiteX85" fmla="*/ 263356 w 1072230"/>
                <a:gd name="connsiteY85" fmla="*/ 891580 h 1072230"/>
                <a:gd name="connsiteX86" fmla="*/ 175845 w 1072230"/>
                <a:gd name="connsiteY86" fmla="*/ 930734 h 1072230"/>
                <a:gd name="connsiteX87" fmla="*/ 157025 w 1072230"/>
                <a:gd name="connsiteY87" fmla="*/ 915206 h 1072230"/>
                <a:gd name="connsiteX88" fmla="*/ 141496 w 1072230"/>
                <a:gd name="connsiteY88" fmla="*/ 896385 h 1072230"/>
                <a:gd name="connsiteX89" fmla="*/ 180650 w 1072230"/>
                <a:gd name="connsiteY89" fmla="*/ 808874 h 1072230"/>
                <a:gd name="connsiteX90" fmla="*/ 85213 w 1072230"/>
                <a:gd name="connsiteY90" fmla="*/ 824168 h 1072230"/>
                <a:gd name="connsiteX91" fmla="*/ 62065 w 1072230"/>
                <a:gd name="connsiteY91" fmla="*/ 781521 h 1072230"/>
                <a:gd name="connsiteX92" fmla="*/ 122165 w 1072230"/>
                <a:gd name="connsiteY92" fmla="*/ 707577 h 1072230"/>
                <a:gd name="connsiteX93" fmla="*/ 27545 w 1072230"/>
                <a:gd name="connsiteY93" fmla="*/ 697807 h 1072230"/>
                <a:gd name="connsiteX94" fmla="*/ 13189 w 1072230"/>
                <a:gd name="connsiteY94" fmla="*/ 651562 h 1072230"/>
                <a:gd name="connsiteX95" fmla="*/ 91894 w 1072230"/>
                <a:gd name="connsiteY95" fmla="*/ 594600 h 1072230"/>
                <a:gd name="connsiteX96" fmla="*/ 2453 w 1072230"/>
                <a:gd name="connsiteY96" fmla="*/ 560453 h 1072230"/>
                <a:gd name="connsiteX97" fmla="*/ 0 w 1072230"/>
                <a:gd name="connsiteY97" fmla="*/ 536115 h 1072230"/>
                <a:gd name="connsiteX98" fmla="*/ 2453 w 1072230"/>
                <a:gd name="connsiteY98" fmla="*/ 511777 h 1072230"/>
                <a:gd name="connsiteX99" fmla="*/ 91894 w 1072230"/>
                <a:gd name="connsiteY99" fmla="*/ 477630 h 1072230"/>
                <a:gd name="connsiteX100" fmla="*/ 13189 w 1072230"/>
                <a:gd name="connsiteY100" fmla="*/ 420668 h 1072230"/>
                <a:gd name="connsiteX101" fmla="*/ 27545 w 1072230"/>
                <a:gd name="connsiteY101" fmla="*/ 374423 h 1072230"/>
                <a:gd name="connsiteX102" fmla="*/ 122165 w 1072230"/>
                <a:gd name="connsiteY102" fmla="*/ 364653 h 1072230"/>
                <a:gd name="connsiteX103" fmla="*/ 62065 w 1072230"/>
                <a:gd name="connsiteY103" fmla="*/ 290710 h 1072230"/>
                <a:gd name="connsiteX104" fmla="*/ 85213 w 1072230"/>
                <a:gd name="connsiteY104" fmla="*/ 248062 h 1072230"/>
                <a:gd name="connsiteX105" fmla="*/ 180650 w 1072230"/>
                <a:gd name="connsiteY105" fmla="*/ 263356 h 1072230"/>
                <a:gd name="connsiteX106" fmla="*/ 141496 w 1072230"/>
                <a:gd name="connsiteY106" fmla="*/ 175845 h 1072230"/>
                <a:gd name="connsiteX107" fmla="*/ 157025 w 1072230"/>
                <a:gd name="connsiteY107" fmla="*/ 157025 h 1072230"/>
                <a:gd name="connsiteX108" fmla="*/ 175845 w 1072230"/>
                <a:gd name="connsiteY108" fmla="*/ 141496 h 1072230"/>
                <a:gd name="connsiteX109" fmla="*/ 263356 w 1072230"/>
                <a:gd name="connsiteY109" fmla="*/ 180650 h 1072230"/>
                <a:gd name="connsiteX110" fmla="*/ 248062 w 1072230"/>
                <a:gd name="connsiteY110" fmla="*/ 85213 h 1072230"/>
                <a:gd name="connsiteX111" fmla="*/ 290710 w 1072230"/>
                <a:gd name="connsiteY111" fmla="*/ 62065 h 1072230"/>
                <a:gd name="connsiteX112" fmla="*/ 364653 w 1072230"/>
                <a:gd name="connsiteY112" fmla="*/ 122165 h 1072230"/>
                <a:gd name="connsiteX113" fmla="*/ 374423 w 1072230"/>
                <a:gd name="connsiteY113" fmla="*/ 27545 h 1072230"/>
                <a:gd name="connsiteX114" fmla="*/ 420668 w 1072230"/>
                <a:gd name="connsiteY114" fmla="*/ 13189 h 1072230"/>
                <a:gd name="connsiteX115" fmla="*/ 477630 w 1072230"/>
                <a:gd name="connsiteY115" fmla="*/ 91894 h 1072230"/>
                <a:gd name="connsiteX116" fmla="*/ 511777 w 1072230"/>
                <a:gd name="connsiteY116" fmla="*/ 2453 h 10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072230" h="1072230">
                  <a:moveTo>
                    <a:pt x="704234" y="548838"/>
                  </a:moveTo>
                  <a:lnTo>
                    <a:pt x="693389" y="602554"/>
                  </a:lnTo>
                  <a:cubicBezTo>
                    <a:pt x="676115" y="643396"/>
                    <a:pt x="643396" y="676115"/>
                    <a:pt x="602554" y="693389"/>
                  </a:cubicBezTo>
                  <a:lnTo>
                    <a:pt x="568998" y="700164"/>
                  </a:lnTo>
                  <a:lnTo>
                    <a:pt x="568998" y="879092"/>
                  </a:lnTo>
                  <a:lnTo>
                    <a:pt x="598094" y="876524"/>
                  </a:lnTo>
                  <a:cubicBezTo>
                    <a:pt x="738911" y="851371"/>
                    <a:pt x="850563" y="742032"/>
                    <a:pt x="879131" y="602427"/>
                  </a:cubicBezTo>
                  <a:lnTo>
                    <a:pt x="884533" y="548838"/>
                  </a:lnTo>
                  <a:close/>
                  <a:moveTo>
                    <a:pt x="187697" y="548838"/>
                  </a:moveTo>
                  <a:lnTo>
                    <a:pt x="193099" y="602427"/>
                  </a:lnTo>
                  <a:cubicBezTo>
                    <a:pt x="221667" y="742032"/>
                    <a:pt x="333319" y="851371"/>
                    <a:pt x="474136" y="876524"/>
                  </a:cubicBezTo>
                  <a:lnTo>
                    <a:pt x="509616" y="879655"/>
                  </a:lnTo>
                  <a:lnTo>
                    <a:pt x="509616" y="701453"/>
                  </a:lnTo>
                  <a:lnTo>
                    <a:pt x="469676" y="693389"/>
                  </a:lnTo>
                  <a:cubicBezTo>
                    <a:pt x="428834" y="676115"/>
                    <a:pt x="396115" y="643396"/>
                    <a:pt x="378841" y="602554"/>
                  </a:cubicBezTo>
                  <a:lnTo>
                    <a:pt x="367996" y="548838"/>
                  </a:lnTo>
                  <a:close/>
                  <a:moveTo>
                    <a:pt x="536115" y="450771"/>
                  </a:moveTo>
                  <a:cubicBezTo>
                    <a:pt x="488981" y="450771"/>
                    <a:pt x="450771" y="488981"/>
                    <a:pt x="450771" y="536115"/>
                  </a:cubicBezTo>
                  <a:cubicBezTo>
                    <a:pt x="450771" y="583249"/>
                    <a:pt x="488981" y="621459"/>
                    <a:pt x="536115" y="621459"/>
                  </a:cubicBezTo>
                  <a:cubicBezTo>
                    <a:pt x="583249" y="621459"/>
                    <a:pt x="621459" y="583249"/>
                    <a:pt x="621459" y="536115"/>
                  </a:cubicBezTo>
                  <a:cubicBezTo>
                    <a:pt x="621459" y="488981"/>
                    <a:pt x="583249" y="450771"/>
                    <a:pt x="536115" y="450771"/>
                  </a:cubicBezTo>
                  <a:close/>
                  <a:moveTo>
                    <a:pt x="568998" y="185050"/>
                  </a:moveTo>
                  <a:lnTo>
                    <a:pt x="568998" y="372066"/>
                  </a:lnTo>
                  <a:lnTo>
                    <a:pt x="602554" y="378841"/>
                  </a:lnTo>
                  <a:cubicBezTo>
                    <a:pt x="643396" y="396115"/>
                    <a:pt x="676115" y="428834"/>
                    <a:pt x="693389" y="469676"/>
                  </a:cubicBezTo>
                  <a:lnTo>
                    <a:pt x="697383" y="489456"/>
                  </a:lnTo>
                  <a:lnTo>
                    <a:pt x="882502" y="489456"/>
                  </a:lnTo>
                  <a:lnTo>
                    <a:pt x="880775" y="469885"/>
                  </a:lnTo>
                  <a:cubicBezTo>
                    <a:pt x="855622" y="329068"/>
                    <a:pt x="746282" y="217416"/>
                    <a:pt x="606678" y="188848"/>
                  </a:cubicBezTo>
                  <a:close/>
                  <a:moveTo>
                    <a:pt x="509616" y="184073"/>
                  </a:moveTo>
                  <a:lnTo>
                    <a:pt x="474136" y="187204"/>
                  </a:lnTo>
                  <a:cubicBezTo>
                    <a:pt x="333319" y="212357"/>
                    <a:pt x="221667" y="321696"/>
                    <a:pt x="193099" y="461301"/>
                  </a:cubicBezTo>
                  <a:lnTo>
                    <a:pt x="190261" y="489456"/>
                  </a:lnTo>
                  <a:lnTo>
                    <a:pt x="374847" y="489456"/>
                  </a:lnTo>
                  <a:lnTo>
                    <a:pt x="378841" y="469676"/>
                  </a:lnTo>
                  <a:cubicBezTo>
                    <a:pt x="396115" y="428834"/>
                    <a:pt x="428834" y="396115"/>
                    <a:pt x="469676" y="378841"/>
                  </a:cubicBezTo>
                  <a:lnTo>
                    <a:pt x="509616" y="370777"/>
                  </a:lnTo>
                  <a:close/>
                  <a:moveTo>
                    <a:pt x="536115" y="0"/>
                  </a:moveTo>
                  <a:lnTo>
                    <a:pt x="560453" y="2453"/>
                  </a:lnTo>
                  <a:lnTo>
                    <a:pt x="594600" y="91894"/>
                  </a:lnTo>
                  <a:lnTo>
                    <a:pt x="651562" y="13189"/>
                  </a:lnTo>
                  <a:lnTo>
                    <a:pt x="697807" y="27545"/>
                  </a:lnTo>
                  <a:lnTo>
                    <a:pt x="707577" y="122165"/>
                  </a:lnTo>
                  <a:lnTo>
                    <a:pt x="781521" y="62065"/>
                  </a:lnTo>
                  <a:lnTo>
                    <a:pt x="824168" y="85213"/>
                  </a:lnTo>
                  <a:lnTo>
                    <a:pt x="808874" y="180650"/>
                  </a:lnTo>
                  <a:lnTo>
                    <a:pt x="896385" y="141496"/>
                  </a:lnTo>
                  <a:lnTo>
                    <a:pt x="915206" y="157025"/>
                  </a:lnTo>
                  <a:lnTo>
                    <a:pt x="930734" y="175845"/>
                  </a:lnTo>
                  <a:lnTo>
                    <a:pt x="891580" y="263356"/>
                  </a:lnTo>
                  <a:lnTo>
                    <a:pt x="987017" y="248062"/>
                  </a:lnTo>
                  <a:lnTo>
                    <a:pt x="1010166" y="290710"/>
                  </a:lnTo>
                  <a:lnTo>
                    <a:pt x="950065" y="364653"/>
                  </a:lnTo>
                  <a:lnTo>
                    <a:pt x="1044685" y="374423"/>
                  </a:lnTo>
                  <a:lnTo>
                    <a:pt x="1059041" y="420668"/>
                  </a:lnTo>
                  <a:lnTo>
                    <a:pt x="980336" y="477630"/>
                  </a:lnTo>
                  <a:lnTo>
                    <a:pt x="1069777" y="511777"/>
                  </a:lnTo>
                  <a:lnTo>
                    <a:pt x="1072230" y="536115"/>
                  </a:lnTo>
                  <a:lnTo>
                    <a:pt x="1069777" y="560453"/>
                  </a:lnTo>
                  <a:lnTo>
                    <a:pt x="980336" y="594600"/>
                  </a:lnTo>
                  <a:lnTo>
                    <a:pt x="1059041" y="651562"/>
                  </a:lnTo>
                  <a:lnTo>
                    <a:pt x="1044685" y="697807"/>
                  </a:lnTo>
                  <a:lnTo>
                    <a:pt x="950065" y="707577"/>
                  </a:lnTo>
                  <a:lnTo>
                    <a:pt x="1010166" y="781521"/>
                  </a:lnTo>
                  <a:lnTo>
                    <a:pt x="987017" y="824168"/>
                  </a:lnTo>
                  <a:lnTo>
                    <a:pt x="891580" y="808874"/>
                  </a:lnTo>
                  <a:lnTo>
                    <a:pt x="930734" y="896385"/>
                  </a:lnTo>
                  <a:lnTo>
                    <a:pt x="915206" y="915206"/>
                  </a:lnTo>
                  <a:lnTo>
                    <a:pt x="896385" y="930734"/>
                  </a:lnTo>
                  <a:lnTo>
                    <a:pt x="808874" y="891580"/>
                  </a:lnTo>
                  <a:lnTo>
                    <a:pt x="824168" y="987017"/>
                  </a:lnTo>
                  <a:lnTo>
                    <a:pt x="781520" y="1010166"/>
                  </a:lnTo>
                  <a:lnTo>
                    <a:pt x="707577" y="950065"/>
                  </a:lnTo>
                  <a:lnTo>
                    <a:pt x="697807" y="1044685"/>
                  </a:lnTo>
                  <a:lnTo>
                    <a:pt x="651562" y="1059041"/>
                  </a:lnTo>
                  <a:lnTo>
                    <a:pt x="594600" y="980336"/>
                  </a:lnTo>
                  <a:lnTo>
                    <a:pt x="560453" y="1069777"/>
                  </a:lnTo>
                  <a:lnTo>
                    <a:pt x="536115" y="1072230"/>
                  </a:lnTo>
                  <a:lnTo>
                    <a:pt x="511777" y="1069777"/>
                  </a:lnTo>
                  <a:lnTo>
                    <a:pt x="477630" y="980336"/>
                  </a:lnTo>
                  <a:lnTo>
                    <a:pt x="420668" y="1059041"/>
                  </a:lnTo>
                  <a:lnTo>
                    <a:pt x="374423" y="1044685"/>
                  </a:lnTo>
                  <a:lnTo>
                    <a:pt x="364653" y="950065"/>
                  </a:lnTo>
                  <a:lnTo>
                    <a:pt x="290710" y="1010166"/>
                  </a:lnTo>
                  <a:lnTo>
                    <a:pt x="248062" y="987017"/>
                  </a:lnTo>
                  <a:lnTo>
                    <a:pt x="263356" y="891580"/>
                  </a:lnTo>
                  <a:lnTo>
                    <a:pt x="175845" y="930734"/>
                  </a:lnTo>
                  <a:lnTo>
                    <a:pt x="157025" y="915206"/>
                  </a:lnTo>
                  <a:lnTo>
                    <a:pt x="141496" y="896385"/>
                  </a:lnTo>
                  <a:lnTo>
                    <a:pt x="180650" y="808874"/>
                  </a:lnTo>
                  <a:lnTo>
                    <a:pt x="85213" y="824168"/>
                  </a:lnTo>
                  <a:lnTo>
                    <a:pt x="62065" y="781521"/>
                  </a:lnTo>
                  <a:lnTo>
                    <a:pt x="122165" y="707577"/>
                  </a:lnTo>
                  <a:lnTo>
                    <a:pt x="27545" y="697807"/>
                  </a:lnTo>
                  <a:lnTo>
                    <a:pt x="13189" y="651562"/>
                  </a:lnTo>
                  <a:lnTo>
                    <a:pt x="91894" y="594600"/>
                  </a:lnTo>
                  <a:lnTo>
                    <a:pt x="2453" y="560453"/>
                  </a:lnTo>
                  <a:lnTo>
                    <a:pt x="0" y="536115"/>
                  </a:lnTo>
                  <a:lnTo>
                    <a:pt x="2453" y="511777"/>
                  </a:lnTo>
                  <a:lnTo>
                    <a:pt x="91894" y="477630"/>
                  </a:lnTo>
                  <a:lnTo>
                    <a:pt x="13189" y="420668"/>
                  </a:lnTo>
                  <a:lnTo>
                    <a:pt x="27545" y="374423"/>
                  </a:lnTo>
                  <a:lnTo>
                    <a:pt x="122165" y="364653"/>
                  </a:lnTo>
                  <a:lnTo>
                    <a:pt x="62065" y="290710"/>
                  </a:lnTo>
                  <a:lnTo>
                    <a:pt x="85213" y="248062"/>
                  </a:lnTo>
                  <a:lnTo>
                    <a:pt x="180650" y="263356"/>
                  </a:lnTo>
                  <a:lnTo>
                    <a:pt x="141496" y="175845"/>
                  </a:lnTo>
                  <a:lnTo>
                    <a:pt x="157025" y="157025"/>
                  </a:lnTo>
                  <a:lnTo>
                    <a:pt x="175845" y="141496"/>
                  </a:lnTo>
                  <a:lnTo>
                    <a:pt x="263356" y="180650"/>
                  </a:lnTo>
                  <a:lnTo>
                    <a:pt x="248062" y="85213"/>
                  </a:lnTo>
                  <a:lnTo>
                    <a:pt x="290710" y="62065"/>
                  </a:lnTo>
                  <a:lnTo>
                    <a:pt x="364653" y="122165"/>
                  </a:lnTo>
                  <a:lnTo>
                    <a:pt x="374423" y="27545"/>
                  </a:lnTo>
                  <a:lnTo>
                    <a:pt x="420668" y="13189"/>
                  </a:lnTo>
                  <a:lnTo>
                    <a:pt x="477630" y="91894"/>
                  </a:lnTo>
                  <a:lnTo>
                    <a:pt x="511777" y="2453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3">
              <a:extLst>
                <a:ext uri="{FF2B5EF4-FFF2-40B4-BE49-F238E27FC236}">
                  <a16:creationId xmlns:a16="http://schemas.microsoft.com/office/drawing/2014/main" id="{EE937DE1-A4B9-CA2E-EE76-392BEA4D51A7}"/>
                </a:ext>
              </a:extLst>
            </p:cNvPr>
            <p:cNvSpPr/>
            <p:nvPr/>
          </p:nvSpPr>
          <p:spPr>
            <a:xfrm rot="2700000">
              <a:off x="5749093" y="1601982"/>
              <a:ext cx="60720" cy="60720"/>
            </a:xfrm>
            <a:custGeom>
              <a:avLst/>
              <a:gdLst>
                <a:gd name="connsiteX0" fmla="*/ 704234 w 1072230"/>
                <a:gd name="connsiteY0" fmla="*/ 548838 h 1072230"/>
                <a:gd name="connsiteX1" fmla="*/ 693389 w 1072230"/>
                <a:gd name="connsiteY1" fmla="*/ 602554 h 1072230"/>
                <a:gd name="connsiteX2" fmla="*/ 602554 w 1072230"/>
                <a:gd name="connsiteY2" fmla="*/ 693389 h 1072230"/>
                <a:gd name="connsiteX3" fmla="*/ 568998 w 1072230"/>
                <a:gd name="connsiteY3" fmla="*/ 700164 h 1072230"/>
                <a:gd name="connsiteX4" fmla="*/ 568998 w 1072230"/>
                <a:gd name="connsiteY4" fmla="*/ 879092 h 1072230"/>
                <a:gd name="connsiteX5" fmla="*/ 598094 w 1072230"/>
                <a:gd name="connsiteY5" fmla="*/ 876524 h 1072230"/>
                <a:gd name="connsiteX6" fmla="*/ 879131 w 1072230"/>
                <a:gd name="connsiteY6" fmla="*/ 602427 h 1072230"/>
                <a:gd name="connsiteX7" fmla="*/ 884533 w 1072230"/>
                <a:gd name="connsiteY7" fmla="*/ 548838 h 1072230"/>
                <a:gd name="connsiteX8" fmla="*/ 187697 w 1072230"/>
                <a:gd name="connsiteY8" fmla="*/ 548838 h 1072230"/>
                <a:gd name="connsiteX9" fmla="*/ 193099 w 1072230"/>
                <a:gd name="connsiteY9" fmla="*/ 602427 h 1072230"/>
                <a:gd name="connsiteX10" fmla="*/ 474136 w 1072230"/>
                <a:gd name="connsiteY10" fmla="*/ 876524 h 1072230"/>
                <a:gd name="connsiteX11" fmla="*/ 509616 w 1072230"/>
                <a:gd name="connsiteY11" fmla="*/ 879655 h 1072230"/>
                <a:gd name="connsiteX12" fmla="*/ 509616 w 1072230"/>
                <a:gd name="connsiteY12" fmla="*/ 701453 h 1072230"/>
                <a:gd name="connsiteX13" fmla="*/ 469676 w 1072230"/>
                <a:gd name="connsiteY13" fmla="*/ 693389 h 1072230"/>
                <a:gd name="connsiteX14" fmla="*/ 378841 w 1072230"/>
                <a:gd name="connsiteY14" fmla="*/ 602554 h 1072230"/>
                <a:gd name="connsiteX15" fmla="*/ 367996 w 1072230"/>
                <a:gd name="connsiteY15" fmla="*/ 548838 h 1072230"/>
                <a:gd name="connsiteX16" fmla="*/ 536115 w 1072230"/>
                <a:gd name="connsiteY16" fmla="*/ 450771 h 1072230"/>
                <a:gd name="connsiteX17" fmla="*/ 450771 w 1072230"/>
                <a:gd name="connsiteY17" fmla="*/ 536115 h 1072230"/>
                <a:gd name="connsiteX18" fmla="*/ 536115 w 1072230"/>
                <a:gd name="connsiteY18" fmla="*/ 621459 h 1072230"/>
                <a:gd name="connsiteX19" fmla="*/ 621459 w 1072230"/>
                <a:gd name="connsiteY19" fmla="*/ 536115 h 1072230"/>
                <a:gd name="connsiteX20" fmla="*/ 536115 w 1072230"/>
                <a:gd name="connsiteY20" fmla="*/ 450771 h 1072230"/>
                <a:gd name="connsiteX21" fmla="*/ 568998 w 1072230"/>
                <a:gd name="connsiteY21" fmla="*/ 185050 h 1072230"/>
                <a:gd name="connsiteX22" fmla="*/ 568998 w 1072230"/>
                <a:gd name="connsiteY22" fmla="*/ 372066 h 1072230"/>
                <a:gd name="connsiteX23" fmla="*/ 602554 w 1072230"/>
                <a:gd name="connsiteY23" fmla="*/ 378841 h 1072230"/>
                <a:gd name="connsiteX24" fmla="*/ 693389 w 1072230"/>
                <a:gd name="connsiteY24" fmla="*/ 469676 h 1072230"/>
                <a:gd name="connsiteX25" fmla="*/ 697383 w 1072230"/>
                <a:gd name="connsiteY25" fmla="*/ 489456 h 1072230"/>
                <a:gd name="connsiteX26" fmla="*/ 882502 w 1072230"/>
                <a:gd name="connsiteY26" fmla="*/ 489456 h 1072230"/>
                <a:gd name="connsiteX27" fmla="*/ 880775 w 1072230"/>
                <a:gd name="connsiteY27" fmla="*/ 469885 h 1072230"/>
                <a:gd name="connsiteX28" fmla="*/ 606678 w 1072230"/>
                <a:gd name="connsiteY28" fmla="*/ 188848 h 1072230"/>
                <a:gd name="connsiteX29" fmla="*/ 509616 w 1072230"/>
                <a:gd name="connsiteY29" fmla="*/ 184073 h 1072230"/>
                <a:gd name="connsiteX30" fmla="*/ 474136 w 1072230"/>
                <a:gd name="connsiteY30" fmla="*/ 187204 h 1072230"/>
                <a:gd name="connsiteX31" fmla="*/ 193099 w 1072230"/>
                <a:gd name="connsiteY31" fmla="*/ 461301 h 1072230"/>
                <a:gd name="connsiteX32" fmla="*/ 190261 w 1072230"/>
                <a:gd name="connsiteY32" fmla="*/ 489456 h 1072230"/>
                <a:gd name="connsiteX33" fmla="*/ 374847 w 1072230"/>
                <a:gd name="connsiteY33" fmla="*/ 489456 h 1072230"/>
                <a:gd name="connsiteX34" fmla="*/ 378841 w 1072230"/>
                <a:gd name="connsiteY34" fmla="*/ 469676 h 1072230"/>
                <a:gd name="connsiteX35" fmla="*/ 469676 w 1072230"/>
                <a:gd name="connsiteY35" fmla="*/ 378841 h 1072230"/>
                <a:gd name="connsiteX36" fmla="*/ 509616 w 1072230"/>
                <a:gd name="connsiteY36" fmla="*/ 370777 h 1072230"/>
                <a:gd name="connsiteX37" fmla="*/ 536115 w 1072230"/>
                <a:gd name="connsiteY37" fmla="*/ 0 h 1072230"/>
                <a:gd name="connsiteX38" fmla="*/ 560453 w 1072230"/>
                <a:gd name="connsiteY38" fmla="*/ 2453 h 1072230"/>
                <a:gd name="connsiteX39" fmla="*/ 594600 w 1072230"/>
                <a:gd name="connsiteY39" fmla="*/ 91894 h 1072230"/>
                <a:gd name="connsiteX40" fmla="*/ 651562 w 1072230"/>
                <a:gd name="connsiteY40" fmla="*/ 13189 h 1072230"/>
                <a:gd name="connsiteX41" fmla="*/ 697807 w 1072230"/>
                <a:gd name="connsiteY41" fmla="*/ 27545 h 1072230"/>
                <a:gd name="connsiteX42" fmla="*/ 707577 w 1072230"/>
                <a:gd name="connsiteY42" fmla="*/ 122165 h 1072230"/>
                <a:gd name="connsiteX43" fmla="*/ 781521 w 1072230"/>
                <a:gd name="connsiteY43" fmla="*/ 62065 h 1072230"/>
                <a:gd name="connsiteX44" fmla="*/ 824168 w 1072230"/>
                <a:gd name="connsiteY44" fmla="*/ 85213 h 1072230"/>
                <a:gd name="connsiteX45" fmla="*/ 808874 w 1072230"/>
                <a:gd name="connsiteY45" fmla="*/ 180650 h 1072230"/>
                <a:gd name="connsiteX46" fmla="*/ 896385 w 1072230"/>
                <a:gd name="connsiteY46" fmla="*/ 141496 h 1072230"/>
                <a:gd name="connsiteX47" fmla="*/ 915206 w 1072230"/>
                <a:gd name="connsiteY47" fmla="*/ 157025 h 1072230"/>
                <a:gd name="connsiteX48" fmla="*/ 930734 w 1072230"/>
                <a:gd name="connsiteY48" fmla="*/ 175845 h 1072230"/>
                <a:gd name="connsiteX49" fmla="*/ 891580 w 1072230"/>
                <a:gd name="connsiteY49" fmla="*/ 263356 h 1072230"/>
                <a:gd name="connsiteX50" fmla="*/ 987017 w 1072230"/>
                <a:gd name="connsiteY50" fmla="*/ 248062 h 1072230"/>
                <a:gd name="connsiteX51" fmla="*/ 1010166 w 1072230"/>
                <a:gd name="connsiteY51" fmla="*/ 290710 h 1072230"/>
                <a:gd name="connsiteX52" fmla="*/ 950065 w 1072230"/>
                <a:gd name="connsiteY52" fmla="*/ 364653 h 1072230"/>
                <a:gd name="connsiteX53" fmla="*/ 1044685 w 1072230"/>
                <a:gd name="connsiteY53" fmla="*/ 374423 h 1072230"/>
                <a:gd name="connsiteX54" fmla="*/ 1059041 w 1072230"/>
                <a:gd name="connsiteY54" fmla="*/ 420668 h 1072230"/>
                <a:gd name="connsiteX55" fmla="*/ 980336 w 1072230"/>
                <a:gd name="connsiteY55" fmla="*/ 477630 h 1072230"/>
                <a:gd name="connsiteX56" fmla="*/ 1069777 w 1072230"/>
                <a:gd name="connsiteY56" fmla="*/ 511777 h 1072230"/>
                <a:gd name="connsiteX57" fmla="*/ 1072230 w 1072230"/>
                <a:gd name="connsiteY57" fmla="*/ 536115 h 1072230"/>
                <a:gd name="connsiteX58" fmla="*/ 1069777 w 1072230"/>
                <a:gd name="connsiteY58" fmla="*/ 560453 h 1072230"/>
                <a:gd name="connsiteX59" fmla="*/ 980336 w 1072230"/>
                <a:gd name="connsiteY59" fmla="*/ 594600 h 1072230"/>
                <a:gd name="connsiteX60" fmla="*/ 1059041 w 1072230"/>
                <a:gd name="connsiteY60" fmla="*/ 651562 h 1072230"/>
                <a:gd name="connsiteX61" fmla="*/ 1044685 w 1072230"/>
                <a:gd name="connsiteY61" fmla="*/ 697807 h 1072230"/>
                <a:gd name="connsiteX62" fmla="*/ 950065 w 1072230"/>
                <a:gd name="connsiteY62" fmla="*/ 707577 h 1072230"/>
                <a:gd name="connsiteX63" fmla="*/ 1010166 w 1072230"/>
                <a:gd name="connsiteY63" fmla="*/ 781521 h 1072230"/>
                <a:gd name="connsiteX64" fmla="*/ 987017 w 1072230"/>
                <a:gd name="connsiteY64" fmla="*/ 824168 h 1072230"/>
                <a:gd name="connsiteX65" fmla="*/ 891580 w 1072230"/>
                <a:gd name="connsiteY65" fmla="*/ 808874 h 1072230"/>
                <a:gd name="connsiteX66" fmla="*/ 930734 w 1072230"/>
                <a:gd name="connsiteY66" fmla="*/ 896385 h 1072230"/>
                <a:gd name="connsiteX67" fmla="*/ 915206 w 1072230"/>
                <a:gd name="connsiteY67" fmla="*/ 915206 h 1072230"/>
                <a:gd name="connsiteX68" fmla="*/ 896385 w 1072230"/>
                <a:gd name="connsiteY68" fmla="*/ 930734 h 1072230"/>
                <a:gd name="connsiteX69" fmla="*/ 808874 w 1072230"/>
                <a:gd name="connsiteY69" fmla="*/ 891580 h 1072230"/>
                <a:gd name="connsiteX70" fmla="*/ 824168 w 1072230"/>
                <a:gd name="connsiteY70" fmla="*/ 987017 h 1072230"/>
                <a:gd name="connsiteX71" fmla="*/ 781520 w 1072230"/>
                <a:gd name="connsiteY71" fmla="*/ 1010166 h 1072230"/>
                <a:gd name="connsiteX72" fmla="*/ 707577 w 1072230"/>
                <a:gd name="connsiteY72" fmla="*/ 950065 h 1072230"/>
                <a:gd name="connsiteX73" fmla="*/ 697807 w 1072230"/>
                <a:gd name="connsiteY73" fmla="*/ 1044685 h 1072230"/>
                <a:gd name="connsiteX74" fmla="*/ 651562 w 1072230"/>
                <a:gd name="connsiteY74" fmla="*/ 1059041 h 1072230"/>
                <a:gd name="connsiteX75" fmla="*/ 594600 w 1072230"/>
                <a:gd name="connsiteY75" fmla="*/ 980336 h 1072230"/>
                <a:gd name="connsiteX76" fmla="*/ 560453 w 1072230"/>
                <a:gd name="connsiteY76" fmla="*/ 1069777 h 1072230"/>
                <a:gd name="connsiteX77" fmla="*/ 536115 w 1072230"/>
                <a:gd name="connsiteY77" fmla="*/ 1072230 h 1072230"/>
                <a:gd name="connsiteX78" fmla="*/ 511777 w 1072230"/>
                <a:gd name="connsiteY78" fmla="*/ 1069777 h 1072230"/>
                <a:gd name="connsiteX79" fmla="*/ 477630 w 1072230"/>
                <a:gd name="connsiteY79" fmla="*/ 980336 h 1072230"/>
                <a:gd name="connsiteX80" fmla="*/ 420668 w 1072230"/>
                <a:gd name="connsiteY80" fmla="*/ 1059041 h 1072230"/>
                <a:gd name="connsiteX81" fmla="*/ 374423 w 1072230"/>
                <a:gd name="connsiteY81" fmla="*/ 1044685 h 1072230"/>
                <a:gd name="connsiteX82" fmla="*/ 364653 w 1072230"/>
                <a:gd name="connsiteY82" fmla="*/ 950065 h 1072230"/>
                <a:gd name="connsiteX83" fmla="*/ 290710 w 1072230"/>
                <a:gd name="connsiteY83" fmla="*/ 1010166 h 1072230"/>
                <a:gd name="connsiteX84" fmla="*/ 248062 w 1072230"/>
                <a:gd name="connsiteY84" fmla="*/ 987017 h 1072230"/>
                <a:gd name="connsiteX85" fmla="*/ 263356 w 1072230"/>
                <a:gd name="connsiteY85" fmla="*/ 891580 h 1072230"/>
                <a:gd name="connsiteX86" fmla="*/ 175845 w 1072230"/>
                <a:gd name="connsiteY86" fmla="*/ 930734 h 1072230"/>
                <a:gd name="connsiteX87" fmla="*/ 157025 w 1072230"/>
                <a:gd name="connsiteY87" fmla="*/ 915206 h 1072230"/>
                <a:gd name="connsiteX88" fmla="*/ 141496 w 1072230"/>
                <a:gd name="connsiteY88" fmla="*/ 896385 h 1072230"/>
                <a:gd name="connsiteX89" fmla="*/ 180650 w 1072230"/>
                <a:gd name="connsiteY89" fmla="*/ 808874 h 1072230"/>
                <a:gd name="connsiteX90" fmla="*/ 85213 w 1072230"/>
                <a:gd name="connsiteY90" fmla="*/ 824168 h 1072230"/>
                <a:gd name="connsiteX91" fmla="*/ 62065 w 1072230"/>
                <a:gd name="connsiteY91" fmla="*/ 781521 h 1072230"/>
                <a:gd name="connsiteX92" fmla="*/ 122165 w 1072230"/>
                <a:gd name="connsiteY92" fmla="*/ 707577 h 1072230"/>
                <a:gd name="connsiteX93" fmla="*/ 27545 w 1072230"/>
                <a:gd name="connsiteY93" fmla="*/ 697807 h 1072230"/>
                <a:gd name="connsiteX94" fmla="*/ 13189 w 1072230"/>
                <a:gd name="connsiteY94" fmla="*/ 651562 h 1072230"/>
                <a:gd name="connsiteX95" fmla="*/ 91894 w 1072230"/>
                <a:gd name="connsiteY95" fmla="*/ 594600 h 1072230"/>
                <a:gd name="connsiteX96" fmla="*/ 2453 w 1072230"/>
                <a:gd name="connsiteY96" fmla="*/ 560453 h 1072230"/>
                <a:gd name="connsiteX97" fmla="*/ 0 w 1072230"/>
                <a:gd name="connsiteY97" fmla="*/ 536115 h 1072230"/>
                <a:gd name="connsiteX98" fmla="*/ 2453 w 1072230"/>
                <a:gd name="connsiteY98" fmla="*/ 511777 h 1072230"/>
                <a:gd name="connsiteX99" fmla="*/ 91894 w 1072230"/>
                <a:gd name="connsiteY99" fmla="*/ 477630 h 1072230"/>
                <a:gd name="connsiteX100" fmla="*/ 13189 w 1072230"/>
                <a:gd name="connsiteY100" fmla="*/ 420668 h 1072230"/>
                <a:gd name="connsiteX101" fmla="*/ 27545 w 1072230"/>
                <a:gd name="connsiteY101" fmla="*/ 374423 h 1072230"/>
                <a:gd name="connsiteX102" fmla="*/ 122165 w 1072230"/>
                <a:gd name="connsiteY102" fmla="*/ 364653 h 1072230"/>
                <a:gd name="connsiteX103" fmla="*/ 62065 w 1072230"/>
                <a:gd name="connsiteY103" fmla="*/ 290710 h 1072230"/>
                <a:gd name="connsiteX104" fmla="*/ 85213 w 1072230"/>
                <a:gd name="connsiteY104" fmla="*/ 248062 h 1072230"/>
                <a:gd name="connsiteX105" fmla="*/ 180650 w 1072230"/>
                <a:gd name="connsiteY105" fmla="*/ 263356 h 1072230"/>
                <a:gd name="connsiteX106" fmla="*/ 141496 w 1072230"/>
                <a:gd name="connsiteY106" fmla="*/ 175845 h 1072230"/>
                <a:gd name="connsiteX107" fmla="*/ 157025 w 1072230"/>
                <a:gd name="connsiteY107" fmla="*/ 157025 h 1072230"/>
                <a:gd name="connsiteX108" fmla="*/ 175845 w 1072230"/>
                <a:gd name="connsiteY108" fmla="*/ 141496 h 1072230"/>
                <a:gd name="connsiteX109" fmla="*/ 263356 w 1072230"/>
                <a:gd name="connsiteY109" fmla="*/ 180650 h 1072230"/>
                <a:gd name="connsiteX110" fmla="*/ 248062 w 1072230"/>
                <a:gd name="connsiteY110" fmla="*/ 85213 h 1072230"/>
                <a:gd name="connsiteX111" fmla="*/ 290710 w 1072230"/>
                <a:gd name="connsiteY111" fmla="*/ 62065 h 1072230"/>
                <a:gd name="connsiteX112" fmla="*/ 364653 w 1072230"/>
                <a:gd name="connsiteY112" fmla="*/ 122165 h 1072230"/>
                <a:gd name="connsiteX113" fmla="*/ 374423 w 1072230"/>
                <a:gd name="connsiteY113" fmla="*/ 27545 h 1072230"/>
                <a:gd name="connsiteX114" fmla="*/ 420668 w 1072230"/>
                <a:gd name="connsiteY114" fmla="*/ 13189 h 1072230"/>
                <a:gd name="connsiteX115" fmla="*/ 477630 w 1072230"/>
                <a:gd name="connsiteY115" fmla="*/ 91894 h 1072230"/>
                <a:gd name="connsiteX116" fmla="*/ 511777 w 1072230"/>
                <a:gd name="connsiteY116" fmla="*/ 2453 h 10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072230" h="1072230">
                  <a:moveTo>
                    <a:pt x="704234" y="548838"/>
                  </a:moveTo>
                  <a:lnTo>
                    <a:pt x="693389" y="602554"/>
                  </a:lnTo>
                  <a:cubicBezTo>
                    <a:pt x="676115" y="643396"/>
                    <a:pt x="643396" y="676115"/>
                    <a:pt x="602554" y="693389"/>
                  </a:cubicBezTo>
                  <a:lnTo>
                    <a:pt x="568998" y="700164"/>
                  </a:lnTo>
                  <a:lnTo>
                    <a:pt x="568998" y="879092"/>
                  </a:lnTo>
                  <a:lnTo>
                    <a:pt x="598094" y="876524"/>
                  </a:lnTo>
                  <a:cubicBezTo>
                    <a:pt x="738911" y="851371"/>
                    <a:pt x="850563" y="742032"/>
                    <a:pt x="879131" y="602427"/>
                  </a:cubicBezTo>
                  <a:lnTo>
                    <a:pt x="884533" y="548838"/>
                  </a:lnTo>
                  <a:close/>
                  <a:moveTo>
                    <a:pt x="187697" y="548838"/>
                  </a:moveTo>
                  <a:lnTo>
                    <a:pt x="193099" y="602427"/>
                  </a:lnTo>
                  <a:cubicBezTo>
                    <a:pt x="221667" y="742032"/>
                    <a:pt x="333319" y="851371"/>
                    <a:pt x="474136" y="876524"/>
                  </a:cubicBezTo>
                  <a:lnTo>
                    <a:pt x="509616" y="879655"/>
                  </a:lnTo>
                  <a:lnTo>
                    <a:pt x="509616" y="701453"/>
                  </a:lnTo>
                  <a:lnTo>
                    <a:pt x="469676" y="693389"/>
                  </a:lnTo>
                  <a:cubicBezTo>
                    <a:pt x="428834" y="676115"/>
                    <a:pt x="396115" y="643396"/>
                    <a:pt x="378841" y="602554"/>
                  </a:cubicBezTo>
                  <a:lnTo>
                    <a:pt x="367996" y="548838"/>
                  </a:lnTo>
                  <a:close/>
                  <a:moveTo>
                    <a:pt x="536115" y="450771"/>
                  </a:moveTo>
                  <a:cubicBezTo>
                    <a:pt x="488981" y="450771"/>
                    <a:pt x="450771" y="488981"/>
                    <a:pt x="450771" y="536115"/>
                  </a:cubicBezTo>
                  <a:cubicBezTo>
                    <a:pt x="450771" y="583249"/>
                    <a:pt x="488981" y="621459"/>
                    <a:pt x="536115" y="621459"/>
                  </a:cubicBezTo>
                  <a:cubicBezTo>
                    <a:pt x="583249" y="621459"/>
                    <a:pt x="621459" y="583249"/>
                    <a:pt x="621459" y="536115"/>
                  </a:cubicBezTo>
                  <a:cubicBezTo>
                    <a:pt x="621459" y="488981"/>
                    <a:pt x="583249" y="450771"/>
                    <a:pt x="536115" y="450771"/>
                  </a:cubicBezTo>
                  <a:close/>
                  <a:moveTo>
                    <a:pt x="568998" y="185050"/>
                  </a:moveTo>
                  <a:lnTo>
                    <a:pt x="568998" y="372066"/>
                  </a:lnTo>
                  <a:lnTo>
                    <a:pt x="602554" y="378841"/>
                  </a:lnTo>
                  <a:cubicBezTo>
                    <a:pt x="643396" y="396115"/>
                    <a:pt x="676115" y="428834"/>
                    <a:pt x="693389" y="469676"/>
                  </a:cubicBezTo>
                  <a:lnTo>
                    <a:pt x="697383" y="489456"/>
                  </a:lnTo>
                  <a:lnTo>
                    <a:pt x="882502" y="489456"/>
                  </a:lnTo>
                  <a:lnTo>
                    <a:pt x="880775" y="469885"/>
                  </a:lnTo>
                  <a:cubicBezTo>
                    <a:pt x="855622" y="329068"/>
                    <a:pt x="746282" y="217416"/>
                    <a:pt x="606678" y="188848"/>
                  </a:cubicBezTo>
                  <a:close/>
                  <a:moveTo>
                    <a:pt x="509616" y="184073"/>
                  </a:moveTo>
                  <a:lnTo>
                    <a:pt x="474136" y="187204"/>
                  </a:lnTo>
                  <a:cubicBezTo>
                    <a:pt x="333319" y="212357"/>
                    <a:pt x="221667" y="321696"/>
                    <a:pt x="193099" y="461301"/>
                  </a:cubicBezTo>
                  <a:lnTo>
                    <a:pt x="190261" y="489456"/>
                  </a:lnTo>
                  <a:lnTo>
                    <a:pt x="374847" y="489456"/>
                  </a:lnTo>
                  <a:lnTo>
                    <a:pt x="378841" y="469676"/>
                  </a:lnTo>
                  <a:cubicBezTo>
                    <a:pt x="396115" y="428834"/>
                    <a:pt x="428834" y="396115"/>
                    <a:pt x="469676" y="378841"/>
                  </a:cubicBezTo>
                  <a:lnTo>
                    <a:pt x="509616" y="370777"/>
                  </a:lnTo>
                  <a:close/>
                  <a:moveTo>
                    <a:pt x="536115" y="0"/>
                  </a:moveTo>
                  <a:lnTo>
                    <a:pt x="560453" y="2453"/>
                  </a:lnTo>
                  <a:lnTo>
                    <a:pt x="594600" y="91894"/>
                  </a:lnTo>
                  <a:lnTo>
                    <a:pt x="651562" y="13189"/>
                  </a:lnTo>
                  <a:lnTo>
                    <a:pt x="697807" y="27545"/>
                  </a:lnTo>
                  <a:lnTo>
                    <a:pt x="707577" y="122165"/>
                  </a:lnTo>
                  <a:lnTo>
                    <a:pt x="781521" y="62065"/>
                  </a:lnTo>
                  <a:lnTo>
                    <a:pt x="824168" y="85213"/>
                  </a:lnTo>
                  <a:lnTo>
                    <a:pt x="808874" y="180650"/>
                  </a:lnTo>
                  <a:lnTo>
                    <a:pt x="896385" y="141496"/>
                  </a:lnTo>
                  <a:lnTo>
                    <a:pt x="915206" y="157025"/>
                  </a:lnTo>
                  <a:lnTo>
                    <a:pt x="930734" y="175845"/>
                  </a:lnTo>
                  <a:lnTo>
                    <a:pt x="891580" y="263356"/>
                  </a:lnTo>
                  <a:lnTo>
                    <a:pt x="987017" y="248062"/>
                  </a:lnTo>
                  <a:lnTo>
                    <a:pt x="1010166" y="290710"/>
                  </a:lnTo>
                  <a:lnTo>
                    <a:pt x="950065" y="364653"/>
                  </a:lnTo>
                  <a:lnTo>
                    <a:pt x="1044685" y="374423"/>
                  </a:lnTo>
                  <a:lnTo>
                    <a:pt x="1059041" y="420668"/>
                  </a:lnTo>
                  <a:lnTo>
                    <a:pt x="980336" y="477630"/>
                  </a:lnTo>
                  <a:lnTo>
                    <a:pt x="1069777" y="511777"/>
                  </a:lnTo>
                  <a:lnTo>
                    <a:pt x="1072230" y="536115"/>
                  </a:lnTo>
                  <a:lnTo>
                    <a:pt x="1069777" y="560453"/>
                  </a:lnTo>
                  <a:lnTo>
                    <a:pt x="980336" y="594600"/>
                  </a:lnTo>
                  <a:lnTo>
                    <a:pt x="1059041" y="651562"/>
                  </a:lnTo>
                  <a:lnTo>
                    <a:pt x="1044685" y="697807"/>
                  </a:lnTo>
                  <a:lnTo>
                    <a:pt x="950065" y="707577"/>
                  </a:lnTo>
                  <a:lnTo>
                    <a:pt x="1010166" y="781521"/>
                  </a:lnTo>
                  <a:lnTo>
                    <a:pt x="987017" y="824168"/>
                  </a:lnTo>
                  <a:lnTo>
                    <a:pt x="891580" y="808874"/>
                  </a:lnTo>
                  <a:lnTo>
                    <a:pt x="930734" y="896385"/>
                  </a:lnTo>
                  <a:lnTo>
                    <a:pt x="915206" y="915206"/>
                  </a:lnTo>
                  <a:lnTo>
                    <a:pt x="896385" y="930734"/>
                  </a:lnTo>
                  <a:lnTo>
                    <a:pt x="808874" y="891580"/>
                  </a:lnTo>
                  <a:lnTo>
                    <a:pt x="824168" y="987017"/>
                  </a:lnTo>
                  <a:lnTo>
                    <a:pt x="781520" y="1010166"/>
                  </a:lnTo>
                  <a:lnTo>
                    <a:pt x="707577" y="950065"/>
                  </a:lnTo>
                  <a:lnTo>
                    <a:pt x="697807" y="1044685"/>
                  </a:lnTo>
                  <a:lnTo>
                    <a:pt x="651562" y="1059041"/>
                  </a:lnTo>
                  <a:lnTo>
                    <a:pt x="594600" y="980336"/>
                  </a:lnTo>
                  <a:lnTo>
                    <a:pt x="560453" y="1069777"/>
                  </a:lnTo>
                  <a:lnTo>
                    <a:pt x="536115" y="1072230"/>
                  </a:lnTo>
                  <a:lnTo>
                    <a:pt x="511777" y="1069777"/>
                  </a:lnTo>
                  <a:lnTo>
                    <a:pt x="477630" y="980336"/>
                  </a:lnTo>
                  <a:lnTo>
                    <a:pt x="420668" y="1059041"/>
                  </a:lnTo>
                  <a:lnTo>
                    <a:pt x="374423" y="1044685"/>
                  </a:lnTo>
                  <a:lnTo>
                    <a:pt x="364653" y="950065"/>
                  </a:lnTo>
                  <a:lnTo>
                    <a:pt x="290710" y="1010166"/>
                  </a:lnTo>
                  <a:lnTo>
                    <a:pt x="248062" y="987017"/>
                  </a:lnTo>
                  <a:lnTo>
                    <a:pt x="263356" y="891580"/>
                  </a:lnTo>
                  <a:lnTo>
                    <a:pt x="175845" y="930734"/>
                  </a:lnTo>
                  <a:lnTo>
                    <a:pt x="157025" y="915206"/>
                  </a:lnTo>
                  <a:lnTo>
                    <a:pt x="141496" y="896385"/>
                  </a:lnTo>
                  <a:lnTo>
                    <a:pt x="180650" y="808874"/>
                  </a:lnTo>
                  <a:lnTo>
                    <a:pt x="85213" y="824168"/>
                  </a:lnTo>
                  <a:lnTo>
                    <a:pt x="62065" y="781521"/>
                  </a:lnTo>
                  <a:lnTo>
                    <a:pt x="122165" y="707577"/>
                  </a:lnTo>
                  <a:lnTo>
                    <a:pt x="27545" y="697807"/>
                  </a:lnTo>
                  <a:lnTo>
                    <a:pt x="13189" y="651562"/>
                  </a:lnTo>
                  <a:lnTo>
                    <a:pt x="91894" y="594600"/>
                  </a:lnTo>
                  <a:lnTo>
                    <a:pt x="2453" y="560453"/>
                  </a:lnTo>
                  <a:lnTo>
                    <a:pt x="0" y="536115"/>
                  </a:lnTo>
                  <a:lnTo>
                    <a:pt x="2453" y="511777"/>
                  </a:lnTo>
                  <a:lnTo>
                    <a:pt x="91894" y="477630"/>
                  </a:lnTo>
                  <a:lnTo>
                    <a:pt x="13189" y="420668"/>
                  </a:lnTo>
                  <a:lnTo>
                    <a:pt x="27545" y="374423"/>
                  </a:lnTo>
                  <a:lnTo>
                    <a:pt x="122165" y="364653"/>
                  </a:lnTo>
                  <a:lnTo>
                    <a:pt x="62065" y="290710"/>
                  </a:lnTo>
                  <a:lnTo>
                    <a:pt x="85213" y="248062"/>
                  </a:lnTo>
                  <a:lnTo>
                    <a:pt x="180650" y="263356"/>
                  </a:lnTo>
                  <a:lnTo>
                    <a:pt x="141496" y="175845"/>
                  </a:lnTo>
                  <a:lnTo>
                    <a:pt x="157025" y="157025"/>
                  </a:lnTo>
                  <a:lnTo>
                    <a:pt x="175845" y="141496"/>
                  </a:lnTo>
                  <a:lnTo>
                    <a:pt x="263356" y="180650"/>
                  </a:lnTo>
                  <a:lnTo>
                    <a:pt x="248062" y="85213"/>
                  </a:lnTo>
                  <a:lnTo>
                    <a:pt x="290710" y="62065"/>
                  </a:lnTo>
                  <a:lnTo>
                    <a:pt x="364653" y="122165"/>
                  </a:lnTo>
                  <a:lnTo>
                    <a:pt x="374423" y="27545"/>
                  </a:lnTo>
                  <a:lnTo>
                    <a:pt x="420668" y="13189"/>
                  </a:lnTo>
                  <a:lnTo>
                    <a:pt x="477630" y="91894"/>
                  </a:lnTo>
                  <a:lnTo>
                    <a:pt x="511777" y="2453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0B740C3A-46CD-9039-B4C4-E246AE180A81}"/>
              </a:ext>
            </a:extLst>
          </p:cNvPr>
          <p:cNvSpPr txBox="1"/>
          <p:nvPr/>
        </p:nvSpPr>
        <p:spPr>
          <a:xfrm>
            <a:off x="9482455" y="3602355"/>
            <a:ext cx="502285" cy="400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005CA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EFCFBD"/>
                </a:solidFill>
                <a:effectLst/>
                <a:uLnTx/>
                <a:uFillTx/>
                <a:latin typeface="三极拙楷简体" panose="00000500000000000000" charset="-122"/>
                <a:ea typeface="三极拙楷简体" panose="00000500000000000000" charset="-122"/>
              </a:rPr>
              <a:t>05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EFCFBD"/>
              </a:solidFill>
              <a:effectLst/>
              <a:uLnTx/>
              <a:uFillTx/>
              <a:latin typeface="三极拙楷简体" panose="00000500000000000000" charset="-122"/>
              <a:ea typeface="三极拙楷简体" panose="00000500000000000000" charset="-122"/>
            </a:endParaRPr>
          </a:p>
        </p:txBody>
      </p:sp>
      <p:sp>
        <p:nvSpPr>
          <p:cNvPr id="26" name="Freeform 155">
            <a:extLst>
              <a:ext uri="{FF2B5EF4-FFF2-40B4-BE49-F238E27FC236}">
                <a16:creationId xmlns:a16="http://schemas.microsoft.com/office/drawing/2014/main" id="{11B35F1F-9A59-2946-69D7-5ED3003497F5}"/>
              </a:ext>
            </a:extLst>
          </p:cNvPr>
          <p:cNvSpPr>
            <a:spLocks noEditPoints="1"/>
          </p:cNvSpPr>
          <p:nvPr/>
        </p:nvSpPr>
        <p:spPr bwMode="auto">
          <a:xfrm>
            <a:off x="9507220" y="4391025"/>
            <a:ext cx="489585" cy="415290"/>
          </a:xfrm>
          <a:custGeom>
            <a:avLst/>
            <a:gdLst>
              <a:gd name="T0" fmla="*/ 156 w 342"/>
              <a:gd name="T1" fmla="*/ 187 h 290"/>
              <a:gd name="T2" fmla="*/ 165 w 342"/>
              <a:gd name="T3" fmla="*/ 216 h 290"/>
              <a:gd name="T4" fmla="*/ 184 w 342"/>
              <a:gd name="T5" fmla="*/ 220 h 290"/>
              <a:gd name="T6" fmla="*/ 200 w 342"/>
              <a:gd name="T7" fmla="*/ 183 h 290"/>
              <a:gd name="T8" fmla="*/ 184 w 342"/>
              <a:gd name="T9" fmla="*/ 164 h 290"/>
              <a:gd name="T10" fmla="*/ 204 w 342"/>
              <a:gd name="T11" fmla="*/ 161 h 290"/>
              <a:gd name="T12" fmla="*/ 208 w 342"/>
              <a:gd name="T13" fmla="*/ 160 h 290"/>
              <a:gd name="T14" fmla="*/ 229 w 342"/>
              <a:gd name="T15" fmla="*/ 165 h 290"/>
              <a:gd name="T16" fmla="*/ 242 w 342"/>
              <a:gd name="T17" fmla="*/ 164 h 290"/>
              <a:gd name="T18" fmla="*/ 250 w 342"/>
              <a:gd name="T19" fmla="*/ 171 h 290"/>
              <a:gd name="T20" fmla="*/ 259 w 342"/>
              <a:gd name="T21" fmla="*/ 145 h 290"/>
              <a:gd name="T22" fmla="*/ 264 w 342"/>
              <a:gd name="T23" fmla="*/ 134 h 290"/>
              <a:gd name="T24" fmla="*/ 276 w 342"/>
              <a:gd name="T25" fmla="*/ 133 h 290"/>
              <a:gd name="T26" fmla="*/ 245 w 342"/>
              <a:gd name="T27" fmla="*/ 112 h 290"/>
              <a:gd name="T28" fmla="*/ 215 w 342"/>
              <a:gd name="T29" fmla="*/ 110 h 290"/>
              <a:gd name="T30" fmla="*/ 186 w 342"/>
              <a:gd name="T31" fmla="*/ 124 h 290"/>
              <a:gd name="T32" fmla="*/ 174 w 342"/>
              <a:gd name="T33" fmla="*/ 124 h 290"/>
              <a:gd name="T34" fmla="*/ 168 w 342"/>
              <a:gd name="T35" fmla="*/ 136 h 290"/>
              <a:gd name="T36" fmla="*/ 165 w 342"/>
              <a:gd name="T37" fmla="*/ 142 h 290"/>
              <a:gd name="T38" fmla="*/ 153 w 342"/>
              <a:gd name="T39" fmla="*/ 148 h 290"/>
              <a:gd name="T40" fmla="*/ 162 w 342"/>
              <a:gd name="T41" fmla="*/ 151 h 290"/>
              <a:gd name="T42" fmla="*/ 172 w 342"/>
              <a:gd name="T43" fmla="*/ 156 h 290"/>
              <a:gd name="T44" fmla="*/ 177 w 342"/>
              <a:gd name="T45" fmla="*/ 156 h 290"/>
              <a:gd name="T46" fmla="*/ 171 w 342"/>
              <a:gd name="T47" fmla="*/ 164 h 290"/>
              <a:gd name="T48" fmla="*/ 149 w 342"/>
              <a:gd name="T49" fmla="*/ 156 h 290"/>
              <a:gd name="T50" fmla="*/ 141 w 342"/>
              <a:gd name="T51" fmla="*/ 183 h 290"/>
              <a:gd name="T52" fmla="*/ 267 w 342"/>
              <a:gd name="T53" fmla="*/ 189 h 290"/>
              <a:gd name="T54" fmla="*/ 150 w 342"/>
              <a:gd name="T55" fmla="*/ 134 h 290"/>
              <a:gd name="T56" fmla="*/ 246 w 342"/>
              <a:gd name="T57" fmla="*/ 181 h 290"/>
              <a:gd name="T58" fmla="*/ 197 w 342"/>
              <a:gd name="T59" fmla="*/ 114 h 290"/>
              <a:gd name="T60" fmla="*/ 298 w 342"/>
              <a:gd name="T61" fmla="*/ 204 h 290"/>
              <a:gd name="T62" fmla="*/ 165 w 342"/>
              <a:gd name="T63" fmla="*/ 123 h 290"/>
              <a:gd name="T64" fmla="*/ 165 w 342"/>
              <a:gd name="T65" fmla="*/ 119 h 290"/>
              <a:gd name="T66" fmla="*/ 144 w 342"/>
              <a:gd name="T67" fmla="*/ 128 h 290"/>
              <a:gd name="T68" fmla="*/ 187 w 342"/>
              <a:gd name="T69" fmla="*/ 247 h 290"/>
              <a:gd name="T70" fmla="*/ 103 w 342"/>
              <a:gd name="T71" fmla="*/ 237 h 290"/>
              <a:gd name="T72" fmla="*/ 44 w 342"/>
              <a:gd name="T73" fmla="*/ 260 h 290"/>
              <a:gd name="T74" fmla="*/ 270 w 342"/>
              <a:gd name="T75" fmla="*/ 250 h 290"/>
              <a:gd name="T76" fmla="*/ 273 w 342"/>
              <a:gd name="T77" fmla="*/ 182 h 290"/>
              <a:gd name="T78" fmla="*/ 279 w 342"/>
              <a:gd name="T79" fmla="*/ 200 h 290"/>
              <a:gd name="T80" fmla="*/ 264 w 342"/>
              <a:gd name="T81" fmla="*/ 218 h 290"/>
              <a:gd name="T82" fmla="*/ 342 w 342"/>
              <a:gd name="T83" fmla="*/ 290 h 290"/>
              <a:gd name="T84" fmla="*/ 13 w 342"/>
              <a:gd name="T85" fmla="*/ 56 h 290"/>
              <a:gd name="T86" fmla="*/ 342 w 342"/>
              <a:gd name="T87" fmla="*/ 290 h 290"/>
              <a:gd name="T88" fmla="*/ 302 w 342"/>
              <a:gd name="T89" fmla="*/ 110 h 290"/>
              <a:gd name="T90" fmla="*/ 145 w 342"/>
              <a:gd name="T91" fmla="*/ 113 h 290"/>
              <a:gd name="T92" fmla="*/ 116 w 342"/>
              <a:gd name="T93" fmla="*/ 110 h 290"/>
              <a:gd name="T94" fmla="*/ 106 w 342"/>
              <a:gd name="T95" fmla="*/ 118 h 290"/>
              <a:gd name="T96" fmla="*/ 88 w 342"/>
              <a:gd name="T97" fmla="*/ 125 h 290"/>
              <a:gd name="T98" fmla="*/ 109 w 342"/>
              <a:gd name="T99" fmla="*/ 137 h 290"/>
              <a:gd name="T100" fmla="*/ 69 w 342"/>
              <a:gd name="T101" fmla="*/ 166 h 290"/>
              <a:gd name="T102" fmla="*/ 50 w 342"/>
              <a:gd name="T103" fmla="*/ 131 h 290"/>
              <a:gd name="T104" fmla="*/ 171 w 342"/>
              <a:gd name="T105" fmla="*/ 276 h 290"/>
              <a:gd name="T106" fmla="*/ 298 w 342"/>
              <a:gd name="T107" fmla="*/ 242 h 290"/>
              <a:gd name="T108" fmla="*/ 92 w 342"/>
              <a:gd name="T109" fmla="*/ 231 h 290"/>
              <a:gd name="T110" fmla="*/ 119 w 342"/>
              <a:gd name="T111" fmla="*/ 189 h 290"/>
              <a:gd name="T112" fmla="*/ 76 w 342"/>
              <a:gd name="T113" fmla="*/ 195 h 290"/>
              <a:gd name="T114" fmla="*/ 264 w 342"/>
              <a:gd name="T115" fmla="*/ 133 h 290"/>
              <a:gd name="T116" fmla="*/ 276 w 342"/>
              <a:gd name="T117" fmla="*/ 147 h 290"/>
              <a:gd name="T118" fmla="*/ 274 w 342"/>
              <a:gd name="T119" fmla="*/ 155 h 290"/>
              <a:gd name="T120" fmla="*/ 69 w 342"/>
              <a:gd name="T121" fmla="*/ 11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2" h="290">
                <a:moveTo>
                  <a:pt x="150" y="138"/>
                </a:moveTo>
                <a:cubicBezTo>
                  <a:pt x="151" y="140"/>
                  <a:pt x="148" y="141"/>
                  <a:pt x="147" y="140"/>
                </a:cubicBezTo>
                <a:cubicBezTo>
                  <a:pt x="145" y="139"/>
                  <a:pt x="148" y="135"/>
                  <a:pt x="150" y="138"/>
                </a:cubicBezTo>
                <a:close/>
                <a:moveTo>
                  <a:pt x="141" y="183"/>
                </a:moveTo>
                <a:cubicBezTo>
                  <a:pt x="143" y="186"/>
                  <a:pt x="145" y="186"/>
                  <a:pt x="148" y="186"/>
                </a:cubicBezTo>
                <a:cubicBezTo>
                  <a:pt x="150" y="187"/>
                  <a:pt x="151" y="187"/>
                  <a:pt x="153" y="187"/>
                </a:cubicBezTo>
                <a:cubicBezTo>
                  <a:pt x="154" y="187"/>
                  <a:pt x="155" y="186"/>
                  <a:pt x="156" y="187"/>
                </a:cubicBezTo>
                <a:cubicBezTo>
                  <a:pt x="158" y="188"/>
                  <a:pt x="160" y="187"/>
                  <a:pt x="161" y="192"/>
                </a:cubicBezTo>
                <a:cubicBezTo>
                  <a:pt x="161" y="193"/>
                  <a:pt x="160" y="201"/>
                  <a:pt x="165" y="206"/>
                </a:cubicBezTo>
                <a:cubicBezTo>
                  <a:pt x="165" y="206"/>
                  <a:pt x="165" y="206"/>
                  <a:pt x="165" y="206"/>
                </a:cubicBezTo>
                <a:cubicBezTo>
                  <a:pt x="165" y="207"/>
                  <a:pt x="165" y="208"/>
                  <a:pt x="165" y="208"/>
                </a:cubicBezTo>
                <a:cubicBezTo>
                  <a:pt x="165" y="209"/>
                  <a:pt x="165" y="209"/>
                  <a:pt x="165" y="210"/>
                </a:cubicBezTo>
                <a:cubicBezTo>
                  <a:pt x="164" y="210"/>
                  <a:pt x="164" y="212"/>
                  <a:pt x="164" y="213"/>
                </a:cubicBezTo>
                <a:cubicBezTo>
                  <a:pt x="164" y="214"/>
                  <a:pt x="165" y="215"/>
                  <a:pt x="165" y="216"/>
                </a:cubicBezTo>
                <a:cubicBezTo>
                  <a:pt x="166" y="217"/>
                  <a:pt x="166" y="217"/>
                  <a:pt x="166" y="218"/>
                </a:cubicBezTo>
                <a:cubicBezTo>
                  <a:pt x="167" y="219"/>
                  <a:pt x="167" y="220"/>
                  <a:pt x="167" y="221"/>
                </a:cubicBezTo>
                <a:cubicBezTo>
                  <a:pt x="167" y="222"/>
                  <a:pt x="168" y="223"/>
                  <a:pt x="169" y="224"/>
                </a:cubicBezTo>
                <a:cubicBezTo>
                  <a:pt x="170" y="224"/>
                  <a:pt x="170" y="225"/>
                  <a:pt x="170" y="226"/>
                </a:cubicBezTo>
                <a:cubicBezTo>
                  <a:pt x="170" y="228"/>
                  <a:pt x="172" y="229"/>
                  <a:pt x="174" y="228"/>
                </a:cubicBezTo>
                <a:cubicBezTo>
                  <a:pt x="177" y="227"/>
                  <a:pt x="179" y="226"/>
                  <a:pt x="181" y="223"/>
                </a:cubicBezTo>
                <a:cubicBezTo>
                  <a:pt x="183" y="222"/>
                  <a:pt x="183" y="221"/>
                  <a:pt x="184" y="220"/>
                </a:cubicBezTo>
                <a:cubicBezTo>
                  <a:pt x="184" y="218"/>
                  <a:pt x="185" y="217"/>
                  <a:pt x="186" y="216"/>
                </a:cubicBezTo>
                <a:cubicBezTo>
                  <a:pt x="187" y="215"/>
                  <a:pt x="187" y="214"/>
                  <a:pt x="187" y="213"/>
                </a:cubicBezTo>
                <a:cubicBezTo>
                  <a:pt x="187" y="212"/>
                  <a:pt x="187" y="211"/>
                  <a:pt x="188" y="210"/>
                </a:cubicBezTo>
                <a:cubicBezTo>
                  <a:pt x="190" y="208"/>
                  <a:pt x="192" y="207"/>
                  <a:pt x="192" y="204"/>
                </a:cubicBezTo>
                <a:cubicBezTo>
                  <a:pt x="192" y="201"/>
                  <a:pt x="192" y="199"/>
                  <a:pt x="191" y="197"/>
                </a:cubicBezTo>
                <a:cubicBezTo>
                  <a:pt x="190" y="195"/>
                  <a:pt x="193" y="191"/>
                  <a:pt x="195" y="189"/>
                </a:cubicBezTo>
                <a:cubicBezTo>
                  <a:pt x="196" y="187"/>
                  <a:pt x="199" y="185"/>
                  <a:pt x="200" y="183"/>
                </a:cubicBezTo>
                <a:cubicBezTo>
                  <a:pt x="200" y="181"/>
                  <a:pt x="200" y="180"/>
                  <a:pt x="201" y="178"/>
                </a:cubicBezTo>
                <a:cubicBezTo>
                  <a:pt x="202" y="177"/>
                  <a:pt x="202" y="176"/>
                  <a:pt x="202" y="175"/>
                </a:cubicBezTo>
                <a:cubicBezTo>
                  <a:pt x="201" y="175"/>
                  <a:pt x="199" y="176"/>
                  <a:pt x="198" y="177"/>
                </a:cubicBezTo>
                <a:cubicBezTo>
                  <a:pt x="196" y="178"/>
                  <a:pt x="195" y="178"/>
                  <a:pt x="193" y="177"/>
                </a:cubicBezTo>
                <a:cubicBezTo>
                  <a:pt x="192" y="175"/>
                  <a:pt x="190" y="174"/>
                  <a:pt x="189" y="173"/>
                </a:cubicBezTo>
                <a:cubicBezTo>
                  <a:pt x="188" y="171"/>
                  <a:pt x="187" y="168"/>
                  <a:pt x="185" y="166"/>
                </a:cubicBezTo>
                <a:cubicBezTo>
                  <a:pt x="184" y="165"/>
                  <a:pt x="184" y="165"/>
                  <a:pt x="184" y="164"/>
                </a:cubicBezTo>
                <a:cubicBezTo>
                  <a:pt x="184" y="163"/>
                  <a:pt x="185" y="163"/>
                  <a:pt x="185" y="163"/>
                </a:cubicBezTo>
                <a:cubicBezTo>
                  <a:pt x="188" y="164"/>
                  <a:pt x="188" y="168"/>
                  <a:pt x="190" y="169"/>
                </a:cubicBezTo>
                <a:cubicBezTo>
                  <a:pt x="192" y="171"/>
                  <a:pt x="194" y="172"/>
                  <a:pt x="194" y="175"/>
                </a:cubicBezTo>
                <a:cubicBezTo>
                  <a:pt x="195" y="176"/>
                  <a:pt x="197" y="175"/>
                  <a:pt x="198" y="174"/>
                </a:cubicBezTo>
                <a:cubicBezTo>
                  <a:pt x="201" y="172"/>
                  <a:pt x="204" y="169"/>
                  <a:pt x="206" y="167"/>
                </a:cubicBezTo>
                <a:cubicBezTo>
                  <a:pt x="207" y="166"/>
                  <a:pt x="208" y="164"/>
                  <a:pt x="208" y="163"/>
                </a:cubicBezTo>
                <a:cubicBezTo>
                  <a:pt x="208" y="162"/>
                  <a:pt x="205" y="161"/>
                  <a:pt x="204" y="161"/>
                </a:cubicBezTo>
                <a:cubicBezTo>
                  <a:pt x="203" y="162"/>
                  <a:pt x="202" y="163"/>
                  <a:pt x="201" y="162"/>
                </a:cubicBezTo>
                <a:cubicBezTo>
                  <a:pt x="200" y="162"/>
                  <a:pt x="200" y="162"/>
                  <a:pt x="199" y="161"/>
                </a:cubicBezTo>
                <a:cubicBezTo>
                  <a:pt x="199" y="161"/>
                  <a:pt x="196" y="159"/>
                  <a:pt x="197" y="158"/>
                </a:cubicBezTo>
                <a:cubicBezTo>
                  <a:pt x="197" y="157"/>
                  <a:pt x="200" y="159"/>
                  <a:pt x="201" y="159"/>
                </a:cubicBezTo>
                <a:cubicBezTo>
                  <a:pt x="202" y="159"/>
                  <a:pt x="202" y="159"/>
                  <a:pt x="203" y="160"/>
                </a:cubicBezTo>
                <a:cubicBezTo>
                  <a:pt x="204" y="160"/>
                  <a:pt x="204" y="159"/>
                  <a:pt x="205" y="160"/>
                </a:cubicBezTo>
                <a:cubicBezTo>
                  <a:pt x="206" y="161"/>
                  <a:pt x="206" y="160"/>
                  <a:pt x="208" y="160"/>
                </a:cubicBezTo>
                <a:cubicBezTo>
                  <a:pt x="209" y="160"/>
                  <a:pt x="210" y="160"/>
                  <a:pt x="211" y="159"/>
                </a:cubicBezTo>
                <a:cubicBezTo>
                  <a:pt x="213" y="159"/>
                  <a:pt x="217" y="158"/>
                  <a:pt x="217" y="161"/>
                </a:cubicBezTo>
                <a:cubicBezTo>
                  <a:pt x="216" y="162"/>
                  <a:pt x="218" y="162"/>
                  <a:pt x="219" y="162"/>
                </a:cubicBezTo>
                <a:cubicBezTo>
                  <a:pt x="220" y="162"/>
                  <a:pt x="220" y="164"/>
                  <a:pt x="221" y="165"/>
                </a:cubicBezTo>
                <a:cubicBezTo>
                  <a:pt x="221" y="167"/>
                  <a:pt x="223" y="168"/>
                  <a:pt x="224" y="170"/>
                </a:cubicBezTo>
                <a:cubicBezTo>
                  <a:pt x="225" y="170"/>
                  <a:pt x="228" y="174"/>
                  <a:pt x="229" y="174"/>
                </a:cubicBezTo>
                <a:cubicBezTo>
                  <a:pt x="234" y="174"/>
                  <a:pt x="229" y="167"/>
                  <a:pt x="229" y="165"/>
                </a:cubicBezTo>
                <a:cubicBezTo>
                  <a:pt x="230" y="164"/>
                  <a:pt x="231" y="163"/>
                  <a:pt x="232" y="161"/>
                </a:cubicBezTo>
                <a:cubicBezTo>
                  <a:pt x="233" y="160"/>
                  <a:pt x="233" y="159"/>
                  <a:pt x="234" y="158"/>
                </a:cubicBezTo>
                <a:cubicBezTo>
                  <a:pt x="235" y="157"/>
                  <a:pt x="235" y="157"/>
                  <a:pt x="235" y="157"/>
                </a:cubicBezTo>
                <a:cubicBezTo>
                  <a:pt x="235" y="157"/>
                  <a:pt x="236" y="157"/>
                  <a:pt x="237" y="158"/>
                </a:cubicBezTo>
                <a:cubicBezTo>
                  <a:pt x="238" y="158"/>
                  <a:pt x="238" y="160"/>
                  <a:pt x="239" y="160"/>
                </a:cubicBezTo>
                <a:cubicBezTo>
                  <a:pt x="240" y="161"/>
                  <a:pt x="240" y="162"/>
                  <a:pt x="241" y="163"/>
                </a:cubicBezTo>
                <a:cubicBezTo>
                  <a:pt x="241" y="163"/>
                  <a:pt x="241" y="164"/>
                  <a:pt x="242" y="164"/>
                </a:cubicBezTo>
                <a:cubicBezTo>
                  <a:pt x="243" y="165"/>
                  <a:pt x="244" y="165"/>
                  <a:pt x="244" y="167"/>
                </a:cubicBezTo>
                <a:cubicBezTo>
                  <a:pt x="246" y="169"/>
                  <a:pt x="245" y="172"/>
                  <a:pt x="247" y="174"/>
                </a:cubicBezTo>
                <a:cubicBezTo>
                  <a:pt x="249" y="176"/>
                  <a:pt x="250" y="179"/>
                  <a:pt x="252" y="181"/>
                </a:cubicBezTo>
                <a:cubicBezTo>
                  <a:pt x="253" y="182"/>
                  <a:pt x="253" y="181"/>
                  <a:pt x="253" y="180"/>
                </a:cubicBezTo>
                <a:cubicBezTo>
                  <a:pt x="253" y="179"/>
                  <a:pt x="252" y="178"/>
                  <a:pt x="251" y="177"/>
                </a:cubicBezTo>
                <a:cubicBezTo>
                  <a:pt x="250" y="175"/>
                  <a:pt x="247" y="173"/>
                  <a:pt x="247" y="171"/>
                </a:cubicBezTo>
                <a:cubicBezTo>
                  <a:pt x="247" y="169"/>
                  <a:pt x="249" y="170"/>
                  <a:pt x="250" y="171"/>
                </a:cubicBezTo>
                <a:cubicBezTo>
                  <a:pt x="251" y="172"/>
                  <a:pt x="253" y="173"/>
                  <a:pt x="254" y="173"/>
                </a:cubicBezTo>
                <a:cubicBezTo>
                  <a:pt x="255" y="173"/>
                  <a:pt x="256" y="173"/>
                  <a:pt x="256" y="172"/>
                </a:cubicBezTo>
                <a:cubicBezTo>
                  <a:pt x="257" y="171"/>
                  <a:pt x="256" y="162"/>
                  <a:pt x="257" y="162"/>
                </a:cubicBezTo>
                <a:cubicBezTo>
                  <a:pt x="259" y="162"/>
                  <a:pt x="259" y="163"/>
                  <a:pt x="260" y="162"/>
                </a:cubicBezTo>
                <a:cubicBezTo>
                  <a:pt x="262" y="161"/>
                  <a:pt x="264" y="158"/>
                  <a:pt x="263" y="155"/>
                </a:cubicBezTo>
                <a:cubicBezTo>
                  <a:pt x="260" y="150"/>
                  <a:pt x="257" y="151"/>
                  <a:pt x="255" y="146"/>
                </a:cubicBezTo>
                <a:cubicBezTo>
                  <a:pt x="255" y="145"/>
                  <a:pt x="257" y="143"/>
                  <a:pt x="259" y="145"/>
                </a:cubicBezTo>
                <a:cubicBezTo>
                  <a:pt x="260" y="146"/>
                  <a:pt x="261" y="146"/>
                  <a:pt x="261" y="147"/>
                </a:cubicBezTo>
                <a:cubicBezTo>
                  <a:pt x="261" y="148"/>
                  <a:pt x="264" y="151"/>
                  <a:pt x="265" y="152"/>
                </a:cubicBezTo>
                <a:cubicBezTo>
                  <a:pt x="266" y="152"/>
                  <a:pt x="267" y="152"/>
                  <a:pt x="267" y="151"/>
                </a:cubicBezTo>
                <a:cubicBezTo>
                  <a:pt x="267" y="150"/>
                  <a:pt x="264" y="148"/>
                  <a:pt x="264" y="147"/>
                </a:cubicBezTo>
                <a:cubicBezTo>
                  <a:pt x="263" y="145"/>
                  <a:pt x="264" y="144"/>
                  <a:pt x="265" y="144"/>
                </a:cubicBezTo>
                <a:cubicBezTo>
                  <a:pt x="267" y="144"/>
                  <a:pt x="267" y="142"/>
                  <a:pt x="267" y="140"/>
                </a:cubicBezTo>
                <a:cubicBezTo>
                  <a:pt x="267" y="138"/>
                  <a:pt x="266" y="135"/>
                  <a:pt x="264" y="134"/>
                </a:cubicBezTo>
                <a:cubicBezTo>
                  <a:pt x="263" y="133"/>
                  <a:pt x="262" y="132"/>
                  <a:pt x="261" y="132"/>
                </a:cubicBezTo>
                <a:cubicBezTo>
                  <a:pt x="260" y="131"/>
                  <a:pt x="259" y="132"/>
                  <a:pt x="259" y="131"/>
                </a:cubicBezTo>
                <a:cubicBezTo>
                  <a:pt x="257" y="129"/>
                  <a:pt x="260" y="127"/>
                  <a:pt x="262" y="128"/>
                </a:cubicBezTo>
                <a:cubicBezTo>
                  <a:pt x="269" y="129"/>
                  <a:pt x="270" y="127"/>
                  <a:pt x="272" y="128"/>
                </a:cubicBezTo>
                <a:cubicBezTo>
                  <a:pt x="274" y="129"/>
                  <a:pt x="272" y="131"/>
                  <a:pt x="272" y="132"/>
                </a:cubicBezTo>
                <a:cubicBezTo>
                  <a:pt x="272" y="134"/>
                  <a:pt x="275" y="137"/>
                  <a:pt x="277" y="138"/>
                </a:cubicBezTo>
                <a:cubicBezTo>
                  <a:pt x="280" y="141"/>
                  <a:pt x="279" y="134"/>
                  <a:pt x="276" y="133"/>
                </a:cubicBezTo>
                <a:cubicBezTo>
                  <a:pt x="274" y="131"/>
                  <a:pt x="275" y="130"/>
                  <a:pt x="277" y="131"/>
                </a:cubicBezTo>
                <a:cubicBezTo>
                  <a:pt x="278" y="131"/>
                  <a:pt x="279" y="131"/>
                  <a:pt x="280" y="130"/>
                </a:cubicBezTo>
                <a:cubicBezTo>
                  <a:pt x="280" y="130"/>
                  <a:pt x="284" y="129"/>
                  <a:pt x="285" y="128"/>
                </a:cubicBezTo>
                <a:cubicBezTo>
                  <a:pt x="285" y="126"/>
                  <a:pt x="279" y="125"/>
                  <a:pt x="277" y="124"/>
                </a:cubicBezTo>
                <a:cubicBezTo>
                  <a:pt x="274" y="123"/>
                  <a:pt x="267" y="119"/>
                  <a:pt x="260" y="118"/>
                </a:cubicBezTo>
                <a:cubicBezTo>
                  <a:pt x="259" y="118"/>
                  <a:pt x="254" y="116"/>
                  <a:pt x="253" y="115"/>
                </a:cubicBezTo>
                <a:cubicBezTo>
                  <a:pt x="251" y="113"/>
                  <a:pt x="247" y="112"/>
                  <a:pt x="245" y="112"/>
                </a:cubicBezTo>
                <a:cubicBezTo>
                  <a:pt x="243" y="112"/>
                  <a:pt x="240" y="112"/>
                  <a:pt x="237" y="110"/>
                </a:cubicBezTo>
                <a:cubicBezTo>
                  <a:pt x="236" y="110"/>
                  <a:pt x="235" y="109"/>
                  <a:pt x="234" y="109"/>
                </a:cubicBezTo>
                <a:cubicBezTo>
                  <a:pt x="233" y="108"/>
                  <a:pt x="232" y="108"/>
                  <a:pt x="231" y="108"/>
                </a:cubicBezTo>
                <a:cubicBezTo>
                  <a:pt x="230" y="108"/>
                  <a:pt x="230" y="108"/>
                  <a:pt x="230" y="108"/>
                </a:cubicBezTo>
                <a:cubicBezTo>
                  <a:pt x="229" y="109"/>
                  <a:pt x="227" y="109"/>
                  <a:pt x="226" y="109"/>
                </a:cubicBezTo>
                <a:cubicBezTo>
                  <a:pt x="225" y="109"/>
                  <a:pt x="224" y="108"/>
                  <a:pt x="223" y="108"/>
                </a:cubicBezTo>
                <a:cubicBezTo>
                  <a:pt x="221" y="108"/>
                  <a:pt x="217" y="109"/>
                  <a:pt x="215" y="110"/>
                </a:cubicBezTo>
                <a:cubicBezTo>
                  <a:pt x="214" y="110"/>
                  <a:pt x="210" y="111"/>
                  <a:pt x="209" y="112"/>
                </a:cubicBezTo>
                <a:cubicBezTo>
                  <a:pt x="208" y="113"/>
                  <a:pt x="209" y="113"/>
                  <a:pt x="208" y="114"/>
                </a:cubicBezTo>
                <a:cubicBezTo>
                  <a:pt x="207" y="114"/>
                  <a:pt x="199" y="115"/>
                  <a:pt x="199" y="117"/>
                </a:cubicBezTo>
                <a:cubicBezTo>
                  <a:pt x="198" y="119"/>
                  <a:pt x="200" y="119"/>
                  <a:pt x="201" y="119"/>
                </a:cubicBezTo>
                <a:cubicBezTo>
                  <a:pt x="201" y="121"/>
                  <a:pt x="196" y="120"/>
                  <a:pt x="195" y="120"/>
                </a:cubicBezTo>
                <a:cubicBezTo>
                  <a:pt x="194" y="120"/>
                  <a:pt x="193" y="121"/>
                  <a:pt x="192" y="122"/>
                </a:cubicBezTo>
                <a:cubicBezTo>
                  <a:pt x="191" y="122"/>
                  <a:pt x="188" y="125"/>
                  <a:pt x="186" y="124"/>
                </a:cubicBezTo>
                <a:cubicBezTo>
                  <a:pt x="186" y="123"/>
                  <a:pt x="185" y="124"/>
                  <a:pt x="185" y="124"/>
                </a:cubicBezTo>
                <a:cubicBezTo>
                  <a:pt x="185" y="126"/>
                  <a:pt x="185" y="126"/>
                  <a:pt x="184" y="127"/>
                </a:cubicBezTo>
                <a:cubicBezTo>
                  <a:pt x="183" y="127"/>
                  <a:pt x="183" y="128"/>
                  <a:pt x="182" y="129"/>
                </a:cubicBezTo>
                <a:cubicBezTo>
                  <a:pt x="180" y="129"/>
                  <a:pt x="177" y="127"/>
                  <a:pt x="181" y="127"/>
                </a:cubicBezTo>
                <a:cubicBezTo>
                  <a:pt x="181" y="127"/>
                  <a:pt x="183" y="126"/>
                  <a:pt x="183" y="126"/>
                </a:cubicBezTo>
                <a:cubicBezTo>
                  <a:pt x="183" y="124"/>
                  <a:pt x="179" y="124"/>
                  <a:pt x="178" y="124"/>
                </a:cubicBezTo>
                <a:cubicBezTo>
                  <a:pt x="176" y="124"/>
                  <a:pt x="175" y="123"/>
                  <a:pt x="174" y="124"/>
                </a:cubicBezTo>
                <a:cubicBezTo>
                  <a:pt x="168" y="124"/>
                  <a:pt x="166" y="129"/>
                  <a:pt x="165" y="130"/>
                </a:cubicBezTo>
                <a:cubicBezTo>
                  <a:pt x="165" y="130"/>
                  <a:pt x="164" y="131"/>
                  <a:pt x="164" y="131"/>
                </a:cubicBezTo>
                <a:cubicBezTo>
                  <a:pt x="163" y="132"/>
                  <a:pt x="162" y="132"/>
                  <a:pt x="161" y="133"/>
                </a:cubicBezTo>
                <a:cubicBezTo>
                  <a:pt x="159" y="133"/>
                  <a:pt x="158" y="134"/>
                  <a:pt x="159" y="137"/>
                </a:cubicBezTo>
                <a:cubicBezTo>
                  <a:pt x="161" y="138"/>
                  <a:pt x="162" y="136"/>
                  <a:pt x="164" y="137"/>
                </a:cubicBezTo>
                <a:cubicBezTo>
                  <a:pt x="164" y="138"/>
                  <a:pt x="165" y="139"/>
                  <a:pt x="165" y="140"/>
                </a:cubicBezTo>
                <a:cubicBezTo>
                  <a:pt x="167" y="139"/>
                  <a:pt x="168" y="137"/>
                  <a:pt x="168" y="136"/>
                </a:cubicBezTo>
                <a:cubicBezTo>
                  <a:pt x="169" y="136"/>
                  <a:pt x="168" y="135"/>
                  <a:pt x="168" y="135"/>
                </a:cubicBezTo>
                <a:cubicBezTo>
                  <a:pt x="167" y="134"/>
                  <a:pt x="170" y="131"/>
                  <a:pt x="171" y="130"/>
                </a:cubicBezTo>
                <a:cubicBezTo>
                  <a:pt x="172" y="130"/>
                  <a:pt x="173" y="130"/>
                  <a:pt x="172" y="131"/>
                </a:cubicBezTo>
                <a:cubicBezTo>
                  <a:pt x="170" y="134"/>
                  <a:pt x="174" y="134"/>
                  <a:pt x="172" y="136"/>
                </a:cubicBezTo>
                <a:cubicBezTo>
                  <a:pt x="172" y="137"/>
                  <a:pt x="171" y="139"/>
                  <a:pt x="170" y="140"/>
                </a:cubicBezTo>
                <a:cubicBezTo>
                  <a:pt x="169" y="141"/>
                  <a:pt x="167" y="141"/>
                  <a:pt x="166" y="141"/>
                </a:cubicBezTo>
                <a:cubicBezTo>
                  <a:pt x="166" y="142"/>
                  <a:pt x="166" y="142"/>
                  <a:pt x="165" y="142"/>
                </a:cubicBezTo>
                <a:cubicBezTo>
                  <a:pt x="164" y="142"/>
                  <a:pt x="164" y="142"/>
                  <a:pt x="163" y="141"/>
                </a:cubicBezTo>
                <a:cubicBezTo>
                  <a:pt x="163" y="140"/>
                  <a:pt x="163" y="139"/>
                  <a:pt x="162" y="139"/>
                </a:cubicBezTo>
                <a:cubicBezTo>
                  <a:pt x="161" y="139"/>
                  <a:pt x="162" y="141"/>
                  <a:pt x="162" y="141"/>
                </a:cubicBezTo>
                <a:cubicBezTo>
                  <a:pt x="161" y="142"/>
                  <a:pt x="160" y="141"/>
                  <a:pt x="159" y="141"/>
                </a:cubicBezTo>
                <a:cubicBezTo>
                  <a:pt x="158" y="141"/>
                  <a:pt x="157" y="142"/>
                  <a:pt x="156" y="143"/>
                </a:cubicBezTo>
                <a:cubicBezTo>
                  <a:pt x="155" y="143"/>
                  <a:pt x="152" y="143"/>
                  <a:pt x="152" y="145"/>
                </a:cubicBezTo>
                <a:cubicBezTo>
                  <a:pt x="152" y="146"/>
                  <a:pt x="153" y="147"/>
                  <a:pt x="153" y="148"/>
                </a:cubicBezTo>
                <a:cubicBezTo>
                  <a:pt x="153" y="149"/>
                  <a:pt x="153" y="150"/>
                  <a:pt x="151" y="149"/>
                </a:cubicBezTo>
                <a:cubicBezTo>
                  <a:pt x="150" y="149"/>
                  <a:pt x="149" y="148"/>
                  <a:pt x="147" y="148"/>
                </a:cubicBezTo>
                <a:cubicBezTo>
                  <a:pt x="146" y="147"/>
                  <a:pt x="146" y="149"/>
                  <a:pt x="146" y="150"/>
                </a:cubicBezTo>
                <a:cubicBezTo>
                  <a:pt x="146" y="151"/>
                  <a:pt x="145" y="153"/>
                  <a:pt x="146" y="154"/>
                </a:cubicBezTo>
                <a:cubicBezTo>
                  <a:pt x="148" y="155"/>
                  <a:pt x="149" y="156"/>
                  <a:pt x="151" y="156"/>
                </a:cubicBezTo>
                <a:cubicBezTo>
                  <a:pt x="157" y="155"/>
                  <a:pt x="157" y="151"/>
                  <a:pt x="158" y="151"/>
                </a:cubicBezTo>
                <a:cubicBezTo>
                  <a:pt x="160" y="151"/>
                  <a:pt x="161" y="150"/>
                  <a:pt x="162" y="151"/>
                </a:cubicBezTo>
                <a:cubicBezTo>
                  <a:pt x="163" y="152"/>
                  <a:pt x="163" y="153"/>
                  <a:pt x="164" y="154"/>
                </a:cubicBezTo>
                <a:cubicBezTo>
                  <a:pt x="165" y="156"/>
                  <a:pt x="165" y="152"/>
                  <a:pt x="165" y="152"/>
                </a:cubicBezTo>
                <a:cubicBezTo>
                  <a:pt x="164" y="151"/>
                  <a:pt x="164" y="150"/>
                  <a:pt x="165" y="150"/>
                </a:cubicBezTo>
                <a:cubicBezTo>
                  <a:pt x="165" y="151"/>
                  <a:pt x="165" y="151"/>
                  <a:pt x="165" y="151"/>
                </a:cubicBezTo>
                <a:cubicBezTo>
                  <a:pt x="166" y="151"/>
                  <a:pt x="166" y="151"/>
                  <a:pt x="167" y="152"/>
                </a:cubicBezTo>
                <a:cubicBezTo>
                  <a:pt x="168" y="153"/>
                  <a:pt x="170" y="152"/>
                  <a:pt x="170" y="154"/>
                </a:cubicBezTo>
                <a:cubicBezTo>
                  <a:pt x="170" y="155"/>
                  <a:pt x="172" y="156"/>
                  <a:pt x="172" y="156"/>
                </a:cubicBezTo>
                <a:cubicBezTo>
                  <a:pt x="173" y="156"/>
                  <a:pt x="172" y="157"/>
                  <a:pt x="173" y="157"/>
                </a:cubicBezTo>
                <a:cubicBezTo>
                  <a:pt x="173" y="158"/>
                  <a:pt x="174" y="157"/>
                  <a:pt x="174" y="157"/>
                </a:cubicBezTo>
                <a:cubicBezTo>
                  <a:pt x="174" y="156"/>
                  <a:pt x="175" y="155"/>
                  <a:pt x="174" y="155"/>
                </a:cubicBezTo>
                <a:cubicBezTo>
                  <a:pt x="174" y="155"/>
                  <a:pt x="173" y="154"/>
                  <a:pt x="173" y="153"/>
                </a:cubicBezTo>
                <a:cubicBezTo>
                  <a:pt x="174" y="153"/>
                  <a:pt x="175" y="153"/>
                  <a:pt x="176" y="152"/>
                </a:cubicBezTo>
                <a:cubicBezTo>
                  <a:pt x="177" y="152"/>
                  <a:pt x="177" y="153"/>
                  <a:pt x="176" y="154"/>
                </a:cubicBezTo>
                <a:cubicBezTo>
                  <a:pt x="176" y="154"/>
                  <a:pt x="177" y="155"/>
                  <a:pt x="177" y="156"/>
                </a:cubicBezTo>
                <a:cubicBezTo>
                  <a:pt x="178" y="156"/>
                  <a:pt x="178" y="157"/>
                  <a:pt x="179" y="156"/>
                </a:cubicBezTo>
                <a:cubicBezTo>
                  <a:pt x="180" y="156"/>
                  <a:pt x="184" y="153"/>
                  <a:pt x="185" y="155"/>
                </a:cubicBezTo>
                <a:cubicBezTo>
                  <a:pt x="185" y="156"/>
                  <a:pt x="185" y="157"/>
                  <a:pt x="185" y="158"/>
                </a:cubicBezTo>
                <a:cubicBezTo>
                  <a:pt x="185" y="161"/>
                  <a:pt x="182" y="159"/>
                  <a:pt x="181" y="160"/>
                </a:cubicBezTo>
                <a:cubicBezTo>
                  <a:pt x="179" y="162"/>
                  <a:pt x="177" y="161"/>
                  <a:pt x="175" y="161"/>
                </a:cubicBezTo>
                <a:cubicBezTo>
                  <a:pt x="174" y="161"/>
                  <a:pt x="173" y="161"/>
                  <a:pt x="172" y="162"/>
                </a:cubicBezTo>
                <a:cubicBezTo>
                  <a:pt x="171" y="162"/>
                  <a:pt x="172" y="163"/>
                  <a:pt x="171" y="164"/>
                </a:cubicBezTo>
                <a:cubicBezTo>
                  <a:pt x="169" y="166"/>
                  <a:pt x="167" y="163"/>
                  <a:pt x="166" y="163"/>
                </a:cubicBezTo>
                <a:cubicBezTo>
                  <a:pt x="165" y="163"/>
                  <a:pt x="165" y="163"/>
                  <a:pt x="165" y="163"/>
                </a:cubicBezTo>
                <a:cubicBezTo>
                  <a:pt x="164" y="163"/>
                  <a:pt x="163" y="162"/>
                  <a:pt x="163" y="162"/>
                </a:cubicBezTo>
                <a:cubicBezTo>
                  <a:pt x="162" y="161"/>
                  <a:pt x="163" y="160"/>
                  <a:pt x="163" y="160"/>
                </a:cubicBezTo>
                <a:cubicBezTo>
                  <a:pt x="164" y="157"/>
                  <a:pt x="159" y="157"/>
                  <a:pt x="158" y="157"/>
                </a:cubicBezTo>
                <a:cubicBezTo>
                  <a:pt x="156" y="157"/>
                  <a:pt x="154" y="157"/>
                  <a:pt x="153" y="157"/>
                </a:cubicBezTo>
                <a:cubicBezTo>
                  <a:pt x="152" y="157"/>
                  <a:pt x="150" y="157"/>
                  <a:pt x="149" y="156"/>
                </a:cubicBezTo>
                <a:cubicBezTo>
                  <a:pt x="148" y="156"/>
                  <a:pt x="148" y="156"/>
                  <a:pt x="148" y="157"/>
                </a:cubicBezTo>
                <a:cubicBezTo>
                  <a:pt x="147" y="158"/>
                  <a:pt x="146" y="158"/>
                  <a:pt x="145" y="158"/>
                </a:cubicBezTo>
                <a:cubicBezTo>
                  <a:pt x="144" y="159"/>
                  <a:pt x="145" y="161"/>
                  <a:pt x="144" y="162"/>
                </a:cubicBezTo>
                <a:cubicBezTo>
                  <a:pt x="143" y="162"/>
                  <a:pt x="142" y="162"/>
                  <a:pt x="141" y="163"/>
                </a:cubicBezTo>
                <a:cubicBezTo>
                  <a:pt x="139" y="165"/>
                  <a:pt x="138" y="167"/>
                  <a:pt x="137" y="169"/>
                </a:cubicBezTo>
                <a:cubicBezTo>
                  <a:pt x="136" y="172"/>
                  <a:pt x="136" y="174"/>
                  <a:pt x="137" y="177"/>
                </a:cubicBezTo>
                <a:cubicBezTo>
                  <a:pt x="138" y="179"/>
                  <a:pt x="140" y="181"/>
                  <a:pt x="141" y="183"/>
                </a:cubicBezTo>
                <a:close/>
                <a:moveTo>
                  <a:pt x="267" y="189"/>
                </a:moveTo>
                <a:cubicBezTo>
                  <a:pt x="268" y="188"/>
                  <a:pt x="268" y="184"/>
                  <a:pt x="269" y="182"/>
                </a:cubicBezTo>
                <a:cubicBezTo>
                  <a:pt x="269" y="181"/>
                  <a:pt x="265" y="178"/>
                  <a:pt x="264" y="179"/>
                </a:cubicBezTo>
                <a:cubicBezTo>
                  <a:pt x="263" y="180"/>
                  <a:pt x="262" y="181"/>
                  <a:pt x="261" y="181"/>
                </a:cubicBezTo>
                <a:cubicBezTo>
                  <a:pt x="260" y="182"/>
                  <a:pt x="258" y="180"/>
                  <a:pt x="257" y="182"/>
                </a:cubicBezTo>
                <a:cubicBezTo>
                  <a:pt x="257" y="183"/>
                  <a:pt x="258" y="184"/>
                  <a:pt x="259" y="185"/>
                </a:cubicBezTo>
                <a:cubicBezTo>
                  <a:pt x="260" y="187"/>
                  <a:pt x="265" y="191"/>
                  <a:pt x="267" y="189"/>
                </a:cubicBezTo>
                <a:close/>
                <a:moveTo>
                  <a:pt x="152" y="138"/>
                </a:moveTo>
                <a:cubicBezTo>
                  <a:pt x="152" y="139"/>
                  <a:pt x="151" y="140"/>
                  <a:pt x="151" y="140"/>
                </a:cubicBezTo>
                <a:cubicBezTo>
                  <a:pt x="150" y="142"/>
                  <a:pt x="152" y="142"/>
                  <a:pt x="154" y="142"/>
                </a:cubicBezTo>
                <a:cubicBezTo>
                  <a:pt x="155" y="142"/>
                  <a:pt x="156" y="142"/>
                  <a:pt x="156" y="141"/>
                </a:cubicBezTo>
                <a:cubicBezTo>
                  <a:pt x="155" y="140"/>
                  <a:pt x="154" y="139"/>
                  <a:pt x="154" y="138"/>
                </a:cubicBezTo>
                <a:cubicBezTo>
                  <a:pt x="153" y="137"/>
                  <a:pt x="154" y="135"/>
                  <a:pt x="153" y="134"/>
                </a:cubicBezTo>
                <a:cubicBezTo>
                  <a:pt x="152" y="133"/>
                  <a:pt x="151" y="133"/>
                  <a:pt x="150" y="134"/>
                </a:cubicBezTo>
                <a:cubicBezTo>
                  <a:pt x="149" y="134"/>
                  <a:pt x="150" y="136"/>
                  <a:pt x="151" y="137"/>
                </a:cubicBezTo>
                <a:cubicBezTo>
                  <a:pt x="151" y="138"/>
                  <a:pt x="151" y="138"/>
                  <a:pt x="152" y="138"/>
                </a:cubicBezTo>
                <a:close/>
                <a:moveTo>
                  <a:pt x="250" y="181"/>
                </a:moveTo>
                <a:cubicBezTo>
                  <a:pt x="249" y="180"/>
                  <a:pt x="247" y="178"/>
                  <a:pt x="246" y="177"/>
                </a:cubicBezTo>
                <a:cubicBezTo>
                  <a:pt x="245" y="176"/>
                  <a:pt x="243" y="174"/>
                  <a:pt x="242" y="175"/>
                </a:cubicBezTo>
                <a:cubicBezTo>
                  <a:pt x="242" y="175"/>
                  <a:pt x="242" y="177"/>
                  <a:pt x="243" y="178"/>
                </a:cubicBezTo>
                <a:cubicBezTo>
                  <a:pt x="244" y="179"/>
                  <a:pt x="245" y="180"/>
                  <a:pt x="246" y="181"/>
                </a:cubicBezTo>
                <a:cubicBezTo>
                  <a:pt x="247" y="183"/>
                  <a:pt x="248" y="184"/>
                  <a:pt x="249" y="186"/>
                </a:cubicBezTo>
                <a:cubicBezTo>
                  <a:pt x="250" y="187"/>
                  <a:pt x="255" y="193"/>
                  <a:pt x="263" y="195"/>
                </a:cubicBezTo>
                <a:cubicBezTo>
                  <a:pt x="265" y="196"/>
                  <a:pt x="266" y="195"/>
                  <a:pt x="265" y="194"/>
                </a:cubicBezTo>
                <a:cubicBezTo>
                  <a:pt x="256" y="190"/>
                  <a:pt x="252" y="182"/>
                  <a:pt x="250" y="181"/>
                </a:cubicBezTo>
                <a:close/>
                <a:moveTo>
                  <a:pt x="193" y="120"/>
                </a:moveTo>
                <a:cubicBezTo>
                  <a:pt x="194" y="119"/>
                  <a:pt x="189" y="119"/>
                  <a:pt x="193" y="117"/>
                </a:cubicBezTo>
                <a:cubicBezTo>
                  <a:pt x="193" y="117"/>
                  <a:pt x="198" y="114"/>
                  <a:pt x="197" y="114"/>
                </a:cubicBezTo>
                <a:cubicBezTo>
                  <a:pt x="195" y="113"/>
                  <a:pt x="189" y="117"/>
                  <a:pt x="189" y="120"/>
                </a:cubicBezTo>
                <a:cubicBezTo>
                  <a:pt x="189" y="121"/>
                  <a:pt x="192" y="121"/>
                  <a:pt x="193" y="120"/>
                </a:cubicBezTo>
                <a:close/>
                <a:moveTo>
                  <a:pt x="279" y="189"/>
                </a:moveTo>
                <a:cubicBezTo>
                  <a:pt x="279" y="190"/>
                  <a:pt x="282" y="193"/>
                  <a:pt x="283" y="194"/>
                </a:cubicBezTo>
                <a:cubicBezTo>
                  <a:pt x="284" y="195"/>
                  <a:pt x="285" y="195"/>
                  <a:pt x="286" y="196"/>
                </a:cubicBezTo>
                <a:cubicBezTo>
                  <a:pt x="288" y="198"/>
                  <a:pt x="290" y="201"/>
                  <a:pt x="292" y="201"/>
                </a:cubicBezTo>
                <a:cubicBezTo>
                  <a:pt x="293" y="201"/>
                  <a:pt x="297" y="203"/>
                  <a:pt x="298" y="204"/>
                </a:cubicBezTo>
                <a:cubicBezTo>
                  <a:pt x="299" y="204"/>
                  <a:pt x="301" y="205"/>
                  <a:pt x="301" y="204"/>
                </a:cubicBezTo>
                <a:cubicBezTo>
                  <a:pt x="302" y="203"/>
                  <a:pt x="300" y="202"/>
                  <a:pt x="299" y="202"/>
                </a:cubicBezTo>
                <a:cubicBezTo>
                  <a:pt x="298" y="201"/>
                  <a:pt x="293" y="193"/>
                  <a:pt x="289" y="193"/>
                </a:cubicBezTo>
                <a:cubicBezTo>
                  <a:pt x="286" y="193"/>
                  <a:pt x="284" y="192"/>
                  <a:pt x="283" y="191"/>
                </a:cubicBezTo>
                <a:cubicBezTo>
                  <a:pt x="283" y="190"/>
                  <a:pt x="281" y="188"/>
                  <a:pt x="279" y="189"/>
                </a:cubicBezTo>
                <a:close/>
                <a:moveTo>
                  <a:pt x="165" y="123"/>
                </a:moveTo>
                <a:cubicBezTo>
                  <a:pt x="165" y="123"/>
                  <a:pt x="165" y="123"/>
                  <a:pt x="165" y="123"/>
                </a:cubicBezTo>
                <a:cubicBezTo>
                  <a:pt x="167" y="123"/>
                  <a:pt x="167" y="121"/>
                  <a:pt x="168" y="121"/>
                </a:cubicBezTo>
                <a:cubicBezTo>
                  <a:pt x="169" y="121"/>
                  <a:pt x="170" y="122"/>
                  <a:pt x="171" y="121"/>
                </a:cubicBezTo>
                <a:cubicBezTo>
                  <a:pt x="171" y="120"/>
                  <a:pt x="170" y="120"/>
                  <a:pt x="171" y="119"/>
                </a:cubicBezTo>
                <a:cubicBezTo>
                  <a:pt x="171" y="119"/>
                  <a:pt x="172" y="118"/>
                  <a:pt x="172" y="118"/>
                </a:cubicBezTo>
                <a:cubicBezTo>
                  <a:pt x="172" y="117"/>
                  <a:pt x="170" y="117"/>
                  <a:pt x="169" y="118"/>
                </a:cubicBezTo>
                <a:cubicBezTo>
                  <a:pt x="168" y="118"/>
                  <a:pt x="167" y="118"/>
                  <a:pt x="165" y="119"/>
                </a:cubicBezTo>
                <a:cubicBezTo>
                  <a:pt x="165" y="119"/>
                  <a:pt x="165" y="119"/>
                  <a:pt x="165" y="119"/>
                </a:cubicBezTo>
                <a:cubicBezTo>
                  <a:pt x="164" y="119"/>
                  <a:pt x="163" y="119"/>
                  <a:pt x="162" y="120"/>
                </a:cubicBezTo>
                <a:cubicBezTo>
                  <a:pt x="162" y="120"/>
                  <a:pt x="165" y="122"/>
                  <a:pt x="165" y="123"/>
                </a:cubicBezTo>
                <a:close/>
                <a:moveTo>
                  <a:pt x="144" y="128"/>
                </a:moveTo>
                <a:cubicBezTo>
                  <a:pt x="145" y="127"/>
                  <a:pt x="147" y="127"/>
                  <a:pt x="146" y="126"/>
                </a:cubicBezTo>
                <a:cubicBezTo>
                  <a:pt x="144" y="124"/>
                  <a:pt x="143" y="125"/>
                  <a:pt x="141" y="125"/>
                </a:cubicBezTo>
                <a:cubicBezTo>
                  <a:pt x="140" y="124"/>
                  <a:pt x="138" y="125"/>
                  <a:pt x="140" y="126"/>
                </a:cubicBezTo>
                <a:cubicBezTo>
                  <a:pt x="141" y="128"/>
                  <a:pt x="143" y="128"/>
                  <a:pt x="144" y="128"/>
                </a:cubicBezTo>
                <a:close/>
                <a:moveTo>
                  <a:pt x="270" y="250"/>
                </a:moveTo>
                <a:cubicBezTo>
                  <a:pt x="267" y="249"/>
                  <a:pt x="263" y="250"/>
                  <a:pt x="260" y="248"/>
                </a:cubicBezTo>
                <a:cubicBezTo>
                  <a:pt x="255" y="245"/>
                  <a:pt x="274" y="246"/>
                  <a:pt x="269" y="244"/>
                </a:cubicBezTo>
                <a:cubicBezTo>
                  <a:pt x="260" y="239"/>
                  <a:pt x="250" y="236"/>
                  <a:pt x="241" y="234"/>
                </a:cubicBezTo>
                <a:cubicBezTo>
                  <a:pt x="238" y="234"/>
                  <a:pt x="235" y="235"/>
                  <a:pt x="232" y="236"/>
                </a:cubicBezTo>
                <a:cubicBezTo>
                  <a:pt x="221" y="238"/>
                  <a:pt x="209" y="244"/>
                  <a:pt x="197" y="245"/>
                </a:cubicBezTo>
                <a:cubicBezTo>
                  <a:pt x="194" y="245"/>
                  <a:pt x="190" y="245"/>
                  <a:pt x="187" y="247"/>
                </a:cubicBezTo>
                <a:cubicBezTo>
                  <a:pt x="186" y="247"/>
                  <a:pt x="185" y="249"/>
                  <a:pt x="183" y="250"/>
                </a:cubicBezTo>
                <a:cubicBezTo>
                  <a:pt x="179" y="253"/>
                  <a:pt x="171" y="253"/>
                  <a:pt x="166" y="254"/>
                </a:cubicBezTo>
                <a:cubicBezTo>
                  <a:pt x="165" y="254"/>
                  <a:pt x="165" y="254"/>
                  <a:pt x="165" y="254"/>
                </a:cubicBezTo>
                <a:cubicBezTo>
                  <a:pt x="159" y="253"/>
                  <a:pt x="152" y="252"/>
                  <a:pt x="146" y="251"/>
                </a:cubicBezTo>
                <a:cubicBezTo>
                  <a:pt x="141" y="249"/>
                  <a:pt x="137" y="251"/>
                  <a:pt x="133" y="252"/>
                </a:cubicBezTo>
                <a:cubicBezTo>
                  <a:pt x="126" y="252"/>
                  <a:pt x="110" y="249"/>
                  <a:pt x="106" y="242"/>
                </a:cubicBezTo>
                <a:cubicBezTo>
                  <a:pt x="105" y="240"/>
                  <a:pt x="104" y="240"/>
                  <a:pt x="103" y="237"/>
                </a:cubicBezTo>
                <a:cubicBezTo>
                  <a:pt x="102" y="236"/>
                  <a:pt x="99" y="238"/>
                  <a:pt x="101" y="242"/>
                </a:cubicBezTo>
                <a:cubicBezTo>
                  <a:pt x="102" y="245"/>
                  <a:pt x="94" y="242"/>
                  <a:pt x="89" y="241"/>
                </a:cubicBezTo>
                <a:cubicBezTo>
                  <a:pt x="86" y="241"/>
                  <a:pt x="83" y="241"/>
                  <a:pt x="81" y="241"/>
                </a:cubicBezTo>
                <a:cubicBezTo>
                  <a:pt x="73" y="243"/>
                  <a:pt x="65" y="246"/>
                  <a:pt x="57" y="247"/>
                </a:cubicBezTo>
                <a:cubicBezTo>
                  <a:pt x="54" y="248"/>
                  <a:pt x="50" y="253"/>
                  <a:pt x="47" y="254"/>
                </a:cubicBezTo>
                <a:cubicBezTo>
                  <a:pt x="42" y="255"/>
                  <a:pt x="39" y="259"/>
                  <a:pt x="35" y="262"/>
                </a:cubicBezTo>
                <a:cubicBezTo>
                  <a:pt x="38" y="261"/>
                  <a:pt x="41" y="261"/>
                  <a:pt x="44" y="260"/>
                </a:cubicBezTo>
                <a:cubicBezTo>
                  <a:pt x="59" y="257"/>
                  <a:pt x="74" y="254"/>
                  <a:pt x="88" y="251"/>
                </a:cubicBezTo>
                <a:cubicBezTo>
                  <a:pt x="88" y="251"/>
                  <a:pt x="88" y="251"/>
                  <a:pt x="88" y="251"/>
                </a:cubicBezTo>
                <a:cubicBezTo>
                  <a:pt x="118" y="257"/>
                  <a:pt x="134" y="261"/>
                  <a:pt x="165" y="268"/>
                </a:cubicBezTo>
                <a:cubicBezTo>
                  <a:pt x="165" y="268"/>
                  <a:pt x="165" y="268"/>
                  <a:pt x="165" y="268"/>
                </a:cubicBezTo>
                <a:cubicBezTo>
                  <a:pt x="191" y="262"/>
                  <a:pt x="217" y="256"/>
                  <a:pt x="243" y="251"/>
                </a:cubicBezTo>
                <a:cubicBezTo>
                  <a:pt x="255" y="253"/>
                  <a:pt x="268" y="256"/>
                  <a:pt x="281" y="259"/>
                </a:cubicBezTo>
                <a:cubicBezTo>
                  <a:pt x="280" y="256"/>
                  <a:pt x="273" y="251"/>
                  <a:pt x="270" y="250"/>
                </a:cubicBezTo>
                <a:close/>
                <a:moveTo>
                  <a:pt x="273" y="182"/>
                </a:moveTo>
                <a:cubicBezTo>
                  <a:pt x="274" y="182"/>
                  <a:pt x="277" y="179"/>
                  <a:pt x="277" y="178"/>
                </a:cubicBezTo>
                <a:cubicBezTo>
                  <a:pt x="276" y="177"/>
                  <a:pt x="271" y="174"/>
                  <a:pt x="270" y="173"/>
                </a:cubicBezTo>
                <a:cubicBezTo>
                  <a:pt x="270" y="173"/>
                  <a:pt x="269" y="173"/>
                  <a:pt x="268" y="172"/>
                </a:cubicBezTo>
                <a:cubicBezTo>
                  <a:pt x="267" y="170"/>
                  <a:pt x="269" y="169"/>
                  <a:pt x="267" y="167"/>
                </a:cubicBezTo>
                <a:cubicBezTo>
                  <a:pt x="266" y="167"/>
                  <a:pt x="266" y="170"/>
                  <a:pt x="266" y="173"/>
                </a:cubicBezTo>
                <a:cubicBezTo>
                  <a:pt x="267" y="177"/>
                  <a:pt x="272" y="182"/>
                  <a:pt x="273" y="182"/>
                </a:cubicBezTo>
                <a:close/>
                <a:moveTo>
                  <a:pt x="293" y="223"/>
                </a:moveTo>
                <a:cubicBezTo>
                  <a:pt x="295" y="222"/>
                  <a:pt x="297" y="220"/>
                  <a:pt x="296" y="216"/>
                </a:cubicBezTo>
                <a:cubicBezTo>
                  <a:pt x="295" y="214"/>
                  <a:pt x="292" y="211"/>
                  <a:pt x="291" y="209"/>
                </a:cubicBezTo>
                <a:cubicBezTo>
                  <a:pt x="290" y="208"/>
                  <a:pt x="291" y="205"/>
                  <a:pt x="287" y="201"/>
                </a:cubicBezTo>
                <a:cubicBezTo>
                  <a:pt x="286" y="198"/>
                  <a:pt x="286" y="203"/>
                  <a:pt x="286" y="203"/>
                </a:cubicBezTo>
                <a:cubicBezTo>
                  <a:pt x="286" y="205"/>
                  <a:pt x="286" y="208"/>
                  <a:pt x="283" y="206"/>
                </a:cubicBezTo>
                <a:cubicBezTo>
                  <a:pt x="282" y="205"/>
                  <a:pt x="281" y="201"/>
                  <a:pt x="279" y="200"/>
                </a:cubicBezTo>
                <a:cubicBezTo>
                  <a:pt x="278" y="199"/>
                  <a:pt x="276" y="198"/>
                  <a:pt x="275" y="199"/>
                </a:cubicBezTo>
                <a:cubicBezTo>
                  <a:pt x="275" y="200"/>
                  <a:pt x="275" y="202"/>
                  <a:pt x="273" y="201"/>
                </a:cubicBezTo>
                <a:cubicBezTo>
                  <a:pt x="272" y="201"/>
                  <a:pt x="272" y="200"/>
                  <a:pt x="270" y="200"/>
                </a:cubicBezTo>
                <a:cubicBezTo>
                  <a:pt x="269" y="200"/>
                  <a:pt x="263" y="202"/>
                  <a:pt x="259" y="207"/>
                </a:cubicBezTo>
                <a:cubicBezTo>
                  <a:pt x="256" y="210"/>
                  <a:pt x="256" y="216"/>
                  <a:pt x="257" y="217"/>
                </a:cubicBezTo>
                <a:cubicBezTo>
                  <a:pt x="257" y="218"/>
                  <a:pt x="259" y="218"/>
                  <a:pt x="259" y="218"/>
                </a:cubicBezTo>
                <a:cubicBezTo>
                  <a:pt x="261" y="218"/>
                  <a:pt x="262" y="218"/>
                  <a:pt x="264" y="218"/>
                </a:cubicBezTo>
                <a:cubicBezTo>
                  <a:pt x="266" y="218"/>
                  <a:pt x="267" y="216"/>
                  <a:pt x="270" y="217"/>
                </a:cubicBezTo>
                <a:cubicBezTo>
                  <a:pt x="272" y="217"/>
                  <a:pt x="273" y="218"/>
                  <a:pt x="274" y="218"/>
                </a:cubicBezTo>
                <a:cubicBezTo>
                  <a:pt x="276" y="219"/>
                  <a:pt x="282" y="227"/>
                  <a:pt x="283" y="227"/>
                </a:cubicBezTo>
                <a:cubicBezTo>
                  <a:pt x="284" y="226"/>
                  <a:pt x="285" y="228"/>
                  <a:pt x="286" y="228"/>
                </a:cubicBezTo>
                <a:cubicBezTo>
                  <a:pt x="288" y="227"/>
                  <a:pt x="289" y="228"/>
                  <a:pt x="290" y="227"/>
                </a:cubicBezTo>
                <a:cubicBezTo>
                  <a:pt x="291" y="225"/>
                  <a:pt x="291" y="224"/>
                  <a:pt x="293" y="223"/>
                </a:cubicBezTo>
                <a:close/>
                <a:moveTo>
                  <a:pt x="342" y="290"/>
                </a:moveTo>
                <a:cubicBezTo>
                  <a:pt x="342" y="290"/>
                  <a:pt x="277" y="277"/>
                  <a:pt x="248" y="270"/>
                </a:cubicBezTo>
                <a:cubicBezTo>
                  <a:pt x="220" y="277"/>
                  <a:pt x="171" y="287"/>
                  <a:pt x="171" y="287"/>
                </a:cubicBezTo>
                <a:cubicBezTo>
                  <a:pt x="171" y="287"/>
                  <a:pt x="122" y="277"/>
                  <a:pt x="93" y="270"/>
                </a:cubicBezTo>
                <a:cubicBezTo>
                  <a:pt x="64" y="277"/>
                  <a:pt x="0" y="290"/>
                  <a:pt x="0" y="290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30" y="100"/>
                  <a:pt x="30" y="100"/>
                  <a:pt x="30" y="100"/>
                </a:cubicBezTo>
                <a:cubicBezTo>
                  <a:pt x="18" y="85"/>
                  <a:pt x="13" y="72"/>
                  <a:pt x="13" y="56"/>
                </a:cubicBezTo>
                <a:cubicBezTo>
                  <a:pt x="13" y="25"/>
                  <a:pt x="38" y="0"/>
                  <a:pt x="69" y="0"/>
                </a:cubicBezTo>
                <a:cubicBezTo>
                  <a:pt x="100" y="0"/>
                  <a:pt x="125" y="25"/>
                  <a:pt x="125" y="56"/>
                </a:cubicBezTo>
                <a:cubicBezTo>
                  <a:pt x="125" y="66"/>
                  <a:pt x="123" y="75"/>
                  <a:pt x="118" y="84"/>
                </a:cubicBezTo>
                <a:cubicBezTo>
                  <a:pt x="132" y="88"/>
                  <a:pt x="155" y="94"/>
                  <a:pt x="171" y="98"/>
                </a:cubicBezTo>
                <a:cubicBezTo>
                  <a:pt x="195" y="92"/>
                  <a:pt x="235" y="81"/>
                  <a:pt x="235" y="81"/>
                </a:cubicBezTo>
                <a:cubicBezTo>
                  <a:pt x="312" y="101"/>
                  <a:pt x="312" y="101"/>
                  <a:pt x="312" y="101"/>
                </a:cubicBezTo>
                <a:lnTo>
                  <a:pt x="342" y="290"/>
                </a:lnTo>
                <a:close/>
                <a:moveTo>
                  <a:pt x="69" y="127"/>
                </a:moveTo>
                <a:cubicBezTo>
                  <a:pt x="101" y="93"/>
                  <a:pt x="114" y="78"/>
                  <a:pt x="114" y="56"/>
                </a:cubicBezTo>
                <a:cubicBezTo>
                  <a:pt x="114" y="32"/>
                  <a:pt x="94" y="11"/>
                  <a:pt x="69" y="11"/>
                </a:cubicBezTo>
                <a:cubicBezTo>
                  <a:pt x="44" y="11"/>
                  <a:pt x="24" y="32"/>
                  <a:pt x="24" y="56"/>
                </a:cubicBezTo>
                <a:cubicBezTo>
                  <a:pt x="24" y="78"/>
                  <a:pt x="37" y="93"/>
                  <a:pt x="69" y="127"/>
                </a:cubicBezTo>
                <a:close/>
                <a:moveTo>
                  <a:pt x="328" y="276"/>
                </a:moveTo>
                <a:cubicBezTo>
                  <a:pt x="319" y="220"/>
                  <a:pt x="311" y="165"/>
                  <a:pt x="302" y="110"/>
                </a:cubicBezTo>
                <a:cubicBezTo>
                  <a:pt x="275" y="103"/>
                  <a:pt x="261" y="100"/>
                  <a:pt x="235" y="93"/>
                </a:cubicBezTo>
                <a:cubicBezTo>
                  <a:pt x="210" y="100"/>
                  <a:pt x="197" y="103"/>
                  <a:pt x="171" y="110"/>
                </a:cubicBezTo>
                <a:cubicBezTo>
                  <a:pt x="147" y="103"/>
                  <a:pt x="134" y="100"/>
                  <a:pt x="112" y="94"/>
                </a:cubicBezTo>
                <a:cubicBezTo>
                  <a:pt x="110" y="97"/>
                  <a:pt x="108" y="99"/>
                  <a:pt x="106" y="102"/>
                </a:cubicBezTo>
                <a:cubicBezTo>
                  <a:pt x="107" y="102"/>
                  <a:pt x="107" y="102"/>
                  <a:pt x="108" y="102"/>
                </a:cubicBezTo>
                <a:cubicBezTo>
                  <a:pt x="112" y="102"/>
                  <a:pt x="114" y="105"/>
                  <a:pt x="117" y="106"/>
                </a:cubicBezTo>
                <a:cubicBezTo>
                  <a:pt x="128" y="109"/>
                  <a:pt x="134" y="105"/>
                  <a:pt x="145" y="113"/>
                </a:cubicBezTo>
                <a:cubicBezTo>
                  <a:pt x="147" y="114"/>
                  <a:pt x="147" y="116"/>
                  <a:pt x="147" y="116"/>
                </a:cubicBezTo>
                <a:cubicBezTo>
                  <a:pt x="144" y="118"/>
                  <a:pt x="142" y="122"/>
                  <a:pt x="138" y="123"/>
                </a:cubicBezTo>
                <a:cubicBezTo>
                  <a:pt x="134" y="123"/>
                  <a:pt x="128" y="128"/>
                  <a:pt x="125" y="130"/>
                </a:cubicBezTo>
                <a:cubicBezTo>
                  <a:pt x="123" y="131"/>
                  <a:pt x="122" y="132"/>
                  <a:pt x="120" y="130"/>
                </a:cubicBezTo>
                <a:cubicBezTo>
                  <a:pt x="119" y="128"/>
                  <a:pt x="120" y="120"/>
                  <a:pt x="120" y="118"/>
                </a:cubicBezTo>
                <a:cubicBezTo>
                  <a:pt x="121" y="116"/>
                  <a:pt x="123" y="113"/>
                  <a:pt x="120" y="112"/>
                </a:cubicBezTo>
                <a:cubicBezTo>
                  <a:pt x="119" y="111"/>
                  <a:pt x="117" y="111"/>
                  <a:pt x="116" y="110"/>
                </a:cubicBezTo>
                <a:cubicBezTo>
                  <a:pt x="115" y="109"/>
                  <a:pt x="113" y="108"/>
                  <a:pt x="113" y="108"/>
                </a:cubicBezTo>
                <a:cubicBezTo>
                  <a:pt x="112" y="108"/>
                  <a:pt x="108" y="109"/>
                  <a:pt x="109" y="111"/>
                </a:cubicBezTo>
                <a:cubicBezTo>
                  <a:pt x="109" y="112"/>
                  <a:pt x="113" y="113"/>
                  <a:pt x="112" y="115"/>
                </a:cubicBezTo>
                <a:cubicBezTo>
                  <a:pt x="112" y="117"/>
                  <a:pt x="115" y="117"/>
                  <a:pt x="114" y="118"/>
                </a:cubicBezTo>
                <a:cubicBezTo>
                  <a:pt x="113" y="121"/>
                  <a:pt x="112" y="117"/>
                  <a:pt x="111" y="119"/>
                </a:cubicBezTo>
                <a:cubicBezTo>
                  <a:pt x="111" y="120"/>
                  <a:pt x="110" y="120"/>
                  <a:pt x="110" y="120"/>
                </a:cubicBezTo>
                <a:cubicBezTo>
                  <a:pt x="108" y="121"/>
                  <a:pt x="107" y="119"/>
                  <a:pt x="106" y="118"/>
                </a:cubicBezTo>
                <a:cubicBezTo>
                  <a:pt x="106" y="118"/>
                  <a:pt x="103" y="116"/>
                  <a:pt x="104" y="116"/>
                </a:cubicBezTo>
                <a:cubicBezTo>
                  <a:pt x="105" y="116"/>
                  <a:pt x="106" y="116"/>
                  <a:pt x="106" y="114"/>
                </a:cubicBezTo>
                <a:cubicBezTo>
                  <a:pt x="104" y="109"/>
                  <a:pt x="100" y="117"/>
                  <a:pt x="99" y="117"/>
                </a:cubicBezTo>
                <a:cubicBezTo>
                  <a:pt x="99" y="117"/>
                  <a:pt x="91" y="120"/>
                  <a:pt x="90" y="121"/>
                </a:cubicBezTo>
                <a:cubicBezTo>
                  <a:pt x="90" y="121"/>
                  <a:pt x="90" y="121"/>
                  <a:pt x="90" y="121"/>
                </a:cubicBezTo>
                <a:cubicBezTo>
                  <a:pt x="89" y="122"/>
                  <a:pt x="88" y="123"/>
                  <a:pt x="87" y="124"/>
                </a:cubicBezTo>
                <a:cubicBezTo>
                  <a:pt x="87" y="124"/>
                  <a:pt x="88" y="125"/>
                  <a:pt x="88" y="125"/>
                </a:cubicBezTo>
                <a:cubicBezTo>
                  <a:pt x="92" y="127"/>
                  <a:pt x="99" y="120"/>
                  <a:pt x="99" y="120"/>
                </a:cubicBezTo>
                <a:cubicBezTo>
                  <a:pt x="99" y="119"/>
                  <a:pt x="100" y="119"/>
                  <a:pt x="100" y="118"/>
                </a:cubicBezTo>
                <a:cubicBezTo>
                  <a:pt x="101" y="117"/>
                  <a:pt x="103" y="118"/>
                  <a:pt x="104" y="119"/>
                </a:cubicBezTo>
                <a:cubicBezTo>
                  <a:pt x="105" y="120"/>
                  <a:pt x="105" y="120"/>
                  <a:pt x="105" y="122"/>
                </a:cubicBezTo>
                <a:cubicBezTo>
                  <a:pt x="105" y="123"/>
                  <a:pt x="107" y="121"/>
                  <a:pt x="108" y="121"/>
                </a:cubicBezTo>
                <a:cubicBezTo>
                  <a:pt x="114" y="126"/>
                  <a:pt x="111" y="134"/>
                  <a:pt x="112" y="136"/>
                </a:cubicBezTo>
                <a:cubicBezTo>
                  <a:pt x="112" y="138"/>
                  <a:pt x="111" y="138"/>
                  <a:pt x="109" y="137"/>
                </a:cubicBezTo>
                <a:cubicBezTo>
                  <a:pt x="104" y="134"/>
                  <a:pt x="92" y="134"/>
                  <a:pt x="82" y="151"/>
                </a:cubicBezTo>
                <a:cubicBezTo>
                  <a:pt x="80" y="153"/>
                  <a:pt x="81" y="154"/>
                  <a:pt x="81" y="156"/>
                </a:cubicBezTo>
                <a:cubicBezTo>
                  <a:pt x="81" y="157"/>
                  <a:pt x="79" y="159"/>
                  <a:pt x="78" y="157"/>
                </a:cubicBezTo>
                <a:cubicBezTo>
                  <a:pt x="77" y="156"/>
                  <a:pt x="78" y="154"/>
                  <a:pt x="75" y="155"/>
                </a:cubicBezTo>
                <a:cubicBezTo>
                  <a:pt x="74" y="155"/>
                  <a:pt x="72" y="155"/>
                  <a:pt x="70" y="156"/>
                </a:cubicBezTo>
                <a:cubicBezTo>
                  <a:pt x="67" y="157"/>
                  <a:pt x="65" y="159"/>
                  <a:pt x="64" y="162"/>
                </a:cubicBezTo>
                <a:cubicBezTo>
                  <a:pt x="64" y="163"/>
                  <a:pt x="67" y="166"/>
                  <a:pt x="69" y="166"/>
                </a:cubicBezTo>
                <a:cubicBezTo>
                  <a:pt x="75" y="166"/>
                  <a:pt x="75" y="171"/>
                  <a:pt x="75" y="173"/>
                </a:cubicBezTo>
                <a:cubicBezTo>
                  <a:pt x="76" y="179"/>
                  <a:pt x="73" y="181"/>
                  <a:pt x="70" y="176"/>
                </a:cubicBezTo>
                <a:cubicBezTo>
                  <a:pt x="69" y="174"/>
                  <a:pt x="66" y="174"/>
                  <a:pt x="64" y="173"/>
                </a:cubicBezTo>
                <a:cubicBezTo>
                  <a:pt x="62" y="172"/>
                  <a:pt x="46" y="168"/>
                  <a:pt x="46" y="156"/>
                </a:cubicBezTo>
                <a:cubicBezTo>
                  <a:pt x="46" y="152"/>
                  <a:pt x="49" y="147"/>
                  <a:pt x="51" y="145"/>
                </a:cubicBezTo>
                <a:cubicBezTo>
                  <a:pt x="54" y="142"/>
                  <a:pt x="54" y="135"/>
                  <a:pt x="54" y="134"/>
                </a:cubicBezTo>
                <a:cubicBezTo>
                  <a:pt x="53" y="132"/>
                  <a:pt x="52" y="131"/>
                  <a:pt x="50" y="131"/>
                </a:cubicBezTo>
                <a:cubicBezTo>
                  <a:pt x="47" y="132"/>
                  <a:pt x="44" y="134"/>
                  <a:pt x="40" y="135"/>
                </a:cubicBezTo>
                <a:cubicBezTo>
                  <a:pt x="39" y="135"/>
                  <a:pt x="35" y="136"/>
                  <a:pt x="36" y="134"/>
                </a:cubicBezTo>
                <a:cubicBezTo>
                  <a:pt x="36" y="133"/>
                  <a:pt x="38" y="127"/>
                  <a:pt x="48" y="122"/>
                </a:cubicBezTo>
                <a:cubicBezTo>
                  <a:pt x="45" y="118"/>
                  <a:pt x="42" y="115"/>
                  <a:pt x="39" y="111"/>
                </a:cubicBezTo>
                <a:cubicBezTo>
                  <a:pt x="31" y="166"/>
                  <a:pt x="22" y="221"/>
                  <a:pt x="13" y="276"/>
                </a:cubicBezTo>
                <a:cubicBezTo>
                  <a:pt x="46" y="269"/>
                  <a:pt x="62" y="265"/>
                  <a:pt x="93" y="259"/>
                </a:cubicBezTo>
                <a:cubicBezTo>
                  <a:pt x="124" y="265"/>
                  <a:pt x="139" y="269"/>
                  <a:pt x="171" y="276"/>
                </a:cubicBezTo>
                <a:cubicBezTo>
                  <a:pt x="202" y="269"/>
                  <a:pt x="218" y="265"/>
                  <a:pt x="248" y="259"/>
                </a:cubicBezTo>
                <a:cubicBezTo>
                  <a:pt x="280" y="265"/>
                  <a:pt x="296" y="269"/>
                  <a:pt x="328" y="276"/>
                </a:cubicBezTo>
                <a:close/>
                <a:moveTo>
                  <a:pt x="304" y="230"/>
                </a:moveTo>
                <a:cubicBezTo>
                  <a:pt x="301" y="231"/>
                  <a:pt x="297" y="240"/>
                  <a:pt x="293" y="240"/>
                </a:cubicBezTo>
                <a:cubicBezTo>
                  <a:pt x="292" y="241"/>
                  <a:pt x="290" y="241"/>
                  <a:pt x="290" y="242"/>
                </a:cubicBezTo>
                <a:cubicBezTo>
                  <a:pt x="289" y="243"/>
                  <a:pt x="291" y="243"/>
                  <a:pt x="292" y="243"/>
                </a:cubicBezTo>
                <a:cubicBezTo>
                  <a:pt x="295" y="244"/>
                  <a:pt x="296" y="243"/>
                  <a:pt x="298" y="242"/>
                </a:cubicBezTo>
                <a:cubicBezTo>
                  <a:pt x="299" y="242"/>
                  <a:pt x="301" y="241"/>
                  <a:pt x="301" y="240"/>
                </a:cubicBezTo>
                <a:cubicBezTo>
                  <a:pt x="309" y="235"/>
                  <a:pt x="306" y="230"/>
                  <a:pt x="304" y="230"/>
                </a:cubicBezTo>
                <a:close/>
                <a:moveTo>
                  <a:pt x="81" y="199"/>
                </a:moveTo>
                <a:cubicBezTo>
                  <a:pt x="84" y="200"/>
                  <a:pt x="85" y="201"/>
                  <a:pt x="85" y="203"/>
                </a:cubicBezTo>
                <a:cubicBezTo>
                  <a:pt x="85" y="205"/>
                  <a:pt x="81" y="215"/>
                  <a:pt x="84" y="221"/>
                </a:cubicBezTo>
                <a:cubicBezTo>
                  <a:pt x="85" y="222"/>
                  <a:pt x="88" y="229"/>
                  <a:pt x="90" y="230"/>
                </a:cubicBezTo>
                <a:cubicBezTo>
                  <a:pt x="91" y="230"/>
                  <a:pt x="91" y="231"/>
                  <a:pt x="92" y="231"/>
                </a:cubicBezTo>
                <a:cubicBezTo>
                  <a:pt x="93" y="233"/>
                  <a:pt x="95" y="233"/>
                  <a:pt x="96" y="232"/>
                </a:cubicBezTo>
                <a:cubicBezTo>
                  <a:pt x="98" y="230"/>
                  <a:pt x="94" y="227"/>
                  <a:pt x="95" y="226"/>
                </a:cubicBezTo>
                <a:cubicBezTo>
                  <a:pt x="97" y="223"/>
                  <a:pt x="94" y="220"/>
                  <a:pt x="99" y="217"/>
                </a:cubicBezTo>
                <a:cubicBezTo>
                  <a:pt x="100" y="217"/>
                  <a:pt x="99" y="215"/>
                  <a:pt x="100" y="214"/>
                </a:cubicBezTo>
                <a:cubicBezTo>
                  <a:pt x="101" y="214"/>
                  <a:pt x="102" y="214"/>
                  <a:pt x="103" y="213"/>
                </a:cubicBezTo>
                <a:cubicBezTo>
                  <a:pt x="104" y="212"/>
                  <a:pt x="107" y="206"/>
                  <a:pt x="109" y="206"/>
                </a:cubicBezTo>
                <a:cubicBezTo>
                  <a:pt x="111" y="206"/>
                  <a:pt x="123" y="194"/>
                  <a:pt x="119" y="189"/>
                </a:cubicBezTo>
                <a:cubicBezTo>
                  <a:pt x="117" y="187"/>
                  <a:pt x="104" y="180"/>
                  <a:pt x="103" y="178"/>
                </a:cubicBezTo>
                <a:cubicBezTo>
                  <a:pt x="103" y="177"/>
                  <a:pt x="103" y="175"/>
                  <a:pt x="101" y="174"/>
                </a:cubicBezTo>
                <a:cubicBezTo>
                  <a:pt x="101" y="174"/>
                  <a:pt x="96" y="170"/>
                  <a:pt x="95" y="169"/>
                </a:cubicBezTo>
                <a:cubicBezTo>
                  <a:pt x="95" y="168"/>
                  <a:pt x="88" y="166"/>
                  <a:pt x="82" y="171"/>
                </a:cubicBezTo>
                <a:cubicBezTo>
                  <a:pt x="81" y="171"/>
                  <a:pt x="77" y="180"/>
                  <a:pt x="76" y="182"/>
                </a:cubicBezTo>
                <a:cubicBezTo>
                  <a:pt x="74" y="184"/>
                  <a:pt x="73" y="187"/>
                  <a:pt x="73" y="189"/>
                </a:cubicBezTo>
                <a:cubicBezTo>
                  <a:pt x="73" y="192"/>
                  <a:pt x="75" y="193"/>
                  <a:pt x="76" y="195"/>
                </a:cubicBezTo>
                <a:cubicBezTo>
                  <a:pt x="78" y="197"/>
                  <a:pt x="78" y="199"/>
                  <a:pt x="81" y="199"/>
                </a:cubicBezTo>
                <a:close/>
                <a:moveTo>
                  <a:pt x="271" y="142"/>
                </a:moveTo>
                <a:cubicBezTo>
                  <a:pt x="271" y="142"/>
                  <a:pt x="273" y="142"/>
                  <a:pt x="272" y="141"/>
                </a:cubicBezTo>
                <a:cubicBezTo>
                  <a:pt x="272" y="141"/>
                  <a:pt x="271" y="140"/>
                  <a:pt x="270" y="140"/>
                </a:cubicBezTo>
                <a:cubicBezTo>
                  <a:pt x="270" y="138"/>
                  <a:pt x="271" y="138"/>
                  <a:pt x="269" y="137"/>
                </a:cubicBezTo>
                <a:cubicBezTo>
                  <a:pt x="269" y="136"/>
                  <a:pt x="268" y="135"/>
                  <a:pt x="267" y="134"/>
                </a:cubicBezTo>
                <a:cubicBezTo>
                  <a:pt x="267" y="134"/>
                  <a:pt x="265" y="132"/>
                  <a:pt x="264" y="133"/>
                </a:cubicBezTo>
                <a:cubicBezTo>
                  <a:pt x="264" y="133"/>
                  <a:pt x="267" y="136"/>
                  <a:pt x="267" y="137"/>
                </a:cubicBezTo>
                <a:cubicBezTo>
                  <a:pt x="268" y="138"/>
                  <a:pt x="268" y="139"/>
                  <a:pt x="269" y="140"/>
                </a:cubicBezTo>
                <a:cubicBezTo>
                  <a:pt x="269" y="140"/>
                  <a:pt x="270" y="142"/>
                  <a:pt x="271" y="142"/>
                </a:cubicBezTo>
                <a:close/>
                <a:moveTo>
                  <a:pt x="276" y="152"/>
                </a:moveTo>
                <a:cubicBezTo>
                  <a:pt x="276" y="151"/>
                  <a:pt x="277" y="150"/>
                  <a:pt x="276" y="149"/>
                </a:cubicBezTo>
                <a:cubicBezTo>
                  <a:pt x="276" y="149"/>
                  <a:pt x="275" y="148"/>
                  <a:pt x="274" y="147"/>
                </a:cubicBezTo>
                <a:cubicBezTo>
                  <a:pt x="274" y="146"/>
                  <a:pt x="276" y="147"/>
                  <a:pt x="276" y="147"/>
                </a:cubicBezTo>
                <a:cubicBezTo>
                  <a:pt x="276" y="146"/>
                  <a:pt x="276" y="145"/>
                  <a:pt x="275" y="145"/>
                </a:cubicBezTo>
                <a:cubicBezTo>
                  <a:pt x="274" y="145"/>
                  <a:pt x="273" y="144"/>
                  <a:pt x="272" y="143"/>
                </a:cubicBezTo>
                <a:cubicBezTo>
                  <a:pt x="270" y="142"/>
                  <a:pt x="271" y="145"/>
                  <a:pt x="273" y="147"/>
                </a:cubicBezTo>
                <a:cubicBezTo>
                  <a:pt x="273" y="148"/>
                  <a:pt x="274" y="149"/>
                  <a:pt x="274" y="150"/>
                </a:cubicBezTo>
                <a:cubicBezTo>
                  <a:pt x="274" y="152"/>
                  <a:pt x="266" y="153"/>
                  <a:pt x="270" y="156"/>
                </a:cubicBezTo>
                <a:cubicBezTo>
                  <a:pt x="271" y="157"/>
                  <a:pt x="271" y="156"/>
                  <a:pt x="271" y="156"/>
                </a:cubicBezTo>
                <a:cubicBezTo>
                  <a:pt x="272" y="155"/>
                  <a:pt x="273" y="155"/>
                  <a:pt x="274" y="155"/>
                </a:cubicBezTo>
                <a:cubicBezTo>
                  <a:pt x="275" y="155"/>
                  <a:pt x="276" y="155"/>
                  <a:pt x="277" y="154"/>
                </a:cubicBezTo>
                <a:cubicBezTo>
                  <a:pt x="278" y="154"/>
                  <a:pt x="277" y="153"/>
                  <a:pt x="276" y="152"/>
                </a:cubicBezTo>
                <a:close/>
                <a:moveTo>
                  <a:pt x="69" y="110"/>
                </a:moveTo>
                <a:cubicBezTo>
                  <a:pt x="94" y="83"/>
                  <a:pt x="102" y="72"/>
                  <a:pt x="102" y="56"/>
                </a:cubicBezTo>
                <a:cubicBezTo>
                  <a:pt x="102" y="38"/>
                  <a:pt x="87" y="23"/>
                  <a:pt x="69" y="23"/>
                </a:cubicBezTo>
                <a:cubicBezTo>
                  <a:pt x="50" y="23"/>
                  <a:pt x="35" y="38"/>
                  <a:pt x="35" y="56"/>
                </a:cubicBezTo>
                <a:cubicBezTo>
                  <a:pt x="35" y="72"/>
                  <a:pt x="44" y="83"/>
                  <a:pt x="69" y="110"/>
                </a:cubicBezTo>
                <a:close/>
              </a:path>
            </a:pathLst>
          </a:cu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72D37A49-DE51-A514-946A-5768F686FADB}"/>
              </a:ext>
            </a:extLst>
          </p:cNvPr>
          <p:cNvSpPr txBox="1"/>
          <p:nvPr/>
        </p:nvSpPr>
        <p:spPr>
          <a:xfrm>
            <a:off x="7676515" y="4169410"/>
            <a:ext cx="502285" cy="400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CN" sz="2000" b="1" dirty="0">
                <a:solidFill>
                  <a:srgbClr val="EFCFBD"/>
                </a:solidFill>
                <a:latin typeface="三极拙楷简体" panose="00000500000000000000" charset="-122"/>
                <a:ea typeface="三极拙楷简体" panose="00000500000000000000" charset="-122"/>
              </a:rPr>
              <a:t>04</a:t>
            </a:r>
            <a:endParaRPr lang="zh-CN" altLang="en-US" sz="2000" b="1" dirty="0">
              <a:solidFill>
                <a:srgbClr val="EFCFBD"/>
              </a:solidFill>
              <a:latin typeface="三极拙楷简体" panose="00000500000000000000" charset="-122"/>
              <a:ea typeface="三极拙楷简体" panose="00000500000000000000" charset="-122"/>
            </a:endParaRPr>
          </a:p>
        </p:txBody>
      </p:sp>
      <p:sp>
        <p:nvSpPr>
          <p:cNvPr id="31" name="燕尾形 30">
            <a:extLst>
              <a:ext uri="{FF2B5EF4-FFF2-40B4-BE49-F238E27FC236}">
                <a16:creationId xmlns:a16="http://schemas.microsoft.com/office/drawing/2014/main" id="{E124F6C5-8081-F245-B684-7DC7D61A5BB2}"/>
              </a:ext>
            </a:extLst>
          </p:cNvPr>
          <p:cNvSpPr/>
          <p:nvPr/>
        </p:nvSpPr>
        <p:spPr>
          <a:xfrm rot="16200000">
            <a:off x="7758430" y="3453765"/>
            <a:ext cx="348615" cy="348615"/>
          </a:xfrm>
          <a:prstGeom prst="chevron">
            <a:avLst/>
          </a:prstGeom>
          <a:gradFill flip="none" rotWithShape="1">
            <a:gsLst>
              <a:gs pos="0">
                <a:srgbClr val="EFCFBD">
                  <a:alpha val="46000"/>
                </a:srgbClr>
              </a:gs>
              <a:gs pos="100000">
                <a:schemeClr val="bg1">
                  <a:alpha val="0"/>
                </a:schemeClr>
              </a:gs>
            </a:gsLst>
            <a:lin ang="13500000" scaled="1"/>
            <a:tileRect/>
          </a:gradFill>
          <a:ln w="12700" cap="flat" cmpd="sng" algn="ctr">
            <a:gradFill flip="none" rotWithShape="1">
              <a:gsLst>
                <a:gs pos="0">
                  <a:srgbClr val="EFCFBD"/>
                </a:gs>
                <a:gs pos="100000">
                  <a:srgbClr val="EFCFBD">
                    <a:alpha val="0"/>
                  </a:srgbClr>
                </a:gs>
              </a:gsLst>
              <a:lin ang="108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5E719A00-1A2A-1ACC-DBA7-88D8A3A05291}"/>
              </a:ext>
            </a:extLst>
          </p:cNvPr>
          <p:cNvSpPr txBox="1"/>
          <p:nvPr/>
        </p:nvSpPr>
        <p:spPr>
          <a:xfrm>
            <a:off x="4018915" y="4169410"/>
            <a:ext cx="502285" cy="400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CN" sz="2000" b="1" dirty="0">
                <a:solidFill>
                  <a:srgbClr val="EFCFBD"/>
                </a:solidFill>
                <a:latin typeface="三极拙楷简体" panose="00000500000000000000" charset="-122"/>
                <a:ea typeface="三极拙楷简体" panose="00000500000000000000" charset="-122"/>
              </a:rPr>
              <a:t>02</a:t>
            </a:r>
            <a:endParaRPr lang="zh-CN" altLang="en-US" sz="2000" b="1" dirty="0">
              <a:solidFill>
                <a:srgbClr val="EFCFBD"/>
              </a:solidFill>
              <a:latin typeface="三极拙楷简体" panose="00000500000000000000" charset="-122"/>
              <a:ea typeface="三极拙楷简体" panose="00000500000000000000" charset="-122"/>
            </a:endParaRPr>
          </a:p>
        </p:txBody>
      </p:sp>
      <p:sp>
        <p:nvSpPr>
          <p:cNvPr id="36" name="燕尾形 29">
            <a:extLst>
              <a:ext uri="{FF2B5EF4-FFF2-40B4-BE49-F238E27FC236}">
                <a16:creationId xmlns:a16="http://schemas.microsoft.com/office/drawing/2014/main" id="{0AD759D4-D9D1-BE34-67B8-93000A96063A}"/>
              </a:ext>
            </a:extLst>
          </p:cNvPr>
          <p:cNvSpPr/>
          <p:nvPr/>
        </p:nvSpPr>
        <p:spPr>
          <a:xfrm rot="16200000">
            <a:off x="4099560" y="3453765"/>
            <a:ext cx="348615" cy="348615"/>
          </a:xfrm>
          <a:prstGeom prst="chevron">
            <a:avLst/>
          </a:prstGeom>
          <a:gradFill flip="none" rotWithShape="1">
            <a:gsLst>
              <a:gs pos="0">
                <a:srgbClr val="EFCFBD">
                  <a:alpha val="46000"/>
                </a:srgbClr>
              </a:gs>
              <a:gs pos="100000">
                <a:schemeClr val="bg1">
                  <a:alpha val="0"/>
                </a:schemeClr>
              </a:gs>
            </a:gsLst>
            <a:lin ang="13500000" scaled="1"/>
            <a:tileRect/>
          </a:gradFill>
          <a:ln w="12700" cap="flat" cmpd="sng" algn="ctr">
            <a:gradFill flip="none" rotWithShape="1">
              <a:gsLst>
                <a:gs pos="0">
                  <a:srgbClr val="EFCFBD"/>
                </a:gs>
                <a:gs pos="100000">
                  <a:srgbClr val="EFCFBD">
                    <a:alpha val="0"/>
                  </a:srgbClr>
                </a:gs>
              </a:gsLst>
              <a:lin ang="108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89909F1E-E265-80AA-4521-1F66E5124637}"/>
              </a:ext>
            </a:extLst>
          </p:cNvPr>
          <p:cNvGrpSpPr/>
          <p:nvPr/>
        </p:nvGrpSpPr>
        <p:grpSpPr>
          <a:xfrm>
            <a:off x="3356347" y="2062841"/>
            <a:ext cx="1855044" cy="1262590"/>
            <a:chOff x="4140758" y="1922431"/>
            <a:chExt cx="1855044" cy="1262590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FBAD44A-FF91-BF1C-8C5E-209769363DE8}"/>
                </a:ext>
              </a:extLst>
            </p:cNvPr>
            <p:cNvSpPr txBox="1"/>
            <p:nvPr/>
          </p:nvSpPr>
          <p:spPr>
            <a:xfrm>
              <a:off x="4265264" y="2190903"/>
              <a:ext cx="160603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FED20DB2-A56E-95AD-6695-64FA13CC51C5}"/>
                </a:ext>
              </a:extLst>
            </p:cNvPr>
            <p:cNvSpPr txBox="1"/>
            <p:nvPr/>
          </p:nvSpPr>
          <p:spPr>
            <a:xfrm>
              <a:off x="4140758" y="1922431"/>
              <a:ext cx="18550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3DD1FA71-5CAB-294D-E8E4-92110299693B}"/>
              </a:ext>
            </a:extLst>
          </p:cNvPr>
          <p:cNvGrpSpPr/>
          <p:nvPr/>
        </p:nvGrpSpPr>
        <p:grpSpPr>
          <a:xfrm>
            <a:off x="6989563" y="2062841"/>
            <a:ext cx="1855044" cy="1262590"/>
            <a:chOff x="4140758" y="1922431"/>
            <a:chExt cx="1855044" cy="1262590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69AB75D3-4A9D-5F23-B6DA-2E02771E6244}"/>
                </a:ext>
              </a:extLst>
            </p:cNvPr>
            <p:cNvSpPr txBox="1"/>
            <p:nvPr/>
          </p:nvSpPr>
          <p:spPr>
            <a:xfrm>
              <a:off x="4265264" y="2190903"/>
              <a:ext cx="160603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05A63BBA-76EF-B4CC-04E0-5BD0FEBA6A7A}"/>
                </a:ext>
              </a:extLst>
            </p:cNvPr>
            <p:cNvSpPr txBox="1"/>
            <p:nvPr/>
          </p:nvSpPr>
          <p:spPr>
            <a:xfrm>
              <a:off x="4140758" y="1922431"/>
              <a:ext cx="18550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84760C7F-8FA6-A08D-9A97-CC40F833522F}"/>
              </a:ext>
            </a:extLst>
          </p:cNvPr>
          <p:cNvGrpSpPr/>
          <p:nvPr/>
        </p:nvGrpSpPr>
        <p:grpSpPr>
          <a:xfrm>
            <a:off x="1223932" y="4918798"/>
            <a:ext cx="2418774" cy="1018587"/>
            <a:chOff x="3858894" y="1935602"/>
            <a:chExt cx="2418774" cy="1018587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20DE6688-3DED-3493-DCF9-A1C11CFB2422}"/>
                </a:ext>
              </a:extLst>
            </p:cNvPr>
            <p:cNvSpPr txBox="1"/>
            <p:nvPr/>
          </p:nvSpPr>
          <p:spPr>
            <a:xfrm>
              <a:off x="3858894" y="2190903"/>
              <a:ext cx="241877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F0289A6D-0B35-BA8C-7C59-92C24812D9BC}"/>
                </a:ext>
              </a:extLst>
            </p:cNvPr>
            <p:cNvSpPr txBox="1"/>
            <p:nvPr/>
          </p:nvSpPr>
          <p:spPr>
            <a:xfrm>
              <a:off x="4140758" y="1935602"/>
              <a:ext cx="18550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7BA5B22A-F64E-C0EA-C1D1-B4F72E8960CE}"/>
              </a:ext>
            </a:extLst>
          </p:cNvPr>
          <p:cNvGrpSpPr/>
          <p:nvPr/>
        </p:nvGrpSpPr>
        <p:grpSpPr>
          <a:xfrm>
            <a:off x="4889176" y="4918798"/>
            <a:ext cx="2418774" cy="1018587"/>
            <a:chOff x="3858894" y="1935602"/>
            <a:chExt cx="2418774" cy="1018587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75994F1E-CDD3-B6DA-C78B-D1D9A0252A20}"/>
                </a:ext>
              </a:extLst>
            </p:cNvPr>
            <p:cNvSpPr txBox="1"/>
            <p:nvPr/>
          </p:nvSpPr>
          <p:spPr>
            <a:xfrm>
              <a:off x="3858894" y="2190903"/>
              <a:ext cx="241877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10E51D03-44EA-471C-DEAE-C5A52667900B}"/>
                </a:ext>
              </a:extLst>
            </p:cNvPr>
            <p:cNvSpPr txBox="1"/>
            <p:nvPr/>
          </p:nvSpPr>
          <p:spPr>
            <a:xfrm>
              <a:off x="4140758" y="1935602"/>
              <a:ext cx="18550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E3657345-D2B0-B4E2-BAD5-9B2C482B43F2}"/>
              </a:ext>
            </a:extLst>
          </p:cNvPr>
          <p:cNvGrpSpPr/>
          <p:nvPr/>
        </p:nvGrpSpPr>
        <p:grpSpPr>
          <a:xfrm>
            <a:off x="8524794" y="4918798"/>
            <a:ext cx="2418774" cy="1018587"/>
            <a:chOff x="3858894" y="1935602"/>
            <a:chExt cx="2418774" cy="1018587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D12E894F-19F8-D5FC-C44F-F6B9E77F5A5C}"/>
                </a:ext>
              </a:extLst>
            </p:cNvPr>
            <p:cNvSpPr txBox="1"/>
            <p:nvPr/>
          </p:nvSpPr>
          <p:spPr>
            <a:xfrm>
              <a:off x="3858894" y="2190903"/>
              <a:ext cx="241877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22E179A7-B7DE-0982-3A3D-80689DA49662}"/>
                </a:ext>
              </a:extLst>
            </p:cNvPr>
            <p:cNvSpPr txBox="1"/>
            <p:nvPr/>
          </p:nvSpPr>
          <p:spPr>
            <a:xfrm>
              <a:off x="4140758" y="1935602"/>
              <a:ext cx="18550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90246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683E834F-C3EC-17A9-CD5F-0F99F1A77E0F}"/>
              </a:ext>
            </a:extLst>
          </p:cNvPr>
          <p:cNvSpPr/>
          <p:nvPr/>
        </p:nvSpPr>
        <p:spPr>
          <a:xfrm rot="16200000">
            <a:off x="238685" y="-29905"/>
            <a:ext cx="779675" cy="1257044"/>
          </a:xfrm>
          <a:custGeom>
            <a:avLst/>
            <a:gdLst>
              <a:gd name="connsiteX0" fmla="*/ 779675 w 779675"/>
              <a:gd name="connsiteY0" fmla="*/ 0 h 1257044"/>
              <a:gd name="connsiteX1" fmla="*/ 779675 w 779675"/>
              <a:gd name="connsiteY1" fmla="*/ 867206 h 1257044"/>
              <a:gd name="connsiteX2" fmla="*/ 389837 w 779675"/>
              <a:gd name="connsiteY2" fmla="*/ 1257044 h 1257044"/>
              <a:gd name="connsiteX3" fmla="*/ 389838 w 779675"/>
              <a:gd name="connsiteY3" fmla="*/ 1257043 h 1257044"/>
              <a:gd name="connsiteX4" fmla="*/ 0 w 779675"/>
              <a:gd name="connsiteY4" fmla="*/ 867205 h 1257044"/>
              <a:gd name="connsiteX5" fmla="*/ 0 w 779675"/>
              <a:gd name="connsiteY5" fmla="*/ 0 h 1257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9675" h="1257044">
                <a:moveTo>
                  <a:pt x="779675" y="0"/>
                </a:moveTo>
                <a:lnTo>
                  <a:pt x="779675" y="867206"/>
                </a:lnTo>
                <a:cubicBezTo>
                  <a:pt x="779675" y="1082508"/>
                  <a:pt x="605139" y="1257044"/>
                  <a:pt x="389837" y="1257044"/>
                </a:cubicBezTo>
                <a:lnTo>
                  <a:pt x="389838" y="1257043"/>
                </a:lnTo>
                <a:cubicBezTo>
                  <a:pt x="174536" y="1257043"/>
                  <a:pt x="0" y="1082507"/>
                  <a:pt x="0" y="867205"/>
                </a:cubicBezTo>
                <a:lnTo>
                  <a:pt x="0" y="0"/>
                </a:lnTo>
                <a:close/>
              </a:path>
            </a:pathLst>
          </a:cu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162ED6D-7C08-DA2A-C945-4CCDC3BB1289}"/>
              </a:ext>
            </a:extLst>
          </p:cNvPr>
          <p:cNvSpPr txBox="1"/>
          <p:nvPr/>
        </p:nvSpPr>
        <p:spPr>
          <a:xfrm>
            <a:off x="340234" y="251482"/>
            <a:ext cx="7040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300" dirty="0">
                <a:solidFill>
                  <a:srgbClr val="4C739C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贰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F8AC222-674A-5C94-C17D-5E50BED0980E}"/>
              </a:ext>
            </a:extLst>
          </p:cNvPr>
          <p:cNvSpPr txBox="1"/>
          <p:nvPr/>
        </p:nvSpPr>
        <p:spPr>
          <a:xfrm>
            <a:off x="1383809" y="422710"/>
            <a:ext cx="21980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noProof="1">
                <a:solidFill>
                  <a:srgbClr val="EFCFBD"/>
                </a:solidFill>
                <a:latin typeface="+mn-lt"/>
                <a:cs typeface="+mn-ea"/>
                <a:sym typeface="+mn-lt"/>
              </a:rPr>
              <a:t>现任岗位业绩回顾</a:t>
            </a:r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D6EC4B3C-F35A-AC0B-9DDC-F4774CAD8E95}"/>
              </a:ext>
            </a:extLst>
          </p:cNvPr>
          <p:cNvSpPr/>
          <p:nvPr/>
        </p:nvSpPr>
        <p:spPr>
          <a:xfrm>
            <a:off x="2121240" y="2079626"/>
            <a:ext cx="3974760" cy="1719837"/>
          </a:xfrm>
          <a:prstGeom prst="round2DiagRect">
            <a:avLst>
              <a:gd name="adj1" fmla="val 0"/>
              <a:gd name="adj2" fmla="val 22763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 cap="flat" cmpd="sng" algn="ctr">
            <a:gradFill>
              <a:gsLst>
                <a:gs pos="0">
                  <a:srgbClr val="EFCFBD"/>
                </a:gs>
                <a:gs pos="100000">
                  <a:srgbClr val="EFCFBD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id="{D1EF726E-C4B2-BF69-6C22-0EEADA3ABCA5}"/>
              </a:ext>
            </a:extLst>
          </p:cNvPr>
          <p:cNvSpPr/>
          <p:nvPr/>
        </p:nvSpPr>
        <p:spPr>
          <a:xfrm>
            <a:off x="4108620" y="3146922"/>
            <a:ext cx="3974760" cy="1719837"/>
          </a:xfrm>
          <a:prstGeom prst="round2DiagRect">
            <a:avLst>
              <a:gd name="adj1" fmla="val 0"/>
              <a:gd name="adj2" fmla="val 22763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 cap="flat" cmpd="sng" algn="ctr">
            <a:gradFill>
              <a:gsLst>
                <a:gs pos="0">
                  <a:srgbClr val="EFCFBD"/>
                </a:gs>
                <a:gs pos="100000">
                  <a:srgbClr val="EFCFBD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id="{EAF3C8C5-6035-28F0-38A2-5BE00022E7A5}"/>
              </a:ext>
            </a:extLst>
          </p:cNvPr>
          <p:cNvSpPr/>
          <p:nvPr/>
        </p:nvSpPr>
        <p:spPr>
          <a:xfrm>
            <a:off x="6095999" y="4214218"/>
            <a:ext cx="3974760" cy="1719837"/>
          </a:xfrm>
          <a:prstGeom prst="round2DiagRect">
            <a:avLst>
              <a:gd name="adj1" fmla="val 0"/>
              <a:gd name="adj2" fmla="val 22763"/>
            </a:avLst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 cap="flat" cmpd="sng" algn="ctr">
            <a:gradFill>
              <a:gsLst>
                <a:gs pos="0">
                  <a:srgbClr val="EFCFBD"/>
                </a:gs>
                <a:gs pos="100000">
                  <a:srgbClr val="EFCFBD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0FE0298-069B-1C60-290D-8B297AEB6655}"/>
              </a:ext>
            </a:extLst>
          </p:cNvPr>
          <p:cNvGrpSpPr/>
          <p:nvPr/>
        </p:nvGrpSpPr>
        <p:grpSpPr>
          <a:xfrm>
            <a:off x="6281803" y="2079626"/>
            <a:ext cx="2972869" cy="768170"/>
            <a:chOff x="7631632" y="2364709"/>
            <a:chExt cx="2972869" cy="768170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AB9BF8C-4429-C9D5-A33B-089077BD9669}"/>
                </a:ext>
              </a:extLst>
            </p:cNvPr>
            <p:cNvSpPr txBox="1"/>
            <p:nvPr/>
          </p:nvSpPr>
          <p:spPr>
            <a:xfrm>
              <a:off x="7631632" y="2600426"/>
              <a:ext cx="297286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825271E-378B-BD29-1421-B4D4574C7831}"/>
                </a:ext>
              </a:extLst>
            </p:cNvPr>
            <p:cNvSpPr txBox="1"/>
            <p:nvPr/>
          </p:nvSpPr>
          <p:spPr>
            <a:xfrm>
              <a:off x="7631633" y="2364709"/>
              <a:ext cx="1855044" cy="280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C161570-A137-A753-B3A8-F7800279405E}"/>
              </a:ext>
            </a:extLst>
          </p:cNvPr>
          <p:cNvGrpSpPr/>
          <p:nvPr/>
        </p:nvGrpSpPr>
        <p:grpSpPr>
          <a:xfrm>
            <a:off x="8271394" y="3238670"/>
            <a:ext cx="2972869" cy="768170"/>
            <a:chOff x="7631632" y="2364709"/>
            <a:chExt cx="2972869" cy="768170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E8E6AD9-573A-DFC8-12FF-532193161FF8}"/>
                </a:ext>
              </a:extLst>
            </p:cNvPr>
            <p:cNvSpPr txBox="1"/>
            <p:nvPr/>
          </p:nvSpPr>
          <p:spPr>
            <a:xfrm>
              <a:off x="7631632" y="2600426"/>
              <a:ext cx="297286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02147AD6-8543-CF3B-C923-C65702977437}"/>
                </a:ext>
              </a:extLst>
            </p:cNvPr>
            <p:cNvSpPr txBox="1"/>
            <p:nvPr/>
          </p:nvSpPr>
          <p:spPr>
            <a:xfrm>
              <a:off x="7631633" y="2364709"/>
              <a:ext cx="1855044" cy="280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D7278BA-EB5B-4E98-6E88-67EA796E5365}"/>
              </a:ext>
            </a:extLst>
          </p:cNvPr>
          <p:cNvGrpSpPr/>
          <p:nvPr/>
        </p:nvGrpSpPr>
        <p:grpSpPr>
          <a:xfrm>
            <a:off x="2914490" y="5171872"/>
            <a:ext cx="2972869" cy="768170"/>
            <a:chOff x="7631632" y="2364709"/>
            <a:chExt cx="2972869" cy="768170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CF94CFA-4F5B-E65E-904C-D715B9100E73}"/>
                </a:ext>
              </a:extLst>
            </p:cNvPr>
            <p:cNvSpPr txBox="1"/>
            <p:nvPr/>
          </p:nvSpPr>
          <p:spPr>
            <a:xfrm>
              <a:off x="7631632" y="2600426"/>
              <a:ext cx="297286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1A7D50B-35C5-1169-ED24-41724FB77D08}"/>
                </a:ext>
              </a:extLst>
            </p:cNvPr>
            <p:cNvSpPr txBox="1"/>
            <p:nvPr/>
          </p:nvSpPr>
          <p:spPr>
            <a:xfrm>
              <a:off x="8749457" y="2364709"/>
              <a:ext cx="18550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2650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5038BEF-A3A9-00CF-5470-4FDF8E5E057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1" t="14073" r="5421" b="23331"/>
          <a:stretch/>
        </p:blipFill>
        <p:spPr>
          <a:xfrm>
            <a:off x="0" y="0"/>
            <a:ext cx="12192000" cy="6296135"/>
          </a:xfrm>
          <a:custGeom>
            <a:avLst/>
            <a:gdLst>
              <a:gd name="connsiteX0" fmla="*/ 0 w 12192000"/>
              <a:gd name="connsiteY0" fmla="*/ 0 h 4214542"/>
              <a:gd name="connsiteX1" fmla="*/ 12192000 w 12192000"/>
              <a:gd name="connsiteY1" fmla="*/ 0 h 4214542"/>
              <a:gd name="connsiteX2" fmla="*/ 12192000 w 12192000"/>
              <a:gd name="connsiteY2" fmla="*/ 4214542 h 4214542"/>
              <a:gd name="connsiteX3" fmla="*/ 0 w 12192000"/>
              <a:gd name="connsiteY3" fmla="*/ 4214542 h 4214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214542">
                <a:moveTo>
                  <a:pt x="0" y="0"/>
                </a:moveTo>
                <a:lnTo>
                  <a:pt x="12192000" y="0"/>
                </a:lnTo>
                <a:lnTo>
                  <a:pt x="12192000" y="4214542"/>
                </a:lnTo>
                <a:lnTo>
                  <a:pt x="0" y="4214542"/>
                </a:lnTo>
                <a:close/>
              </a:path>
            </a:pathLst>
          </a:custGeom>
        </p:spPr>
      </p:pic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EE37ECE4-C5DA-C994-F2BA-33B220DADCD0}"/>
              </a:ext>
            </a:extLst>
          </p:cNvPr>
          <p:cNvSpPr/>
          <p:nvPr/>
        </p:nvSpPr>
        <p:spPr>
          <a:xfrm>
            <a:off x="0" y="2796588"/>
            <a:ext cx="12192000" cy="4061413"/>
          </a:xfrm>
          <a:custGeom>
            <a:avLst/>
            <a:gdLst>
              <a:gd name="connsiteX0" fmla="*/ 5962650 w 12192000"/>
              <a:gd name="connsiteY0" fmla="*/ 224 h 4061413"/>
              <a:gd name="connsiteX1" fmla="*/ 6800850 w 12192000"/>
              <a:gd name="connsiteY1" fmla="*/ 181199 h 4061413"/>
              <a:gd name="connsiteX2" fmla="*/ 7372350 w 12192000"/>
              <a:gd name="connsiteY2" fmla="*/ 686024 h 4061413"/>
              <a:gd name="connsiteX3" fmla="*/ 8058150 w 12192000"/>
              <a:gd name="connsiteY3" fmla="*/ 866999 h 4061413"/>
              <a:gd name="connsiteX4" fmla="*/ 8858250 w 12192000"/>
              <a:gd name="connsiteY4" fmla="*/ 647924 h 4061413"/>
              <a:gd name="connsiteX5" fmla="*/ 9429750 w 12192000"/>
              <a:gd name="connsiteY5" fmla="*/ 943199 h 4061413"/>
              <a:gd name="connsiteX6" fmla="*/ 10229850 w 12192000"/>
              <a:gd name="connsiteY6" fmla="*/ 876524 h 4061413"/>
              <a:gd name="connsiteX7" fmla="*/ 10544175 w 12192000"/>
              <a:gd name="connsiteY7" fmla="*/ 705074 h 4061413"/>
              <a:gd name="connsiteX8" fmla="*/ 11277600 w 12192000"/>
              <a:gd name="connsiteY8" fmla="*/ 1124174 h 4061413"/>
              <a:gd name="connsiteX9" fmla="*/ 12172450 w 12192000"/>
              <a:gd name="connsiteY9" fmla="*/ 1154772 h 4061413"/>
              <a:gd name="connsiteX10" fmla="*/ 12192000 w 12192000"/>
              <a:gd name="connsiteY10" fmla="*/ 1170255 h 4061413"/>
              <a:gd name="connsiteX11" fmla="*/ 12192000 w 12192000"/>
              <a:gd name="connsiteY11" fmla="*/ 4061413 h 4061413"/>
              <a:gd name="connsiteX12" fmla="*/ 0 w 12192000"/>
              <a:gd name="connsiteY12" fmla="*/ 4061413 h 4061413"/>
              <a:gd name="connsiteX13" fmla="*/ 0 w 12192000"/>
              <a:gd name="connsiteY13" fmla="*/ 1183703 h 4061413"/>
              <a:gd name="connsiteX14" fmla="*/ 116118 w 12192000"/>
              <a:gd name="connsiteY14" fmla="*/ 1150813 h 4061413"/>
              <a:gd name="connsiteX15" fmla="*/ 257175 w 12192000"/>
              <a:gd name="connsiteY15" fmla="*/ 1133699 h 4061413"/>
              <a:gd name="connsiteX16" fmla="*/ 619125 w 12192000"/>
              <a:gd name="connsiteY16" fmla="*/ 1333724 h 4061413"/>
              <a:gd name="connsiteX17" fmla="*/ 1590675 w 12192000"/>
              <a:gd name="connsiteY17" fmla="*/ 1190849 h 4061413"/>
              <a:gd name="connsiteX18" fmla="*/ 1943100 w 12192000"/>
              <a:gd name="connsiteY18" fmla="*/ 1286099 h 4061413"/>
              <a:gd name="connsiteX19" fmla="*/ 2266950 w 12192000"/>
              <a:gd name="connsiteY19" fmla="*/ 1057499 h 4061413"/>
              <a:gd name="connsiteX20" fmla="*/ 2752725 w 12192000"/>
              <a:gd name="connsiteY20" fmla="*/ 1171799 h 4061413"/>
              <a:gd name="connsiteX21" fmla="*/ 3095625 w 12192000"/>
              <a:gd name="connsiteY21" fmla="*/ 847949 h 4061413"/>
              <a:gd name="connsiteX22" fmla="*/ 3638550 w 12192000"/>
              <a:gd name="connsiteY22" fmla="*/ 762224 h 4061413"/>
              <a:gd name="connsiteX23" fmla="*/ 4457700 w 12192000"/>
              <a:gd name="connsiteY23" fmla="*/ 428849 h 4061413"/>
              <a:gd name="connsiteX24" fmla="*/ 5010150 w 12192000"/>
              <a:gd name="connsiteY24" fmla="*/ 428849 h 4061413"/>
              <a:gd name="connsiteX25" fmla="*/ 5610225 w 12192000"/>
              <a:gd name="connsiteY25" fmla="*/ 209774 h 4061413"/>
              <a:gd name="connsiteX26" fmla="*/ 5962650 w 12192000"/>
              <a:gd name="connsiteY26" fmla="*/ 224 h 4061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2192000" h="4061413">
                <a:moveTo>
                  <a:pt x="5962650" y="224"/>
                </a:moveTo>
                <a:cubicBezTo>
                  <a:pt x="6161087" y="-4538"/>
                  <a:pt x="6565900" y="66899"/>
                  <a:pt x="6800850" y="181199"/>
                </a:cubicBezTo>
                <a:cubicBezTo>
                  <a:pt x="7035800" y="295499"/>
                  <a:pt x="7162800" y="571724"/>
                  <a:pt x="7372350" y="686024"/>
                </a:cubicBezTo>
                <a:cubicBezTo>
                  <a:pt x="7581900" y="800324"/>
                  <a:pt x="7810500" y="873349"/>
                  <a:pt x="8058150" y="866999"/>
                </a:cubicBezTo>
                <a:cubicBezTo>
                  <a:pt x="8305800" y="860649"/>
                  <a:pt x="8629650" y="635224"/>
                  <a:pt x="8858250" y="647924"/>
                </a:cubicBezTo>
                <a:cubicBezTo>
                  <a:pt x="9086850" y="660624"/>
                  <a:pt x="9201150" y="905099"/>
                  <a:pt x="9429750" y="943199"/>
                </a:cubicBezTo>
                <a:cubicBezTo>
                  <a:pt x="9658350" y="981299"/>
                  <a:pt x="10044112" y="916212"/>
                  <a:pt x="10229850" y="876524"/>
                </a:cubicBezTo>
                <a:cubicBezTo>
                  <a:pt x="10415588" y="836836"/>
                  <a:pt x="10369550" y="663799"/>
                  <a:pt x="10544175" y="705074"/>
                </a:cubicBezTo>
                <a:cubicBezTo>
                  <a:pt x="10718800" y="746349"/>
                  <a:pt x="10966677" y="991281"/>
                  <a:pt x="11277600" y="1124174"/>
                </a:cubicBezTo>
                <a:cubicBezTo>
                  <a:pt x="11510792" y="1223844"/>
                  <a:pt x="11892217" y="977120"/>
                  <a:pt x="12172450" y="1154772"/>
                </a:cubicBezTo>
                <a:lnTo>
                  <a:pt x="12192000" y="1170255"/>
                </a:lnTo>
                <a:lnTo>
                  <a:pt x="12192000" y="4061413"/>
                </a:lnTo>
                <a:lnTo>
                  <a:pt x="0" y="4061413"/>
                </a:lnTo>
                <a:lnTo>
                  <a:pt x="0" y="1183703"/>
                </a:lnTo>
                <a:lnTo>
                  <a:pt x="116118" y="1150813"/>
                </a:lnTo>
                <a:cubicBezTo>
                  <a:pt x="168455" y="1139078"/>
                  <a:pt x="216864" y="1132262"/>
                  <a:pt x="257175" y="1133699"/>
                </a:cubicBezTo>
                <a:cubicBezTo>
                  <a:pt x="418419" y="1139448"/>
                  <a:pt x="396875" y="1324199"/>
                  <a:pt x="619125" y="1333724"/>
                </a:cubicBezTo>
                <a:cubicBezTo>
                  <a:pt x="841375" y="1343249"/>
                  <a:pt x="1370013" y="1198787"/>
                  <a:pt x="1590675" y="1190849"/>
                </a:cubicBezTo>
                <a:cubicBezTo>
                  <a:pt x="1811338" y="1182912"/>
                  <a:pt x="1830388" y="1308324"/>
                  <a:pt x="1943100" y="1286099"/>
                </a:cubicBezTo>
                <a:cubicBezTo>
                  <a:pt x="2055812" y="1263874"/>
                  <a:pt x="2132013" y="1076549"/>
                  <a:pt x="2266950" y="1057499"/>
                </a:cubicBezTo>
                <a:cubicBezTo>
                  <a:pt x="2401888" y="1038449"/>
                  <a:pt x="2614613" y="1206724"/>
                  <a:pt x="2752725" y="1171799"/>
                </a:cubicBezTo>
                <a:cubicBezTo>
                  <a:pt x="2890838" y="1136874"/>
                  <a:pt x="2947988" y="916211"/>
                  <a:pt x="3095625" y="847949"/>
                </a:cubicBezTo>
                <a:cubicBezTo>
                  <a:pt x="3243262" y="779687"/>
                  <a:pt x="3411538" y="832074"/>
                  <a:pt x="3638550" y="762224"/>
                </a:cubicBezTo>
                <a:cubicBezTo>
                  <a:pt x="3865562" y="692374"/>
                  <a:pt x="4229100" y="484411"/>
                  <a:pt x="4457700" y="428849"/>
                </a:cubicBezTo>
                <a:cubicBezTo>
                  <a:pt x="4686301" y="373286"/>
                  <a:pt x="4818063" y="465361"/>
                  <a:pt x="5010150" y="428849"/>
                </a:cubicBezTo>
                <a:cubicBezTo>
                  <a:pt x="5202237" y="392337"/>
                  <a:pt x="5451475" y="281212"/>
                  <a:pt x="5610225" y="209774"/>
                </a:cubicBezTo>
                <a:cubicBezTo>
                  <a:pt x="5768976" y="138336"/>
                  <a:pt x="5764215" y="4986"/>
                  <a:pt x="5962650" y="224"/>
                </a:cubicBezTo>
                <a:close/>
              </a:path>
            </a:pathLst>
          </a:custGeom>
          <a:gradFill flip="none" rotWithShape="1">
            <a:gsLst>
              <a:gs pos="0">
                <a:srgbClr val="4C739C">
                  <a:alpha val="0"/>
                </a:srgbClr>
              </a:gs>
              <a:gs pos="79000">
                <a:srgbClr val="4C739C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E092A54B-7189-A3ED-71CD-10667F50CD90}"/>
              </a:ext>
            </a:extLst>
          </p:cNvPr>
          <p:cNvSpPr/>
          <p:nvPr/>
        </p:nvSpPr>
        <p:spPr>
          <a:xfrm>
            <a:off x="-663575" y="2758665"/>
            <a:ext cx="13284200" cy="1549624"/>
          </a:xfrm>
          <a:custGeom>
            <a:avLst/>
            <a:gdLst>
              <a:gd name="connsiteX0" fmla="*/ 0 w 12268200"/>
              <a:gd name="connsiteY0" fmla="*/ 1162274 h 1448024"/>
              <a:gd name="connsiteX1" fmla="*/ 285750 w 12268200"/>
              <a:gd name="connsiteY1" fmla="*/ 1133699 h 1448024"/>
              <a:gd name="connsiteX2" fmla="*/ 647700 w 12268200"/>
              <a:gd name="connsiteY2" fmla="*/ 1333724 h 1448024"/>
              <a:gd name="connsiteX3" fmla="*/ 1619250 w 12268200"/>
              <a:gd name="connsiteY3" fmla="*/ 1190849 h 1448024"/>
              <a:gd name="connsiteX4" fmla="*/ 1971675 w 12268200"/>
              <a:gd name="connsiteY4" fmla="*/ 1286099 h 1448024"/>
              <a:gd name="connsiteX5" fmla="*/ 2295525 w 12268200"/>
              <a:gd name="connsiteY5" fmla="*/ 1057499 h 1448024"/>
              <a:gd name="connsiteX6" fmla="*/ 2781300 w 12268200"/>
              <a:gd name="connsiteY6" fmla="*/ 1171799 h 1448024"/>
              <a:gd name="connsiteX7" fmla="*/ 3124200 w 12268200"/>
              <a:gd name="connsiteY7" fmla="*/ 847949 h 1448024"/>
              <a:gd name="connsiteX8" fmla="*/ 3667125 w 12268200"/>
              <a:gd name="connsiteY8" fmla="*/ 762224 h 1448024"/>
              <a:gd name="connsiteX9" fmla="*/ 4486275 w 12268200"/>
              <a:gd name="connsiteY9" fmla="*/ 428849 h 1448024"/>
              <a:gd name="connsiteX10" fmla="*/ 5038725 w 12268200"/>
              <a:gd name="connsiteY10" fmla="*/ 428849 h 1448024"/>
              <a:gd name="connsiteX11" fmla="*/ 5638800 w 12268200"/>
              <a:gd name="connsiteY11" fmla="*/ 209774 h 1448024"/>
              <a:gd name="connsiteX12" fmla="*/ 5991225 w 12268200"/>
              <a:gd name="connsiteY12" fmla="*/ 224 h 1448024"/>
              <a:gd name="connsiteX13" fmla="*/ 6829425 w 12268200"/>
              <a:gd name="connsiteY13" fmla="*/ 181199 h 1448024"/>
              <a:gd name="connsiteX14" fmla="*/ 7400925 w 12268200"/>
              <a:gd name="connsiteY14" fmla="*/ 686024 h 1448024"/>
              <a:gd name="connsiteX15" fmla="*/ 8086725 w 12268200"/>
              <a:gd name="connsiteY15" fmla="*/ 866999 h 1448024"/>
              <a:gd name="connsiteX16" fmla="*/ 8886825 w 12268200"/>
              <a:gd name="connsiteY16" fmla="*/ 647924 h 1448024"/>
              <a:gd name="connsiteX17" fmla="*/ 9458325 w 12268200"/>
              <a:gd name="connsiteY17" fmla="*/ 943199 h 1448024"/>
              <a:gd name="connsiteX18" fmla="*/ 10258425 w 12268200"/>
              <a:gd name="connsiteY18" fmla="*/ 876524 h 1448024"/>
              <a:gd name="connsiteX19" fmla="*/ 10572750 w 12268200"/>
              <a:gd name="connsiteY19" fmla="*/ 705074 h 1448024"/>
              <a:gd name="connsiteX20" fmla="*/ 11306175 w 12268200"/>
              <a:gd name="connsiteY20" fmla="*/ 1124174 h 1448024"/>
              <a:gd name="connsiteX21" fmla="*/ 12268200 w 12268200"/>
              <a:gd name="connsiteY21" fmla="*/ 1448024 h 1448024"/>
              <a:gd name="connsiteX0" fmla="*/ 0 w 12903200"/>
              <a:gd name="connsiteY0" fmla="*/ 1403574 h 1448024"/>
              <a:gd name="connsiteX1" fmla="*/ 920750 w 12903200"/>
              <a:gd name="connsiteY1" fmla="*/ 1133699 h 1448024"/>
              <a:gd name="connsiteX2" fmla="*/ 1282700 w 12903200"/>
              <a:gd name="connsiteY2" fmla="*/ 1333724 h 1448024"/>
              <a:gd name="connsiteX3" fmla="*/ 2254250 w 12903200"/>
              <a:gd name="connsiteY3" fmla="*/ 1190849 h 1448024"/>
              <a:gd name="connsiteX4" fmla="*/ 2606675 w 12903200"/>
              <a:gd name="connsiteY4" fmla="*/ 1286099 h 1448024"/>
              <a:gd name="connsiteX5" fmla="*/ 2930525 w 12903200"/>
              <a:gd name="connsiteY5" fmla="*/ 1057499 h 1448024"/>
              <a:gd name="connsiteX6" fmla="*/ 3416300 w 12903200"/>
              <a:gd name="connsiteY6" fmla="*/ 1171799 h 1448024"/>
              <a:gd name="connsiteX7" fmla="*/ 3759200 w 12903200"/>
              <a:gd name="connsiteY7" fmla="*/ 847949 h 1448024"/>
              <a:gd name="connsiteX8" fmla="*/ 4302125 w 12903200"/>
              <a:gd name="connsiteY8" fmla="*/ 762224 h 1448024"/>
              <a:gd name="connsiteX9" fmla="*/ 5121275 w 12903200"/>
              <a:gd name="connsiteY9" fmla="*/ 428849 h 1448024"/>
              <a:gd name="connsiteX10" fmla="*/ 5673725 w 12903200"/>
              <a:gd name="connsiteY10" fmla="*/ 428849 h 1448024"/>
              <a:gd name="connsiteX11" fmla="*/ 6273800 w 12903200"/>
              <a:gd name="connsiteY11" fmla="*/ 209774 h 1448024"/>
              <a:gd name="connsiteX12" fmla="*/ 6626225 w 12903200"/>
              <a:gd name="connsiteY12" fmla="*/ 224 h 1448024"/>
              <a:gd name="connsiteX13" fmla="*/ 7464425 w 12903200"/>
              <a:gd name="connsiteY13" fmla="*/ 181199 h 1448024"/>
              <a:gd name="connsiteX14" fmla="*/ 8035925 w 12903200"/>
              <a:gd name="connsiteY14" fmla="*/ 686024 h 1448024"/>
              <a:gd name="connsiteX15" fmla="*/ 8721725 w 12903200"/>
              <a:gd name="connsiteY15" fmla="*/ 866999 h 1448024"/>
              <a:gd name="connsiteX16" fmla="*/ 9521825 w 12903200"/>
              <a:gd name="connsiteY16" fmla="*/ 647924 h 1448024"/>
              <a:gd name="connsiteX17" fmla="*/ 10093325 w 12903200"/>
              <a:gd name="connsiteY17" fmla="*/ 943199 h 1448024"/>
              <a:gd name="connsiteX18" fmla="*/ 10893425 w 12903200"/>
              <a:gd name="connsiteY18" fmla="*/ 876524 h 1448024"/>
              <a:gd name="connsiteX19" fmla="*/ 11207750 w 12903200"/>
              <a:gd name="connsiteY19" fmla="*/ 705074 h 1448024"/>
              <a:gd name="connsiteX20" fmla="*/ 11941175 w 12903200"/>
              <a:gd name="connsiteY20" fmla="*/ 1124174 h 1448024"/>
              <a:gd name="connsiteX21" fmla="*/ 12903200 w 12903200"/>
              <a:gd name="connsiteY21" fmla="*/ 1448024 h 1448024"/>
              <a:gd name="connsiteX0" fmla="*/ 0 w 13284200"/>
              <a:gd name="connsiteY0" fmla="*/ 1403574 h 1549624"/>
              <a:gd name="connsiteX1" fmla="*/ 920750 w 13284200"/>
              <a:gd name="connsiteY1" fmla="*/ 1133699 h 1549624"/>
              <a:gd name="connsiteX2" fmla="*/ 1282700 w 13284200"/>
              <a:gd name="connsiteY2" fmla="*/ 1333724 h 1549624"/>
              <a:gd name="connsiteX3" fmla="*/ 2254250 w 13284200"/>
              <a:gd name="connsiteY3" fmla="*/ 1190849 h 1549624"/>
              <a:gd name="connsiteX4" fmla="*/ 2606675 w 13284200"/>
              <a:gd name="connsiteY4" fmla="*/ 1286099 h 1549624"/>
              <a:gd name="connsiteX5" fmla="*/ 2930525 w 13284200"/>
              <a:gd name="connsiteY5" fmla="*/ 1057499 h 1549624"/>
              <a:gd name="connsiteX6" fmla="*/ 3416300 w 13284200"/>
              <a:gd name="connsiteY6" fmla="*/ 1171799 h 1549624"/>
              <a:gd name="connsiteX7" fmla="*/ 3759200 w 13284200"/>
              <a:gd name="connsiteY7" fmla="*/ 847949 h 1549624"/>
              <a:gd name="connsiteX8" fmla="*/ 4302125 w 13284200"/>
              <a:gd name="connsiteY8" fmla="*/ 762224 h 1549624"/>
              <a:gd name="connsiteX9" fmla="*/ 5121275 w 13284200"/>
              <a:gd name="connsiteY9" fmla="*/ 428849 h 1549624"/>
              <a:gd name="connsiteX10" fmla="*/ 5673725 w 13284200"/>
              <a:gd name="connsiteY10" fmla="*/ 428849 h 1549624"/>
              <a:gd name="connsiteX11" fmla="*/ 6273800 w 13284200"/>
              <a:gd name="connsiteY11" fmla="*/ 209774 h 1549624"/>
              <a:gd name="connsiteX12" fmla="*/ 6626225 w 13284200"/>
              <a:gd name="connsiteY12" fmla="*/ 224 h 1549624"/>
              <a:gd name="connsiteX13" fmla="*/ 7464425 w 13284200"/>
              <a:gd name="connsiteY13" fmla="*/ 181199 h 1549624"/>
              <a:gd name="connsiteX14" fmla="*/ 8035925 w 13284200"/>
              <a:gd name="connsiteY14" fmla="*/ 686024 h 1549624"/>
              <a:gd name="connsiteX15" fmla="*/ 8721725 w 13284200"/>
              <a:gd name="connsiteY15" fmla="*/ 866999 h 1549624"/>
              <a:gd name="connsiteX16" fmla="*/ 9521825 w 13284200"/>
              <a:gd name="connsiteY16" fmla="*/ 647924 h 1549624"/>
              <a:gd name="connsiteX17" fmla="*/ 10093325 w 13284200"/>
              <a:gd name="connsiteY17" fmla="*/ 943199 h 1549624"/>
              <a:gd name="connsiteX18" fmla="*/ 10893425 w 13284200"/>
              <a:gd name="connsiteY18" fmla="*/ 876524 h 1549624"/>
              <a:gd name="connsiteX19" fmla="*/ 11207750 w 13284200"/>
              <a:gd name="connsiteY19" fmla="*/ 705074 h 1549624"/>
              <a:gd name="connsiteX20" fmla="*/ 11941175 w 13284200"/>
              <a:gd name="connsiteY20" fmla="*/ 1124174 h 1549624"/>
              <a:gd name="connsiteX21" fmla="*/ 13284200 w 13284200"/>
              <a:gd name="connsiteY21" fmla="*/ 1549624 h 1549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284200" h="1549624">
                <a:moveTo>
                  <a:pt x="0" y="1403574"/>
                </a:moveTo>
                <a:cubicBezTo>
                  <a:pt x="88900" y="1374999"/>
                  <a:pt x="706967" y="1145341"/>
                  <a:pt x="920750" y="1133699"/>
                </a:cubicBezTo>
                <a:cubicBezTo>
                  <a:pt x="1134533" y="1122057"/>
                  <a:pt x="1060450" y="1324199"/>
                  <a:pt x="1282700" y="1333724"/>
                </a:cubicBezTo>
                <a:cubicBezTo>
                  <a:pt x="1504950" y="1343249"/>
                  <a:pt x="2033588" y="1198787"/>
                  <a:pt x="2254250" y="1190849"/>
                </a:cubicBezTo>
                <a:cubicBezTo>
                  <a:pt x="2474913" y="1182912"/>
                  <a:pt x="2493963" y="1308324"/>
                  <a:pt x="2606675" y="1286099"/>
                </a:cubicBezTo>
                <a:cubicBezTo>
                  <a:pt x="2719387" y="1263874"/>
                  <a:pt x="2795588" y="1076549"/>
                  <a:pt x="2930525" y="1057499"/>
                </a:cubicBezTo>
                <a:cubicBezTo>
                  <a:pt x="3065463" y="1038449"/>
                  <a:pt x="3278188" y="1206724"/>
                  <a:pt x="3416300" y="1171799"/>
                </a:cubicBezTo>
                <a:cubicBezTo>
                  <a:pt x="3554413" y="1136874"/>
                  <a:pt x="3611563" y="916211"/>
                  <a:pt x="3759200" y="847949"/>
                </a:cubicBezTo>
                <a:cubicBezTo>
                  <a:pt x="3906837" y="779687"/>
                  <a:pt x="4075113" y="832074"/>
                  <a:pt x="4302125" y="762224"/>
                </a:cubicBezTo>
                <a:cubicBezTo>
                  <a:pt x="4529137" y="692374"/>
                  <a:pt x="4892675" y="484411"/>
                  <a:pt x="5121275" y="428849"/>
                </a:cubicBezTo>
                <a:cubicBezTo>
                  <a:pt x="5349875" y="373286"/>
                  <a:pt x="5481638" y="465361"/>
                  <a:pt x="5673725" y="428849"/>
                </a:cubicBezTo>
                <a:cubicBezTo>
                  <a:pt x="5865812" y="392337"/>
                  <a:pt x="6115050" y="281212"/>
                  <a:pt x="6273800" y="209774"/>
                </a:cubicBezTo>
                <a:cubicBezTo>
                  <a:pt x="6432550" y="138336"/>
                  <a:pt x="6427788" y="4986"/>
                  <a:pt x="6626225" y="224"/>
                </a:cubicBezTo>
                <a:cubicBezTo>
                  <a:pt x="6824662" y="-4538"/>
                  <a:pt x="7229475" y="66899"/>
                  <a:pt x="7464425" y="181199"/>
                </a:cubicBezTo>
                <a:cubicBezTo>
                  <a:pt x="7699375" y="295499"/>
                  <a:pt x="7826375" y="571724"/>
                  <a:pt x="8035925" y="686024"/>
                </a:cubicBezTo>
                <a:cubicBezTo>
                  <a:pt x="8245475" y="800324"/>
                  <a:pt x="8474075" y="873349"/>
                  <a:pt x="8721725" y="866999"/>
                </a:cubicBezTo>
                <a:cubicBezTo>
                  <a:pt x="8969375" y="860649"/>
                  <a:pt x="9293225" y="635224"/>
                  <a:pt x="9521825" y="647924"/>
                </a:cubicBezTo>
                <a:cubicBezTo>
                  <a:pt x="9750425" y="660624"/>
                  <a:pt x="9864725" y="905099"/>
                  <a:pt x="10093325" y="943199"/>
                </a:cubicBezTo>
                <a:cubicBezTo>
                  <a:pt x="10321925" y="981299"/>
                  <a:pt x="10707687" y="916212"/>
                  <a:pt x="10893425" y="876524"/>
                </a:cubicBezTo>
                <a:cubicBezTo>
                  <a:pt x="11079163" y="836836"/>
                  <a:pt x="11033125" y="663799"/>
                  <a:pt x="11207750" y="705074"/>
                </a:cubicBezTo>
                <a:cubicBezTo>
                  <a:pt x="11382375" y="746349"/>
                  <a:pt x="11658600" y="1000349"/>
                  <a:pt x="11941175" y="1124174"/>
                </a:cubicBezTo>
                <a:cubicBezTo>
                  <a:pt x="12223750" y="1247999"/>
                  <a:pt x="12944475" y="1449611"/>
                  <a:pt x="13284200" y="1549624"/>
                </a:cubicBezTo>
              </a:path>
            </a:pathLst>
          </a:custGeom>
          <a:ln w="76200" cap="rnd">
            <a:gradFill flip="none" rotWithShape="1">
              <a:gsLst>
                <a:gs pos="0">
                  <a:schemeClr val="bg1"/>
                </a:gs>
                <a:gs pos="82000">
                  <a:srgbClr val="EFCFBD"/>
                </a:gs>
                <a:gs pos="23000">
                  <a:srgbClr val="EFCFBD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9B1160DA-14DC-6567-7F43-012ECB6F9F02}"/>
              </a:ext>
            </a:extLst>
          </p:cNvPr>
          <p:cNvSpPr/>
          <p:nvPr/>
        </p:nvSpPr>
        <p:spPr>
          <a:xfrm>
            <a:off x="2968878" y="2980414"/>
            <a:ext cx="473637" cy="613374"/>
          </a:xfrm>
          <a:custGeom>
            <a:avLst/>
            <a:gdLst>
              <a:gd name="connsiteX0" fmla="*/ 106680 w 1033335"/>
              <a:gd name="connsiteY0" fmla="*/ 1225423 h 1338199"/>
              <a:gd name="connsiteX1" fmla="*/ 106680 w 1033335"/>
              <a:gd name="connsiteY1" fmla="*/ 1237615 h 1338199"/>
              <a:gd name="connsiteX2" fmla="*/ 103632 w 1033335"/>
              <a:gd name="connsiteY2" fmla="*/ 1237615 h 1338199"/>
              <a:gd name="connsiteX3" fmla="*/ 106680 w 1033335"/>
              <a:gd name="connsiteY3" fmla="*/ 1225423 h 1338199"/>
              <a:gd name="connsiteX4" fmla="*/ 131064 w 1033335"/>
              <a:gd name="connsiteY4" fmla="*/ 1185799 h 1338199"/>
              <a:gd name="connsiteX5" fmla="*/ 137160 w 1033335"/>
              <a:gd name="connsiteY5" fmla="*/ 1179703 h 1338199"/>
              <a:gd name="connsiteX6" fmla="*/ 131064 w 1033335"/>
              <a:gd name="connsiteY6" fmla="*/ 1185799 h 1338199"/>
              <a:gd name="connsiteX7" fmla="*/ 795592 w 1033335"/>
              <a:gd name="connsiteY7" fmla="*/ 54864 h 1338199"/>
              <a:gd name="connsiteX8" fmla="*/ 789496 w 1033335"/>
              <a:gd name="connsiteY8" fmla="*/ 109728 h 1338199"/>
              <a:gd name="connsiteX9" fmla="*/ 783400 w 1033335"/>
              <a:gd name="connsiteY9" fmla="*/ 121920 h 1338199"/>
              <a:gd name="connsiteX10" fmla="*/ 786448 w 1033335"/>
              <a:gd name="connsiteY10" fmla="*/ 137160 h 1338199"/>
              <a:gd name="connsiteX11" fmla="*/ 771208 w 1033335"/>
              <a:gd name="connsiteY11" fmla="*/ 161544 h 1338199"/>
              <a:gd name="connsiteX12" fmla="*/ 762064 w 1033335"/>
              <a:gd name="connsiteY12" fmla="*/ 195072 h 1338199"/>
              <a:gd name="connsiteX13" fmla="*/ 752920 w 1033335"/>
              <a:gd name="connsiteY13" fmla="*/ 201168 h 1338199"/>
              <a:gd name="connsiteX14" fmla="*/ 722440 w 1033335"/>
              <a:gd name="connsiteY14" fmla="*/ 195072 h 1338199"/>
              <a:gd name="connsiteX15" fmla="*/ 695008 w 1033335"/>
              <a:gd name="connsiteY15" fmla="*/ 228600 h 1338199"/>
              <a:gd name="connsiteX16" fmla="*/ 749872 w 1033335"/>
              <a:gd name="connsiteY16" fmla="*/ 280480 h 1338199"/>
              <a:gd name="connsiteX17" fmla="*/ 783400 w 1033335"/>
              <a:gd name="connsiteY17" fmla="*/ 353632 h 1338199"/>
              <a:gd name="connsiteX18" fmla="*/ 810832 w 1033335"/>
              <a:gd name="connsiteY18" fmla="*/ 402400 h 1338199"/>
              <a:gd name="connsiteX19" fmla="*/ 871792 w 1033335"/>
              <a:gd name="connsiteY19" fmla="*/ 378016 h 1338199"/>
              <a:gd name="connsiteX20" fmla="*/ 926656 w 1033335"/>
              <a:gd name="connsiteY20" fmla="*/ 320104 h 1338199"/>
              <a:gd name="connsiteX21" fmla="*/ 911416 w 1033335"/>
              <a:gd name="connsiteY21" fmla="*/ 253048 h 1338199"/>
              <a:gd name="connsiteX22" fmla="*/ 923607 w 1033335"/>
              <a:gd name="connsiteY22" fmla="*/ 253048 h 1338199"/>
              <a:gd name="connsiteX23" fmla="*/ 938847 w 1033335"/>
              <a:gd name="connsiteY23" fmla="*/ 274384 h 1338199"/>
              <a:gd name="connsiteX24" fmla="*/ 984568 w 1033335"/>
              <a:gd name="connsiteY24" fmla="*/ 213360 h 1338199"/>
              <a:gd name="connsiteX25" fmla="*/ 987616 w 1033335"/>
              <a:gd name="connsiteY25" fmla="*/ 219456 h 1338199"/>
              <a:gd name="connsiteX26" fmla="*/ 981520 w 1033335"/>
              <a:gd name="connsiteY26" fmla="*/ 231648 h 1338199"/>
              <a:gd name="connsiteX27" fmla="*/ 999807 w 1033335"/>
              <a:gd name="connsiteY27" fmla="*/ 216408 h 1338199"/>
              <a:gd name="connsiteX28" fmla="*/ 1008952 w 1033335"/>
              <a:gd name="connsiteY28" fmla="*/ 216408 h 1338199"/>
              <a:gd name="connsiteX29" fmla="*/ 999807 w 1033335"/>
              <a:gd name="connsiteY29" fmla="*/ 250000 h 1338199"/>
              <a:gd name="connsiteX30" fmla="*/ 1018095 w 1033335"/>
              <a:gd name="connsiteY30" fmla="*/ 228600 h 1338199"/>
              <a:gd name="connsiteX31" fmla="*/ 1018095 w 1033335"/>
              <a:gd name="connsiteY31" fmla="*/ 237744 h 1338199"/>
              <a:gd name="connsiteX32" fmla="*/ 996759 w 1033335"/>
              <a:gd name="connsiteY32" fmla="*/ 283528 h 1338199"/>
              <a:gd name="connsiteX33" fmla="*/ 1002856 w 1033335"/>
              <a:gd name="connsiteY33" fmla="*/ 289624 h 1338199"/>
              <a:gd name="connsiteX34" fmla="*/ 1033335 w 1033335"/>
              <a:gd name="connsiteY34" fmla="*/ 268288 h 1338199"/>
              <a:gd name="connsiteX35" fmla="*/ 1033335 w 1033335"/>
              <a:gd name="connsiteY35" fmla="*/ 277432 h 1338199"/>
              <a:gd name="connsiteX36" fmla="*/ 993711 w 1033335"/>
              <a:gd name="connsiteY36" fmla="*/ 310960 h 1338199"/>
              <a:gd name="connsiteX37" fmla="*/ 947992 w 1033335"/>
              <a:gd name="connsiteY37" fmla="*/ 365824 h 1338199"/>
              <a:gd name="connsiteX38" fmla="*/ 813879 w 1033335"/>
              <a:gd name="connsiteY38" fmla="*/ 502983 h 1338199"/>
              <a:gd name="connsiteX39" fmla="*/ 698055 w 1033335"/>
              <a:gd name="connsiteY39" fmla="*/ 393256 h 1338199"/>
              <a:gd name="connsiteX40" fmla="*/ 688911 w 1033335"/>
              <a:gd name="connsiteY40" fmla="*/ 396304 h 1338199"/>
              <a:gd name="connsiteX41" fmla="*/ 612711 w 1033335"/>
              <a:gd name="connsiteY41" fmla="*/ 566992 h 1338199"/>
              <a:gd name="connsiteX42" fmla="*/ 618808 w 1033335"/>
              <a:gd name="connsiteY42" fmla="*/ 576136 h 1338199"/>
              <a:gd name="connsiteX43" fmla="*/ 771208 w 1033335"/>
              <a:gd name="connsiteY43" fmla="*/ 631000 h 1338199"/>
              <a:gd name="connsiteX44" fmla="*/ 841311 w 1033335"/>
              <a:gd name="connsiteY44" fmla="*/ 685864 h 1338199"/>
              <a:gd name="connsiteX45" fmla="*/ 844360 w 1033335"/>
              <a:gd name="connsiteY45" fmla="*/ 704151 h 1338199"/>
              <a:gd name="connsiteX46" fmla="*/ 710248 w 1033335"/>
              <a:gd name="connsiteY46" fmla="*/ 920560 h 1338199"/>
              <a:gd name="connsiteX47" fmla="*/ 679767 w 1033335"/>
              <a:gd name="connsiteY47" fmla="*/ 978535 h 1338199"/>
              <a:gd name="connsiteX48" fmla="*/ 685864 w 1033335"/>
              <a:gd name="connsiteY48" fmla="*/ 984631 h 1338199"/>
              <a:gd name="connsiteX49" fmla="*/ 710248 w 1033335"/>
              <a:gd name="connsiteY49" fmla="*/ 960183 h 1338199"/>
              <a:gd name="connsiteX50" fmla="*/ 685864 w 1033335"/>
              <a:gd name="connsiteY50" fmla="*/ 993775 h 1338199"/>
              <a:gd name="connsiteX51" fmla="*/ 701104 w 1033335"/>
              <a:gd name="connsiteY51" fmla="*/ 1012063 h 1338199"/>
              <a:gd name="connsiteX52" fmla="*/ 737679 w 1033335"/>
              <a:gd name="connsiteY52" fmla="*/ 1002919 h 1338199"/>
              <a:gd name="connsiteX53" fmla="*/ 695008 w 1033335"/>
              <a:gd name="connsiteY53" fmla="*/ 1018159 h 1338199"/>
              <a:gd name="connsiteX54" fmla="*/ 710248 w 1033335"/>
              <a:gd name="connsiteY54" fmla="*/ 1051687 h 1338199"/>
              <a:gd name="connsiteX55" fmla="*/ 765111 w 1033335"/>
              <a:gd name="connsiteY55" fmla="*/ 1082167 h 1338199"/>
              <a:gd name="connsiteX56" fmla="*/ 774255 w 1033335"/>
              <a:gd name="connsiteY56" fmla="*/ 1091311 h 1338199"/>
              <a:gd name="connsiteX57" fmla="*/ 734632 w 1033335"/>
              <a:gd name="connsiteY57" fmla="*/ 1109599 h 1338199"/>
              <a:gd name="connsiteX58" fmla="*/ 554800 w 1033335"/>
              <a:gd name="connsiteY58" fmla="*/ 1042543 h 1338199"/>
              <a:gd name="connsiteX59" fmla="*/ 606616 w 1033335"/>
              <a:gd name="connsiteY59" fmla="*/ 972376 h 1338199"/>
              <a:gd name="connsiteX60" fmla="*/ 676720 w 1033335"/>
              <a:gd name="connsiteY60" fmla="*/ 847407 h 1338199"/>
              <a:gd name="connsiteX61" fmla="*/ 688911 w 1033335"/>
              <a:gd name="connsiteY61" fmla="*/ 801688 h 1338199"/>
              <a:gd name="connsiteX62" fmla="*/ 728535 w 1033335"/>
              <a:gd name="connsiteY62" fmla="*/ 737680 h 1338199"/>
              <a:gd name="connsiteX63" fmla="*/ 722440 w 1033335"/>
              <a:gd name="connsiteY63" fmla="*/ 734632 h 1338199"/>
              <a:gd name="connsiteX64" fmla="*/ 658432 w 1033335"/>
              <a:gd name="connsiteY64" fmla="*/ 743776 h 1338199"/>
              <a:gd name="connsiteX65" fmla="*/ 548704 w 1033335"/>
              <a:gd name="connsiteY65" fmla="*/ 734632 h 1338199"/>
              <a:gd name="connsiteX66" fmla="*/ 411544 w 1033335"/>
              <a:gd name="connsiteY66" fmla="*/ 905320 h 1338199"/>
              <a:gd name="connsiteX67" fmla="*/ 371920 w 1033335"/>
              <a:gd name="connsiteY67" fmla="*/ 960183 h 1338199"/>
              <a:gd name="connsiteX68" fmla="*/ 335280 w 1033335"/>
              <a:gd name="connsiteY68" fmla="*/ 981583 h 1338199"/>
              <a:gd name="connsiteX69" fmla="*/ 243840 w 1033335"/>
              <a:gd name="connsiteY69" fmla="*/ 1057783 h 1338199"/>
              <a:gd name="connsiteX70" fmla="*/ 128016 w 1033335"/>
              <a:gd name="connsiteY70" fmla="*/ 1170559 h 1338199"/>
              <a:gd name="connsiteX71" fmla="*/ 140208 w 1033335"/>
              <a:gd name="connsiteY71" fmla="*/ 1173607 h 1338199"/>
              <a:gd name="connsiteX72" fmla="*/ 143256 w 1033335"/>
              <a:gd name="connsiteY72" fmla="*/ 1179703 h 1338199"/>
              <a:gd name="connsiteX73" fmla="*/ 118872 w 1033335"/>
              <a:gd name="connsiteY73" fmla="*/ 1207135 h 1338199"/>
              <a:gd name="connsiteX74" fmla="*/ 109728 w 1033335"/>
              <a:gd name="connsiteY74" fmla="*/ 1240663 h 1338199"/>
              <a:gd name="connsiteX75" fmla="*/ 94488 w 1033335"/>
              <a:gd name="connsiteY75" fmla="*/ 1243711 h 1338199"/>
              <a:gd name="connsiteX76" fmla="*/ 88392 w 1033335"/>
              <a:gd name="connsiteY76" fmla="*/ 1277239 h 1338199"/>
              <a:gd name="connsiteX77" fmla="*/ 100584 w 1033335"/>
              <a:gd name="connsiteY77" fmla="*/ 1326007 h 1338199"/>
              <a:gd name="connsiteX78" fmla="*/ 88392 w 1033335"/>
              <a:gd name="connsiteY78" fmla="*/ 1338199 h 1338199"/>
              <a:gd name="connsiteX79" fmla="*/ 21336 w 1033335"/>
              <a:gd name="connsiteY79" fmla="*/ 1216279 h 1338199"/>
              <a:gd name="connsiteX80" fmla="*/ 3048 w 1033335"/>
              <a:gd name="connsiteY80" fmla="*/ 1143127 h 1338199"/>
              <a:gd name="connsiteX81" fmla="*/ 0 w 1033335"/>
              <a:gd name="connsiteY81" fmla="*/ 1133983 h 1338199"/>
              <a:gd name="connsiteX82" fmla="*/ 85344 w 1033335"/>
              <a:gd name="connsiteY82" fmla="*/ 1109599 h 1338199"/>
              <a:gd name="connsiteX83" fmla="*/ 152400 w 1033335"/>
              <a:gd name="connsiteY83" fmla="*/ 1042543 h 1338199"/>
              <a:gd name="connsiteX84" fmla="*/ 228600 w 1033335"/>
              <a:gd name="connsiteY84" fmla="*/ 947992 h 1338199"/>
              <a:gd name="connsiteX85" fmla="*/ 289560 w 1033335"/>
              <a:gd name="connsiteY85" fmla="*/ 905320 h 1338199"/>
              <a:gd name="connsiteX86" fmla="*/ 393255 w 1033335"/>
              <a:gd name="connsiteY86" fmla="*/ 713295 h 1338199"/>
              <a:gd name="connsiteX87" fmla="*/ 381064 w 1033335"/>
              <a:gd name="connsiteY87" fmla="*/ 640144 h 1338199"/>
              <a:gd name="connsiteX88" fmla="*/ 451167 w 1033335"/>
              <a:gd name="connsiteY88" fmla="*/ 493839 h 1338199"/>
              <a:gd name="connsiteX89" fmla="*/ 484696 w 1033335"/>
              <a:gd name="connsiteY89" fmla="*/ 368871 h 1338199"/>
              <a:gd name="connsiteX90" fmla="*/ 484696 w 1033335"/>
              <a:gd name="connsiteY90" fmla="*/ 231648 h 1338199"/>
              <a:gd name="connsiteX91" fmla="*/ 396304 w 1033335"/>
              <a:gd name="connsiteY91" fmla="*/ 210312 h 1338199"/>
              <a:gd name="connsiteX92" fmla="*/ 353568 w 1033335"/>
              <a:gd name="connsiteY92" fmla="*/ 201168 h 1338199"/>
              <a:gd name="connsiteX93" fmla="*/ 280416 w 1033335"/>
              <a:gd name="connsiteY93" fmla="*/ 219456 h 1338199"/>
              <a:gd name="connsiteX94" fmla="*/ 164592 w 1033335"/>
              <a:gd name="connsiteY94" fmla="*/ 253048 h 1338199"/>
              <a:gd name="connsiteX95" fmla="*/ 152400 w 1033335"/>
              <a:gd name="connsiteY95" fmla="*/ 274384 h 1338199"/>
              <a:gd name="connsiteX96" fmla="*/ 112776 w 1033335"/>
              <a:gd name="connsiteY96" fmla="*/ 307912 h 1338199"/>
              <a:gd name="connsiteX97" fmla="*/ 109728 w 1033335"/>
              <a:gd name="connsiteY97" fmla="*/ 298768 h 1338199"/>
              <a:gd name="connsiteX98" fmla="*/ 115824 w 1033335"/>
              <a:gd name="connsiteY98" fmla="*/ 280480 h 1338199"/>
              <a:gd name="connsiteX99" fmla="*/ 115824 w 1033335"/>
              <a:gd name="connsiteY99" fmla="*/ 277432 h 1338199"/>
              <a:gd name="connsiteX100" fmla="*/ 82296 w 1033335"/>
              <a:gd name="connsiteY100" fmla="*/ 298768 h 1338199"/>
              <a:gd name="connsiteX101" fmla="*/ 97536 w 1033335"/>
              <a:gd name="connsiteY101" fmla="*/ 274384 h 1338199"/>
              <a:gd name="connsiteX102" fmla="*/ 91440 w 1033335"/>
              <a:gd name="connsiteY102" fmla="*/ 271336 h 1338199"/>
              <a:gd name="connsiteX103" fmla="*/ 64008 w 1033335"/>
              <a:gd name="connsiteY103" fmla="*/ 289624 h 1338199"/>
              <a:gd name="connsiteX104" fmla="*/ 64008 w 1033335"/>
              <a:gd name="connsiteY104" fmla="*/ 277432 h 1338199"/>
              <a:gd name="connsiteX105" fmla="*/ 76200 w 1033335"/>
              <a:gd name="connsiteY105" fmla="*/ 256096 h 1338199"/>
              <a:gd name="connsiteX106" fmla="*/ 64008 w 1033335"/>
              <a:gd name="connsiteY106" fmla="*/ 262192 h 1338199"/>
              <a:gd name="connsiteX107" fmla="*/ 64008 w 1033335"/>
              <a:gd name="connsiteY107" fmla="*/ 253048 h 1338199"/>
              <a:gd name="connsiteX108" fmla="*/ 88392 w 1033335"/>
              <a:gd name="connsiteY108" fmla="*/ 222504 h 1338199"/>
              <a:gd name="connsiteX109" fmla="*/ 313944 w 1033335"/>
              <a:gd name="connsiteY109" fmla="*/ 143256 h 1338199"/>
              <a:gd name="connsiteX110" fmla="*/ 390208 w 1033335"/>
              <a:gd name="connsiteY110" fmla="*/ 137160 h 1338199"/>
              <a:gd name="connsiteX111" fmla="*/ 481648 w 1033335"/>
              <a:gd name="connsiteY111" fmla="*/ 131064 h 1338199"/>
              <a:gd name="connsiteX112" fmla="*/ 527367 w 1033335"/>
              <a:gd name="connsiteY112" fmla="*/ 124968 h 1338199"/>
              <a:gd name="connsiteX113" fmla="*/ 618808 w 1033335"/>
              <a:gd name="connsiteY113" fmla="*/ 146304 h 1338199"/>
              <a:gd name="connsiteX114" fmla="*/ 646240 w 1033335"/>
              <a:gd name="connsiteY114" fmla="*/ 85344 h 1338199"/>
              <a:gd name="connsiteX115" fmla="*/ 713296 w 1033335"/>
              <a:gd name="connsiteY115" fmla="*/ 0 h 1338199"/>
              <a:gd name="connsiteX116" fmla="*/ 795592 w 1033335"/>
              <a:gd name="connsiteY116" fmla="*/ 54864 h 1338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1033335" h="1338199">
                <a:moveTo>
                  <a:pt x="106680" y="1225423"/>
                </a:moveTo>
                <a:cubicBezTo>
                  <a:pt x="112776" y="1225423"/>
                  <a:pt x="106680" y="1237615"/>
                  <a:pt x="106680" y="1237615"/>
                </a:cubicBezTo>
                <a:lnTo>
                  <a:pt x="103632" y="1237615"/>
                </a:lnTo>
                <a:cubicBezTo>
                  <a:pt x="106680" y="1234567"/>
                  <a:pt x="106680" y="1231519"/>
                  <a:pt x="106680" y="1225423"/>
                </a:cubicBezTo>
                <a:close/>
                <a:moveTo>
                  <a:pt x="131064" y="1185799"/>
                </a:moveTo>
                <a:cubicBezTo>
                  <a:pt x="131064" y="1179703"/>
                  <a:pt x="134112" y="1179703"/>
                  <a:pt x="137160" y="1179703"/>
                </a:cubicBezTo>
                <a:cubicBezTo>
                  <a:pt x="137160" y="1182751"/>
                  <a:pt x="134112" y="1182751"/>
                  <a:pt x="131064" y="1185799"/>
                </a:cubicBezTo>
                <a:close/>
                <a:moveTo>
                  <a:pt x="795592" y="54864"/>
                </a:moveTo>
                <a:cubicBezTo>
                  <a:pt x="795592" y="64008"/>
                  <a:pt x="792544" y="91440"/>
                  <a:pt x="789496" y="109728"/>
                </a:cubicBezTo>
                <a:cubicBezTo>
                  <a:pt x="789496" y="112776"/>
                  <a:pt x="786448" y="118872"/>
                  <a:pt x="783400" y="121920"/>
                </a:cubicBezTo>
                <a:cubicBezTo>
                  <a:pt x="783400" y="128016"/>
                  <a:pt x="786448" y="131064"/>
                  <a:pt x="786448" y="137160"/>
                </a:cubicBezTo>
                <a:cubicBezTo>
                  <a:pt x="786448" y="146304"/>
                  <a:pt x="774255" y="152400"/>
                  <a:pt x="771208" y="161544"/>
                </a:cubicBezTo>
                <a:cubicBezTo>
                  <a:pt x="765111" y="167640"/>
                  <a:pt x="768160" y="182880"/>
                  <a:pt x="762064" y="195072"/>
                </a:cubicBezTo>
                <a:cubicBezTo>
                  <a:pt x="762064" y="198120"/>
                  <a:pt x="762064" y="201168"/>
                  <a:pt x="752920" y="201168"/>
                </a:cubicBezTo>
                <a:cubicBezTo>
                  <a:pt x="746823" y="201168"/>
                  <a:pt x="731584" y="195072"/>
                  <a:pt x="722440" y="195072"/>
                </a:cubicBezTo>
                <a:cubicBezTo>
                  <a:pt x="704152" y="195072"/>
                  <a:pt x="695008" y="216408"/>
                  <a:pt x="695008" y="228600"/>
                </a:cubicBezTo>
                <a:cubicBezTo>
                  <a:pt x="695008" y="234696"/>
                  <a:pt x="734632" y="256096"/>
                  <a:pt x="749872" y="280480"/>
                </a:cubicBezTo>
                <a:cubicBezTo>
                  <a:pt x="768160" y="304864"/>
                  <a:pt x="765111" y="326200"/>
                  <a:pt x="783400" y="353632"/>
                </a:cubicBezTo>
                <a:cubicBezTo>
                  <a:pt x="792544" y="365824"/>
                  <a:pt x="798640" y="387160"/>
                  <a:pt x="810832" y="402400"/>
                </a:cubicBezTo>
                <a:cubicBezTo>
                  <a:pt x="829120" y="396304"/>
                  <a:pt x="850455" y="393256"/>
                  <a:pt x="871792" y="378016"/>
                </a:cubicBezTo>
                <a:cubicBezTo>
                  <a:pt x="890079" y="365824"/>
                  <a:pt x="926656" y="329248"/>
                  <a:pt x="926656" y="320104"/>
                </a:cubicBezTo>
                <a:cubicBezTo>
                  <a:pt x="926656" y="307912"/>
                  <a:pt x="914464" y="259143"/>
                  <a:pt x="911416" y="253048"/>
                </a:cubicBezTo>
                <a:lnTo>
                  <a:pt x="923607" y="253048"/>
                </a:lnTo>
                <a:cubicBezTo>
                  <a:pt x="929704" y="256096"/>
                  <a:pt x="935800" y="265240"/>
                  <a:pt x="938847" y="274384"/>
                </a:cubicBezTo>
                <a:cubicBezTo>
                  <a:pt x="963232" y="256096"/>
                  <a:pt x="951040" y="231648"/>
                  <a:pt x="984568" y="213360"/>
                </a:cubicBezTo>
                <a:cubicBezTo>
                  <a:pt x="984568" y="213360"/>
                  <a:pt x="987616" y="210312"/>
                  <a:pt x="987616" y="219456"/>
                </a:cubicBezTo>
                <a:cubicBezTo>
                  <a:pt x="987616" y="225552"/>
                  <a:pt x="984568" y="228600"/>
                  <a:pt x="981520" y="231648"/>
                </a:cubicBezTo>
                <a:cubicBezTo>
                  <a:pt x="993711" y="228600"/>
                  <a:pt x="984568" y="228600"/>
                  <a:pt x="999807" y="216408"/>
                </a:cubicBezTo>
                <a:lnTo>
                  <a:pt x="1008952" y="216408"/>
                </a:lnTo>
                <a:cubicBezTo>
                  <a:pt x="1005904" y="225552"/>
                  <a:pt x="999807" y="237744"/>
                  <a:pt x="999807" y="250000"/>
                </a:cubicBezTo>
                <a:cubicBezTo>
                  <a:pt x="1005904" y="243904"/>
                  <a:pt x="1012000" y="234696"/>
                  <a:pt x="1018095" y="228600"/>
                </a:cubicBezTo>
                <a:lnTo>
                  <a:pt x="1018095" y="237744"/>
                </a:lnTo>
                <a:cubicBezTo>
                  <a:pt x="1012000" y="253048"/>
                  <a:pt x="1002856" y="268288"/>
                  <a:pt x="996759" y="283528"/>
                </a:cubicBezTo>
                <a:lnTo>
                  <a:pt x="1002856" y="289624"/>
                </a:lnTo>
                <a:cubicBezTo>
                  <a:pt x="1012000" y="283528"/>
                  <a:pt x="1024192" y="271336"/>
                  <a:pt x="1033335" y="268288"/>
                </a:cubicBezTo>
                <a:lnTo>
                  <a:pt x="1033335" y="277432"/>
                </a:lnTo>
                <a:cubicBezTo>
                  <a:pt x="1021144" y="289624"/>
                  <a:pt x="1002856" y="295720"/>
                  <a:pt x="993711" y="310960"/>
                </a:cubicBezTo>
                <a:cubicBezTo>
                  <a:pt x="978471" y="326200"/>
                  <a:pt x="963232" y="344488"/>
                  <a:pt x="947992" y="365824"/>
                </a:cubicBezTo>
                <a:cubicBezTo>
                  <a:pt x="941895" y="371920"/>
                  <a:pt x="847408" y="502983"/>
                  <a:pt x="813879" y="502983"/>
                </a:cubicBezTo>
                <a:cubicBezTo>
                  <a:pt x="792544" y="502983"/>
                  <a:pt x="701104" y="396304"/>
                  <a:pt x="698055" y="393256"/>
                </a:cubicBezTo>
                <a:cubicBezTo>
                  <a:pt x="695008" y="393256"/>
                  <a:pt x="691960" y="393256"/>
                  <a:pt x="688911" y="396304"/>
                </a:cubicBezTo>
                <a:cubicBezTo>
                  <a:pt x="670623" y="429832"/>
                  <a:pt x="612711" y="518224"/>
                  <a:pt x="612711" y="566992"/>
                </a:cubicBezTo>
                <a:cubicBezTo>
                  <a:pt x="612711" y="573088"/>
                  <a:pt x="615760" y="576136"/>
                  <a:pt x="618808" y="576136"/>
                </a:cubicBezTo>
                <a:cubicBezTo>
                  <a:pt x="661479" y="594424"/>
                  <a:pt x="719392" y="609664"/>
                  <a:pt x="771208" y="631000"/>
                </a:cubicBezTo>
                <a:cubicBezTo>
                  <a:pt x="789496" y="640144"/>
                  <a:pt x="829120" y="655383"/>
                  <a:pt x="841311" y="685864"/>
                </a:cubicBezTo>
                <a:cubicBezTo>
                  <a:pt x="844360" y="688912"/>
                  <a:pt x="844360" y="698056"/>
                  <a:pt x="844360" y="704151"/>
                </a:cubicBezTo>
                <a:cubicBezTo>
                  <a:pt x="844360" y="759016"/>
                  <a:pt x="737679" y="880936"/>
                  <a:pt x="710248" y="920560"/>
                </a:cubicBezTo>
                <a:cubicBezTo>
                  <a:pt x="698055" y="935800"/>
                  <a:pt x="688911" y="960183"/>
                  <a:pt x="679767" y="978535"/>
                </a:cubicBezTo>
                <a:lnTo>
                  <a:pt x="685864" y="984631"/>
                </a:lnTo>
                <a:cubicBezTo>
                  <a:pt x="691960" y="975487"/>
                  <a:pt x="701104" y="963232"/>
                  <a:pt x="710248" y="960183"/>
                </a:cubicBezTo>
                <a:cubicBezTo>
                  <a:pt x="698055" y="960183"/>
                  <a:pt x="685864" y="987679"/>
                  <a:pt x="685864" y="993775"/>
                </a:cubicBezTo>
                <a:cubicBezTo>
                  <a:pt x="685864" y="1002919"/>
                  <a:pt x="695008" y="1012063"/>
                  <a:pt x="701104" y="1012063"/>
                </a:cubicBezTo>
                <a:cubicBezTo>
                  <a:pt x="710248" y="1012063"/>
                  <a:pt x="725488" y="1002919"/>
                  <a:pt x="737679" y="1002919"/>
                </a:cubicBezTo>
                <a:cubicBezTo>
                  <a:pt x="725488" y="1005967"/>
                  <a:pt x="710248" y="1012063"/>
                  <a:pt x="695008" y="1018159"/>
                </a:cubicBezTo>
                <a:cubicBezTo>
                  <a:pt x="701104" y="1027303"/>
                  <a:pt x="704152" y="1039495"/>
                  <a:pt x="710248" y="1051687"/>
                </a:cubicBezTo>
                <a:cubicBezTo>
                  <a:pt x="722440" y="1069975"/>
                  <a:pt x="746823" y="1073023"/>
                  <a:pt x="765111" y="1082167"/>
                </a:cubicBezTo>
                <a:cubicBezTo>
                  <a:pt x="768160" y="1082167"/>
                  <a:pt x="774255" y="1085215"/>
                  <a:pt x="774255" y="1091311"/>
                </a:cubicBezTo>
                <a:cubicBezTo>
                  <a:pt x="774255" y="1109599"/>
                  <a:pt x="737679" y="1109599"/>
                  <a:pt x="734632" y="1109599"/>
                </a:cubicBezTo>
                <a:cubicBezTo>
                  <a:pt x="713296" y="1109599"/>
                  <a:pt x="554800" y="1060831"/>
                  <a:pt x="554800" y="1042543"/>
                </a:cubicBezTo>
                <a:cubicBezTo>
                  <a:pt x="554800" y="1030351"/>
                  <a:pt x="600520" y="981583"/>
                  <a:pt x="606616" y="972376"/>
                </a:cubicBezTo>
                <a:cubicBezTo>
                  <a:pt x="634048" y="932751"/>
                  <a:pt x="655384" y="890080"/>
                  <a:pt x="676720" y="847407"/>
                </a:cubicBezTo>
                <a:cubicBezTo>
                  <a:pt x="682816" y="832168"/>
                  <a:pt x="682816" y="813880"/>
                  <a:pt x="688911" y="801688"/>
                </a:cubicBezTo>
                <a:cubicBezTo>
                  <a:pt x="698055" y="777304"/>
                  <a:pt x="713296" y="759016"/>
                  <a:pt x="728535" y="737680"/>
                </a:cubicBezTo>
                <a:cubicBezTo>
                  <a:pt x="728535" y="737680"/>
                  <a:pt x="728535" y="734632"/>
                  <a:pt x="722440" y="734632"/>
                </a:cubicBezTo>
                <a:cubicBezTo>
                  <a:pt x="713296" y="734632"/>
                  <a:pt x="664528" y="743776"/>
                  <a:pt x="658432" y="743776"/>
                </a:cubicBezTo>
                <a:cubicBezTo>
                  <a:pt x="649288" y="743776"/>
                  <a:pt x="585279" y="737680"/>
                  <a:pt x="548704" y="734632"/>
                </a:cubicBezTo>
                <a:cubicBezTo>
                  <a:pt x="515176" y="786448"/>
                  <a:pt x="457264" y="847407"/>
                  <a:pt x="411544" y="905320"/>
                </a:cubicBezTo>
                <a:cubicBezTo>
                  <a:pt x="396304" y="920560"/>
                  <a:pt x="387160" y="944944"/>
                  <a:pt x="371920" y="960183"/>
                </a:cubicBezTo>
                <a:cubicBezTo>
                  <a:pt x="362712" y="969327"/>
                  <a:pt x="344424" y="972376"/>
                  <a:pt x="335280" y="981583"/>
                </a:cubicBezTo>
                <a:cubicBezTo>
                  <a:pt x="301752" y="1005967"/>
                  <a:pt x="274320" y="1033399"/>
                  <a:pt x="243840" y="1057783"/>
                </a:cubicBezTo>
                <a:cubicBezTo>
                  <a:pt x="207264" y="1088263"/>
                  <a:pt x="158496" y="1121791"/>
                  <a:pt x="128016" y="1170559"/>
                </a:cubicBezTo>
                <a:cubicBezTo>
                  <a:pt x="131064" y="1173607"/>
                  <a:pt x="140208" y="1173607"/>
                  <a:pt x="140208" y="1173607"/>
                </a:cubicBezTo>
                <a:cubicBezTo>
                  <a:pt x="140208" y="1173607"/>
                  <a:pt x="143256" y="1170559"/>
                  <a:pt x="143256" y="1179703"/>
                </a:cubicBezTo>
                <a:cubicBezTo>
                  <a:pt x="143256" y="1185799"/>
                  <a:pt x="121920" y="1197991"/>
                  <a:pt x="118872" y="1207135"/>
                </a:cubicBezTo>
                <a:cubicBezTo>
                  <a:pt x="112776" y="1216279"/>
                  <a:pt x="115824" y="1231519"/>
                  <a:pt x="109728" y="1240663"/>
                </a:cubicBezTo>
                <a:cubicBezTo>
                  <a:pt x="109728" y="1243711"/>
                  <a:pt x="103632" y="1243711"/>
                  <a:pt x="94488" y="1243711"/>
                </a:cubicBezTo>
                <a:cubicBezTo>
                  <a:pt x="94488" y="1252855"/>
                  <a:pt x="88392" y="1268095"/>
                  <a:pt x="88392" y="1277239"/>
                </a:cubicBezTo>
                <a:cubicBezTo>
                  <a:pt x="88392" y="1283335"/>
                  <a:pt x="100584" y="1316863"/>
                  <a:pt x="100584" y="1326007"/>
                </a:cubicBezTo>
                <a:cubicBezTo>
                  <a:pt x="100584" y="1332103"/>
                  <a:pt x="94488" y="1338199"/>
                  <a:pt x="88392" y="1338199"/>
                </a:cubicBezTo>
                <a:cubicBezTo>
                  <a:pt x="45720" y="1338199"/>
                  <a:pt x="24384" y="1222375"/>
                  <a:pt x="21336" y="1216279"/>
                </a:cubicBezTo>
                <a:lnTo>
                  <a:pt x="3048" y="1143127"/>
                </a:lnTo>
                <a:cubicBezTo>
                  <a:pt x="3048" y="1140079"/>
                  <a:pt x="0" y="1143127"/>
                  <a:pt x="0" y="1133983"/>
                </a:cubicBezTo>
                <a:cubicBezTo>
                  <a:pt x="0" y="1109599"/>
                  <a:pt x="73152" y="1118743"/>
                  <a:pt x="85344" y="1109599"/>
                </a:cubicBezTo>
                <a:cubicBezTo>
                  <a:pt x="106680" y="1091311"/>
                  <a:pt x="131064" y="1066927"/>
                  <a:pt x="152400" y="1042543"/>
                </a:cubicBezTo>
                <a:cubicBezTo>
                  <a:pt x="176784" y="1012063"/>
                  <a:pt x="198120" y="975487"/>
                  <a:pt x="228600" y="947992"/>
                </a:cubicBezTo>
                <a:cubicBezTo>
                  <a:pt x="246888" y="929704"/>
                  <a:pt x="277368" y="923607"/>
                  <a:pt x="289560" y="905320"/>
                </a:cubicBezTo>
                <a:cubicBezTo>
                  <a:pt x="329184" y="844360"/>
                  <a:pt x="393255" y="722439"/>
                  <a:pt x="393255" y="713295"/>
                </a:cubicBezTo>
                <a:cubicBezTo>
                  <a:pt x="393255" y="707200"/>
                  <a:pt x="381064" y="646239"/>
                  <a:pt x="381064" y="640144"/>
                </a:cubicBezTo>
                <a:cubicBezTo>
                  <a:pt x="381064" y="576136"/>
                  <a:pt x="417640" y="570039"/>
                  <a:pt x="451167" y="493839"/>
                </a:cubicBezTo>
                <a:cubicBezTo>
                  <a:pt x="469455" y="454216"/>
                  <a:pt x="475552" y="411544"/>
                  <a:pt x="484696" y="368871"/>
                </a:cubicBezTo>
                <a:lnTo>
                  <a:pt x="484696" y="231648"/>
                </a:lnTo>
                <a:cubicBezTo>
                  <a:pt x="457264" y="219456"/>
                  <a:pt x="423735" y="216408"/>
                  <a:pt x="396304" y="210312"/>
                </a:cubicBezTo>
                <a:cubicBezTo>
                  <a:pt x="381064" y="207264"/>
                  <a:pt x="362712" y="201168"/>
                  <a:pt x="353568" y="201168"/>
                </a:cubicBezTo>
                <a:cubicBezTo>
                  <a:pt x="347472" y="201168"/>
                  <a:pt x="301752" y="216408"/>
                  <a:pt x="280416" y="219456"/>
                </a:cubicBezTo>
                <a:cubicBezTo>
                  <a:pt x="243840" y="228600"/>
                  <a:pt x="198120" y="216408"/>
                  <a:pt x="164592" y="253048"/>
                </a:cubicBezTo>
                <a:cubicBezTo>
                  <a:pt x="158496" y="256096"/>
                  <a:pt x="158496" y="268288"/>
                  <a:pt x="152400" y="274384"/>
                </a:cubicBezTo>
                <a:cubicBezTo>
                  <a:pt x="143256" y="283528"/>
                  <a:pt x="128016" y="295720"/>
                  <a:pt x="112776" y="307912"/>
                </a:cubicBezTo>
                <a:cubicBezTo>
                  <a:pt x="109728" y="304864"/>
                  <a:pt x="109728" y="304864"/>
                  <a:pt x="109728" y="298768"/>
                </a:cubicBezTo>
                <a:cubicBezTo>
                  <a:pt x="109728" y="289624"/>
                  <a:pt x="112776" y="289624"/>
                  <a:pt x="115824" y="280480"/>
                </a:cubicBezTo>
                <a:lnTo>
                  <a:pt x="115824" y="277432"/>
                </a:lnTo>
                <a:cubicBezTo>
                  <a:pt x="103632" y="280480"/>
                  <a:pt x="82296" y="310960"/>
                  <a:pt x="82296" y="298768"/>
                </a:cubicBezTo>
                <a:cubicBezTo>
                  <a:pt x="82296" y="292671"/>
                  <a:pt x="88392" y="283528"/>
                  <a:pt x="97536" y="274384"/>
                </a:cubicBezTo>
                <a:cubicBezTo>
                  <a:pt x="97536" y="274384"/>
                  <a:pt x="97536" y="271336"/>
                  <a:pt x="91440" y="271336"/>
                </a:cubicBezTo>
                <a:cubicBezTo>
                  <a:pt x="82296" y="271336"/>
                  <a:pt x="73152" y="283528"/>
                  <a:pt x="64008" y="289624"/>
                </a:cubicBezTo>
                <a:lnTo>
                  <a:pt x="64008" y="277432"/>
                </a:lnTo>
                <a:cubicBezTo>
                  <a:pt x="67056" y="268288"/>
                  <a:pt x="79248" y="265240"/>
                  <a:pt x="76200" y="256096"/>
                </a:cubicBezTo>
                <a:cubicBezTo>
                  <a:pt x="73152" y="259143"/>
                  <a:pt x="67056" y="262192"/>
                  <a:pt x="64008" y="262192"/>
                </a:cubicBezTo>
                <a:lnTo>
                  <a:pt x="64008" y="253048"/>
                </a:lnTo>
                <a:cubicBezTo>
                  <a:pt x="70104" y="243904"/>
                  <a:pt x="76200" y="225552"/>
                  <a:pt x="88392" y="222504"/>
                </a:cubicBezTo>
                <a:cubicBezTo>
                  <a:pt x="158496" y="192024"/>
                  <a:pt x="234696" y="164592"/>
                  <a:pt x="313944" y="143256"/>
                </a:cubicBezTo>
                <a:cubicBezTo>
                  <a:pt x="335280" y="137160"/>
                  <a:pt x="365823" y="143256"/>
                  <a:pt x="390208" y="137160"/>
                </a:cubicBezTo>
                <a:cubicBezTo>
                  <a:pt x="420688" y="128016"/>
                  <a:pt x="451167" y="131064"/>
                  <a:pt x="481648" y="131064"/>
                </a:cubicBezTo>
                <a:cubicBezTo>
                  <a:pt x="496888" y="131064"/>
                  <a:pt x="521272" y="124968"/>
                  <a:pt x="527367" y="124968"/>
                </a:cubicBezTo>
                <a:cubicBezTo>
                  <a:pt x="536511" y="124968"/>
                  <a:pt x="609664" y="146304"/>
                  <a:pt x="618808" y="146304"/>
                </a:cubicBezTo>
                <a:cubicBezTo>
                  <a:pt x="649288" y="146304"/>
                  <a:pt x="637096" y="100584"/>
                  <a:pt x="646240" y="85344"/>
                </a:cubicBezTo>
                <a:cubicBezTo>
                  <a:pt x="649288" y="42672"/>
                  <a:pt x="667576" y="0"/>
                  <a:pt x="713296" y="0"/>
                </a:cubicBezTo>
                <a:cubicBezTo>
                  <a:pt x="731584" y="0"/>
                  <a:pt x="795592" y="18288"/>
                  <a:pt x="795592" y="548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80B641F5-2FBF-155E-1A0C-DB04EDC43C21}"/>
              </a:ext>
            </a:extLst>
          </p:cNvPr>
          <p:cNvSpPr/>
          <p:nvPr/>
        </p:nvSpPr>
        <p:spPr>
          <a:xfrm>
            <a:off x="5706162" y="1694121"/>
            <a:ext cx="779675" cy="2681237"/>
          </a:xfrm>
          <a:prstGeom prst="roundRect">
            <a:avLst>
              <a:gd name="adj" fmla="val 50000"/>
            </a:avLst>
          </a:prstGeom>
          <a:solidFill>
            <a:srgbClr val="4C739C"/>
          </a:solidFill>
          <a:ln w="25400" cap="flat" cmpd="sng" algn="ctr">
            <a:gradFill>
              <a:gsLst>
                <a:gs pos="0">
                  <a:srgbClr val="EFCFBD"/>
                </a:gs>
                <a:gs pos="100000">
                  <a:srgbClr val="EFCFBD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3166BD7-ED7B-2DEC-90B6-0E9C7AB6DA68}"/>
              </a:ext>
            </a:extLst>
          </p:cNvPr>
          <p:cNvSpPr txBox="1"/>
          <p:nvPr/>
        </p:nvSpPr>
        <p:spPr>
          <a:xfrm>
            <a:off x="5743979" y="979165"/>
            <a:ext cx="691215" cy="7540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300" dirty="0">
                <a:solidFill>
                  <a:srgbClr val="EFCFB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叁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A142963-C534-B6D9-22BE-69A4257312B2}"/>
              </a:ext>
            </a:extLst>
          </p:cNvPr>
          <p:cNvSpPr txBox="1"/>
          <p:nvPr/>
        </p:nvSpPr>
        <p:spPr>
          <a:xfrm>
            <a:off x="5865165" y="2008833"/>
            <a:ext cx="461665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noProof="1">
                <a:solidFill>
                  <a:srgbClr val="EFCFBD"/>
                </a:solidFill>
                <a:latin typeface="+mn-lt"/>
                <a:cs typeface="+mn-ea"/>
                <a:sym typeface="+mn-lt"/>
              </a:rPr>
              <a:t>对竞聘岗位的认识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DBA249A-3B4A-FBD0-EA15-C2BF8017632F}"/>
              </a:ext>
            </a:extLst>
          </p:cNvPr>
          <p:cNvGrpSpPr/>
          <p:nvPr/>
        </p:nvGrpSpPr>
        <p:grpSpPr>
          <a:xfrm>
            <a:off x="5128316" y="4885463"/>
            <a:ext cx="1935361" cy="1828869"/>
            <a:chOff x="7030681" y="3634441"/>
            <a:chExt cx="3204631" cy="3028299"/>
          </a:xfrm>
          <a:gradFill>
            <a:gsLst>
              <a:gs pos="47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46D73DAF-0F35-2123-D434-35579C54A795}"/>
                </a:ext>
              </a:extLst>
            </p:cNvPr>
            <p:cNvGrpSpPr/>
            <p:nvPr/>
          </p:nvGrpSpPr>
          <p:grpSpPr>
            <a:xfrm>
              <a:off x="7030681" y="3634441"/>
              <a:ext cx="1736324" cy="2437549"/>
              <a:chOff x="2809229" y="543578"/>
              <a:chExt cx="2484598" cy="3488017"/>
            </a:xfrm>
            <a:grpFill/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EFF054CB-0929-0A53-720A-4CA68101366B}"/>
                  </a:ext>
                </a:extLst>
              </p:cNvPr>
              <p:cNvSpPr/>
              <p:nvPr/>
            </p:nvSpPr>
            <p:spPr>
              <a:xfrm>
                <a:off x="2910113" y="543578"/>
                <a:ext cx="1167964" cy="1369730"/>
              </a:xfrm>
              <a:custGeom>
                <a:avLst/>
                <a:gdLst>
                  <a:gd name="connsiteX0" fmla="*/ 775103 w 1167964"/>
                  <a:gd name="connsiteY0" fmla="*/ 0 h 1369730"/>
                  <a:gd name="connsiteX1" fmla="*/ 838818 w 1167964"/>
                  <a:gd name="connsiteY1" fmla="*/ 21240 h 1369730"/>
                  <a:gd name="connsiteX2" fmla="*/ 1067079 w 1167964"/>
                  <a:gd name="connsiteY2" fmla="*/ 270739 h 1369730"/>
                  <a:gd name="connsiteX3" fmla="*/ 955576 w 1167964"/>
                  <a:gd name="connsiteY3" fmla="*/ 504364 h 1369730"/>
                  <a:gd name="connsiteX4" fmla="*/ 785722 w 1167964"/>
                  <a:gd name="connsiteY4" fmla="*/ 674218 h 1369730"/>
                  <a:gd name="connsiteX5" fmla="*/ 796341 w 1167964"/>
                  <a:gd name="connsiteY5" fmla="*/ 679530 h 1369730"/>
                  <a:gd name="connsiteX6" fmla="*/ 1019293 w 1167964"/>
                  <a:gd name="connsiteY6" fmla="*/ 605248 h 1369730"/>
                  <a:gd name="connsiteX7" fmla="*/ 849436 w 1167964"/>
                  <a:gd name="connsiteY7" fmla="*/ 679530 h 1369730"/>
                  <a:gd name="connsiteX8" fmla="*/ 860057 w 1167964"/>
                  <a:gd name="connsiteY8" fmla="*/ 684839 h 1369730"/>
                  <a:gd name="connsiteX9" fmla="*/ 1035221 w 1167964"/>
                  <a:gd name="connsiteY9" fmla="*/ 621176 h 1369730"/>
                  <a:gd name="connsiteX10" fmla="*/ 764482 w 1167964"/>
                  <a:gd name="connsiteY10" fmla="*/ 743244 h 1369730"/>
                  <a:gd name="connsiteX11" fmla="*/ 775103 w 1167964"/>
                  <a:gd name="connsiteY11" fmla="*/ 748554 h 1369730"/>
                  <a:gd name="connsiteX12" fmla="*/ 1109556 w 1167964"/>
                  <a:gd name="connsiteY12" fmla="*/ 610558 h 1369730"/>
                  <a:gd name="connsiteX13" fmla="*/ 1141415 w 1167964"/>
                  <a:gd name="connsiteY13" fmla="*/ 615867 h 1369730"/>
                  <a:gd name="connsiteX14" fmla="*/ 1120177 w 1167964"/>
                  <a:gd name="connsiteY14" fmla="*/ 615867 h 1369730"/>
                  <a:gd name="connsiteX15" fmla="*/ 1114866 w 1167964"/>
                  <a:gd name="connsiteY15" fmla="*/ 637104 h 1369730"/>
                  <a:gd name="connsiteX16" fmla="*/ 1157345 w 1167964"/>
                  <a:gd name="connsiteY16" fmla="*/ 626486 h 1369730"/>
                  <a:gd name="connsiteX17" fmla="*/ 1160663 w 1167964"/>
                  <a:gd name="connsiteY17" fmla="*/ 629141 h 1369730"/>
                  <a:gd name="connsiteX18" fmla="*/ 1163049 w 1167964"/>
                  <a:gd name="connsiteY18" fmla="*/ 630008 h 1369730"/>
                  <a:gd name="connsiteX19" fmla="*/ 1158008 w 1167964"/>
                  <a:gd name="connsiteY19" fmla="*/ 635751 h 1369730"/>
                  <a:gd name="connsiteX20" fmla="*/ 1152034 w 1167964"/>
                  <a:gd name="connsiteY20" fmla="*/ 647672 h 1369730"/>
                  <a:gd name="connsiteX21" fmla="*/ 1167964 w 1167964"/>
                  <a:gd name="connsiteY21" fmla="*/ 668909 h 1369730"/>
                  <a:gd name="connsiteX22" fmla="*/ 966197 w 1167964"/>
                  <a:gd name="connsiteY22" fmla="*/ 950320 h 1369730"/>
                  <a:gd name="connsiteX23" fmla="*/ 737935 w 1167964"/>
                  <a:gd name="connsiteY23" fmla="*/ 1274157 h 1369730"/>
                  <a:gd name="connsiteX24" fmla="*/ 642360 w 1167964"/>
                  <a:gd name="connsiteY24" fmla="*/ 1369730 h 1369730"/>
                  <a:gd name="connsiteX25" fmla="*/ 658291 w 1167964"/>
                  <a:gd name="connsiteY25" fmla="*/ 1311325 h 1369730"/>
                  <a:gd name="connsiteX26" fmla="*/ 631742 w 1167964"/>
                  <a:gd name="connsiteY26" fmla="*/ 1343183 h 1369730"/>
                  <a:gd name="connsiteX27" fmla="*/ 637051 w 1167964"/>
                  <a:gd name="connsiteY27" fmla="*/ 1311325 h 1369730"/>
                  <a:gd name="connsiteX28" fmla="*/ 626432 w 1167964"/>
                  <a:gd name="connsiteY28" fmla="*/ 1300706 h 1369730"/>
                  <a:gd name="connsiteX29" fmla="*/ 615814 w 1167964"/>
                  <a:gd name="connsiteY29" fmla="*/ 1321943 h 1369730"/>
                  <a:gd name="connsiteX30" fmla="*/ 605193 w 1167964"/>
                  <a:gd name="connsiteY30" fmla="*/ 1284776 h 1369730"/>
                  <a:gd name="connsiteX31" fmla="*/ 626432 w 1167964"/>
                  <a:gd name="connsiteY31" fmla="*/ 1199822 h 1369730"/>
                  <a:gd name="connsiteX32" fmla="*/ 599883 w 1167964"/>
                  <a:gd name="connsiteY32" fmla="*/ 1236989 h 1369730"/>
                  <a:gd name="connsiteX33" fmla="*/ 568025 w 1167964"/>
                  <a:gd name="connsiteY33" fmla="*/ 1274157 h 1369730"/>
                  <a:gd name="connsiteX34" fmla="*/ 562716 w 1167964"/>
                  <a:gd name="connsiteY34" fmla="*/ 1258227 h 1369730"/>
                  <a:gd name="connsiteX35" fmla="*/ 573337 w 1167964"/>
                  <a:gd name="connsiteY35" fmla="*/ 1215750 h 1369730"/>
                  <a:gd name="connsiteX36" fmla="*/ 583955 w 1167964"/>
                  <a:gd name="connsiteY36" fmla="*/ 1173273 h 1369730"/>
                  <a:gd name="connsiteX37" fmla="*/ 562716 w 1167964"/>
                  <a:gd name="connsiteY37" fmla="*/ 1189203 h 1369730"/>
                  <a:gd name="connsiteX38" fmla="*/ 844127 w 1167964"/>
                  <a:gd name="connsiteY38" fmla="*/ 828198 h 1369730"/>
                  <a:gd name="connsiteX39" fmla="*/ 844127 w 1167964"/>
                  <a:gd name="connsiteY39" fmla="*/ 812270 h 1369730"/>
                  <a:gd name="connsiteX40" fmla="*/ 552097 w 1167964"/>
                  <a:gd name="connsiteY40" fmla="*/ 982179 h 1369730"/>
                  <a:gd name="connsiteX41" fmla="*/ 159236 w 1167964"/>
                  <a:gd name="connsiteY41" fmla="*/ 1189203 h 1369730"/>
                  <a:gd name="connsiteX42" fmla="*/ 132687 w 1167964"/>
                  <a:gd name="connsiteY42" fmla="*/ 1167963 h 1369730"/>
                  <a:gd name="connsiteX43" fmla="*/ 143306 w 1167964"/>
                  <a:gd name="connsiteY43" fmla="*/ 1157345 h 1369730"/>
                  <a:gd name="connsiteX44" fmla="*/ 127378 w 1167964"/>
                  <a:gd name="connsiteY44" fmla="*/ 1152035 h 1369730"/>
                  <a:gd name="connsiteX45" fmla="*/ 95520 w 1167964"/>
                  <a:gd name="connsiteY45" fmla="*/ 1162654 h 1369730"/>
                  <a:gd name="connsiteX46" fmla="*/ 74282 w 1167964"/>
                  <a:gd name="connsiteY46" fmla="*/ 1146726 h 1369730"/>
                  <a:gd name="connsiteX47" fmla="*/ 84901 w 1167964"/>
                  <a:gd name="connsiteY47" fmla="*/ 1130796 h 1369730"/>
                  <a:gd name="connsiteX48" fmla="*/ 63661 w 1167964"/>
                  <a:gd name="connsiteY48" fmla="*/ 1104249 h 1369730"/>
                  <a:gd name="connsiteX49" fmla="*/ 15929 w 1167964"/>
                  <a:gd name="connsiteY49" fmla="*/ 1109558 h 1369730"/>
                  <a:gd name="connsiteX50" fmla="*/ 10619 w 1167964"/>
                  <a:gd name="connsiteY50" fmla="*/ 1098937 h 1369730"/>
                  <a:gd name="connsiteX51" fmla="*/ 58406 w 1167964"/>
                  <a:gd name="connsiteY51" fmla="*/ 1061823 h 1369730"/>
                  <a:gd name="connsiteX52" fmla="*/ 10619 w 1167964"/>
                  <a:gd name="connsiteY52" fmla="*/ 1045895 h 1369730"/>
                  <a:gd name="connsiteX53" fmla="*/ 0 w 1167964"/>
                  <a:gd name="connsiteY53" fmla="*/ 1040586 h 1369730"/>
                  <a:gd name="connsiteX54" fmla="*/ 37166 w 1167964"/>
                  <a:gd name="connsiteY54" fmla="*/ 998109 h 1369730"/>
                  <a:gd name="connsiteX55" fmla="*/ 100829 w 1167964"/>
                  <a:gd name="connsiteY55" fmla="*/ 966251 h 1369730"/>
                  <a:gd name="connsiteX56" fmla="*/ 658291 w 1167964"/>
                  <a:gd name="connsiteY56" fmla="*/ 716698 h 1369730"/>
                  <a:gd name="connsiteX57" fmla="*/ 806959 w 1167964"/>
                  <a:gd name="connsiteY57" fmla="*/ 610558 h 1369730"/>
                  <a:gd name="connsiteX58" fmla="*/ 801650 w 1167964"/>
                  <a:gd name="connsiteY58" fmla="*/ 605248 h 1369730"/>
                  <a:gd name="connsiteX59" fmla="*/ 732626 w 1167964"/>
                  <a:gd name="connsiteY59" fmla="*/ 658290 h 1369730"/>
                  <a:gd name="connsiteX60" fmla="*/ 801650 w 1167964"/>
                  <a:gd name="connsiteY60" fmla="*/ 562769 h 1369730"/>
                  <a:gd name="connsiteX61" fmla="*/ 775103 w 1167964"/>
                  <a:gd name="connsiteY61" fmla="*/ 589318 h 1369730"/>
                  <a:gd name="connsiteX62" fmla="*/ 822889 w 1167964"/>
                  <a:gd name="connsiteY62" fmla="*/ 456577 h 1369730"/>
                  <a:gd name="connsiteX63" fmla="*/ 743245 w 1167964"/>
                  <a:gd name="connsiteY63" fmla="*/ 568080 h 1369730"/>
                  <a:gd name="connsiteX64" fmla="*/ 785722 w 1167964"/>
                  <a:gd name="connsiteY64" fmla="*/ 435338 h 1369730"/>
                  <a:gd name="connsiteX65" fmla="*/ 769792 w 1167964"/>
                  <a:gd name="connsiteY65" fmla="*/ 430028 h 1369730"/>
                  <a:gd name="connsiteX66" fmla="*/ 626432 w 1167964"/>
                  <a:gd name="connsiteY66" fmla="*/ 159290 h 1369730"/>
                  <a:gd name="connsiteX67" fmla="*/ 626432 w 1167964"/>
                  <a:gd name="connsiteY67" fmla="*/ 132741 h 1369730"/>
                  <a:gd name="connsiteX68" fmla="*/ 684837 w 1167964"/>
                  <a:gd name="connsiteY68" fmla="*/ 169908 h 1369730"/>
                  <a:gd name="connsiteX69" fmla="*/ 695458 w 1167964"/>
                  <a:gd name="connsiteY69" fmla="*/ 148671 h 1369730"/>
                  <a:gd name="connsiteX70" fmla="*/ 615814 w 1167964"/>
                  <a:gd name="connsiteY70" fmla="*/ 79645 h 1369730"/>
                  <a:gd name="connsiteX71" fmla="*/ 621123 w 1167964"/>
                  <a:gd name="connsiteY71" fmla="*/ 58405 h 1369730"/>
                  <a:gd name="connsiteX72" fmla="*/ 647670 w 1167964"/>
                  <a:gd name="connsiteY72" fmla="*/ 69026 h 1369730"/>
                  <a:gd name="connsiteX73" fmla="*/ 684837 w 1167964"/>
                  <a:gd name="connsiteY73" fmla="*/ 69026 h 1369730"/>
                  <a:gd name="connsiteX74" fmla="*/ 764482 w 1167964"/>
                  <a:gd name="connsiteY74" fmla="*/ 111503 h 1369730"/>
                  <a:gd name="connsiteX75" fmla="*/ 663600 w 1167964"/>
                  <a:gd name="connsiteY75" fmla="*/ 31858 h 1369730"/>
                  <a:gd name="connsiteX76" fmla="*/ 663600 w 1167964"/>
                  <a:gd name="connsiteY76" fmla="*/ 15928 h 1369730"/>
                  <a:gd name="connsiteX77" fmla="*/ 711386 w 1167964"/>
                  <a:gd name="connsiteY77" fmla="*/ 15928 h 1369730"/>
                  <a:gd name="connsiteX78" fmla="*/ 775103 w 1167964"/>
                  <a:gd name="connsiteY78" fmla="*/ 0 h 1369730"/>
                  <a:gd name="connsiteX79" fmla="*/ 817580 w 1167964"/>
                  <a:gd name="connsiteY79" fmla="*/ 445956 h 1369730"/>
                  <a:gd name="connsiteX80" fmla="*/ 812271 w 1167964"/>
                  <a:gd name="connsiteY80" fmla="*/ 461887 h 1369730"/>
                  <a:gd name="connsiteX81" fmla="*/ 817580 w 1167964"/>
                  <a:gd name="connsiteY81" fmla="*/ 445956 h 1369730"/>
                  <a:gd name="connsiteX82" fmla="*/ 923720 w 1167964"/>
                  <a:gd name="connsiteY82" fmla="*/ 775103 h 1369730"/>
                  <a:gd name="connsiteX83" fmla="*/ 753863 w 1167964"/>
                  <a:gd name="connsiteY83" fmla="*/ 955632 h 1369730"/>
                  <a:gd name="connsiteX84" fmla="*/ 923720 w 1167964"/>
                  <a:gd name="connsiteY84" fmla="*/ 775103 h 1369730"/>
                  <a:gd name="connsiteX85" fmla="*/ 1088319 w 1167964"/>
                  <a:gd name="connsiteY85" fmla="*/ 695458 h 1369730"/>
                  <a:gd name="connsiteX86" fmla="*/ 1029912 w 1167964"/>
                  <a:gd name="connsiteY86" fmla="*/ 759175 h 1369730"/>
                  <a:gd name="connsiteX87" fmla="*/ 1088319 w 1167964"/>
                  <a:gd name="connsiteY87" fmla="*/ 695458 h 1369730"/>
                  <a:gd name="connsiteX88" fmla="*/ 1125487 w 1167964"/>
                  <a:gd name="connsiteY88" fmla="*/ 695458 h 1369730"/>
                  <a:gd name="connsiteX89" fmla="*/ 1114866 w 1167964"/>
                  <a:gd name="connsiteY89" fmla="*/ 711386 h 1369730"/>
                  <a:gd name="connsiteX90" fmla="*/ 1125487 w 1167964"/>
                  <a:gd name="connsiteY90" fmla="*/ 695458 h 1369730"/>
                  <a:gd name="connsiteX91" fmla="*/ 1040533 w 1167964"/>
                  <a:gd name="connsiteY91" fmla="*/ 716698 h 1369730"/>
                  <a:gd name="connsiteX92" fmla="*/ 923720 w 1167964"/>
                  <a:gd name="connsiteY92" fmla="*/ 833510 h 1369730"/>
                  <a:gd name="connsiteX93" fmla="*/ 1040533 w 1167964"/>
                  <a:gd name="connsiteY93" fmla="*/ 716698 h 1369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167964" h="1369730">
                    <a:moveTo>
                      <a:pt x="775103" y="0"/>
                    </a:moveTo>
                    <a:cubicBezTo>
                      <a:pt x="785722" y="0"/>
                      <a:pt x="812271" y="15928"/>
                      <a:pt x="838818" y="21240"/>
                    </a:cubicBezTo>
                    <a:cubicBezTo>
                      <a:pt x="907844" y="47786"/>
                      <a:pt x="1067079" y="185838"/>
                      <a:pt x="1067079" y="270739"/>
                    </a:cubicBezTo>
                    <a:cubicBezTo>
                      <a:pt x="1067079" y="334456"/>
                      <a:pt x="998056" y="451268"/>
                      <a:pt x="955576" y="504364"/>
                    </a:cubicBezTo>
                    <a:cubicBezTo>
                      <a:pt x="907844" y="557460"/>
                      <a:pt x="844127" y="615867"/>
                      <a:pt x="785722" y="674218"/>
                    </a:cubicBezTo>
                    <a:cubicBezTo>
                      <a:pt x="785722" y="674218"/>
                      <a:pt x="780412" y="679530"/>
                      <a:pt x="796341" y="679530"/>
                    </a:cubicBezTo>
                    <a:cubicBezTo>
                      <a:pt x="806959" y="679530"/>
                      <a:pt x="944958" y="626486"/>
                      <a:pt x="1019293" y="605248"/>
                    </a:cubicBezTo>
                    <a:cubicBezTo>
                      <a:pt x="966197" y="626486"/>
                      <a:pt x="907844" y="652981"/>
                      <a:pt x="849436" y="679530"/>
                    </a:cubicBezTo>
                    <a:cubicBezTo>
                      <a:pt x="849436" y="679530"/>
                      <a:pt x="854748" y="684839"/>
                      <a:pt x="860057" y="684839"/>
                    </a:cubicBezTo>
                    <a:lnTo>
                      <a:pt x="1035221" y="621176"/>
                    </a:lnTo>
                    <a:lnTo>
                      <a:pt x="764482" y="743244"/>
                    </a:lnTo>
                    <a:cubicBezTo>
                      <a:pt x="764482" y="743244"/>
                      <a:pt x="769792" y="748554"/>
                      <a:pt x="775103" y="748554"/>
                    </a:cubicBezTo>
                    <a:lnTo>
                      <a:pt x="1109556" y="610558"/>
                    </a:lnTo>
                    <a:lnTo>
                      <a:pt x="1141415" y="615867"/>
                    </a:lnTo>
                    <a:lnTo>
                      <a:pt x="1120177" y="615867"/>
                    </a:lnTo>
                    <a:cubicBezTo>
                      <a:pt x="1120177" y="621176"/>
                      <a:pt x="1114866" y="626486"/>
                      <a:pt x="1114866" y="637104"/>
                    </a:cubicBezTo>
                    <a:cubicBezTo>
                      <a:pt x="1130796" y="631795"/>
                      <a:pt x="1146724" y="631795"/>
                      <a:pt x="1157345" y="626486"/>
                    </a:cubicBezTo>
                    <a:cubicBezTo>
                      <a:pt x="1157345" y="626486"/>
                      <a:pt x="1158672" y="627813"/>
                      <a:pt x="1160663" y="629141"/>
                    </a:cubicBezTo>
                    <a:lnTo>
                      <a:pt x="1163049" y="630008"/>
                    </a:lnTo>
                    <a:lnTo>
                      <a:pt x="1158008" y="635751"/>
                    </a:lnTo>
                    <a:cubicBezTo>
                      <a:pt x="1154689" y="641048"/>
                      <a:pt x="1152034" y="647672"/>
                      <a:pt x="1152034" y="647672"/>
                    </a:cubicBezTo>
                    <a:cubicBezTo>
                      <a:pt x="1152034" y="663600"/>
                      <a:pt x="1167964" y="652981"/>
                      <a:pt x="1167964" y="668909"/>
                    </a:cubicBezTo>
                    <a:cubicBezTo>
                      <a:pt x="1167964" y="711386"/>
                      <a:pt x="971507" y="934392"/>
                      <a:pt x="966197" y="950320"/>
                    </a:cubicBezTo>
                    <a:cubicBezTo>
                      <a:pt x="897225" y="1051205"/>
                      <a:pt x="817580" y="1167963"/>
                      <a:pt x="737935" y="1274157"/>
                    </a:cubicBezTo>
                    <a:cubicBezTo>
                      <a:pt x="706077" y="1316634"/>
                      <a:pt x="679528" y="1364420"/>
                      <a:pt x="642360" y="1369730"/>
                    </a:cubicBezTo>
                    <a:cubicBezTo>
                      <a:pt x="652981" y="1353802"/>
                      <a:pt x="658291" y="1332562"/>
                      <a:pt x="658291" y="1311325"/>
                    </a:cubicBezTo>
                    <a:cubicBezTo>
                      <a:pt x="647670" y="1316634"/>
                      <a:pt x="642360" y="1332562"/>
                      <a:pt x="631742" y="1343183"/>
                    </a:cubicBezTo>
                    <a:cubicBezTo>
                      <a:pt x="631742" y="1337872"/>
                      <a:pt x="637051" y="1327253"/>
                      <a:pt x="637051" y="1311325"/>
                    </a:cubicBezTo>
                    <a:lnTo>
                      <a:pt x="626432" y="1300706"/>
                    </a:lnTo>
                    <a:cubicBezTo>
                      <a:pt x="621123" y="1306015"/>
                      <a:pt x="615814" y="1316634"/>
                      <a:pt x="615814" y="1321943"/>
                    </a:cubicBezTo>
                    <a:cubicBezTo>
                      <a:pt x="610502" y="1311325"/>
                      <a:pt x="605193" y="1295394"/>
                      <a:pt x="605193" y="1284776"/>
                    </a:cubicBezTo>
                    <a:cubicBezTo>
                      <a:pt x="605193" y="1268848"/>
                      <a:pt x="621123" y="1231680"/>
                      <a:pt x="626432" y="1199822"/>
                    </a:cubicBezTo>
                    <a:cubicBezTo>
                      <a:pt x="615814" y="1210440"/>
                      <a:pt x="610502" y="1226371"/>
                      <a:pt x="599883" y="1236989"/>
                    </a:cubicBezTo>
                    <a:cubicBezTo>
                      <a:pt x="583955" y="1242299"/>
                      <a:pt x="568025" y="1268848"/>
                      <a:pt x="568025" y="1274157"/>
                    </a:cubicBezTo>
                    <a:lnTo>
                      <a:pt x="562716" y="1258227"/>
                    </a:lnTo>
                    <a:cubicBezTo>
                      <a:pt x="568025" y="1247608"/>
                      <a:pt x="562716" y="1226371"/>
                      <a:pt x="573337" y="1215750"/>
                    </a:cubicBezTo>
                    <a:cubicBezTo>
                      <a:pt x="578646" y="1205131"/>
                      <a:pt x="589265" y="1183894"/>
                      <a:pt x="583955" y="1173273"/>
                    </a:cubicBezTo>
                    <a:cubicBezTo>
                      <a:pt x="578646" y="1178582"/>
                      <a:pt x="568025" y="1183894"/>
                      <a:pt x="562716" y="1189203"/>
                    </a:cubicBezTo>
                    <a:cubicBezTo>
                      <a:pt x="615814" y="1072391"/>
                      <a:pt x="711386" y="945011"/>
                      <a:pt x="844127" y="828198"/>
                    </a:cubicBezTo>
                    <a:cubicBezTo>
                      <a:pt x="844127" y="828198"/>
                      <a:pt x="849436" y="822889"/>
                      <a:pt x="844127" y="812270"/>
                    </a:cubicBezTo>
                    <a:cubicBezTo>
                      <a:pt x="748554" y="865366"/>
                      <a:pt x="647670" y="929083"/>
                      <a:pt x="552097" y="982179"/>
                    </a:cubicBezTo>
                    <a:cubicBezTo>
                      <a:pt x="493692" y="1014037"/>
                      <a:pt x="254809" y="1189203"/>
                      <a:pt x="159236" y="1189203"/>
                    </a:cubicBezTo>
                    <a:cubicBezTo>
                      <a:pt x="137997" y="1189203"/>
                      <a:pt x="132687" y="1173273"/>
                      <a:pt x="132687" y="1167963"/>
                    </a:cubicBezTo>
                    <a:cubicBezTo>
                      <a:pt x="132687" y="1157345"/>
                      <a:pt x="137997" y="1162654"/>
                      <a:pt x="143306" y="1157345"/>
                    </a:cubicBezTo>
                    <a:cubicBezTo>
                      <a:pt x="137997" y="1152035"/>
                      <a:pt x="143306" y="1152035"/>
                      <a:pt x="127378" y="1152035"/>
                    </a:cubicBezTo>
                    <a:cubicBezTo>
                      <a:pt x="116759" y="1152035"/>
                      <a:pt x="106138" y="1162654"/>
                      <a:pt x="95520" y="1162654"/>
                    </a:cubicBezTo>
                    <a:cubicBezTo>
                      <a:pt x="79592" y="1162654"/>
                      <a:pt x="74282" y="1157345"/>
                      <a:pt x="74282" y="1146726"/>
                    </a:cubicBezTo>
                    <a:cubicBezTo>
                      <a:pt x="74282" y="1130796"/>
                      <a:pt x="84901" y="1141417"/>
                      <a:pt x="84901" y="1130796"/>
                    </a:cubicBezTo>
                    <a:cubicBezTo>
                      <a:pt x="84901" y="1114868"/>
                      <a:pt x="68973" y="1114868"/>
                      <a:pt x="63661" y="1104249"/>
                    </a:cubicBezTo>
                    <a:cubicBezTo>
                      <a:pt x="47787" y="1104249"/>
                      <a:pt x="31857" y="1109558"/>
                      <a:pt x="15929" y="1109558"/>
                    </a:cubicBezTo>
                    <a:cubicBezTo>
                      <a:pt x="15929" y="1109558"/>
                      <a:pt x="10619" y="1109558"/>
                      <a:pt x="10619" y="1098937"/>
                    </a:cubicBezTo>
                    <a:cubicBezTo>
                      <a:pt x="10619" y="1083009"/>
                      <a:pt x="42478" y="1077700"/>
                      <a:pt x="58406" y="1061823"/>
                    </a:cubicBezTo>
                    <a:cubicBezTo>
                      <a:pt x="42478" y="1051205"/>
                      <a:pt x="31857" y="1045895"/>
                      <a:pt x="10619" y="1045895"/>
                    </a:cubicBezTo>
                    <a:cubicBezTo>
                      <a:pt x="10619" y="1045895"/>
                      <a:pt x="5310" y="1045895"/>
                      <a:pt x="0" y="1040586"/>
                    </a:cubicBezTo>
                    <a:cubicBezTo>
                      <a:pt x="15929" y="1014037"/>
                      <a:pt x="37166" y="1024656"/>
                      <a:pt x="37166" y="998109"/>
                    </a:cubicBezTo>
                    <a:cubicBezTo>
                      <a:pt x="37166" y="987488"/>
                      <a:pt x="79592" y="976869"/>
                      <a:pt x="100829" y="966251"/>
                    </a:cubicBezTo>
                    <a:cubicBezTo>
                      <a:pt x="281358" y="870676"/>
                      <a:pt x="472506" y="791031"/>
                      <a:pt x="658291" y="716698"/>
                    </a:cubicBezTo>
                    <a:cubicBezTo>
                      <a:pt x="700768" y="695458"/>
                      <a:pt x="775103" y="674218"/>
                      <a:pt x="806959" y="610558"/>
                    </a:cubicBezTo>
                    <a:lnTo>
                      <a:pt x="801650" y="605248"/>
                    </a:lnTo>
                    <a:cubicBezTo>
                      <a:pt x="780412" y="621176"/>
                      <a:pt x="753863" y="642362"/>
                      <a:pt x="732626" y="658290"/>
                    </a:cubicBezTo>
                    <a:cubicBezTo>
                      <a:pt x="759173" y="626486"/>
                      <a:pt x="796341" y="594627"/>
                      <a:pt x="801650" y="562769"/>
                    </a:cubicBezTo>
                    <a:lnTo>
                      <a:pt x="775103" y="589318"/>
                    </a:lnTo>
                    <a:cubicBezTo>
                      <a:pt x="796341" y="541532"/>
                      <a:pt x="822889" y="504364"/>
                      <a:pt x="822889" y="456577"/>
                    </a:cubicBezTo>
                    <a:cubicBezTo>
                      <a:pt x="791031" y="493745"/>
                      <a:pt x="769792" y="530913"/>
                      <a:pt x="743245" y="568080"/>
                    </a:cubicBezTo>
                    <a:cubicBezTo>
                      <a:pt x="753863" y="541532"/>
                      <a:pt x="785722" y="467196"/>
                      <a:pt x="785722" y="435338"/>
                    </a:cubicBezTo>
                    <a:cubicBezTo>
                      <a:pt x="785722" y="424719"/>
                      <a:pt x="775103" y="430028"/>
                      <a:pt x="769792" y="430028"/>
                    </a:cubicBezTo>
                    <a:cubicBezTo>
                      <a:pt x="801650" y="339765"/>
                      <a:pt x="722005" y="238881"/>
                      <a:pt x="626432" y="159290"/>
                    </a:cubicBezTo>
                    <a:lnTo>
                      <a:pt x="626432" y="132741"/>
                    </a:lnTo>
                    <a:cubicBezTo>
                      <a:pt x="652981" y="143361"/>
                      <a:pt x="668909" y="159290"/>
                      <a:pt x="684837" y="169908"/>
                    </a:cubicBezTo>
                    <a:cubicBezTo>
                      <a:pt x="690147" y="164599"/>
                      <a:pt x="695458" y="164599"/>
                      <a:pt x="695458" y="148671"/>
                    </a:cubicBezTo>
                    <a:cubicBezTo>
                      <a:pt x="695458" y="138050"/>
                      <a:pt x="642360" y="95573"/>
                      <a:pt x="615814" y="79645"/>
                    </a:cubicBezTo>
                    <a:lnTo>
                      <a:pt x="621123" y="58405"/>
                    </a:lnTo>
                    <a:cubicBezTo>
                      <a:pt x="626432" y="63717"/>
                      <a:pt x="631742" y="69026"/>
                      <a:pt x="647670" y="69026"/>
                    </a:cubicBezTo>
                    <a:cubicBezTo>
                      <a:pt x="658291" y="74335"/>
                      <a:pt x="674219" y="63717"/>
                      <a:pt x="684837" y="69026"/>
                    </a:cubicBezTo>
                    <a:cubicBezTo>
                      <a:pt x="700768" y="74335"/>
                      <a:pt x="727315" y="111503"/>
                      <a:pt x="764482" y="111503"/>
                    </a:cubicBezTo>
                    <a:cubicBezTo>
                      <a:pt x="727315" y="74335"/>
                      <a:pt x="700768" y="47786"/>
                      <a:pt x="663600" y="31858"/>
                    </a:cubicBezTo>
                    <a:lnTo>
                      <a:pt x="663600" y="15928"/>
                    </a:lnTo>
                    <a:cubicBezTo>
                      <a:pt x="679528" y="15928"/>
                      <a:pt x="695458" y="21240"/>
                      <a:pt x="711386" y="15928"/>
                    </a:cubicBezTo>
                    <a:cubicBezTo>
                      <a:pt x="732626" y="15928"/>
                      <a:pt x="759173" y="0"/>
                      <a:pt x="775103" y="0"/>
                    </a:cubicBezTo>
                    <a:close/>
                    <a:moveTo>
                      <a:pt x="817580" y="445956"/>
                    </a:moveTo>
                    <a:cubicBezTo>
                      <a:pt x="812271" y="445956"/>
                      <a:pt x="812271" y="456577"/>
                      <a:pt x="812271" y="461887"/>
                    </a:cubicBezTo>
                    <a:cubicBezTo>
                      <a:pt x="812271" y="456577"/>
                      <a:pt x="817580" y="451268"/>
                      <a:pt x="817580" y="445956"/>
                    </a:cubicBezTo>
                    <a:close/>
                    <a:moveTo>
                      <a:pt x="923720" y="775103"/>
                    </a:moveTo>
                    <a:cubicBezTo>
                      <a:pt x="844127" y="817580"/>
                      <a:pt x="796341" y="891915"/>
                      <a:pt x="753863" y="955632"/>
                    </a:cubicBezTo>
                    <a:lnTo>
                      <a:pt x="923720" y="775103"/>
                    </a:lnTo>
                    <a:close/>
                    <a:moveTo>
                      <a:pt x="1088319" y="695458"/>
                    </a:moveTo>
                    <a:cubicBezTo>
                      <a:pt x="1067079" y="711386"/>
                      <a:pt x="1045842" y="737935"/>
                      <a:pt x="1029912" y="759175"/>
                    </a:cubicBezTo>
                    <a:cubicBezTo>
                      <a:pt x="1051151" y="737935"/>
                      <a:pt x="1072389" y="716698"/>
                      <a:pt x="1088319" y="695458"/>
                    </a:cubicBezTo>
                    <a:close/>
                    <a:moveTo>
                      <a:pt x="1125487" y="695458"/>
                    </a:moveTo>
                    <a:cubicBezTo>
                      <a:pt x="1120177" y="700767"/>
                      <a:pt x="1114866" y="706077"/>
                      <a:pt x="1114866" y="711386"/>
                    </a:cubicBezTo>
                    <a:cubicBezTo>
                      <a:pt x="1120177" y="706077"/>
                      <a:pt x="1125487" y="700767"/>
                      <a:pt x="1125487" y="695458"/>
                    </a:cubicBezTo>
                    <a:close/>
                    <a:moveTo>
                      <a:pt x="1040533" y="716698"/>
                    </a:moveTo>
                    <a:cubicBezTo>
                      <a:pt x="992744" y="727316"/>
                      <a:pt x="929029" y="806961"/>
                      <a:pt x="923720" y="833510"/>
                    </a:cubicBezTo>
                    <a:lnTo>
                      <a:pt x="1040533" y="716698"/>
                    </a:ln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C7D630F6-0409-AE32-615D-12E68337718A}"/>
                  </a:ext>
                </a:extLst>
              </p:cNvPr>
              <p:cNvSpPr/>
              <p:nvPr/>
            </p:nvSpPr>
            <p:spPr>
              <a:xfrm>
                <a:off x="2809229" y="1297444"/>
                <a:ext cx="1858166" cy="2734151"/>
              </a:xfrm>
              <a:custGeom>
                <a:avLst/>
                <a:gdLst>
                  <a:gd name="connsiteX0" fmla="*/ 1539587 w 1858166"/>
                  <a:gd name="connsiteY0" fmla="*/ 0 h 2734151"/>
                  <a:gd name="connsiteX1" fmla="*/ 1576754 w 1858166"/>
                  <a:gd name="connsiteY1" fmla="*/ 0 h 2734151"/>
                  <a:gd name="connsiteX2" fmla="*/ 1571445 w 1858166"/>
                  <a:gd name="connsiteY2" fmla="*/ 21238 h 2734151"/>
                  <a:gd name="connsiteX3" fmla="*/ 1582064 w 1858166"/>
                  <a:gd name="connsiteY3" fmla="*/ 26547 h 2734151"/>
                  <a:gd name="connsiteX4" fmla="*/ 1597992 w 1858166"/>
                  <a:gd name="connsiteY4" fmla="*/ 0 h 2734151"/>
                  <a:gd name="connsiteX5" fmla="*/ 1624541 w 1858166"/>
                  <a:gd name="connsiteY5" fmla="*/ 63715 h 2734151"/>
                  <a:gd name="connsiteX6" fmla="*/ 1247608 w 1858166"/>
                  <a:gd name="connsiteY6" fmla="*/ 435338 h 2734151"/>
                  <a:gd name="connsiteX7" fmla="*/ 1258229 w 1858166"/>
                  <a:gd name="connsiteY7" fmla="*/ 440647 h 2734151"/>
                  <a:gd name="connsiteX8" fmla="*/ 1444012 w 1858166"/>
                  <a:gd name="connsiteY8" fmla="*/ 355693 h 2734151"/>
                  <a:gd name="connsiteX9" fmla="*/ 1306015 w 1858166"/>
                  <a:gd name="connsiteY9" fmla="*/ 440647 h 2734151"/>
                  <a:gd name="connsiteX10" fmla="*/ 1316634 w 1858166"/>
                  <a:gd name="connsiteY10" fmla="*/ 445957 h 2734151"/>
                  <a:gd name="connsiteX11" fmla="*/ 1597992 w 1858166"/>
                  <a:gd name="connsiteY11" fmla="*/ 313216 h 2734151"/>
                  <a:gd name="connsiteX12" fmla="*/ 1550205 w 1858166"/>
                  <a:gd name="connsiteY12" fmla="*/ 355693 h 2734151"/>
                  <a:gd name="connsiteX13" fmla="*/ 1459942 w 1858166"/>
                  <a:gd name="connsiteY13" fmla="*/ 424717 h 2734151"/>
                  <a:gd name="connsiteX14" fmla="*/ 1503467 w 1858166"/>
                  <a:gd name="connsiteY14" fmla="*/ 402049 h 2734151"/>
                  <a:gd name="connsiteX15" fmla="*/ 1467190 w 1858166"/>
                  <a:gd name="connsiteY15" fmla="*/ 424386 h 2734151"/>
                  <a:gd name="connsiteX16" fmla="*/ 1157345 w 1858166"/>
                  <a:gd name="connsiteY16" fmla="*/ 642414 h 2734151"/>
                  <a:gd name="connsiteX17" fmla="*/ 1240763 w 1858166"/>
                  <a:gd name="connsiteY17" fmla="*/ 585291 h 2734151"/>
                  <a:gd name="connsiteX18" fmla="*/ 1240482 w 1858166"/>
                  <a:gd name="connsiteY18" fmla="*/ 585492 h 2734151"/>
                  <a:gd name="connsiteX19" fmla="*/ 886606 w 1858166"/>
                  <a:gd name="connsiteY19" fmla="*/ 1061824 h 2734151"/>
                  <a:gd name="connsiteX20" fmla="*/ 902534 w 1858166"/>
                  <a:gd name="connsiteY20" fmla="*/ 1035275 h 2734151"/>
                  <a:gd name="connsiteX21" fmla="*/ 1571445 w 1858166"/>
                  <a:gd name="connsiteY21" fmla="*/ 743244 h 2734151"/>
                  <a:gd name="connsiteX22" fmla="*/ 1672327 w 1858166"/>
                  <a:gd name="connsiteY22" fmla="*/ 764482 h 2734151"/>
                  <a:gd name="connsiteX23" fmla="*/ 1720114 w 1858166"/>
                  <a:gd name="connsiteY23" fmla="*/ 806959 h 2734151"/>
                  <a:gd name="connsiteX24" fmla="*/ 1783830 w 1858166"/>
                  <a:gd name="connsiteY24" fmla="*/ 833508 h 2734151"/>
                  <a:gd name="connsiteX25" fmla="*/ 1815688 w 1858166"/>
                  <a:gd name="connsiteY25" fmla="*/ 886604 h 2734151"/>
                  <a:gd name="connsiteX26" fmla="*/ 1858166 w 1858166"/>
                  <a:gd name="connsiteY26" fmla="*/ 955630 h 2734151"/>
                  <a:gd name="connsiteX27" fmla="*/ 1539587 w 1858166"/>
                  <a:gd name="connsiteY27" fmla="*/ 1428135 h 2734151"/>
                  <a:gd name="connsiteX28" fmla="*/ 1194512 w 1858166"/>
                  <a:gd name="connsiteY28" fmla="*/ 1677637 h 2734151"/>
                  <a:gd name="connsiteX29" fmla="*/ 1098940 w 1858166"/>
                  <a:gd name="connsiteY29" fmla="*/ 1815687 h 2734151"/>
                  <a:gd name="connsiteX30" fmla="*/ 966251 w 1858166"/>
                  <a:gd name="connsiteY30" fmla="*/ 2033330 h 2734151"/>
                  <a:gd name="connsiteX31" fmla="*/ 780412 w 1858166"/>
                  <a:gd name="connsiteY31" fmla="*/ 2346599 h 2734151"/>
                  <a:gd name="connsiteX32" fmla="*/ 658290 w 1858166"/>
                  <a:gd name="connsiteY32" fmla="*/ 2569552 h 2734151"/>
                  <a:gd name="connsiteX33" fmla="*/ 552150 w 1858166"/>
                  <a:gd name="connsiteY33" fmla="*/ 2702292 h 2734151"/>
                  <a:gd name="connsiteX34" fmla="*/ 536222 w 1858166"/>
                  <a:gd name="connsiteY34" fmla="*/ 2702292 h 2734151"/>
                  <a:gd name="connsiteX35" fmla="*/ 530913 w 1858166"/>
                  <a:gd name="connsiteY35" fmla="*/ 2665124 h 2734151"/>
                  <a:gd name="connsiteX36" fmla="*/ 451268 w 1858166"/>
                  <a:gd name="connsiteY36" fmla="*/ 2734151 h 2734151"/>
                  <a:gd name="connsiteX37" fmla="*/ 467196 w 1858166"/>
                  <a:gd name="connsiteY37" fmla="*/ 2712911 h 2734151"/>
                  <a:gd name="connsiteX38" fmla="*/ 451268 w 1858166"/>
                  <a:gd name="connsiteY38" fmla="*/ 2702292 h 2734151"/>
                  <a:gd name="connsiteX39" fmla="*/ 461887 w 1858166"/>
                  <a:gd name="connsiteY39" fmla="*/ 2665124 h 2734151"/>
                  <a:gd name="connsiteX40" fmla="*/ 430028 w 1858166"/>
                  <a:gd name="connsiteY40" fmla="*/ 2712911 h 2734151"/>
                  <a:gd name="connsiteX41" fmla="*/ 461887 w 1858166"/>
                  <a:gd name="connsiteY41" fmla="*/ 2627957 h 2734151"/>
                  <a:gd name="connsiteX42" fmla="*/ 435338 w 1858166"/>
                  <a:gd name="connsiteY42" fmla="*/ 2654506 h 2734151"/>
                  <a:gd name="connsiteX43" fmla="*/ 414100 w 1858166"/>
                  <a:gd name="connsiteY43" fmla="*/ 2654506 h 2734151"/>
                  <a:gd name="connsiteX44" fmla="*/ 408791 w 1858166"/>
                  <a:gd name="connsiteY44" fmla="*/ 2638578 h 2734151"/>
                  <a:gd name="connsiteX45" fmla="*/ 419410 w 1858166"/>
                  <a:gd name="connsiteY45" fmla="*/ 2606719 h 2734151"/>
                  <a:gd name="connsiteX46" fmla="*/ 398170 w 1858166"/>
                  <a:gd name="connsiteY46" fmla="*/ 2543003 h 2734151"/>
                  <a:gd name="connsiteX47" fmla="*/ 615813 w 1858166"/>
                  <a:gd name="connsiteY47" fmla="*/ 2155451 h 2734151"/>
                  <a:gd name="connsiteX48" fmla="*/ 753865 w 1858166"/>
                  <a:gd name="connsiteY48" fmla="*/ 1948429 h 2734151"/>
                  <a:gd name="connsiteX49" fmla="*/ 674221 w 1858166"/>
                  <a:gd name="connsiteY49" fmla="*/ 1985597 h 2734151"/>
                  <a:gd name="connsiteX50" fmla="*/ 652981 w 1858166"/>
                  <a:gd name="connsiteY50" fmla="*/ 2081116 h 2734151"/>
                  <a:gd name="connsiteX51" fmla="*/ 631741 w 1858166"/>
                  <a:gd name="connsiteY51" fmla="*/ 2081116 h 2734151"/>
                  <a:gd name="connsiteX52" fmla="*/ 631741 w 1858166"/>
                  <a:gd name="connsiteY52" fmla="*/ 2065188 h 2734151"/>
                  <a:gd name="connsiteX53" fmla="*/ 621123 w 1858166"/>
                  <a:gd name="connsiteY53" fmla="*/ 2054569 h 2734151"/>
                  <a:gd name="connsiteX54" fmla="*/ 605195 w 1858166"/>
                  <a:gd name="connsiteY54" fmla="*/ 2097046 h 2734151"/>
                  <a:gd name="connsiteX55" fmla="*/ 584009 w 1858166"/>
                  <a:gd name="connsiteY55" fmla="*/ 2112974 h 2734151"/>
                  <a:gd name="connsiteX56" fmla="*/ 562769 w 1858166"/>
                  <a:gd name="connsiteY56" fmla="*/ 2097046 h 2734151"/>
                  <a:gd name="connsiteX57" fmla="*/ 541532 w 1858166"/>
                  <a:gd name="connsiteY57" fmla="*/ 2097046 h 2734151"/>
                  <a:gd name="connsiteX58" fmla="*/ 525603 w 1858166"/>
                  <a:gd name="connsiteY58" fmla="*/ 2070497 h 2734151"/>
                  <a:gd name="connsiteX59" fmla="*/ 509673 w 1858166"/>
                  <a:gd name="connsiteY59" fmla="*/ 2097046 h 2734151"/>
                  <a:gd name="connsiteX60" fmla="*/ 530913 w 1858166"/>
                  <a:gd name="connsiteY60" fmla="*/ 2118284 h 2734151"/>
                  <a:gd name="connsiteX61" fmla="*/ 504364 w 1858166"/>
                  <a:gd name="connsiteY61" fmla="*/ 2139523 h 2734151"/>
                  <a:gd name="connsiteX62" fmla="*/ 472506 w 1858166"/>
                  <a:gd name="connsiteY62" fmla="*/ 2107665 h 2734151"/>
                  <a:gd name="connsiteX63" fmla="*/ 430028 w 1858166"/>
                  <a:gd name="connsiteY63" fmla="*/ 2097046 h 2734151"/>
                  <a:gd name="connsiteX64" fmla="*/ 398170 w 1858166"/>
                  <a:gd name="connsiteY64" fmla="*/ 1969667 h 2734151"/>
                  <a:gd name="connsiteX65" fmla="*/ 398170 w 1858166"/>
                  <a:gd name="connsiteY65" fmla="*/ 1815687 h 2734151"/>
                  <a:gd name="connsiteX66" fmla="*/ 419410 w 1858166"/>
                  <a:gd name="connsiteY66" fmla="*/ 1645778 h 2734151"/>
                  <a:gd name="connsiteX67" fmla="*/ 684839 w 1858166"/>
                  <a:gd name="connsiteY67" fmla="*/ 918462 h 2734151"/>
                  <a:gd name="connsiteX68" fmla="*/ 684839 w 1858166"/>
                  <a:gd name="connsiteY68" fmla="*/ 913153 h 2734151"/>
                  <a:gd name="connsiteX69" fmla="*/ 111503 w 1858166"/>
                  <a:gd name="connsiteY69" fmla="*/ 1231678 h 2734151"/>
                  <a:gd name="connsiteX70" fmla="*/ 69026 w 1858166"/>
                  <a:gd name="connsiteY70" fmla="*/ 1247608 h 2734151"/>
                  <a:gd name="connsiteX71" fmla="*/ 53096 w 1858166"/>
                  <a:gd name="connsiteY71" fmla="*/ 1247608 h 2734151"/>
                  <a:gd name="connsiteX72" fmla="*/ 95573 w 1858166"/>
                  <a:gd name="connsiteY72" fmla="*/ 1221059 h 2734151"/>
                  <a:gd name="connsiteX73" fmla="*/ 79645 w 1858166"/>
                  <a:gd name="connsiteY73" fmla="*/ 1215750 h 2734151"/>
                  <a:gd name="connsiteX74" fmla="*/ 90264 w 1858166"/>
                  <a:gd name="connsiteY74" fmla="*/ 1205131 h 2734151"/>
                  <a:gd name="connsiteX75" fmla="*/ 5309 w 1858166"/>
                  <a:gd name="connsiteY75" fmla="*/ 1226369 h 2734151"/>
                  <a:gd name="connsiteX76" fmla="*/ 53096 w 1858166"/>
                  <a:gd name="connsiteY76" fmla="*/ 1178582 h 2734151"/>
                  <a:gd name="connsiteX77" fmla="*/ 37168 w 1858166"/>
                  <a:gd name="connsiteY77" fmla="*/ 1173273 h 2734151"/>
                  <a:gd name="connsiteX78" fmla="*/ 0 w 1858166"/>
                  <a:gd name="connsiteY78" fmla="*/ 1183892 h 2734151"/>
                  <a:gd name="connsiteX79" fmla="*/ 31858 w 1858166"/>
                  <a:gd name="connsiteY79" fmla="*/ 1141468 h 2734151"/>
                  <a:gd name="connsiteX80" fmla="*/ 31858 w 1858166"/>
                  <a:gd name="connsiteY80" fmla="*/ 1125538 h 2734151"/>
                  <a:gd name="connsiteX81" fmla="*/ 966251 w 1858166"/>
                  <a:gd name="connsiteY81" fmla="*/ 541529 h 2734151"/>
                  <a:gd name="connsiteX82" fmla="*/ 1459942 w 1858166"/>
                  <a:gd name="connsiteY82" fmla="*/ 106192 h 2734151"/>
                  <a:gd name="connsiteX83" fmla="*/ 1481179 w 1858166"/>
                  <a:gd name="connsiteY83" fmla="*/ 69024 h 2734151"/>
                  <a:gd name="connsiteX84" fmla="*/ 1444012 w 1858166"/>
                  <a:gd name="connsiteY84" fmla="*/ 58405 h 2734151"/>
                  <a:gd name="connsiteX85" fmla="*/ 1502419 w 1858166"/>
                  <a:gd name="connsiteY85" fmla="*/ 42477 h 2734151"/>
                  <a:gd name="connsiteX86" fmla="*/ 1513038 w 1858166"/>
                  <a:gd name="connsiteY86" fmla="*/ 31856 h 2734151"/>
                  <a:gd name="connsiteX87" fmla="*/ 1486491 w 1858166"/>
                  <a:gd name="connsiteY87" fmla="*/ 26547 h 2734151"/>
                  <a:gd name="connsiteX88" fmla="*/ 1444012 w 1858166"/>
                  <a:gd name="connsiteY88" fmla="*/ 37166 h 2734151"/>
                  <a:gd name="connsiteX89" fmla="*/ 1539587 w 1858166"/>
                  <a:gd name="connsiteY89" fmla="*/ 0 h 2734151"/>
                  <a:gd name="connsiteX90" fmla="*/ 1515610 w 1858166"/>
                  <a:gd name="connsiteY90" fmla="*/ 16758 h 2734151"/>
                  <a:gd name="connsiteX91" fmla="*/ 1513038 w 1858166"/>
                  <a:gd name="connsiteY91" fmla="*/ 21238 h 2734151"/>
                  <a:gd name="connsiteX92" fmla="*/ 1528968 w 1858166"/>
                  <a:gd name="connsiteY92" fmla="*/ 31856 h 2734151"/>
                  <a:gd name="connsiteX93" fmla="*/ 1534277 w 1858166"/>
                  <a:gd name="connsiteY93" fmla="*/ 21238 h 2734151"/>
                  <a:gd name="connsiteX94" fmla="*/ 1515610 w 1858166"/>
                  <a:gd name="connsiteY94" fmla="*/ 16758 h 2734151"/>
                  <a:gd name="connsiteX95" fmla="*/ 1470561 w 1858166"/>
                  <a:gd name="connsiteY95" fmla="*/ 53096 h 2734151"/>
                  <a:gd name="connsiteX96" fmla="*/ 1491800 w 1858166"/>
                  <a:gd name="connsiteY96" fmla="*/ 63715 h 2734151"/>
                  <a:gd name="connsiteX97" fmla="*/ 1470561 w 1858166"/>
                  <a:gd name="connsiteY97" fmla="*/ 53096 h 2734151"/>
                  <a:gd name="connsiteX98" fmla="*/ 1603301 w 1858166"/>
                  <a:gd name="connsiteY98" fmla="*/ 69024 h 2734151"/>
                  <a:gd name="connsiteX99" fmla="*/ 1597992 w 1858166"/>
                  <a:gd name="connsiteY99" fmla="*/ 79645 h 2734151"/>
                  <a:gd name="connsiteX100" fmla="*/ 1603301 w 1858166"/>
                  <a:gd name="connsiteY100" fmla="*/ 69024 h 2734151"/>
                  <a:gd name="connsiteX101" fmla="*/ 1603301 w 1858166"/>
                  <a:gd name="connsiteY101" fmla="*/ 106192 h 2734151"/>
                  <a:gd name="connsiteX102" fmla="*/ 1528968 w 1858166"/>
                  <a:gd name="connsiteY102" fmla="*/ 191146 h 2734151"/>
                  <a:gd name="connsiteX103" fmla="*/ 1603301 w 1858166"/>
                  <a:gd name="connsiteY103" fmla="*/ 106192 h 2734151"/>
                  <a:gd name="connsiteX104" fmla="*/ 1486491 w 1858166"/>
                  <a:gd name="connsiteY104" fmla="*/ 228314 h 2734151"/>
                  <a:gd name="connsiteX105" fmla="*/ 1459942 w 1858166"/>
                  <a:gd name="connsiteY105" fmla="*/ 249553 h 2734151"/>
                  <a:gd name="connsiteX106" fmla="*/ 1486491 w 1858166"/>
                  <a:gd name="connsiteY106" fmla="*/ 228314 h 2734151"/>
                  <a:gd name="connsiteX107" fmla="*/ 1454633 w 1858166"/>
                  <a:gd name="connsiteY107" fmla="*/ 254863 h 2734151"/>
                  <a:gd name="connsiteX108" fmla="*/ 1167963 w 1858166"/>
                  <a:gd name="connsiteY108" fmla="*/ 477815 h 2734151"/>
                  <a:gd name="connsiteX109" fmla="*/ 1454633 w 1858166"/>
                  <a:gd name="connsiteY109" fmla="*/ 254863 h 2734151"/>
                  <a:gd name="connsiteX110" fmla="*/ 1364421 w 1858166"/>
                  <a:gd name="connsiteY110" fmla="*/ 297340 h 2734151"/>
                  <a:gd name="connsiteX111" fmla="*/ 1348492 w 1858166"/>
                  <a:gd name="connsiteY111" fmla="*/ 307958 h 2734151"/>
                  <a:gd name="connsiteX112" fmla="*/ 1364421 w 1858166"/>
                  <a:gd name="connsiteY112" fmla="*/ 297340 h 2734151"/>
                  <a:gd name="connsiteX113" fmla="*/ 1337874 w 1858166"/>
                  <a:gd name="connsiteY113" fmla="*/ 318526 h 2734151"/>
                  <a:gd name="connsiteX114" fmla="*/ 1316634 w 1858166"/>
                  <a:gd name="connsiteY114" fmla="*/ 334454 h 2734151"/>
                  <a:gd name="connsiteX115" fmla="*/ 1337874 w 1858166"/>
                  <a:gd name="connsiteY115" fmla="*/ 318526 h 2734151"/>
                  <a:gd name="connsiteX116" fmla="*/ 1306015 w 1858166"/>
                  <a:gd name="connsiteY116" fmla="*/ 345072 h 2734151"/>
                  <a:gd name="connsiteX117" fmla="*/ 1290085 w 1858166"/>
                  <a:gd name="connsiteY117" fmla="*/ 355693 h 2734151"/>
                  <a:gd name="connsiteX118" fmla="*/ 1306015 w 1858166"/>
                  <a:gd name="connsiteY118" fmla="*/ 345072 h 2734151"/>
                  <a:gd name="connsiteX119" fmla="*/ 1279466 w 1858166"/>
                  <a:gd name="connsiteY119" fmla="*/ 366312 h 2734151"/>
                  <a:gd name="connsiteX120" fmla="*/ 1258229 w 1858166"/>
                  <a:gd name="connsiteY120" fmla="*/ 382240 h 2734151"/>
                  <a:gd name="connsiteX121" fmla="*/ 1279466 w 1858166"/>
                  <a:gd name="connsiteY121" fmla="*/ 366312 h 2734151"/>
                  <a:gd name="connsiteX122" fmla="*/ 1252918 w 1858166"/>
                  <a:gd name="connsiteY122" fmla="*/ 387552 h 2734151"/>
                  <a:gd name="connsiteX123" fmla="*/ 1210440 w 1858166"/>
                  <a:gd name="connsiteY123" fmla="*/ 419408 h 2734151"/>
                  <a:gd name="connsiteX124" fmla="*/ 1252918 w 1858166"/>
                  <a:gd name="connsiteY124" fmla="*/ 387552 h 2734151"/>
                  <a:gd name="connsiteX125" fmla="*/ 1205131 w 1858166"/>
                  <a:gd name="connsiteY125" fmla="*/ 424717 h 2734151"/>
                  <a:gd name="connsiteX126" fmla="*/ 1061772 w 1858166"/>
                  <a:gd name="connsiteY126" fmla="*/ 530911 h 2734151"/>
                  <a:gd name="connsiteX127" fmla="*/ 1205131 w 1858166"/>
                  <a:gd name="connsiteY127" fmla="*/ 424717 h 2734151"/>
                  <a:gd name="connsiteX128" fmla="*/ 1146726 w 1858166"/>
                  <a:gd name="connsiteY128" fmla="*/ 647723 h 2734151"/>
                  <a:gd name="connsiteX129" fmla="*/ 1130796 w 1858166"/>
                  <a:gd name="connsiteY129" fmla="*/ 663651 h 2734151"/>
                  <a:gd name="connsiteX130" fmla="*/ 1146726 w 1858166"/>
                  <a:gd name="connsiteY130" fmla="*/ 647723 h 2734151"/>
                  <a:gd name="connsiteX131" fmla="*/ 1449323 w 1858166"/>
                  <a:gd name="connsiteY131" fmla="*/ 1088370 h 2734151"/>
                  <a:gd name="connsiteX132" fmla="*/ 854747 w 1858166"/>
                  <a:gd name="connsiteY132" fmla="*/ 1231678 h 2734151"/>
                  <a:gd name="connsiteX133" fmla="*/ 1173273 w 1858166"/>
                  <a:gd name="connsiteY133" fmla="*/ 1109610 h 2734151"/>
                  <a:gd name="connsiteX134" fmla="*/ 1162654 w 1858166"/>
                  <a:gd name="connsiteY134" fmla="*/ 1109610 h 2734151"/>
                  <a:gd name="connsiteX135" fmla="*/ 854747 w 1858166"/>
                  <a:gd name="connsiteY135" fmla="*/ 1210441 h 2734151"/>
                  <a:gd name="connsiteX136" fmla="*/ 860057 w 1858166"/>
                  <a:gd name="connsiteY136" fmla="*/ 1189201 h 2734151"/>
                  <a:gd name="connsiteX137" fmla="*/ 822889 w 1858166"/>
                  <a:gd name="connsiteY137" fmla="*/ 1221059 h 2734151"/>
                  <a:gd name="connsiteX138" fmla="*/ 722007 w 1858166"/>
                  <a:gd name="connsiteY138" fmla="*/ 1619229 h 2734151"/>
                  <a:gd name="connsiteX139" fmla="*/ 711386 w 1858166"/>
                  <a:gd name="connsiteY139" fmla="*/ 1714804 h 2734151"/>
                  <a:gd name="connsiteX140" fmla="*/ 923773 w 1858166"/>
                  <a:gd name="connsiteY140" fmla="*/ 1555566 h 2734151"/>
                  <a:gd name="connsiteX141" fmla="*/ 1056460 w 1858166"/>
                  <a:gd name="connsiteY141" fmla="*/ 1497161 h 2734151"/>
                  <a:gd name="connsiteX142" fmla="*/ 1481179 w 1858166"/>
                  <a:gd name="connsiteY142" fmla="*/ 1088370 h 2734151"/>
                  <a:gd name="connsiteX143" fmla="*/ 1449323 w 1858166"/>
                  <a:gd name="connsiteY143" fmla="*/ 1088370 h 2734151"/>
                  <a:gd name="connsiteX144" fmla="*/ 844129 w 1858166"/>
                  <a:gd name="connsiteY144" fmla="*/ 1178582 h 2734151"/>
                  <a:gd name="connsiteX145" fmla="*/ 833510 w 1858166"/>
                  <a:gd name="connsiteY145" fmla="*/ 1194510 h 2734151"/>
                  <a:gd name="connsiteX146" fmla="*/ 844129 w 1858166"/>
                  <a:gd name="connsiteY146" fmla="*/ 1178582 h 2734151"/>
                  <a:gd name="connsiteX147" fmla="*/ 684839 w 1858166"/>
                  <a:gd name="connsiteY147" fmla="*/ 1948429 h 2734151"/>
                  <a:gd name="connsiteX148" fmla="*/ 679530 w 1858166"/>
                  <a:gd name="connsiteY148" fmla="*/ 1969667 h 2734151"/>
                  <a:gd name="connsiteX149" fmla="*/ 690149 w 1858166"/>
                  <a:gd name="connsiteY149" fmla="*/ 1959048 h 2734151"/>
                  <a:gd name="connsiteX150" fmla="*/ 684839 w 1858166"/>
                  <a:gd name="connsiteY150" fmla="*/ 1948429 h 2734151"/>
                  <a:gd name="connsiteX151" fmla="*/ 520292 w 1858166"/>
                  <a:gd name="connsiteY151" fmla="*/ 2049258 h 2734151"/>
                  <a:gd name="connsiteX152" fmla="*/ 514983 w 1858166"/>
                  <a:gd name="connsiteY152" fmla="*/ 2065188 h 2734151"/>
                  <a:gd name="connsiteX153" fmla="*/ 520292 w 1858166"/>
                  <a:gd name="connsiteY153" fmla="*/ 2049258 h 2734151"/>
                  <a:gd name="connsiteX154" fmla="*/ 440647 w 1858166"/>
                  <a:gd name="connsiteY154" fmla="*/ 2065188 h 2734151"/>
                  <a:gd name="connsiteX155" fmla="*/ 461887 w 1858166"/>
                  <a:gd name="connsiteY155" fmla="*/ 2097046 h 2734151"/>
                  <a:gd name="connsiteX156" fmla="*/ 472506 w 1858166"/>
                  <a:gd name="connsiteY156" fmla="*/ 2091735 h 2734151"/>
                  <a:gd name="connsiteX157" fmla="*/ 440647 w 1858166"/>
                  <a:gd name="connsiteY157" fmla="*/ 2065188 h 2734151"/>
                  <a:gd name="connsiteX158" fmla="*/ 557460 w 1858166"/>
                  <a:gd name="connsiteY158" fmla="*/ 2564242 h 2734151"/>
                  <a:gd name="connsiteX159" fmla="*/ 530913 w 1858166"/>
                  <a:gd name="connsiteY159" fmla="*/ 2617338 h 2734151"/>
                  <a:gd name="connsiteX160" fmla="*/ 557460 w 1858166"/>
                  <a:gd name="connsiteY160" fmla="*/ 2564242 h 2734151"/>
                  <a:gd name="connsiteX161" fmla="*/ 541532 w 1858166"/>
                  <a:gd name="connsiteY161" fmla="*/ 2627957 h 2734151"/>
                  <a:gd name="connsiteX162" fmla="*/ 536222 w 1858166"/>
                  <a:gd name="connsiteY162" fmla="*/ 2649196 h 2734151"/>
                  <a:gd name="connsiteX163" fmla="*/ 541532 w 1858166"/>
                  <a:gd name="connsiteY163" fmla="*/ 2627957 h 2734151"/>
                  <a:gd name="connsiteX164" fmla="*/ 1810379 w 1858166"/>
                  <a:gd name="connsiteY164" fmla="*/ 960939 h 2734151"/>
                  <a:gd name="connsiteX165" fmla="*/ 1799758 w 1858166"/>
                  <a:gd name="connsiteY165" fmla="*/ 987488 h 2734151"/>
                  <a:gd name="connsiteX166" fmla="*/ 1810379 w 1858166"/>
                  <a:gd name="connsiteY166" fmla="*/ 960939 h 2734151"/>
                  <a:gd name="connsiteX167" fmla="*/ 1481179 w 1858166"/>
                  <a:gd name="connsiteY167" fmla="*/ 1035275 h 2734151"/>
                  <a:gd name="connsiteX168" fmla="*/ 1327253 w 1858166"/>
                  <a:gd name="connsiteY168" fmla="*/ 1061824 h 2734151"/>
                  <a:gd name="connsiteX169" fmla="*/ 1497110 w 1858166"/>
                  <a:gd name="connsiteY169" fmla="*/ 1035275 h 2734151"/>
                  <a:gd name="connsiteX170" fmla="*/ 1481179 w 1858166"/>
                  <a:gd name="connsiteY170" fmla="*/ 1035275 h 2734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</a:cxnLst>
                <a:rect l="l" t="t" r="r" b="b"/>
                <a:pathLst>
                  <a:path w="1858166" h="2734151">
                    <a:moveTo>
                      <a:pt x="1539587" y="0"/>
                    </a:moveTo>
                    <a:lnTo>
                      <a:pt x="1576754" y="0"/>
                    </a:lnTo>
                    <a:cubicBezTo>
                      <a:pt x="1571445" y="5310"/>
                      <a:pt x="1571445" y="10619"/>
                      <a:pt x="1571445" y="21238"/>
                    </a:cubicBezTo>
                    <a:cubicBezTo>
                      <a:pt x="1571445" y="21238"/>
                      <a:pt x="1566136" y="26547"/>
                      <a:pt x="1582064" y="26547"/>
                    </a:cubicBezTo>
                    <a:cubicBezTo>
                      <a:pt x="1592682" y="26547"/>
                      <a:pt x="1597992" y="10619"/>
                      <a:pt x="1597992" y="0"/>
                    </a:cubicBezTo>
                    <a:cubicBezTo>
                      <a:pt x="1603301" y="21238"/>
                      <a:pt x="1624541" y="47787"/>
                      <a:pt x="1624541" y="63715"/>
                    </a:cubicBezTo>
                    <a:cubicBezTo>
                      <a:pt x="1624541" y="169908"/>
                      <a:pt x="1279466" y="403480"/>
                      <a:pt x="1247608" y="435338"/>
                    </a:cubicBezTo>
                    <a:cubicBezTo>
                      <a:pt x="1247608" y="435338"/>
                      <a:pt x="1252918" y="440647"/>
                      <a:pt x="1258229" y="440647"/>
                    </a:cubicBezTo>
                    <a:lnTo>
                      <a:pt x="1444012" y="355693"/>
                    </a:lnTo>
                    <a:cubicBezTo>
                      <a:pt x="1406898" y="387552"/>
                      <a:pt x="1359111" y="408789"/>
                      <a:pt x="1306015" y="440647"/>
                    </a:cubicBezTo>
                    <a:cubicBezTo>
                      <a:pt x="1306015" y="440647"/>
                      <a:pt x="1311325" y="445957"/>
                      <a:pt x="1316634" y="445957"/>
                    </a:cubicBezTo>
                    <a:lnTo>
                      <a:pt x="1597992" y="313216"/>
                    </a:lnTo>
                    <a:cubicBezTo>
                      <a:pt x="1587373" y="318526"/>
                      <a:pt x="1550205" y="334454"/>
                      <a:pt x="1550205" y="355693"/>
                    </a:cubicBezTo>
                    <a:cubicBezTo>
                      <a:pt x="1550205" y="366312"/>
                      <a:pt x="1465251" y="376931"/>
                      <a:pt x="1459942" y="424717"/>
                    </a:cubicBezTo>
                    <a:lnTo>
                      <a:pt x="1503467" y="402049"/>
                    </a:lnTo>
                    <a:lnTo>
                      <a:pt x="1467190" y="424386"/>
                    </a:lnTo>
                    <a:cubicBezTo>
                      <a:pt x="1344510" y="497061"/>
                      <a:pt x="1221061" y="566750"/>
                      <a:pt x="1157345" y="642414"/>
                    </a:cubicBezTo>
                    <a:lnTo>
                      <a:pt x="1240763" y="585291"/>
                    </a:lnTo>
                    <a:lnTo>
                      <a:pt x="1240482" y="585492"/>
                    </a:lnTo>
                    <a:cubicBezTo>
                      <a:pt x="1077723" y="714403"/>
                      <a:pt x="922446" y="910499"/>
                      <a:pt x="886606" y="1061824"/>
                    </a:cubicBezTo>
                    <a:cubicBezTo>
                      <a:pt x="891915" y="1056514"/>
                      <a:pt x="897225" y="1045893"/>
                      <a:pt x="902534" y="1035275"/>
                    </a:cubicBezTo>
                    <a:cubicBezTo>
                      <a:pt x="987488" y="875985"/>
                      <a:pt x="1401588" y="743244"/>
                      <a:pt x="1571445" y="743244"/>
                    </a:cubicBezTo>
                    <a:cubicBezTo>
                      <a:pt x="1582064" y="743244"/>
                      <a:pt x="1640469" y="748554"/>
                      <a:pt x="1672327" y="764482"/>
                    </a:cubicBezTo>
                    <a:cubicBezTo>
                      <a:pt x="1688257" y="775103"/>
                      <a:pt x="1698876" y="801650"/>
                      <a:pt x="1720114" y="806959"/>
                    </a:cubicBezTo>
                    <a:cubicBezTo>
                      <a:pt x="1736044" y="817580"/>
                      <a:pt x="1762591" y="817580"/>
                      <a:pt x="1783830" y="833508"/>
                    </a:cubicBezTo>
                    <a:cubicBezTo>
                      <a:pt x="1799758" y="844127"/>
                      <a:pt x="1805070" y="870676"/>
                      <a:pt x="1815688" y="886604"/>
                    </a:cubicBezTo>
                    <a:cubicBezTo>
                      <a:pt x="1831617" y="907843"/>
                      <a:pt x="1858166" y="934392"/>
                      <a:pt x="1858166" y="955630"/>
                    </a:cubicBezTo>
                    <a:cubicBezTo>
                      <a:pt x="1858166" y="1072442"/>
                      <a:pt x="1635159" y="1348490"/>
                      <a:pt x="1539587" y="1428135"/>
                    </a:cubicBezTo>
                    <a:cubicBezTo>
                      <a:pt x="1428137" y="1518401"/>
                      <a:pt x="1300706" y="1592683"/>
                      <a:pt x="1194512" y="1677637"/>
                    </a:cubicBezTo>
                    <a:cubicBezTo>
                      <a:pt x="1146726" y="1709495"/>
                      <a:pt x="1125486" y="1767900"/>
                      <a:pt x="1098940" y="1815687"/>
                    </a:cubicBezTo>
                    <a:cubicBezTo>
                      <a:pt x="1061772" y="1879403"/>
                      <a:pt x="1008728" y="1953739"/>
                      <a:pt x="966251" y="2033330"/>
                    </a:cubicBezTo>
                    <a:cubicBezTo>
                      <a:pt x="902534" y="2128902"/>
                      <a:pt x="838819" y="2235096"/>
                      <a:pt x="780412" y="2346599"/>
                    </a:cubicBezTo>
                    <a:cubicBezTo>
                      <a:pt x="737935" y="2415625"/>
                      <a:pt x="700767" y="2495216"/>
                      <a:pt x="658290" y="2569552"/>
                    </a:cubicBezTo>
                    <a:cubicBezTo>
                      <a:pt x="631741" y="2612029"/>
                      <a:pt x="589264" y="2654506"/>
                      <a:pt x="552150" y="2702292"/>
                    </a:cubicBezTo>
                    <a:lnTo>
                      <a:pt x="536222" y="2702292"/>
                    </a:lnTo>
                    <a:cubicBezTo>
                      <a:pt x="530913" y="2691673"/>
                      <a:pt x="536222" y="2675743"/>
                      <a:pt x="530913" y="2665124"/>
                    </a:cubicBezTo>
                    <a:cubicBezTo>
                      <a:pt x="504364" y="2691673"/>
                      <a:pt x="477815" y="2712911"/>
                      <a:pt x="451268" y="2734151"/>
                    </a:cubicBezTo>
                    <a:cubicBezTo>
                      <a:pt x="451268" y="2728841"/>
                      <a:pt x="461887" y="2718222"/>
                      <a:pt x="467196" y="2712911"/>
                    </a:cubicBezTo>
                    <a:cubicBezTo>
                      <a:pt x="461887" y="2707602"/>
                      <a:pt x="456577" y="2707602"/>
                      <a:pt x="451268" y="2702292"/>
                    </a:cubicBezTo>
                    <a:cubicBezTo>
                      <a:pt x="456577" y="2686364"/>
                      <a:pt x="467196" y="2681055"/>
                      <a:pt x="461887" y="2665124"/>
                    </a:cubicBezTo>
                    <a:lnTo>
                      <a:pt x="430028" y="2712911"/>
                    </a:lnTo>
                    <a:cubicBezTo>
                      <a:pt x="424719" y="2681055"/>
                      <a:pt x="456577" y="2659815"/>
                      <a:pt x="461887" y="2627957"/>
                    </a:cubicBezTo>
                    <a:cubicBezTo>
                      <a:pt x="451268" y="2638578"/>
                      <a:pt x="440647" y="2643887"/>
                      <a:pt x="435338" y="2654506"/>
                    </a:cubicBezTo>
                    <a:lnTo>
                      <a:pt x="414100" y="2654506"/>
                    </a:lnTo>
                    <a:cubicBezTo>
                      <a:pt x="408791" y="2649196"/>
                      <a:pt x="408791" y="2654506"/>
                      <a:pt x="408791" y="2638578"/>
                    </a:cubicBezTo>
                    <a:cubicBezTo>
                      <a:pt x="408791" y="2627957"/>
                      <a:pt x="419410" y="2622647"/>
                      <a:pt x="419410" y="2606719"/>
                    </a:cubicBezTo>
                    <a:cubicBezTo>
                      <a:pt x="419410" y="2596098"/>
                      <a:pt x="398170" y="2553621"/>
                      <a:pt x="398170" y="2543003"/>
                    </a:cubicBezTo>
                    <a:cubicBezTo>
                      <a:pt x="398170" y="2468667"/>
                      <a:pt x="599885" y="2171379"/>
                      <a:pt x="615813" y="2155451"/>
                    </a:cubicBezTo>
                    <a:cubicBezTo>
                      <a:pt x="652981" y="2097046"/>
                      <a:pt x="722007" y="2022711"/>
                      <a:pt x="753865" y="1948429"/>
                    </a:cubicBezTo>
                    <a:cubicBezTo>
                      <a:pt x="727316" y="1953739"/>
                      <a:pt x="700767" y="2001525"/>
                      <a:pt x="674221" y="1985597"/>
                    </a:cubicBezTo>
                    <a:cubicBezTo>
                      <a:pt x="668909" y="2017402"/>
                      <a:pt x="663600" y="2049258"/>
                      <a:pt x="652981" y="2081116"/>
                    </a:cubicBezTo>
                    <a:lnTo>
                      <a:pt x="631741" y="2081116"/>
                    </a:lnTo>
                    <a:lnTo>
                      <a:pt x="631741" y="2065188"/>
                    </a:lnTo>
                    <a:lnTo>
                      <a:pt x="621123" y="2054569"/>
                    </a:lnTo>
                    <a:cubicBezTo>
                      <a:pt x="589264" y="2081116"/>
                      <a:pt x="605195" y="2081116"/>
                      <a:pt x="605195" y="2097046"/>
                    </a:cubicBezTo>
                    <a:cubicBezTo>
                      <a:pt x="605195" y="2107665"/>
                      <a:pt x="594576" y="2112974"/>
                      <a:pt x="584009" y="2112974"/>
                    </a:cubicBezTo>
                    <a:cubicBezTo>
                      <a:pt x="568081" y="2112974"/>
                      <a:pt x="573390" y="2107665"/>
                      <a:pt x="562769" y="2097046"/>
                    </a:cubicBezTo>
                    <a:cubicBezTo>
                      <a:pt x="557460" y="2102356"/>
                      <a:pt x="546841" y="2102356"/>
                      <a:pt x="541532" y="2097046"/>
                    </a:cubicBezTo>
                    <a:cubicBezTo>
                      <a:pt x="536222" y="2091735"/>
                      <a:pt x="530913" y="2081116"/>
                      <a:pt x="525603" y="2070497"/>
                    </a:cubicBezTo>
                    <a:cubicBezTo>
                      <a:pt x="509673" y="2081116"/>
                      <a:pt x="509673" y="2086425"/>
                      <a:pt x="509673" y="2097046"/>
                    </a:cubicBezTo>
                    <a:cubicBezTo>
                      <a:pt x="509673" y="2102356"/>
                      <a:pt x="504364" y="2112974"/>
                      <a:pt x="530913" y="2118284"/>
                    </a:cubicBezTo>
                    <a:cubicBezTo>
                      <a:pt x="525603" y="2128902"/>
                      <a:pt x="520292" y="2139523"/>
                      <a:pt x="504364" y="2139523"/>
                    </a:cubicBezTo>
                    <a:cubicBezTo>
                      <a:pt x="493745" y="2139523"/>
                      <a:pt x="483124" y="2118284"/>
                      <a:pt x="472506" y="2107665"/>
                    </a:cubicBezTo>
                    <a:cubicBezTo>
                      <a:pt x="461887" y="2107665"/>
                      <a:pt x="440647" y="2107665"/>
                      <a:pt x="430028" y="2097046"/>
                    </a:cubicBezTo>
                    <a:cubicBezTo>
                      <a:pt x="414100" y="2086425"/>
                      <a:pt x="398170" y="1980285"/>
                      <a:pt x="398170" y="1969667"/>
                    </a:cubicBezTo>
                    <a:lnTo>
                      <a:pt x="398170" y="1815687"/>
                    </a:lnTo>
                    <a:cubicBezTo>
                      <a:pt x="403480" y="1762591"/>
                      <a:pt x="414100" y="1704183"/>
                      <a:pt x="419410" y="1645778"/>
                    </a:cubicBezTo>
                    <a:cubicBezTo>
                      <a:pt x="456577" y="1412207"/>
                      <a:pt x="536222" y="1157396"/>
                      <a:pt x="684839" y="918462"/>
                    </a:cubicBezTo>
                    <a:lnTo>
                      <a:pt x="684839" y="913153"/>
                    </a:lnTo>
                    <a:cubicBezTo>
                      <a:pt x="493745" y="1040584"/>
                      <a:pt x="297288" y="1173273"/>
                      <a:pt x="111503" y="1231678"/>
                    </a:cubicBezTo>
                    <a:cubicBezTo>
                      <a:pt x="100884" y="1231678"/>
                      <a:pt x="84954" y="1247608"/>
                      <a:pt x="69026" y="1247608"/>
                    </a:cubicBezTo>
                    <a:lnTo>
                      <a:pt x="53096" y="1247608"/>
                    </a:lnTo>
                    <a:cubicBezTo>
                      <a:pt x="63717" y="1231678"/>
                      <a:pt x="79645" y="1231678"/>
                      <a:pt x="95573" y="1221059"/>
                    </a:cubicBezTo>
                    <a:cubicBezTo>
                      <a:pt x="90264" y="1215750"/>
                      <a:pt x="84954" y="1215750"/>
                      <a:pt x="79645" y="1215750"/>
                    </a:cubicBezTo>
                    <a:lnTo>
                      <a:pt x="90264" y="1205131"/>
                    </a:lnTo>
                    <a:cubicBezTo>
                      <a:pt x="58405" y="1210441"/>
                      <a:pt x="37168" y="1221059"/>
                      <a:pt x="5309" y="1226369"/>
                    </a:cubicBezTo>
                    <a:cubicBezTo>
                      <a:pt x="15928" y="1215750"/>
                      <a:pt x="31858" y="1194510"/>
                      <a:pt x="53096" y="1178582"/>
                    </a:cubicBezTo>
                    <a:cubicBezTo>
                      <a:pt x="47787" y="1173273"/>
                      <a:pt x="53096" y="1173273"/>
                      <a:pt x="37168" y="1173273"/>
                    </a:cubicBezTo>
                    <a:cubicBezTo>
                      <a:pt x="26549" y="1173273"/>
                      <a:pt x="10619" y="1183892"/>
                      <a:pt x="0" y="1183892"/>
                    </a:cubicBezTo>
                    <a:cubicBezTo>
                      <a:pt x="10619" y="1173273"/>
                      <a:pt x="26549" y="1152087"/>
                      <a:pt x="31858" y="1141468"/>
                    </a:cubicBezTo>
                    <a:cubicBezTo>
                      <a:pt x="37168" y="1136159"/>
                      <a:pt x="31858" y="1130850"/>
                      <a:pt x="31858" y="1125538"/>
                    </a:cubicBezTo>
                    <a:cubicBezTo>
                      <a:pt x="334456" y="934392"/>
                      <a:pt x="652981" y="780412"/>
                      <a:pt x="966251" y="541529"/>
                    </a:cubicBezTo>
                    <a:cubicBezTo>
                      <a:pt x="1120177" y="424717"/>
                      <a:pt x="1306015" y="265481"/>
                      <a:pt x="1459942" y="106192"/>
                    </a:cubicBezTo>
                    <a:cubicBezTo>
                      <a:pt x="1470561" y="95573"/>
                      <a:pt x="1481179" y="79645"/>
                      <a:pt x="1481179" y="69024"/>
                    </a:cubicBezTo>
                    <a:cubicBezTo>
                      <a:pt x="1470561" y="58405"/>
                      <a:pt x="1465251" y="58405"/>
                      <a:pt x="1444012" y="58405"/>
                    </a:cubicBezTo>
                    <a:cubicBezTo>
                      <a:pt x="1459942" y="53096"/>
                      <a:pt x="1481179" y="42477"/>
                      <a:pt x="1502419" y="42477"/>
                    </a:cubicBezTo>
                    <a:cubicBezTo>
                      <a:pt x="1502419" y="37166"/>
                      <a:pt x="1507728" y="37166"/>
                      <a:pt x="1513038" y="31856"/>
                    </a:cubicBezTo>
                    <a:cubicBezTo>
                      <a:pt x="1507728" y="26547"/>
                      <a:pt x="1497110" y="26547"/>
                      <a:pt x="1486491" y="26547"/>
                    </a:cubicBezTo>
                    <a:cubicBezTo>
                      <a:pt x="1470561" y="26547"/>
                      <a:pt x="1459942" y="31856"/>
                      <a:pt x="1444012" y="37166"/>
                    </a:cubicBezTo>
                    <a:cubicBezTo>
                      <a:pt x="1475870" y="21238"/>
                      <a:pt x="1507728" y="10619"/>
                      <a:pt x="1539587" y="0"/>
                    </a:cubicBezTo>
                    <a:close/>
                    <a:moveTo>
                      <a:pt x="1515610" y="16758"/>
                    </a:moveTo>
                    <a:cubicBezTo>
                      <a:pt x="1514034" y="17256"/>
                      <a:pt x="1513038" y="18583"/>
                      <a:pt x="1513038" y="21238"/>
                    </a:cubicBezTo>
                    <a:cubicBezTo>
                      <a:pt x="1513038" y="37166"/>
                      <a:pt x="1523656" y="31856"/>
                      <a:pt x="1528968" y="31856"/>
                    </a:cubicBezTo>
                    <a:cubicBezTo>
                      <a:pt x="1534277" y="26547"/>
                      <a:pt x="1534277" y="21238"/>
                      <a:pt x="1534277" y="21238"/>
                    </a:cubicBezTo>
                    <a:cubicBezTo>
                      <a:pt x="1530295" y="21238"/>
                      <a:pt x="1520339" y="15265"/>
                      <a:pt x="1515610" y="16758"/>
                    </a:cubicBezTo>
                    <a:close/>
                    <a:moveTo>
                      <a:pt x="1470561" y="53096"/>
                    </a:moveTo>
                    <a:cubicBezTo>
                      <a:pt x="1475870" y="53096"/>
                      <a:pt x="1486491" y="63715"/>
                      <a:pt x="1491800" y="63715"/>
                    </a:cubicBezTo>
                    <a:lnTo>
                      <a:pt x="1470561" y="53096"/>
                    </a:lnTo>
                    <a:close/>
                    <a:moveTo>
                      <a:pt x="1603301" y="69024"/>
                    </a:moveTo>
                    <a:cubicBezTo>
                      <a:pt x="1597992" y="69024"/>
                      <a:pt x="1597992" y="74333"/>
                      <a:pt x="1597992" y="79645"/>
                    </a:cubicBezTo>
                    <a:cubicBezTo>
                      <a:pt x="1597992" y="74333"/>
                      <a:pt x="1603301" y="69024"/>
                      <a:pt x="1603301" y="69024"/>
                    </a:cubicBezTo>
                    <a:close/>
                    <a:moveTo>
                      <a:pt x="1603301" y="106192"/>
                    </a:moveTo>
                    <a:cubicBezTo>
                      <a:pt x="1582064" y="132741"/>
                      <a:pt x="1555515" y="164599"/>
                      <a:pt x="1528968" y="191146"/>
                    </a:cubicBezTo>
                    <a:cubicBezTo>
                      <a:pt x="1560824" y="164599"/>
                      <a:pt x="1587373" y="132741"/>
                      <a:pt x="1603301" y="106192"/>
                    </a:cubicBezTo>
                    <a:close/>
                    <a:moveTo>
                      <a:pt x="1486491" y="228314"/>
                    </a:moveTo>
                    <a:cubicBezTo>
                      <a:pt x="1475870" y="233623"/>
                      <a:pt x="1465251" y="244244"/>
                      <a:pt x="1459942" y="249553"/>
                    </a:cubicBezTo>
                    <a:cubicBezTo>
                      <a:pt x="1470561" y="244244"/>
                      <a:pt x="1481179" y="233623"/>
                      <a:pt x="1486491" y="228314"/>
                    </a:cubicBezTo>
                    <a:close/>
                    <a:moveTo>
                      <a:pt x="1454633" y="254863"/>
                    </a:moveTo>
                    <a:lnTo>
                      <a:pt x="1167963" y="477815"/>
                    </a:lnTo>
                    <a:cubicBezTo>
                      <a:pt x="1263538" y="419408"/>
                      <a:pt x="1359111" y="334454"/>
                      <a:pt x="1454633" y="254863"/>
                    </a:cubicBezTo>
                    <a:close/>
                    <a:moveTo>
                      <a:pt x="1364421" y="297340"/>
                    </a:moveTo>
                    <a:cubicBezTo>
                      <a:pt x="1359111" y="297340"/>
                      <a:pt x="1353802" y="302649"/>
                      <a:pt x="1348492" y="307958"/>
                    </a:cubicBezTo>
                    <a:cubicBezTo>
                      <a:pt x="1353802" y="307958"/>
                      <a:pt x="1359111" y="302649"/>
                      <a:pt x="1364421" y="297340"/>
                    </a:cubicBezTo>
                    <a:close/>
                    <a:moveTo>
                      <a:pt x="1337874" y="318526"/>
                    </a:moveTo>
                    <a:cubicBezTo>
                      <a:pt x="1332562" y="318526"/>
                      <a:pt x="1321944" y="329144"/>
                      <a:pt x="1316634" y="334454"/>
                    </a:cubicBezTo>
                    <a:cubicBezTo>
                      <a:pt x="1321944" y="334454"/>
                      <a:pt x="1332562" y="323835"/>
                      <a:pt x="1337874" y="318526"/>
                    </a:cubicBezTo>
                    <a:close/>
                    <a:moveTo>
                      <a:pt x="1306015" y="345072"/>
                    </a:moveTo>
                    <a:cubicBezTo>
                      <a:pt x="1300706" y="345072"/>
                      <a:pt x="1295395" y="350384"/>
                      <a:pt x="1290085" y="355693"/>
                    </a:cubicBezTo>
                    <a:cubicBezTo>
                      <a:pt x="1295395" y="355693"/>
                      <a:pt x="1300706" y="350384"/>
                      <a:pt x="1306015" y="345072"/>
                    </a:cubicBezTo>
                    <a:close/>
                    <a:moveTo>
                      <a:pt x="1279466" y="366312"/>
                    </a:moveTo>
                    <a:cubicBezTo>
                      <a:pt x="1274157" y="366312"/>
                      <a:pt x="1263538" y="376931"/>
                      <a:pt x="1258229" y="382240"/>
                    </a:cubicBezTo>
                    <a:cubicBezTo>
                      <a:pt x="1263538" y="382240"/>
                      <a:pt x="1274157" y="371621"/>
                      <a:pt x="1279466" y="366312"/>
                    </a:cubicBezTo>
                    <a:close/>
                    <a:moveTo>
                      <a:pt x="1252918" y="387552"/>
                    </a:moveTo>
                    <a:cubicBezTo>
                      <a:pt x="1236989" y="398170"/>
                      <a:pt x="1221061" y="408789"/>
                      <a:pt x="1210440" y="419408"/>
                    </a:cubicBezTo>
                    <a:cubicBezTo>
                      <a:pt x="1226371" y="408789"/>
                      <a:pt x="1242299" y="398170"/>
                      <a:pt x="1252918" y="387552"/>
                    </a:cubicBezTo>
                    <a:close/>
                    <a:moveTo>
                      <a:pt x="1205131" y="424717"/>
                    </a:moveTo>
                    <a:lnTo>
                      <a:pt x="1061772" y="530911"/>
                    </a:lnTo>
                    <a:cubicBezTo>
                      <a:pt x="1109558" y="499052"/>
                      <a:pt x="1157345" y="461885"/>
                      <a:pt x="1205131" y="424717"/>
                    </a:cubicBezTo>
                    <a:close/>
                    <a:moveTo>
                      <a:pt x="1146726" y="647723"/>
                    </a:moveTo>
                    <a:cubicBezTo>
                      <a:pt x="1141417" y="647723"/>
                      <a:pt x="1130796" y="658342"/>
                      <a:pt x="1130796" y="663651"/>
                    </a:cubicBezTo>
                    <a:lnTo>
                      <a:pt x="1146726" y="647723"/>
                    </a:lnTo>
                    <a:close/>
                    <a:moveTo>
                      <a:pt x="1449323" y="1088370"/>
                    </a:moveTo>
                    <a:lnTo>
                      <a:pt x="854747" y="1231678"/>
                    </a:lnTo>
                    <a:cubicBezTo>
                      <a:pt x="913155" y="1146778"/>
                      <a:pt x="1067081" y="1146778"/>
                      <a:pt x="1173273" y="1109610"/>
                    </a:cubicBezTo>
                    <a:lnTo>
                      <a:pt x="1162654" y="1109610"/>
                    </a:lnTo>
                    <a:cubicBezTo>
                      <a:pt x="1061772" y="1141468"/>
                      <a:pt x="945011" y="1141468"/>
                      <a:pt x="854747" y="1210441"/>
                    </a:cubicBezTo>
                    <a:cubicBezTo>
                      <a:pt x="854747" y="1199820"/>
                      <a:pt x="860057" y="1194510"/>
                      <a:pt x="860057" y="1189201"/>
                    </a:cubicBezTo>
                    <a:cubicBezTo>
                      <a:pt x="844129" y="1199820"/>
                      <a:pt x="828199" y="1210441"/>
                      <a:pt x="822889" y="1221059"/>
                    </a:cubicBezTo>
                    <a:cubicBezTo>
                      <a:pt x="775103" y="1348490"/>
                      <a:pt x="743244" y="1486543"/>
                      <a:pt x="722007" y="1619229"/>
                    </a:cubicBezTo>
                    <a:cubicBezTo>
                      <a:pt x="716698" y="1651088"/>
                      <a:pt x="711386" y="1682946"/>
                      <a:pt x="711386" y="1714804"/>
                    </a:cubicBezTo>
                    <a:cubicBezTo>
                      <a:pt x="769793" y="1656397"/>
                      <a:pt x="860057" y="1587373"/>
                      <a:pt x="923773" y="1555566"/>
                    </a:cubicBezTo>
                    <a:cubicBezTo>
                      <a:pt x="960941" y="1529020"/>
                      <a:pt x="1019295" y="1523710"/>
                      <a:pt x="1056460" y="1497161"/>
                    </a:cubicBezTo>
                    <a:cubicBezTo>
                      <a:pt x="1199822" y="1396277"/>
                      <a:pt x="1369730" y="1221059"/>
                      <a:pt x="1481179" y="1088370"/>
                    </a:cubicBezTo>
                    <a:lnTo>
                      <a:pt x="1449323" y="1088370"/>
                    </a:lnTo>
                    <a:close/>
                    <a:moveTo>
                      <a:pt x="844129" y="1178582"/>
                    </a:moveTo>
                    <a:cubicBezTo>
                      <a:pt x="838819" y="1178582"/>
                      <a:pt x="833510" y="1189201"/>
                      <a:pt x="833510" y="1194510"/>
                    </a:cubicBezTo>
                    <a:cubicBezTo>
                      <a:pt x="838819" y="1189201"/>
                      <a:pt x="838819" y="1183892"/>
                      <a:pt x="844129" y="1178582"/>
                    </a:cubicBezTo>
                    <a:close/>
                    <a:moveTo>
                      <a:pt x="684839" y="1948429"/>
                    </a:moveTo>
                    <a:cubicBezTo>
                      <a:pt x="679530" y="1953739"/>
                      <a:pt x="679530" y="1964357"/>
                      <a:pt x="679530" y="1969667"/>
                    </a:cubicBezTo>
                    <a:lnTo>
                      <a:pt x="690149" y="1959048"/>
                    </a:lnTo>
                    <a:cubicBezTo>
                      <a:pt x="690149" y="1953739"/>
                      <a:pt x="684839" y="1948429"/>
                      <a:pt x="684839" y="1948429"/>
                    </a:cubicBezTo>
                    <a:close/>
                    <a:moveTo>
                      <a:pt x="520292" y="2049258"/>
                    </a:moveTo>
                    <a:cubicBezTo>
                      <a:pt x="514983" y="2049258"/>
                      <a:pt x="514983" y="2059879"/>
                      <a:pt x="514983" y="2065188"/>
                    </a:cubicBezTo>
                    <a:cubicBezTo>
                      <a:pt x="520292" y="2059879"/>
                      <a:pt x="520292" y="2054569"/>
                      <a:pt x="520292" y="2049258"/>
                    </a:cubicBezTo>
                    <a:close/>
                    <a:moveTo>
                      <a:pt x="440647" y="2065188"/>
                    </a:moveTo>
                    <a:cubicBezTo>
                      <a:pt x="445959" y="2075807"/>
                      <a:pt x="445959" y="2097046"/>
                      <a:pt x="461887" y="2097046"/>
                    </a:cubicBezTo>
                    <a:cubicBezTo>
                      <a:pt x="472506" y="2097046"/>
                      <a:pt x="472506" y="2091735"/>
                      <a:pt x="472506" y="2091735"/>
                    </a:cubicBezTo>
                    <a:cubicBezTo>
                      <a:pt x="461887" y="2081116"/>
                      <a:pt x="451268" y="2070497"/>
                      <a:pt x="440647" y="2065188"/>
                    </a:cubicBezTo>
                    <a:close/>
                    <a:moveTo>
                      <a:pt x="557460" y="2564242"/>
                    </a:moveTo>
                    <a:cubicBezTo>
                      <a:pt x="552150" y="2580170"/>
                      <a:pt x="536222" y="2601410"/>
                      <a:pt x="530913" y="2617338"/>
                    </a:cubicBezTo>
                    <a:cubicBezTo>
                      <a:pt x="541532" y="2596098"/>
                      <a:pt x="557460" y="2585480"/>
                      <a:pt x="557460" y="2564242"/>
                    </a:cubicBezTo>
                    <a:close/>
                    <a:moveTo>
                      <a:pt x="541532" y="2627957"/>
                    </a:moveTo>
                    <a:cubicBezTo>
                      <a:pt x="536222" y="2627957"/>
                      <a:pt x="536222" y="2643887"/>
                      <a:pt x="536222" y="2649196"/>
                    </a:cubicBezTo>
                    <a:cubicBezTo>
                      <a:pt x="541532" y="2643887"/>
                      <a:pt x="541532" y="2633266"/>
                      <a:pt x="541532" y="2627957"/>
                    </a:cubicBezTo>
                    <a:close/>
                    <a:moveTo>
                      <a:pt x="1810379" y="960939"/>
                    </a:moveTo>
                    <a:cubicBezTo>
                      <a:pt x="1805070" y="971558"/>
                      <a:pt x="1799758" y="982179"/>
                      <a:pt x="1799758" y="987488"/>
                    </a:cubicBezTo>
                    <a:cubicBezTo>
                      <a:pt x="1805070" y="982179"/>
                      <a:pt x="1810379" y="971558"/>
                      <a:pt x="1810379" y="960939"/>
                    </a:cubicBezTo>
                    <a:close/>
                    <a:moveTo>
                      <a:pt x="1481179" y="1035275"/>
                    </a:moveTo>
                    <a:cubicBezTo>
                      <a:pt x="1428137" y="1040584"/>
                      <a:pt x="1375039" y="1051203"/>
                      <a:pt x="1327253" y="1061824"/>
                    </a:cubicBezTo>
                    <a:cubicBezTo>
                      <a:pt x="1385660" y="1051203"/>
                      <a:pt x="1444012" y="1040584"/>
                      <a:pt x="1497110" y="1035275"/>
                    </a:cubicBezTo>
                    <a:lnTo>
                      <a:pt x="1481179" y="1035275"/>
                    </a:ln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C1247237-D892-13C5-A7A3-36952EDBF740}"/>
                  </a:ext>
                </a:extLst>
              </p:cNvPr>
              <p:cNvSpPr/>
              <p:nvPr/>
            </p:nvSpPr>
            <p:spPr>
              <a:xfrm>
                <a:off x="4024980" y="2778676"/>
                <a:ext cx="1268847" cy="1076138"/>
              </a:xfrm>
              <a:custGeom>
                <a:avLst/>
                <a:gdLst>
                  <a:gd name="connsiteX0" fmla="*/ 414100 w 1268847"/>
                  <a:gd name="connsiteY0" fmla="*/ 0 h 1076138"/>
                  <a:gd name="connsiteX1" fmla="*/ 408791 w 1268847"/>
                  <a:gd name="connsiteY1" fmla="*/ 58405 h 1076138"/>
                  <a:gd name="connsiteX2" fmla="*/ 424719 w 1268847"/>
                  <a:gd name="connsiteY2" fmla="*/ 42477 h 1076138"/>
                  <a:gd name="connsiteX3" fmla="*/ 419409 w 1268847"/>
                  <a:gd name="connsiteY3" fmla="*/ 84954 h 1076138"/>
                  <a:gd name="connsiteX4" fmla="*/ 424719 w 1268847"/>
                  <a:gd name="connsiteY4" fmla="*/ 95573 h 1076138"/>
                  <a:gd name="connsiteX5" fmla="*/ 419409 w 1268847"/>
                  <a:gd name="connsiteY5" fmla="*/ 122068 h 1076138"/>
                  <a:gd name="connsiteX6" fmla="*/ 430030 w 1268847"/>
                  <a:gd name="connsiteY6" fmla="*/ 137996 h 1076138"/>
                  <a:gd name="connsiteX7" fmla="*/ 435340 w 1268847"/>
                  <a:gd name="connsiteY7" fmla="*/ 159236 h 1076138"/>
                  <a:gd name="connsiteX8" fmla="*/ 461886 w 1268847"/>
                  <a:gd name="connsiteY8" fmla="*/ 180473 h 1076138"/>
                  <a:gd name="connsiteX9" fmla="*/ 477817 w 1268847"/>
                  <a:gd name="connsiteY9" fmla="*/ 291976 h 1076138"/>
                  <a:gd name="connsiteX10" fmla="*/ 414100 w 1268847"/>
                  <a:gd name="connsiteY10" fmla="*/ 583955 h 1076138"/>
                  <a:gd name="connsiteX11" fmla="*/ 424719 w 1268847"/>
                  <a:gd name="connsiteY11" fmla="*/ 589264 h 1076138"/>
                  <a:gd name="connsiteX12" fmla="*/ 945013 w 1268847"/>
                  <a:gd name="connsiteY12" fmla="*/ 376931 h 1076138"/>
                  <a:gd name="connsiteX13" fmla="*/ 1014039 w 1268847"/>
                  <a:gd name="connsiteY13" fmla="*/ 398170 h 1076138"/>
                  <a:gd name="connsiteX14" fmla="*/ 1051206 w 1268847"/>
                  <a:gd name="connsiteY14" fmla="*/ 403480 h 1076138"/>
                  <a:gd name="connsiteX15" fmla="*/ 1072390 w 1268847"/>
                  <a:gd name="connsiteY15" fmla="*/ 424719 h 1076138"/>
                  <a:gd name="connsiteX16" fmla="*/ 1120179 w 1268847"/>
                  <a:gd name="connsiteY16" fmla="*/ 408789 h 1076138"/>
                  <a:gd name="connsiteX17" fmla="*/ 1157344 w 1268847"/>
                  <a:gd name="connsiteY17" fmla="*/ 414098 h 1076138"/>
                  <a:gd name="connsiteX18" fmla="*/ 1109558 w 1268847"/>
                  <a:gd name="connsiteY18" fmla="*/ 435338 h 1076138"/>
                  <a:gd name="connsiteX19" fmla="*/ 1120179 w 1268847"/>
                  <a:gd name="connsiteY19" fmla="*/ 440647 h 1076138"/>
                  <a:gd name="connsiteX20" fmla="*/ 1221061 w 1268847"/>
                  <a:gd name="connsiteY20" fmla="*/ 403480 h 1076138"/>
                  <a:gd name="connsiteX21" fmla="*/ 1226370 w 1268847"/>
                  <a:gd name="connsiteY21" fmla="*/ 414098 h 1076138"/>
                  <a:gd name="connsiteX22" fmla="*/ 1152035 w 1268847"/>
                  <a:gd name="connsiteY22" fmla="*/ 451266 h 1076138"/>
                  <a:gd name="connsiteX23" fmla="*/ 1178584 w 1268847"/>
                  <a:gd name="connsiteY23" fmla="*/ 461885 h 1076138"/>
                  <a:gd name="connsiteX24" fmla="*/ 1157344 w 1268847"/>
                  <a:gd name="connsiteY24" fmla="*/ 472506 h 1076138"/>
                  <a:gd name="connsiteX25" fmla="*/ 1167965 w 1268847"/>
                  <a:gd name="connsiteY25" fmla="*/ 477815 h 1076138"/>
                  <a:gd name="connsiteX26" fmla="*/ 1268847 w 1268847"/>
                  <a:gd name="connsiteY26" fmla="*/ 440647 h 1076138"/>
                  <a:gd name="connsiteX27" fmla="*/ 1215752 w 1268847"/>
                  <a:gd name="connsiteY27" fmla="*/ 477815 h 1076138"/>
                  <a:gd name="connsiteX28" fmla="*/ 1226370 w 1268847"/>
                  <a:gd name="connsiteY28" fmla="*/ 493743 h 1076138"/>
                  <a:gd name="connsiteX29" fmla="*/ 1258229 w 1268847"/>
                  <a:gd name="connsiteY29" fmla="*/ 477815 h 1076138"/>
                  <a:gd name="connsiteX30" fmla="*/ 1157344 w 1268847"/>
                  <a:gd name="connsiteY30" fmla="*/ 573336 h 1076138"/>
                  <a:gd name="connsiteX31" fmla="*/ 1173274 w 1268847"/>
                  <a:gd name="connsiteY31" fmla="*/ 578646 h 1076138"/>
                  <a:gd name="connsiteX32" fmla="*/ 1120179 w 1268847"/>
                  <a:gd name="connsiteY32" fmla="*/ 605192 h 1076138"/>
                  <a:gd name="connsiteX33" fmla="*/ 1136107 w 1268847"/>
                  <a:gd name="connsiteY33" fmla="*/ 605192 h 1076138"/>
                  <a:gd name="connsiteX34" fmla="*/ 1109558 w 1268847"/>
                  <a:gd name="connsiteY34" fmla="*/ 626432 h 1076138"/>
                  <a:gd name="connsiteX35" fmla="*/ 1120179 w 1268847"/>
                  <a:gd name="connsiteY35" fmla="*/ 631741 h 1076138"/>
                  <a:gd name="connsiteX36" fmla="*/ 1157344 w 1268847"/>
                  <a:gd name="connsiteY36" fmla="*/ 615813 h 1076138"/>
                  <a:gd name="connsiteX37" fmla="*/ 403481 w 1268847"/>
                  <a:gd name="connsiteY37" fmla="*/ 987434 h 1076138"/>
                  <a:gd name="connsiteX38" fmla="*/ 355695 w 1268847"/>
                  <a:gd name="connsiteY38" fmla="*/ 1024602 h 1076138"/>
                  <a:gd name="connsiteX39" fmla="*/ 254811 w 1268847"/>
                  <a:gd name="connsiteY39" fmla="*/ 1056460 h 1076138"/>
                  <a:gd name="connsiteX40" fmla="*/ 207078 w 1268847"/>
                  <a:gd name="connsiteY40" fmla="*/ 1067079 h 1076138"/>
                  <a:gd name="connsiteX41" fmla="*/ 217697 w 1268847"/>
                  <a:gd name="connsiteY41" fmla="*/ 1056460 h 1076138"/>
                  <a:gd name="connsiteX42" fmla="*/ 201768 w 1268847"/>
                  <a:gd name="connsiteY42" fmla="*/ 1045842 h 1076138"/>
                  <a:gd name="connsiteX43" fmla="*/ 194651 w 1268847"/>
                  <a:gd name="connsiteY43" fmla="*/ 1053404 h 1076138"/>
                  <a:gd name="connsiteX44" fmla="*/ 187829 w 1268847"/>
                  <a:gd name="connsiteY44" fmla="*/ 1041859 h 1076138"/>
                  <a:gd name="connsiteX45" fmla="*/ 175220 w 1268847"/>
                  <a:gd name="connsiteY45" fmla="*/ 1035221 h 1076138"/>
                  <a:gd name="connsiteX46" fmla="*/ 148671 w 1268847"/>
                  <a:gd name="connsiteY46" fmla="*/ 1053805 h 1076138"/>
                  <a:gd name="connsiteX47" fmla="*/ 131493 w 1268847"/>
                  <a:gd name="connsiteY47" fmla="*/ 1076138 h 1076138"/>
                  <a:gd name="connsiteX48" fmla="*/ 132742 w 1268847"/>
                  <a:gd name="connsiteY48" fmla="*/ 1061770 h 1076138"/>
                  <a:gd name="connsiteX49" fmla="*/ 122124 w 1268847"/>
                  <a:gd name="connsiteY49" fmla="*/ 1072388 h 1076138"/>
                  <a:gd name="connsiteX50" fmla="*/ 148671 w 1268847"/>
                  <a:gd name="connsiteY50" fmla="*/ 1024602 h 1076138"/>
                  <a:gd name="connsiteX51" fmla="*/ 127433 w 1268847"/>
                  <a:gd name="connsiteY51" fmla="*/ 1029911 h 1076138"/>
                  <a:gd name="connsiteX52" fmla="*/ 120135 w 1268847"/>
                  <a:gd name="connsiteY52" fmla="*/ 1032424 h 1076138"/>
                  <a:gd name="connsiteX53" fmla="*/ 122124 w 1268847"/>
                  <a:gd name="connsiteY53" fmla="*/ 1029911 h 1076138"/>
                  <a:gd name="connsiteX54" fmla="*/ 0 w 1268847"/>
                  <a:gd name="connsiteY54" fmla="*/ 891915 h 1076138"/>
                  <a:gd name="connsiteX55" fmla="*/ 26549 w 1268847"/>
                  <a:gd name="connsiteY55" fmla="*/ 822889 h 1076138"/>
                  <a:gd name="connsiteX56" fmla="*/ 37168 w 1268847"/>
                  <a:gd name="connsiteY56" fmla="*/ 844127 h 1076138"/>
                  <a:gd name="connsiteX57" fmla="*/ 42479 w 1268847"/>
                  <a:gd name="connsiteY57" fmla="*/ 833508 h 1076138"/>
                  <a:gd name="connsiteX58" fmla="*/ 26549 w 1268847"/>
                  <a:gd name="connsiteY58" fmla="*/ 775103 h 1076138"/>
                  <a:gd name="connsiteX59" fmla="*/ 47788 w 1268847"/>
                  <a:gd name="connsiteY59" fmla="*/ 663600 h 1076138"/>
                  <a:gd name="connsiteX60" fmla="*/ 249501 w 1268847"/>
                  <a:gd name="connsiteY60" fmla="*/ 143306 h 1076138"/>
                  <a:gd name="connsiteX61" fmla="*/ 281360 w 1268847"/>
                  <a:gd name="connsiteY61" fmla="*/ 122068 h 1076138"/>
                  <a:gd name="connsiteX62" fmla="*/ 291978 w 1268847"/>
                  <a:gd name="connsiteY62" fmla="*/ 127378 h 1076138"/>
                  <a:gd name="connsiteX63" fmla="*/ 291978 w 1268847"/>
                  <a:gd name="connsiteY63" fmla="*/ 137996 h 1076138"/>
                  <a:gd name="connsiteX64" fmla="*/ 265429 w 1268847"/>
                  <a:gd name="connsiteY64" fmla="*/ 185785 h 1076138"/>
                  <a:gd name="connsiteX65" fmla="*/ 270741 w 1268847"/>
                  <a:gd name="connsiteY65" fmla="*/ 207022 h 1076138"/>
                  <a:gd name="connsiteX66" fmla="*/ 366314 w 1268847"/>
                  <a:gd name="connsiteY66" fmla="*/ 31856 h 1076138"/>
                  <a:gd name="connsiteX67" fmla="*/ 376932 w 1268847"/>
                  <a:gd name="connsiteY67" fmla="*/ 47787 h 1076138"/>
                  <a:gd name="connsiteX68" fmla="*/ 376932 w 1268847"/>
                  <a:gd name="connsiteY68" fmla="*/ 69024 h 1076138"/>
                  <a:gd name="connsiteX69" fmla="*/ 414100 w 1268847"/>
                  <a:gd name="connsiteY69" fmla="*/ 0 h 1076138"/>
                  <a:gd name="connsiteX70" fmla="*/ 15930 w 1268847"/>
                  <a:gd name="connsiteY70" fmla="*/ 870676 h 1076138"/>
                  <a:gd name="connsiteX71" fmla="*/ 21239 w 1268847"/>
                  <a:gd name="connsiteY71" fmla="*/ 902534 h 1076138"/>
                  <a:gd name="connsiteX72" fmla="*/ 26549 w 1268847"/>
                  <a:gd name="connsiteY72" fmla="*/ 891915 h 1076138"/>
                  <a:gd name="connsiteX73" fmla="*/ 15930 w 1268847"/>
                  <a:gd name="connsiteY73" fmla="*/ 870676 h 1076138"/>
                  <a:gd name="connsiteX74" fmla="*/ 222952 w 1268847"/>
                  <a:gd name="connsiteY74" fmla="*/ 1035221 h 1076138"/>
                  <a:gd name="connsiteX75" fmla="*/ 217697 w 1268847"/>
                  <a:gd name="connsiteY75" fmla="*/ 1045842 h 1076138"/>
                  <a:gd name="connsiteX76" fmla="*/ 222952 w 1268847"/>
                  <a:gd name="connsiteY76" fmla="*/ 1035221 h 1076138"/>
                  <a:gd name="connsiteX77" fmla="*/ 238883 w 1268847"/>
                  <a:gd name="connsiteY77" fmla="*/ 1040532 h 1076138"/>
                  <a:gd name="connsiteX78" fmla="*/ 244192 w 1268847"/>
                  <a:gd name="connsiteY78" fmla="*/ 1040532 h 1076138"/>
                  <a:gd name="connsiteX79" fmla="*/ 238883 w 1268847"/>
                  <a:gd name="connsiteY79" fmla="*/ 1040532 h 1076138"/>
                  <a:gd name="connsiteX80" fmla="*/ 971562 w 1268847"/>
                  <a:gd name="connsiteY80" fmla="*/ 408789 h 1076138"/>
                  <a:gd name="connsiteX81" fmla="*/ 907845 w 1268847"/>
                  <a:gd name="connsiteY81" fmla="*/ 419408 h 1076138"/>
                  <a:gd name="connsiteX82" fmla="*/ 971562 w 1268847"/>
                  <a:gd name="connsiteY82" fmla="*/ 408789 h 1076138"/>
                  <a:gd name="connsiteX83" fmla="*/ 1162656 w 1268847"/>
                  <a:gd name="connsiteY83" fmla="*/ 562715 h 1076138"/>
                  <a:gd name="connsiteX84" fmla="*/ 1130797 w 1268847"/>
                  <a:gd name="connsiteY84" fmla="*/ 573336 h 1076138"/>
                  <a:gd name="connsiteX85" fmla="*/ 1162656 w 1268847"/>
                  <a:gd name="connsiteY85" fmla="*/ 562715 h 1076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1268847" h="1076138">
                    <a:moveTo>
                      <a:pt x="414100" y="0"/>
                    </a:moveTo>
                    <a:cubicBezTo>
                      <a:pt x="414100" y="10619"/>
                      <a:pt x="408791" y="26547"/>
                      <a:pt x="408791" y="58405"/>
                    </a:cubicBezTo>
                    <a:cubicBezTo>
                      <a:pt x="414100" y="53096"/>
                      <a:pt x="424719" y="47787"/>
                      <a:pt x="424719" y="42477"/>
                    </a:cubicBezTo>
                    <a:cubicBezTo>
                      <a:pt x="424719" y="58405"/>
                      <a:pt x="424719" y="74333"/>
                      <a:pt x="419409" y="84954"/>
                    </a:cubicBezTo>
                    <a:cubicBezTo>
                      <a:pt x="419409" y="90264"/>
                      <a:pt x="424719" y="100882"/>
                      <a:pt x="424719" y="95573"/>
                    </a:cubicBezTo>
                    <a:cubicBezTo>
                      <a:pt x="424719" y="106140"/>
                      <a:pt x="419409" y="111450"/>
                      <a:pt x="419409" y="122068"/>
                    </a:cubicBezTo>
                    <a:cubicBezTo>
                      <a:pt x="419409" y="137996"/>
                      <a:pt x="430030" y="143306"/>
                      <a:pt x="430030" y="137996"/>
                    </a:cubicBezTo>
                    <a:cubicBezTo>
                      <a:pt x="435340" y="143306"/>
                      <a:pt x="435340" y="153927"/>
                      <a:pt x="435340" y="159236"/>
                    </a:cubicBezTo>
                    <a:cubicBezTo>
                      <a:pt x="445958" y="169855"/>
                      <a:pt x="456577" y="169855"/>
                      <a:pt x="461886" y="180473"/>
                    </a:cubicBezTo>
                    <a:cubicBezTo>
                      <a:pt x="488435" y="207022"/>
                      <a:pt x="477817" y="254809"/>
                      <a:pt x="477817" y="291976"/>
                    </a:cubicBezTo>
                    <a:cubicBezTo>
                      <a:pt x="477817" y="392861"/>
                      <a:pt x="445958" y="456575"/>
                      <a:pt x="414100" y="583955"/>
                    </a:cubicBezTo>
                    <a:cubicBezTo>
                      <a:pt x="414100" y="583955"/>
                      <a:pt x="408791" y="589264"/>
                      <a:pt x="424719" y="589264"/>
                    </a:cubicBezTo>
                    <a:cubicBezTo>
                      <a:pt x="467196" y="589264"/>
                      <a:pt x="838819" y="376931"/>
                      <a:pt x="945013" y="376931"/>
                    </a:cubicBezTo>
                    <a:cubicBezTo>
                      <a:pt x="960941" y="376931"/>
                      <a:pt x="987490" y="392861"/>
                      <a:pt x="1014039" y="398170"/>
                    </a:cubicBezTo>
                    <a:cubicBezTo>
                      <a:pt x="1019348" y="403480"/>
                      <a:pt x="1040585" y="403480"/>
                      <a:pt x="1051206" y="403480"/>
                    </a:cubicBezTo>
                    <a:cubicBezTo>
                      <a:pt x="1056516" y="408789"/>
                      <a:pt x="1056516" y="424719"/>
                      <a:pt x="1072390" y="424719"/>
                    </a:cubicBezTo>
                    <a:cubicBezTo>
                      <a:pt x="1083011" y="424719"/>
                      <a:pt x="1104248" y="419408"/>
                      <a:pt x="1120179" y="408789"/>
                    </a:cubicBezTo>
                    <a:lnTo>
                      <a:pt x="1157344" y="414098"/>
                    </a:lnTo>
                    <a:cubicBezTo>
                      <a:pt x="1141416" y="419408"/>
                      <a:pt x="1125488" y="424719"/>
                      <a:pt x="1109558" y="435338"/>
                    </a:cubicBezTo>
                    <a:cubicBezTo>
                      <a:pt x="1109558" y="435338"/>
                      <a:pt x="1104248" y="440647"/>
                      <a:pt x="1120179" y="440647"/>
                    </a:cubicBezTo>
                    <a:cubicBezTo>
                      <a:pt x="1130797" y="440647"/>
                      <a:pt x="1189203" y="414098"/>
                      <a:pt x="1221061" y="403480"/>
                    </a:cubicBezTo>
                    <a:cubicBezTo>
                      <a:pt x="1221061" y="403480"/>
                      <a:pt x="1226370" y="408789"/>
                      <a:pt x="1226370" y="414098"/>
                    </a:cubicBezTo>
                    <a:cubicBezTo>
                      <a:pt x="1205133" y="419408"/>
                      <a:pt x="1178584" y="435338"/>
                      <a:pt x="1152035" y="451266"/>
                    </a:cubicBezTo>
                    <a:cubicBezTo>
                      <a:pt x="1157344" y="456575"/>
                      <a:pt x="1167965" y="456575"/>
                      <a:pt x="1178584" y="461885"/>
                    </a:cubicBezTo>
                    <a:cubicBezTo>
                      <a:pt x="1167965" y="461885"/>
                      <a:pt x="1162656" y="467196"/>
                      <a:pt x="1157344" y="472506"/>
                    </a:cubicBezTo>
                    <a:cubicBezTo>
                      <a:pt x="1162656" y="477815"/>
                      <a:pt x="1157344" y="477815"/>
                      <a:pt x="1167965" y="477815"/>
                    </a:cubicBezTo>
                    <a:cubicBezTo>
                      <a:pt x="1183893" y="477815"/>
                      <a:pt x="1231680" y="451266"/>
                      <a:pt x="1268847" y="440647"/>
                    </a:cubicBezTo>
                    <a:cubicBezTo>
                      <a:pt x="1252919" y="451266"/>
                      <a:pt x="1231680" y="461885"/>
                      <a:pt x="1215752" y="477815"/>
                    </a:cubicBezTo>
                    <a:cubicBezTo>
                      <a:pt x="1221061" y="483124"/>
                      <a:pt x="1221061" y="488434"/>
                      <a:pt x="1226370" y="493743"/>
                    </a:cubicBezTo>
                    <a:lnTo>
                      <a:pt x="1258229" y="477815"/>
                    </a:lnTo>
                    <a:cubicBezTo>
                      <a:pt x="1226370" y="509673"/>
                      <a:pt x="1189203" y="546787"/>
                      <a:pt x="1157344" y="573336"/>
                    </a:cubicBezTo>
                    <a:cubicBezTo>
                      <a:pt x="1162656" y="578646"/>
                      <a:pt x="1167965" y="578646"/>
                      <a:pt x="1173274" y="578646"/>
                    </a:cubicBezTo>
                    <a:cubicBezTo>
                      <a:pt x="1157344" y="583955"/>
                      <a:pt x="1136107" y="594574"/>
                      <a:pt x="1120179" y="605192"/>
                    </a:cubicBezTo>
                    <a:cubicBezTo>
                      <a:pt x="1125488" y="610502"/>
                      <a:pt x="1130797" y="610502"/>
                      <a:pt x="1136107" y="605192"/>
                    </a:cubicBezTo>
                    <a:cubicBezTo>
                      <a:pt x="1130797" y="610502"/>
                      <a:pt x="1120179" y="621123"/>
                      <a:pt x="1109558" y="626432"/>
                    </a:cubicBezTo>
                    <a:cubicBezTo>
                      <a:pt x="1109558" y="626432"/>
                      <a:pt x="1104248" y="631741"/>
                      <a:pt x="1120179" y="631741"/>
                    </a:cubicBezTo>
                    <a:cubicBezTo>
                      <a:pt x="1130797" y="631741"/>
                      <a:pt x="1146726" y="621123"/>
                      <a:pt x="1157344" y="615813"/>
                    </a:cubicBezTo>
                    <a:cubicBezTo>
                      <a:pt x="929082" y="806959"/>
                      <a:pt x="610557" y="939702"/>
                      <a:pt x="403481" y="987434"/>
                    </a:cubicBezTo>
                    <a:cubicBezTo>
                      <a:pt x="382242" y="987434"/>
                      <a:pt x="371623" y="1024602"/>
                      <a:pt x="355695" y="1024602"/>
                    </a:cubicBezTo>
                    <a:cubicBezTo>
                      <a:pt x="318527" y="1029911"/>
                      <a:pt x="276050" y="1024602"/>
                      <a:pt x="254811" y="1056460"/>
                    </a:cubicBezTo>
                    <a:cubicBezTo>
                      <a:pt x="244192" y="1061770"/>
                      <a:pt x="228262" y="1061770"/>
                      <a:pt x="207078" y="1067079"/>
                    </a:cubicBezTo>
                    <a:lnTo>
                      <a:pt x="217697" y="1056460"/>
                    </a:lnTo>
                    <a:cubicBezTo>
                      <a:pt x="212387" y="1051151"/>
                      <a:pt x="207078" y="1051151"/>
                      <a:pt x="201768" y="1045842"/>
                    </a:cubicBezTo>
                    <a:lnTo>
                      <a:pt x="194651" y="1053404"/>
                    </a:lnTo>
                    <a:lnTo>
                      <a:pt x="187829" y="1041859"/>
                    </a:lnTo>
                    <a:cubicBezTo>
                      <a:pt x="184511" y="1037876"/>
                      <a:pt x="180529" y="1035221"/>
                      <a:pt x="175220" y="1035221"/>
                    </a:cubicBezTo>
                    <a:cubicBezTo>
                      <a:pt x="167255" y="1035221"/>
                      <a:pt x="157963" y="1043186"/>
                      <a:pt x="148671" y="1053805"/>
                    </a:cubicBezTo>
                    <a:lnTo>
                      <a:pt x="131493" y="1076138"/>
                    </a:lnTo>
                    <a:lnTo>
                      <a:pt x="132742" y="1061770"/>
                    </a:lnTo>
                    <a:lnTo>
                      <a:pt x="122124" y="1072388"/>
                    </a:lnTo>
                    <a:cubicBezTo>
                      <a:pt x="127433" y="1045842"/>
                      <a:pt x="148671" y="1056460"/>
                      <a:pt x="148671" y="1024602"/>
                    </a:cubicBezTo>
                    <a:cubicBezTo>
                      <a:pt x="143361" y="1029911"/>
                      <a:pt x="138052" y="1029911"/>
                      <a:pt x="127433" y="1029911"/>
                    </a:cubicBezTo>
                    <a:lnTo>
                      <a:pt x="120135" y="1032424"/>
                    </a:lnTo>
                    <a:lnTo>
                      <a:pt x="122124" y="1029911"/>
                    </a:lnTo>
                    <a:cubicBezTo>
                      <a:pt x="69026" y="998053"/>
                      <a:pt x="0" y="945011"/>
                      <a:pt x="0" y="891915"/>
                    </a:cubicBezTo>
                    <a:cubicBezTo>
                      <a:pt x="0" y="881294"/>
                      <a:pt x="21239" y="844127"/>
                      <a:pt x="26549" y="822889"/>
                    </a:cubicBezTo>
                    <a:cubicBezTo>
                      <a:pt x="26549" y="828199"/>
                      <a:pt x="26549" y="838817"/>
                      <a:pt x="37168" y="844127"/>
                    </a:cubicBezTo>
                    <a:cubicBezTo>
                      <a:pt x="37168" y="844127"/>
                      <a:pt x="42479" y="844127"/>
                      <a:pt x="42479" y="833508"/>
                    </a:cubicBezTo>
                    <a:cubicBezTo>
                      <a:pt x="42479" y="817580"/>
                      <a:pt x="26549" y="791031"/>
                      <a:pt x="26549" y="775103"/>
                    </a:cubicBezTo>
                    <a:cubicBezTo>
                      <a:pt x="26549" y="764482"/>
                      <a:pt x="42479" y="700767"/>
                      <a:pt x="47788" y="663600"/>
                    </a:cubicBezTo>
                    <a:cubicBezTo>
                      <a:pt x="95575" y="472506"/>
                      <a:pt x="180529" y="286667"/>
                      <a:pt x="249501" y="143306"/>
                    </a:cubicBezTo>
                    <a:cubicBezTo>
                      <a:pt x="254811" y="127378"/>
                      <a:pt x="270741" y="127378"/>
                      <a:pt x="281360" y="122068"/>
                    </a:cubicBezTo>
                    <a:cubicBezTo>
                      <a:pt x="281360" y="122068"/>
                      <a:pt x="286669" y="127378"/>
                      <a:pt x="291978" y="127378"/>
                    </a:cubicBezTo>
                    <a:lnTo>
                      <a:pt x="291978" y="137996"/>
                    </a:lnTo>
                    <a:cubicBezTo>
                      <a:pt x="281360" y="153927"/>
                      <a:pt x="276050" y="169855"/>
                      <a:pt x="265429" y="185785"/>
                    </a:cubicBezTo>
                    <a:lnTo>
                      <a:pt x="270741" y="207022"/>
                    </a:lnTo>
                    <a:cubicBezTo>
                      <a:pt x="313218" y="148617"/>
                      <a:pt x="302597" y="90264"/>
                      <a:pt x="366314" y="31856"/>
                    </a:cubicBezTo>
                    <a:cubicBezTo>
                      <a:pt x="366314" y="31856"/>
                      <a:pt x="361004" y="58405"/>
                      <a:pt x="376932" y="47787"/>
                    </a:cubicBezTo>
                    <a:cubicBezTo>
                      <a:pt x="371623" y="53096"/>
                      <a:pt x="371623" y="63715"/>
                      <a:pt x="376932" y="69024"/>
                    </a:cubicBezTo>
                    <a:cubicBezTo>
                      <a:pt x="387551" y="47787"/>
                      <a:pt x="403481" y="21238"/>
                      <a:pt x="414100" y="0"/>
                    </a:cubicBezTo>
                    <a:close/>
                    <a:moveTo>
                      <a:pt x="15930" y="870676"/>
                    </a:moveTo>
                    <a:lnTo>
                      <a:pt x="21239" y="902534"/>
                    </a:lnTo>
                    <a:cubicBezTo>
                      <a:pt x="21239" y="897225"/>
                      <a:pt x="26549" y="891915"/>
                      <a:pt x="26549" y="891915"/>
                    </a:cubicBezTo>
                    <a:lnTo>
                      <a:pt x="15930" y="870676"/>
                    </a:lnTo>
                    <a:close/>
                    <a:moveTo>
                      <a:pt x="222952" y="1035221"/>
                    </a:moveTo>
                    <a:cubicBezTo>
                      <a:pt x="217697" y="1035221"/>
                      <a:pt x="217697" y="1040532"/>
                      <a:pt x="217697" y="1045842"/>
                    </a:cubicBezTo>
                    <a:cubicBezTo>
                      <a:pt x="222952" y="1045842"/>
                      <a:pt x="228262" y="1035221"/>
                      <a:pt x="222952" y="1035221"/>
                    </a:cubicBezTo>
                    <a:close/>
                    <a:moveTo>
                      <a:pt x="238883" y="1040532"/>
                    </a:moveTo>
                    <a:cubicBezTo>
                      <a:pt x="238883" y="1045842"/>
                      <a:pt x="244192" y="1045842"/>
                      <a:pt x="244192" y="1040532"/>
                    </a:cubicBezTo>
                    <a:lnTo>
                      <a:pt x="238883" y="1040532"/>
                    </a:lnTo>
                    <a:close/>
                    <a:moveTo>
                      <a:pt x="971562" y="408789"/>
                    </a:moveTo>
                    <a:cubicBezTo>
                      <a:pt x="945013" y="408789"/>
                      <a:pt x="923773" y="414098"/>
                      <a:pt x="907845" y="419408"/>
                    </a:cubicBezTo>
                    <a:cubicBezTo>
                      <a:pt x="929082" y="419408"/>
                      <a:pt x="950322" y="414098"/>
                      <a:pt x="971562" y="408789"/>
                    </a:cubicBezTo>
                    <a:close/>
                    <a:moveTo>
                      <a:pt x="1162656" y="562715"/>
                    </a:moveTo>
                    <a:cubicBezTo>
                      <a:pt x="1146726" y="568025"/>
                      <a:pt x="1130797" y="568025"/>
                      <a:pt x="1130797" y="573336"/>
                    </a:cubicBezTo>
                    <a:lnTo>
                      <a:pt x="1162656" y="562715"/>
                    </a:ln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D4583F9-D249-B9F9-EE62-510505D4CABD}"/>
                </a:ext>
              </a:extLst>
            </p:cNvPr>
            <p:cNvGrpSpPr/>
            <p:nvPr/>
          </p:nvGrpSpPr>
          <p:grpSpPr>
            <a:xfrm>
              <a:off x="8345728" y="4084697"/>
              <a:ext cx="792242" cy="2578043"/>
              <a:chOff x="8386599" y="4314386"/>
              <a:chExt cx="642158" cy="2089653"/>
            </a:xfrm>
            <a:grpFill/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76BAF520-21AC-156E-A138-5428459F08FC}"/>
                  </a:ext>
                </a:extLst>
              </p:cNvPr>
              <p:cNvSpPr/>
              <p:nvPr/>
            </p:nvSpPr>
            <p:spPr>
              <a:xfrm>
                <a:off x="8443370" y="4314386"/>
                <a:ext cx="581838" cy="390269"/>
              </a:xfrm>
              <a:custGeom>
                <a:avLst/>
                <a:gdLst>
                  <a:gd name="connsiteX0" fmla="*/ 751344 w 832583"/>
                  <a:gd name="connsiteY0" fmla="*/ 0 h 558457"/>
                  <a:gd name="connsiteX1" fmla="*/ 786885 w 832583"/>
                  <a:gd name="connsiteY1" fmla="*/ 5077 h 558457"/>
                  <a:gd name="connsiteX2" fmla="*/ 766577 w 832583"/>
                  <a:gd name="connsiteY2" fmla="*/ 15232 h 558457"/>
                  <a:gd name="connsiteX3" fmla="*/ 817349 w 832583"/>
                  <a:gd name="connsiteY3" fmla="*/ 30465 h 558457"/>
                  <a:gd name="connsiteX4" fmla="*/ 781808 w 832583"/>
                  <a:gd name="connsiteY4" fmla="*/ 60927 h 558457"/>
                  <a:gd name="connsiteX5" fmla="*/ 832583 w 832583"/>
                  <a:gd name="connsiteY5" fmla="*/ 60927 h 558457"/>
                  <a:gd name="connsiteX6" fmla="*/ 776731 w 832583"/>
                  <a:gd name="connsiteY6" fmla="*/ 101548 h 558457"/>
                  <a:gd name="connsiteX7" fmla="*/ 797041 w 832583"/>
                  <a:gd name="connsiteY7" fmla="*/ 101548 h 558457"/>
                  <a:gd name="connsiteX8" fmla="*/ 695494 w 832583"/>
                  <a:gd name="connsiteY8" fmla="*/ 182785 h 558457"/>
                  <a:gd name="connsiteX9" fmla="*/ 527940 w 832583"/>
                  <a:gd name="connsiteY9" fmla="*/ 294487 h 558457"/>
                  <a:gd name="connsiteX10" fmla="*/ 76109 w 832583"/>
                  <a:gd name="connsiteY10" fmla="*/ 558457 h 558457"/>
                  <a:gd name="connsiteX11" fmla="*/ 65954 w 832583"/>
                  <a:gd name="connsiteY11" fmla="*/ 543224 h 558457"/>
                  <a:gd name="connsiteX12" fmla="*/ 20310 w 832583"/>
                  <a:gd name="connsiteY12" fmla="*/ 558457 h 558457"/>
                  <a:gd name="connsiteX13" fmla="*/ 40618 w 832583"/>
                  <a:gd name="connsiteY13" fmla="*/ 533069 h 558457"/>
                  <a:gd name="connsiteX14" fmla="*/ 30464 w 832583"/>
                  <a:gd name="connsiteY14" fmla="*/ 527992 h 558457"/>
                  <a:gd name="connsiteX15" fmla="*/ 60877 w 832583"/>
                  <a:gd name="connsiteY15" fmla="*/ 477220 h 558457"/>
                  <a:gd name="connsiteX16" fmla="*/ 0 w 832583"/>
                  <a:gd name="connsiteY16" fmla="*/ 522915 h 558457"/>
                  <a:gd name="connsiteX17" fmla="*/ 15231 w 832583"/>
                  <a:gd name="connsiteY17" fmla="*/ 477220 h 558457"/>
                  <a:gd name="connsiteX18" fmla="*/ 5077 w 832583"/>
                  <a:gd name="connsiteY18" fmla="*/ 456909 h 558457"/>
                  <a:gd name="connsiteX19" fmla="*/ 60877 w 832583"/>
                  <a:gd name="connsiteY19" fmla="*/ 370647 h 558457"/>
                  <a:gd name="connsiteX20" fmla="*/ 751344 w 832583"/>
                  <a:gd name="connsiteY20" fmla="*/ 0 h 558457"/>
                  <a:gd name="connsiteX21" fmla="*/ 121806 w 832583"/>
                  <a:gd name="connsiteY21" fmla="*/ 517838 h 558457"/>
                  <a:gd name="connsiteX22" fmla="*/ 101496 w 832583"/>
                  <a:gd name="connsiteY22" fmla="*/ 527992 h 558457"/>
                  <a:gd name="connsiteX23" fmla="*/ 121806 w 832583"/>
                  <a:gd name="connsiteY23" fmla="*/ 517838 h 558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832583" h="558457">
                    <a:moveTo>
                      <a:pt x="751344" y="0"/>
                    </a:moveTo>
                    <a:lnTo>
                      <a:pt x="786885" y="5077"/>
                    </a:lnTo>
                    <a:cubicBezTo>
                      <a:pt x="781808" y="10155"/>
                      <a:pt x="771654" y="10155"/>
                      <a:pt x="766577" y="15232"/>
                    </a:cubicBezTo>
                    <a:cubicBezTo>
                      <a:pt x="786885" y="30465"/>
                      <a:pt x="791962" y="30465"/>
                      <a:pt x="817349" y="30465"/>
                    </a:cubicBezTo>
                    <a:cubicBezTo>
                      <a:pt x="817349" y="50773"/>
                      <a:pt x="791962" y="40619"/>
                      <a:pt x="781808" y="60927"/>
                    </a:cubicBezTo>
                    <a:cubicBezTo>
                      <a:pt x="786885" y="66006"/>
                      <a:pt x="797041" y="66006"/>
                      <a:pt x="832583" y="60927"/>
                    </a:cubicBezTo>
                    <a:cubicBezTo>
                      <a:pt x="817349" y="71083"/>
                      <a:pt x="797041" y="81238"/>
                      <a:pt x="776731" y="101548"/>
                    </a:cubicBezTo>
                    <a:cubicBezTo>
                      <a:pt x="781808" y="106625"/>
                      <a:pt x="791962" y="106625"/>
                      <a:pt x="797041" y="101548"/>
                    </a:cubicBezTo>
                    <a:cubicBezTo>
                      <a:pt x="766577" y="121856"/>
                      <a:pt x="731035" y="157398"/>
                      <a:pt x="695494" y="182785"/>
                    </a:cubicBezTo>
                    <a:cubicBezTo>
                      <a:pt x="639642" y="223404"/>
                      <a:pt x="578715" y="253868"/>
                      <a:pt x="527940" y="294487"/>
                    </a:cubicBezTo>
                    <a:cubicBezTo>
                      <a:pt x="507632" y="304641"/>
                      <a:pt x="162425" y="558457"/>
                      <a:pt x="76109" y="558457"/>
                    </a:cubicBezTo>
                    <a:cubicBezTo>
                      <a:pt x="65954" y="558457"/>
                      <a:pt x="71032" y="548303"/>
                      <a:pt x="65954" y="543224"/>
                    </a:cubicBezTo>
                    <a:cubicBezTo>
                      <a:pt x="55800" y="548303"/>
                      <a:pt x="40618" y="553380"/>
                      <a:pt x="20310" y="558457"/>
                    </a:cubicBezTo>
                    <a:cubicBezTo>
                      <a:pt x="25387" y="548303"/>
                      <a:pt x="40618" y="548303"/>
                      <a:pt x="40618" y="533069"/>
                    </a:cubicBezTo>
                    <a:cubicBezTo>
                      <a:pt x="40618" y="522915"/>
                      <a:pt x="30464" y="538147"/>
                      <a:pt x="30464" y="527992"/>
                    </a:cubicBezTo>
                    <a:cubicBezTo>
                      <a:pt x="30464" y="507684"/>
                      <a:pt x="71032" y="502605"/>
                      <a:pt x="60877" y="477220"/>
                    </a:cubicBezTo>
                    <a:lnTo>
                      <a:pt x="0" y="522915"/>
                    </a:lnTo>
                    <a:cubicBezTo>
                      <a:pt x="5077" y="507684"/>
                      <a:pt x="15231" y="492451"/>
                      <a:pt x="15231" y="477220"/>
                    </a:cubicBezTo>
                    <a:cubicBezTo>
                      <a:pt x="15231" y="467064"/>
                      <a:pt x="5077" y="467064"/>
                      <a:pt x="5077" y="456909"/>
                    </a:cubicBezTo>
                    <a:cubicBezTo>
                      <a:pt x="5077" y="431524"/>
                      <a:pt x="30464" y="395983"/>
                      <a:pt x="60877" y="370647"/>
                    </a:cubicBezTo>
                    <a:cubicBezTo>
                      <a:pt x="258893" y="172629"/>
                      <a:pt x="548251" y="40619"/>
                      <a:pt x="751344" y="0"/>
                    </a:cubicBezTo>
                    <a:close/>
                    <a:moveTo>
                      <a:pt x="121806" y="517838"/>
                    </a:moveTo>
                    <a:cubicBezTo>
                      <a:pt x="116727" y="517838"/>
                      <a:pt x="106573" y="522915"/>
                      <a:pt x="101496" y="527992"/>
                    </a:cubicBezTo>
                    <a:cubicBezTo>
                      <a:pt x="111650" y="522915"/>
                      <a:pt x="121806" y="522915"/>
                      <a:pt x="121806" y="517838"/>
                    </a:cubicBez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3AA34EEF-4D39-2A35-36C2-ACF4C6DF2439}"/>
                  </a:ext>
                </a:extLst>
              </p:cNvPr>
              <p:cNvSpPr/>
              <p:nvPr/>
            </p:nvSpPr>
            <p:spPr>
              <a:xfrm>
                <a:off x="8386599" y="4477396"/>
                <a:ext cx="642158" cy="1926643"/>
              </a:xfrm>
              <a:custGeom>
                <a:avLst/>
                <a:gdLst>
                  <a:gd name="connsiteX0" fmla="*/ 786885 w 918897"/>
                  <a:gd name="connsiteY0" fmla="*/ 299 h 2756936"/>
                  <a:gd name="connsiteX1" fmla="*/ 812272 w 918897"/>
                  <a:gd name="connsiteY1" fmla="*/ 5376 h 2756936"/>
                  <a:gd name="connsiteX2" fmla="*/ 797039 w 918897"/>
                  <a:gd name="connsiteY2" fmla="*/ 15530 h 2756936"/>
                  <a:gd name="connsiteX3" fmla="*/ 802118 w 918897"/>
                  <a:gd name="connsiteY3" fmla="*/ 30763 h 2756936"/>
                  <a:gd name="connsiteX4" fmla="*/ 827503 w 918897"/>
                  <a:gd name="connsiteY4" fmla="*/ 15530 h 2756936"/>
                  <a:gd name="connsiteX5" fmla="*/ 837660 w 918897"/>
                  <a:gd name="connsiteY5" fmla="*/ 20609 h 2756936"/>
                  <a:gd name="connsiteX6" fmla="*/ 822426 w 918897"/>
                  <a:gd name="connsiteY6" fmla="*/ 66305 h 2756936"/>
                  <a:gd name="connsiteX7" fmla="*/ 827503 w 918897"/>
                  <a:gd name="connsiteY7" fmla="*/ 91690 h 2756936"/>
                  <a:gd name="connsiteX8" fmla="*/ 883355 w 918897"/>
                  <a:gd name="connsiteY8" fmla="*/ 299 h 2756936"/>
                  <a:gd name="connsiteX9" fmla="*/ 873199 w 918897"/>
                  <a:gd name="connsiteY9" fmla="*/ 30763 h 2756936"/>
                  <a:gd name="connsiteX10" fmla="*/ 893509 w 918897"/>
                  <a:gd name="connsiteY10" fmla="*/ 45994 h 2756936"/>
                  <a:gd name="connsiteX11" fmla="*/ 893509 w 918897"/>
                  <a:gd name="connsiteY11" fmla="*/ 96769 h 2756936"/>
                  <a:gd name="connsiteX12" fmla="*/ 918897 w 918897"/>
                  <a:gd name="connsiteY12" fmla="*/ 30763 h 2756936"/>
                  <a:gd name="connsiteX13" fmla="*/ 918897 w 918897"/>
                  <a:gd name="connsiteY13" fmla="*/ 137388 h 2756936"/>
                  <a:gd name="connsiteX14" fmla="*/ 868122 w 918897"/>
                  <a:gd name="connsiteY14" fmla="*/ 716101 h 2756936"/>
                  <a:gd name="connsiteX15" fmla="*/ 827503 w 918897"/>
                  <a:gd name="connsiteY15" fmla="*/ 1898968 h 2756936"/>
                  <a:gd name="connsiteX16" fmla="*/ 807195 w 918897"/>
                  <a:gd name="connsiteY16" fmla="*/ 1543607 h 2756936"/>
                  <a:gd name="connsiteX17" fmla="*/ 807195 w 918897"/>
                  <a:gd name="connsiteY17" fmla="*/ 2115768 h 2756936"/>
                  <a:gd name="connsiteX18" fmla="*/ 802118 w 918897"/>
                  <a:gd name="connsiteY18" fmla="*/ 2076675 h 2756936"/>
                  <a:gd name="connsiteX19" fmla="*/ 797039 w 918897"/>
                  <a:gd name="connsiteY19" fmla="*/ 2041134 h 2756936"/>
                  <a:gd name="connsiteX20" fmla="*/ 781808 w 918897"/>
                  <a:gd name="connsiteY20" fmla="*/ 2056365 h 2756936"/>
                  <a:gd name="connsiteX21" fmla="*/ 776731 w 918897"/>
                  <a:gd name="connsiteY21" fmla="*/ 2152836 h 2756936"/>
                  <a:gd name="connsiteX22" fmla="*/ 771654 w 918897"/>
                  <a:gd name="connsiteY22" fmla="*/ 2173146 h 2756936"/>
                  <a:gd name="connsiteX23" fmla="*/ 776731 w 918897"/>
                  <a:gd name="connsiteY23" fmla="*/ 2244177 h 2756936"/>
                  <a:gd name="connsiteX24" fmla="*/ 766577 w 918897"/>
                  <a:gd name="connsiteY24" fmla="*/ 2178172 h 2756936"/>
                  <a:gd name="connsiteX25" fmla="*/ 761498 w 918897"/>
                  <a:gd name="connsiteY25" fmla="*/ 2198480 h 2756936"/>
                  <a:gd name="connsiteX26" fmla="*/ 781808 w 918897"/>
                  <a:gd name="connsiteY26" fmla="*/ 2513276 h 2756936"/>
                  <a:gd name="connsiteX27" fmla="*/ 756420 w 918897"/>
                  <a:gd name="connsiteY27" fmla="*/ 2340646 h 2756936"/>
                  <a:gd name="connsiteX28" fmla="*/ 751343 w 918897"/>
                  <a:gd name="connsiteY28" fmla="*/ 2381264 h 2756936"/>
                  <a:gd name="connsiteX29" fmla="*/ 791962 w 918897"/>
                  <a:gd name="connsiteY29" fmla="*/ 2756936 h 2756936"/>
                  <a:gd name="connsiteX30" fmla="*/ 776731 w 918897"/>
                  <a:gd name="connsiteY30" fmla="*/ 2701086 h 2756936"/>
                  <a:gd name="connsiteX31" fmla="*/ 644719 w 918897"/>
                  <a:gd name="connsiteY31" fmla="*/ 1746699 h 2756936"/>
                  <a:gd name="connsiteX32" fmla="*/ 619334 w 918897"/>
                  <a:gd name="connsiteY32" fmla="*/ 1335486 h 2756936"/>
                  <a:gd name="connsiteX33" fmla="*/ 599023 w 918897"/>
                  <a:gd name="connsiteY33" fmla="*/ 853190 h 2756936"/>
                  <a:gd name="connsiteX34" fmla="*/ 131960 w 918897"/>
                  <a:gd name="connsiteY34" fmla="*/ 1264403 h 2756936"/>
                  <a:gd name="connsiteX35" fmla="*/ 86314 w 918897"/>
                  <a:gd name="connsiteY35" fmla="*/ 1254249 h 2756936"/>
                  <a:gd name="connsiteX36" fmla="*/ 55850 w 918897"/>
                  <a:gd name="connsiteY36" fmla="*/ 1269480 h 2756936"/>
                  <a:gd name="connsiteX37" fmla="*/ 35541 w 918897"/>
                  <a:gd name="connsiteY37" fmla="*/ 1259326 h 2756936"/>
                  <a:gd name="connsiteX38" fmla="*/ 66006 w 918897"/>
                  <a:gd name="connsiteY38" fmla="*/ 1233939 h 2756936"/>
                  <a:gd name="connsiteX39" fmla="*/ 45695 w 918897"/>
                  <a:gd name="connsiteY39" fmla="*/ 1228862 h 2756936"/>
                  <a:gd name="connsiteX40" fmla="*/ 86314 w 918897"/>
                  <a:gd name="connsiteY40" fmla="*/ 1157779 h 2756936"/>
                  <a:gd name="connsiteX41" fmla="*/ 10154 w 918897"/>
                  <a:gd name="connsiteY41" fmla="*/ 1223784 h 2756936"/>
                  <a:gd name="connsiteX42" fmla="*/ 5077 w 918897"/>
                  <a:gd name="connsiteY42" fmla="*/ 1203474 h 2756936"/>
                  <a:gd name="connsiteX43" fmla="*/ 15231 w 918897"/>
                  <a:gd name="connsiteY43" fmla="*/ 1178089 h 2756936"/>
                  <a:gd name="connsiteX44" fmla="*/ 0 w 918897"/>
                  <a:gd name="connsiteY44" fmla="*/ 1112083 h 2756936"/>
                  <a:gd name="connsiteX45" fmla="*/ 20308 w 918897"/>
                  <a:gd name="connsiteY45" fmla="*/ 1076541 h 2756936"/>
                  <a:gd name="connsiteX46" fmla="*/ 203043 w 918897"/>
                  <a:gd name="connsiteY46" fmla="*/ 883654 h 2756936"/>
                  <a:gd name="connsiteX47" fmla="*/ 304589 w 918897"/>
                  <a:gd name="connsiteY47" fmla="*/ 812571 h 2756936"/>
                  <a:gd name="connsiteX48" fmla="*/ 604100 w 918897"/>
                  <a:gd name="connsiteY48" fmla="*/ 645020 h 2756936"/>
                  <a:gd name="connsiteX49" fmla="*/ 614257 w 918897"/>
                  <a:gd name="connsiteY49" fmla="*/ 579014 h 2756936"/>
                  <a:gd name="connsiteX50" fmla="*/ 609177 w 918897"/>
                  <a:gd name="connsiteY50" fmla="*/ 558704 h 2756936"/>
                  <a:gd name="connsiteX51" fmla="*/ 269047 w 918897"/>
                  <a:gd name="connsiteY51" fmla="*/ 807494 h 2756936"/>
                  <a:gd name="connsiteX52" fmla="*/ 284280 w 918897"/>
                  <a:gd name="connsiteY52" fmla="*/ 782107 h 2756936"/>
                  <a:gd name="connsiteX53" fmla="*/ 324899 w 918897"/>
                  <a:gd name="connsiteY53" fmla="*/ 736411 h 2756936"/>
                  <a:gd name="connsiteX54" fmla="*/ 233506 w 918897"/>
                  <a:gd name="connsiteY54" fmla="*/ 787184 h 2756936"/>
                  <a:gd name="connsiteX55" fmla="*/ 248739 w 918897"/>
                  <a:gd name="connsiteY55" fmla="*/ 761799 h 2756936"/>
                  <a:gd name="connsiteX56" fmla="*/ 304589 w 918897"/>
                  <a:gd name="connsiteY56" fmla="*/ 700870 h 2756936"/>
                  <a:gd name="connsiteX57" fmla="*/ 243662 w 918897"/>
                  <a:gd name="connsiteY57" fmla="*/ 751642 h 2756936"/>
                  <a:gd name="connsiteX58" fmla="*/ 279203 w 918897"/>
                  <a:gd name="connsiteY58" fmla="*/ 711024 h 2756936"/>
                  <a:gd name="connsiteX59" fmla="*/ 263970 w 918897"/>
                  <a:gd name="connsiteY59" fmla="*/ 695793 h 2756936"/>
                  <a:gd name="connsiteX60" fmla="*/ 253816 w 918897"/>
                  <a:gd name="connsiteY60" fmla="*/ 711024 h 2756936"/>
                  <a:gd name="connsiteX61" fmla="*/ 243662 w 918897"/>
                  <a:gd name="connsiteY61" fmla="*/ 721180 h 2756936"/>
                  <a:gd name="connsiteX62" fmla="*/ 233506 w 918897"/>
                  <a:gd name="connsiteY62" fmla="*/ 665328 h 2756936"/>
                  <a:gd name="connsiteX63" fmla="*/ 197964 w 918897"/>
                  <a:gd name="connsiteY63" fmla="*/ 746565 h 2756936"/>
                  <a:gd name="connsiteX64" fmla="*/ 213197 w 918897"/>
                  <a:gd name="connsiteY64" fmla="*/ 685638 h 2756936"/>
                  <a:gd name="connsiteX65" fmla="*/ 203043 w 918897"/>
                  <a:gd name="connsiteY65" fmla="*/ 665328 h 2756936"/>
                  <a:gd name="connsiteX66" fmla="*/ 182733 w 918897"/>
                  <a:gd name="connsiteY66" fmla="*/ 716101 h 2756936"/>
                  <a:gd name="connsiteX67" fmla="*/ 406136 w 918897"/>
                  <a:gd name="connsiteY67" fmla="*/ 259192 h 2756936"/>
                  <a:gd name="connsiteX68" fmla="*/ 421367 w 918897"/>
                  <a:gd name="connsiteY68" fmla="*/ 243961 h 2756936"/>
                  <a:gd name="connsiteX69" fmla="*/ 401059 w 918897"/>
                  <a:gd name="connsiteY69" fmla="*/ 294733 h 2756936"/>
                  <a:gd name="connsiteX70" fmla="*/ 411213 w 918897"/>
                  <a:gd name="connsiteY70" fmla="*/ 284579 h 2756936"/>
                  <a:gd name="connsiteX71" fmla="*/ 390903 w 918897"/>
                  <a:gd name="connsiteY71" fmla="*/ 345506 h 2756936"/>
                  <a:gd name="connsiteX72" fmla="*/ 420733 w 918897"/>
                  <a:gd name="connsiteY72" fmla="*/ 297273 h 2756936"/>
                  <a:gd name="connsiteX73" fmla="*/ 426300 w 918897"/>
                  <a:gd name="connsiteY73" fmla="*/ 286954 h 2756936"/>
                  <a:gd name="connsiteX74" fmla="*/ 423906 w 918897"/>
                  <a:gd name="connsiteY74" fmla="*/ 294734 h 2756936"/>
                  <a:gd name="connsiteX75" fmla="*/ 426444 w 918897"/>
                  <a:gd name="connsiteY75" fmla="*/ 315044 h 2756936"/>
                  <a:gd name="connsiteX76" fmla="*/ 538097 w 918897"/>
                  <a:gd name="connsiteY76" fmla="*/ 249038 h 2756936"/>
                  <a:gd name="connsiteX77" fmla="*/ 527992 w 918897"/>
                  <a:gd name="connsiteY77" fmla="*/ 259192 h 2756936"/>
                  <a:gd name="connsiteX78" fmla="*/ 543174 w 918897"/>
                  <a:gd name="connsiteY78" fmla="*/ 264269 h 2756936"/>
                  <a:gd name="connsiteX79" fmla="*/ 609177 w 918897"/>
                  <a:gd name="connsiteY79" fmla="*/ 249038 h 2756936"/>
                  <a:gd name="connsiteX80" fmla="*/ 548251 w 918897"/>
                  <a:gd name="connsiteY80" fmla="*/ 289656 h 2756936"/>
                  <a:gd name="connsiteX81" fmla="*/ 553328 w 918897"/>
                  <a:gd name="connsiteY81" fmla="*/ 299810 h 2756936"/>
                  <a:gd name="connsiteX82" fmla="*/ 614257 w 918897"/>
                  <a:gd name="connsiteY82" fmla="*/ 269346 h 2756936"/>
                  <a:gd name="connsiteX83" fmla="*/ 380749 w 918897"/>
                  <a:gd name="connsiteY83" fmla="*/ 457208 h 2756936"/>
                  <a:gd name="connsiteX84" fmla="*/ 361469 w 918897"/>
                  <a:gd name="connsiteY84" fmla="*/ 490750 h 2756936"/>
                  <a:gd name="connsiteX85" fmla="*/ 370595 w 918897"/>
                  <a:gd name="connsiteY85" fmla="*/ 467364 h 2756936"/>
                  <a:gd name="connsiteX86" fmla="*/ 360365 w 918897"/>
                  <a:gd name="connsiteY86" fmla="*/ 492671 h 2756936"/>
                  <a:gd name="connsiteX87" fmla="*/ 356949 w 918897"/>
                  <a:gd name="connsiteY87" fmla="*/ 498612 h 2756936"/>
                  <a:gd name="connsiteX88" fmla="*/ 319822 w 918897"/>
                  <a:gd name="connsiteY88" fmla="*/ 639941 h 2756936"/>
                  <a:gd name="connsiteX89" fmla="*/ 324899 w 918897"/>
                  <a:gd name="connsiteY89" fmla="*/ 660251 h 2756936"/>
                  <a:gd name="connsiteX90" fmla="*/ 456902 w 918897"/>
                  <a:gd name="connsiteY90" fmla="*/ 550479 h 2756936"/>
                  <a:gd name="connsiteX91" fmla="*/ 540674 w 918897"/>
                  <a:gd name="connsiteY91" fmla="*/ 488049 h 2756936"/>
                  <a:gd name="connsiteX92" fmla="*/ 533017 w 918897"/>
                  <a:gd name="connsiteY92" fmla="*/ 507982 h 2756936"/>
                  <a:gd name="connsiteX93" fmla="*/ 624411 w 918897"/>
                  <a:gd name="connsiteY93" fmla="*/ 416589 h 2756936"/>
                  <a:gd name="connsiteX94" fmla="*/ 634565 w 918897"/>
                  <a:gd name="connsiteY94" fmla="*/ 320121 h 2756936"/>
                  <a:gd name="connsiteX95" fmla="*/ 644719 w 918897"/>
                  <a:gd name="connsiteY95" fmla="*/ 254115 h 2756936"/>
                  <a:gd name="connsiteX96" fmla="*/ 680260 w 918897"/>
                  <a:gd name="connsiteY96" fmla="*/ 91690 h 2756936"/>
                  <a:gd name="connsiteX97" fmla="*/ 725958 w 918897"/>
                  <a:gd name="connsiteY97" fmla="*/ 15530 h 2756936"/>
                  <a:gd name="connsiteX98" fmla="*/ 786885 w 918897"/>
                  <a:gd name="connsiteY98" fmla="*/ 299 h 2756936"/>
                  <a:gd name="connsiteX99" fmla="*/ 746266 w 918897"/>
                  <a:gd name="connsiteY99" fmla="*/ 30763 h 2756936"/>
                  <a:gd name="connsiteX100" fmla="*/ 741189 w 918897"/>
                  <a:gd name="connsiteY100" fmla="*/ 45994 h 2756936"/>
                  <a:gd name="connsiteX101" fmla="*/ 761498 w 918897"/>
                  <a:gd name="connsiteY101" fmla="*/ 30763 h 2756936"/>
                  <a:gd name="connsiteX102" fmla="*/ 746266 w 918897"/>
                  <a:gd name="connsiteY102" fmla="*/ 30763 h 2756936"/>
                  <a:gd name="connsiteX103" fmla="*/ 527992 w 918897"/>
                  <a:gd name="connsiteY103" fmla="*/ 507982 h 2756936"/>
                  <a:gd name="connsiteX104" fmla="*/ 512760 w 918897"/>
                  <a:gd name="connsiteY104" fmla="*/ 518136 h 2756936"/>
                  <a:gd name="connsiteX105" fmla="*/ 527992 w 918897"/>
                  <a:gd name="connsiteY105" fmla="*/ 507982 h 2756936"/>
                  <a:gd name="connsiteX106" fmla="*/ 507683 w 918897"/>
                  <a:gd name="connsiteY106" fmla="*/ 523214 h 2756936"/>
                  <a:gd name="connsiteX107" fmla="*/ 492450 w 918897"/>
                  <a:gd name="connsiteY107" fmla="*/ 533368 h 2756936"/>
                  <a:gd name="connsiteX108" fmla="*/ 507683 w 918897"/>
                  <a:gd name="connsiteY108" fmla="*/ 523214 h 2756936"/>
                  <a:gd name="connsiteX109" fmla="*/ 487373 w 918897"/>
                  <a:gd name="connsiteY109" fmla="*/ 538445 h 2756936"/>
                  <a:gd name="connsiteX110" fmla="*/ 431523 w 918897"/>
                  <a:gd name="connsiteY110" fmla="*/ 579014 h 2756936"/>
                  <a:gd name="connsiteX111" fmla="*/ 487373 w 918897"/>
                  <a:gd name="connsiteY111" fmla="*/ 538445 h 2756936"/>
                  <a:gd name="connsiteX112" fmla="*/ 426444 w 918897"/>
                  <a:gd name="connsiteY112" fmla="*/ 584091 h 2756936"/>
                  <a:gd name="connsiteX113" fmla="*/ 406136 w 918897"/>
                  <a:gd name="connsiteY113" fmla="*/ 599322 h 2756936"/>
                  <a:gd name="connsiteX114" fmla="*/ 426444 w 918897"/>
                  <a:gd name="connsiteY114" fmla="*/ 584091 h 2756936"/>
                  <a:gd name="connsiteX115" fmla="*/ 401059 w 918897"/>
                  <a:gd name="connsiteY115" fmla="*/ 604399 h 2756936"/>
                  <a:gd name="connsiteX116" fmla="*/ 385826 w 918897"/>
                  <a:gd name="connsiteY116" fmla="*/ 614555 h 2756936"/>
                  <a:gd name="connsiteX117" fmla="*/ 401059 w 918897"/>
                  <a:gd name="connsiteY117" fmla="*/ 604399 h 2756936"/>
                  <a:gd name="connsiteX118" fmla="*/ 345207 w 918897"/>
                  <a:gd name="connsiteY118" fmla="*/ 528291 h 2756936"/>
                  <a:gd name="connsiteX119" fmla="*/ 340130 w 918897"/>
                  <a:gd name="connsiteY119" fmla="*/ 553627 h 2756936"/>
                  <a:gd name="connsiteX120" fmla="*/ 345207 w 918897"/>
                  <a:gd name="connsiteY120" fmla="*/ 528291 h 2756936"/>
                  <a:gd name="connsiteX121" fmla="*/ 329976 w 918897"/>
                  <a:gd name="connsiteY121" fmla="*/ 573937 h 2756936"/>
                  <a:gd name="connsiteX122" fmla="*/ 324899 w 918897"/>
                  <a:gd name="connsiteY122" fmla="*/ 599322 h 2756936"/>
                  <a:gd name="connsiteX123" fmla="*/ 329976 w 918897"/>
                  <a:gd name="connsiteY123" fmla="*/ 573937 h 2756936"/>
                  <a:gd name="connsiteX124" fmla="*/ 248739 w 918897"/>
                  <a:gd name="connsiteY124" fmla="*/ 629787 h 2756936"/>
                  <a:gd name="connsiteX125" fmla="*/ 243662 w 918897"/>
                  <a:gd name="connsiteY125" fmla="*/ 655174 h 2756936"/>
                  <a:gd name="connsiteX126" fmla="*/ 248739 w 918897"/>
                  <a:gd name="connsiteY126" fmla="*/ 629787 h 2756936"/>
                  <a:gd name="connsiteX127" fmla="*/ 142114 w 918897"/>
                  <a:gd name="connsiteY127" fmla="*/ 1208553 h 2756936"/>
                  <a:gd name="connsiteX128" fmla="*/ 111701 w 918897"/>
                  <a:gd name="connsiteY128" fmla="*/ 1233939 h 2756936"/>
                  <a:gd name="connsiteX129" fmla="*/ 162423 w 918897"/>
                  <a:gd name="connsiteY129" fmla="*/ 1208553 h 2756936"/>
                  <a:gd name="connsiteX130" fmla="*/ 142114 w 918897"/>
                  <a:gd name="connsiteY130" fmla="*/ 1208553 h 275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</a:cxnLst>
                <a:rect l="l" t="t" r="r" b="b"/>
                <a:pathLst>
                  <a:path w="918897" h="2756936">
                    <a:moveTo>
                      <a:pt x="786885" y="299"/>
                    </a:moveTo>
                    <a:lnTo>
                      <a:pt x="812272" y="5376"/>
                    </a:lnTo>
                    <a:cubicBezTo>
                      <a:pt x="807195" y="10453"/>
                      <a:pt x="802118" y="10453"/>
                      <a:pt x="797039" y="15530"/>
                    </a:cubicBezTo>
                    <a:cubicBezTo>
                      <a:pt x="797039" y="20609"/>
                      <a:pt x="797039" y="25686"/>
                      <a:pt x="802118" y="30763"/>
                    </a:cubicBezTo>
                    <a:cubicBezTo>
                      <a:pt x="807195" y="25686"/>
                      <a:pt x="817349" y="20609"/>
                      <a:pt x="827503" y="15530"/>
                    </a:cubicBezTo>
                    <a:cubicBezTo>
                      <a:pt x="827503" y="15530"/>
                      <a:pt x="832581" y="20609"/>
                      <a:pt x="837660" y="20609"/>
                    </a:cubicBezTo>
                    <a:cubicBezTo>
                      <a:pt x="827503" y="30763"/>
                      <a:pt x="832581" y="51071"/>
                      <a:pt x="822426" y="66305"/>
                    </a:cubicBezTo>
                    <a:lnTo>
                      <a:pt x="827503" y="91690"/>
                    </a:lnTo>
                    <a:cubicBezTo>
                      <a:pt x="852891" y="56150"/>
                      <a:pt x="822426" y="-4778"/>
                      <a:pt x="883355" y="299"/>
                    </a:cubicBezTo>
                    <a:cubicBezTo>
                      <a:pt x="878278" y="10453"/>
                      <a:pt x="873199" y="15530"/>
                      <a:pt x="873199" y="30763"/>
                    </a:cubicBezTo>
                    <a:cubicBezTo>
                      <a:pt x="873199" y="40917"/>
                      <a:pt x="883355" y="40917"/>
                      <a:pt x="893509" y="45994"/>
                    </a:cubicBezTo>
                    <a:lnTo>
                      <a:pt x="893509" y="96769"/>
                    </a:lnTo>
                    <a:cubicBezTo>
                      <a:pt x="898586" y="81536"/>
                      <a:pt x="893509" y="40917"/>
                      <a:pt x="918897" y="30763"/>
                    </a:cubicBezTo>
                    <a:lnTo>
                      <a:pt x="918897" y="137388"/>
                    </a:lnTo>
                    <a:lnTo>
                      <a:pt x="868122" y="716101"/>
                    </a:lnTo>
                    <a:lnTo>
                      <a:pt x="827503" y="1898968"/>
                    </a:lnTo>
                    <a:lnTo>
                      <a:pt x="807195" y="1543607"/>
                    </a:lnTo>
                    <a:lnTo>
                      <a:pt x="807195" y="2115768"/>
                    </a:lnTo>
                    <a:lnTo>
                      <a:pt x="802118" y="2076675"/>
                    </a:lnTo>
                    <a:lnTo>
                      <a:pt x="797039" y="2041134"/>
                    </a:lnTo>
                    <a:lnTo>
                      <a:pt x="781808" y="2056365"/>
                    </a:lnTo>
                    <a:cubicBezTo>
                      <a:pt x="776731" y="2086830"/>
                      <a:pt x="776731" y="2122371"/>
                      <a:pt x="776731" y="2152836"/>
                    </a:cubicBezTo>
                    <a:cubicBezTo>
                      <a:pt x="776731" y="2157913"/>
                      <a:pt x="771654" y="2157913"/>
                      <a:pt x="771654" y="2173146"/>
                    </a:cubicBezTo>
                    <a:cubicBezTo>
                      <a:pt x="771654" y="2183249"/>
                      <a:pt x="776731" y="2223867"/>
                      <a:pt x="776731" y="2244177"/>
                    </a:cubicBezTo>
                    <a:cubicBezTo>
                      <a:pt x="776731" y="2223867"/>
                      <a:pt x="771654" y="2198480"/>
                      <a:pt x="766577" y="2178172"/>
                    </a:cubicBezTo>
                    <a:cubicBezTo>
                      <a:pt x="761498" y="2183249"/>
                      <a:pt x="761498" y="2188326"/>
                      <a:pt x="761498" y="2198480"/>
                    </a:cubicBezTo>
                    <a:lnTo>
                      <a:pt x="781808" y="2513276"/>
                    </a:lnTo>
                    <a:cubicBezTo>
                      <a:pt x="776731" y="2457424"/>
                      <a:pt x="766577" y="2396498"/>
                      <a:pt x="756420" y="2340646"/>
                    </a:cubicBezTo>
                    <a:cubicBezTo>
                      <a:pt x="751343" y="2355879"/>
                      <a:pt x="751343" y="2371110"/>
                      <a:pt x="751343" y="2381264"/>
                    </a:cubicBezTo>
                    <a:cubicBezTo>
                      <a:pt x="751343" y="2411729"/>
                      <a:pt x="766577" y="2690932"/>
                      <a:pt x="791962" y="2756936"/>
                    </a:cubicBezTo>
                    <a:cubicBezTo>
                      <a:pt x="786885" y="2746782"/>
                      <a:pt x="776731" y="2711241"/>
                      <a:pt x="776731" y="2701086"/>
                    </a:cubicBezTo>
                    <a:cubicBezTo>
                      <a:pt x="776731" y="2685855"/>
                      <a:pt x="680260" y="2066521"/>
                      <a:pt x="644719" y="1746699"/>
                    </a:cubicBezTo>
                    <a:cubicBezTo>
                      <a:pt x="629488" y="1609610"/>
                      <a:pt x="629488" y="1472524"/>
                      <a:pt x="619334" y="1335486"/>
                    </a:cubicBezTo>
                    <a:lnTo>
                      <a:pt x="599023" y="853190"/>
                    </a:lnTo>
                    <a:cubicBezTo>
                      <a:pt x="548251" y="898885"/>
                      <a:pt x="187810" y="1264403"/>
                      <a:pt x="131960" y="1264403"/>
                    </a:cubicBezTo>
                    <a:cubicBezTo>
                      <a:pt x="116778" y="1264403"/>
                      <a:pt x="101547" y="1254249"/>
                      <a:pt x="86314" y="1254249"/>
                    </a:cubicBezTo>
                    <a:cubicBezTo>
                      <a:pt x="76160" y="1254249"/>
                      <a:pt x="66006" y="1269480"/>
                      <a:pt x="55850" y="1269480"/>
                    </a:cubicBezTo>
                    <a:cubicBezTo>
                      <a:pt x="40618" y="1269480"/>
                      <a:pt x="40618" y="1264403"/>
                      <a:pt x="35541" y="1259326"/>
                    </a:cubicBezTo>
                    <a:cubicBezTo>
                      <a:pt x="40618" y="1249172"/>
                      <a:pt x="55850" y="1244095"/>
                      <a:pt x="66006" y="1233939"/>
                    </a:cubicBezTo>
                    <a:cubicBezTo>
                      <a:pt x="60929" y="1228862"/>
                      <a:pt x="50772" y="1228862"/>
                      <a:pt x="45695" y="1228862"/>
                    </a:cubicBezTo>
                    <a:cubicBezTo>
                      <a:pt x="50772" y="1208553"/>
                      <a:pt x="91391" y="1178089"/>
                      <a:pt x="86314" y="1157779"/>
                    </a:cubicBezTo>
                    <a:cubicBezTo>
                      <a:pt x="60929" y="1178089"/>
                      <a:pt x="35541" y="1198397"/>
                      <a:pt x="10154" y="1223784"/>
                    </a:cubicBezTo>
                    <a:cubicBezTo>
                      <a:pt x="10154" y="1218707"/>
                      <a:pt x="5077" y="1218707"/>
                      <a:pt x="5077" y="1203474"/>
                    </a:cubicBezTo>
                    <a:cubicBezTo>
                      <a:pt x="5077" y="1193320"/>
                      <a:pt x="15231" y="1188243"/>
                      <a:pt x="15231" y="1178089"/>
                    </a:cubicBezTo>
                    <a:cubicBezTo>
                      <a:pt x="15231" y="1162856"/>
                      <a:pt x="0" y="1127314"/>
                      <a:pt x="0" y="1112083"/>
                    </a:cubicBezTo>
                    <a:cubicBezTo>
                      <a:pt x="0" y="1101929"/>
                      <a:pt x="15231" y="1086696"/>
                      <a:pt x="20308" y="1076541"/>
                    </a:cubicBezTo>
                    <a:cubicBezTo>
                      <a:pt x="55850" y="1005458"/>
                      <a:pt x="131960" y="939504"/>
                      <a:pt x="203043" y="883654"/>
                    </a:cubicBezTo>
                    <a:cubicBezTo>
                      <a:pt x="228429" y="858267"/>
                      <a:pt x="269047" y="832879"/>
                      <a:pt x="304589" y="812571"/>
                    </a:cubicBezTo>
                    <a:cubicBezTo>
                      <a:pt x="401059" y="746565"/>
                      <a:pt x="507683" y="695793"/>
                      <a:pt x="604100" y="645020"/>
                    </a:cubicBezTo>
                    <a:cubicBezTo>
                      <a:pt x="609177" y="624710"/>
                      <a:pt x="609177" y="599322"/>
                      <a:pt x="614257" y="579014"/>
                    </a:cubicBezTo>
                    <a:lnTo>
                      <a:pt x="609177" y="558704"/>
                    </a:lnTo>
                    <a:cubicBezTo>
                      <a:pt x="502604" y="655174"/>
                      <a:pt x="370595" y="731334"/>
                      <a:pt x="269047" y="807494"/>
                    </a:cubicBezTo>
                    <a:cubicBezTo>
                      <a:pt x="274124" y="802417"/>
                      <a:pt x="284280" y="792261"/>
                      <a:pt x="284280" y="782107"/>
                    </a:cubicBezTo>
                    <a:cubicBezTo>
                      <a:pt x="284280" y="771953"/>
                      <a:pt x="309666" y="771953"/>
                      <a:pt x="324899" y="736411"/>
                    </a:cubicBezTo>
                    <a:cubicBezTo>
                      <a:pt x="289357" y="751642"/>
                      <a:pt x="263970" y="787184"/>
                      <a:pt x="233506" y="787184"/>
                    </a:cubicBezTo>
                    <a:cubicBezTo>
                      <a:pt x="238583" y="782107"/>
                      <a:pt x="248739" y="771953"/>
                      <a:pt x="248739" y="761799"/>
                    </a:cubicBezTo>
                    <a:cubicBezTo>
                      <a:pt x="248739" y="746565"/>
                      <a:pt x="289357" y="726257"/>
                      <a:pt x="304589" y="700870"/>
                    </a:cubicBezTo>
                    <a:cubicBezTo>
                      <a:pt x="284280" y="716101"/>
                      <a:pt x="263970" y="736411"/>
                      <a:pt x="243662" y="751642"/>
                    </a:cubicBezTo>
                    <a:cubicBezTo>
                      <a:pt x="248739" y="741488"/>
                      <a:pt x="263970" y="726257"/>
                      <a:pt x="279203" y="711024"/>
                    </a:cubicBezTo>
                    <a:lnTo>
                      <a:pt x="263970" y="695793"/>
                    </a:lnTo>
                    <a:cubicBezTo>
                      <a:pt x="258893" y="700870"/>
                      <a:pt x="253816" y="705947"/>
                      <a:pt x="253816" y="711024"/>
                    </a:cubicBezTo>
                    <a:cubicBezTo>
                      <a:pt x="253816" y="711024"/>
                      <a:pt x="258893" y="716101"/>
                      <a:pt x="243662" y="721180"/>
                    </a:cubicBezTo>
                    <a:cubicBezTo>
                      <a:pt x="243662" y="705947"/>
                      <a:pt x="248739" y="680559"/>
                      <a:pt x="233506" y="665328"/>
                    </a:cubicBezTo>
                    <a:cubicBezTo>
                      <a:pt x="223352" y="690716"/>
                      <a:pt x="213197" y="721180"/>
                      <a:pt x="197964" y="746565"/>
                    </a:cubicBezTo>
                    <a:cubicBezTo>
                      <a:pt x="203043" y="726257"/>
                      <a:pt x="213197" y="700870"/>
                      <a:pt x="213197" y="685638"/>
                    </a:cubicBezTo>
                    <a:cubicBezTo>
                      <a:pt x="213197" y="675482"/>
                      <a:pt x="208120" y="670405"/>
                      <a:pt x="203043" y="665328"/>
                    </a:cubicBezTo>
                    <a:cubicBezTo>
                      <a:pt x="192887" y="680559"/>
                      <a:pt x="192887" y="700870"/>
                      <a:pt x="182733" y="716101"/>
                    </a:cubicBezTo>
                    <a:cubicBezTo>
                      <a:pt x="218274" y="563781"/>
                      <a:pt x="289357" y="386125"/>
                      <a:pt x="406136" y="259192"/>
                    </a:cubicBezTo>
                    <a:lnTo>
                      <a:pt x="421367" y="243961"/>
                    </a:lnTo>
                    <a:cubicBezTo>
                      <a:pt x="416290" y="259192"/>
                      <a:pt x="390903" y="269346"/>
                      <a:pt x="401059" y="294733"/>
                    </a:cubicBezTo>
                    <a:lnTo>
                      <a:pt x="411213" y="284579"/>
                    </a:lnTo>
                    <a:cubicBezTo>
                      <a:pt x="406136" y="294733"/>
                      <a:pt x="385826" y="315044"/>
                      <a:pt x="390903" y="345506"/>
                    </a:cubicBezTo>
                    <a:cubicBezTo>
                      <a:pt x="401058" y="330275"/>
                      <a:pt x="411213" y="313774"/>
                      <a:pt x="420733" y="297273"/>
                    </a:cubicBezTo>
                    <a:lnTo>
                      <a:pt x="426300" y="286954"/>
                    </a:lnTo>
                    <a:lnTo>
                      <a:pt x="423906" y="294734"/>
                    </a:lnTo>
                    <a:cubicBezTo>
                      <a:pt x="423271" y="300764"/>
                      <a:pt x="423906" y="307428"/>
                      <a:pt x="426444" y="315044"/>
                    </a:cubicBezTo>
                    <a:cubicBezTo>
                      <a:pt x="461986" y="289656"/>
                      <a:pt x="502604" y="264269"/>
                      <a:pt x="538097" y="249038"/>
                    </a:cubicBezTo>
                    <a:lnTo>
                      <a:pt x="527992" y="259192"/>
                    </a:lnTo>
                    <a:cubicBezTo>
                      <a:pt x="533017" y="264269"/>
                      <a:pt x="533017" y="264269"/>
                      <a:pt x="543174" y="264269"/>
                    </a:cubicBezTo>
                    <a:cubicBezTo>
                      <a:pt x="558405" y="264269"/>
                      <a:pt x="583792" y="254115"/>
                      <a:pt x="609177" y="249038"/>
                    </a:cubicBezTo>
                    <a:cubicBezTo>
                      <a:pt x="588869" y="259192"/>
                      <a:pt x="568559" y="274425"/>
                      <a:pt x="548251" y="289656"/>
                    </a:cubicBezTo>
                    <a:cubicBezTo>
                      <a:pt x="548251" y="289656"/>
                      <a:pt x="548251" y="294733"/>
                      <a:pt x="553328" y="299810"/>
                    </a:cubicBezTo>
                    <a:lnTo>
                      <a:pt x="614257" y="269346"/>
                    </a:lnTo>
                    <a:cubicBezTo>
                      <a:pt x="538097" y="330275"/>
                      <a:pt x="441678" y="375971"/>
                      <a:pt x="380749" y="457208"/>
                    </a:cubicBezTo>
                    <a:lnTo>
                      <a:pt x="361469" y="490750"/>
                    </a:lnTo>
                    <a:lnTo>
                      <a:pt x="370595" y="467364"/>
                    </a:lnTo>
                    <a:lnTo>
                      <a:pt x="360365" y="492671"/>
                    </a:lnTo>
                    <a:lnTo>
                      <a:pt x="356949" y="498612"/>
                    </a:lnTo>
                    <a:cubicBezTo>
                      <a:pt x="338861" y="542867"/>
                      <a:pt x="335053" y="594246"/>
                      <a:pt x="319822" y="639941"/>
                    </a:cubicBezTo>
                    <a:lnTo>
                      <a:pt x="324899" y="660251"/>
                    </a:lnTo>
                    <a:cubicBezTo>
                      <a:pt x="368056" y="622171"/>
                      <a:pt x="412482" y="585373"/>
                      <a:pt x="456902" y="550479"/>
                    </a:cubicBezTo>
                    <a:lnTo>
                      <a:pt x="540674" y="488049"/>
                    </a:lnTo>
                    <a:lnTo>
                      <a:pt x="533017" y="507982"/>
                    </a:lnTo>
                    <a:cubicBezTo>
                      <a:pt x="573638" y="467364"/>
                      <a:pt x="629488" y="467364"/>
                      <a:pt x="624411" y="416589"/>
                    </a:cubicBezTo>
                    <a:cubicBezTo>
                      <a:pt x="629488" y="386125"/>
                      <a:pt x="629488" y="350585"/>
                      <a:pt x="634565" y="320121"/>
                    </a:cubicBezTo>
                    <a:cubicBezTo>
                      <a:pt x="639642" y="299810"/>
                      <a:pt x="644719" y="274425"/>
                      <a:pt x="644719" y="254115"/>
                    </a:cubicBezTo>
                    <a:cubicBezTo>
                      <a:pt x="654875" y="203342"/>
                      <a:pt x="665029" y="142465"/>
                      <a:pt x="680260" y="91690"/>
                    </a:cubicBezTo>
                    <a:cubicBezTo>
                      <a:pt x="690417" y="66305"/>
                      <a:pt x="690417" y="30763"/>
                      <a:pt x="725958" y="15530"/>
                    </a:cubicBezTo>
                    <a:cubicBezTo>
                      <a:pt x="746266" y="5376"/>
                      <a:pt x="766577" y="35840"/>
                      <a:pt x="786885" y="299"/>
                    </a:cubicBezTo>
                    <a:close/>
                    <a:moveTo>
                      <a:pt x="746266" y="30763"/>
                    </a:moveTo>
                    <a:lnTo>
                      <a:pt x="741189" y="45994"/>
                    </a:lnTo>
                    <a:cubicBezTo>
                      <a:pt x="746266" y="45994"/>
                      <a:pt x="756420" y="40917"/>
                      <a:pt x="761498" y="30763"/>
                    </a:cubicBezTo>
                    <a:lnTo>
                      <a:pt x="746266" y="30763"/>
                    </a:lnTo>
                    <a:close/>
                    <a:moveTo>
                      <a:pt x="527992" y="507982"/>
                    </a:moveTo>
                    <a:cubicBezTo>
                      <a:pt x="522915" y="507982"/>
                      <a:pt x="517838" y="513059"/>
                      <a:pt x="512760" y="518136"/>
                    </a:cubicBezTo>
                    <a:cubicBezTo>
                      <a:pt x="517838" y="518136"/>
                      <a:pt x="522915" y="513059"/>
                      <a:pt x="527992" y="507982"/>
                    </a:cubicBezTo>
                    <a:close/>
                    <a:moveTo>
                      <a:pt x="507683" y="523214"/>
                    </a:moveTo>
                    <a:cubicBezTo>
                      <a:pt x="502604" y="523214"/>
                      <a:pt x="497527" y="528291"/>
                      <a:pt x="492450" y="533368"/>
                    </a:cubicBezTo>
                    <a:cubicBezTo>
                      <a:pt x="497527" y="533368"/>
                      <a:pt x="502604" y="528291"/>
                      <a:pt x="507683" y="523214"/>
                    </a:cubicBezTo>
                    <a:close/>
                    <a:moveTo>
                      <a:pt x="487373" y="538445"/>
                    </a:moveTo>
                    <a:cubicBezTo>
                      <a:pt x="467063" y="553627"/>
                      <a:pt x="446755" y="568860"/>
                      <a:pt x="431523" y="579014"/>
                    </a:cubicBezTo>
                    <a:cubicBezTo>
                      <a:pt x="451832" y="568860"/>
                      <a:pt x="472142" y="553627"/>
                      <a:pt x="487373" y="538445"/>
                    </a:cubicBezTo>
                    <a:close/>
                    <a:moveTo>
                      <a:pt x="426444" y="584091"/>
                    </a:moveTo>
                    <a:cubicBezTo>
                      <a:pt x="421367" y="584091"/>
                      <a:pt x="411213" y="594245"/>
                      <a:pt x="406136" y="599322"/>
                    </a:cubicBezTo>
                    <a:cubicBezTo>
                      <a:pt x="411213" y="599322"/>
                      <a:pt x="421367" y="589168"/>
                      <a:pt x="426444" y="584091"/>
                    </a:cubicBezTo>
                    <a:close/>
                    <a:moveTo>
                      <a:pt x="401059" y="604399"/>
                    </a:moveTo>
                    <a:cubicBezTo>
                      <a:pt x="395982" y="604399"/>
                      <a:pt x="390903" y="609478"/>
                      <a:pt x="385826" y="614555"/>
                    </a:cubicBezTo>
                    <a:cubicBezTo>
                      <a:pt x="390903" y="614555"/>
                      <a:pt x="395982" y="609478"/>
                      <a:pt x="401059" y="604399"/>
                    </a:cubicBezTo>
                    <a:close/>
                    <a:moveTo>
                      <a:pt x="345207" y="528291"/>
                    </a:moveTo>
                    <a:cubicBezTo>
                      <a:pt x="340130" y="538445"/>
                      <a:pt x="340130" y="548601"/>
                      <a:pt x="340130" y="553627"/>
                    </a:cubicBezTo>
                    <a:cubicBezTo>
                      <a:pt x="340130" y="543524"/>
                      <a:pt x="345207" y="533368"/>
                      <a:pt x="345207" y="528291"/>
                    </a:cubicBezTo>
                    <a:close/>
                    <a:moveTo>
                      <a:pt x="329976" y="573937"/>
                    </a:moveTo>
                    <a:cubicBezTo>
                      <a:pt x="324899" y="584091"/>
                      <a:pt x="324899" y="594245"/>
                      <a:pt x="324899" y="599322"/>
                    </a:cubicBezTo>
                    <a:cubicBezTo>
                      <a:pt x="324899" y="589168"/>
                      <a:pt x="329976" y="579014"/>
                      <a:pt x="329976" y="573937"/>
                    </a:cubicBezTo>
                    <a:close/>
                    <a:moveTo>
                      <a:pt x="248739" y="629787"/>
                    </a:moveTo>
                    <a:cubicBezTo>
                      <a:pt x="248739" y="639941"/>
                      <a:pt x="243662" y="650097"/>
                      <a:pt x="243662" y="655174"/>
                    </a:cubicBezTo>
                    <a:cubicBezTo>
                      <a:pt x="248739" y="645020"/>
                      <a:pt x="248739" y="634864"/>
                      <a:pt x="248739" y="629787"/>
                    </a:cubicBezTo>
                    <a:close/>
                    <a:moveTo>
                      <a:pt x="142114" y="1208553"/>
                    </a:moveTo>
                    <a:cubicBezTo>
                      <a:pt x="131960" y="1218707"/>
                      <a:pt x="121855" y="1223784"/>
                      <a:pt x="111701" y="1233939"/>
                    </a:cubicBezTo>
                    <a:cubicBezTo>
                      <a:pt x="126883" y="1228862"/>
                      <a:pt x="147191" y="1218707"/>
                      <a:pt x="162423" y="1208553"/>
                    </a:cubicBezTo>
                    <a:lnTo>
                      <a:pt x="142114" y="1208553"/>
                    </a:ln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349E2FD7-5A57-38D2-74EC-80BF42406FF2}"/>
                </a:ext>
              </a:extLst>
            </p:cNvPr>
            <p:cNvGrpSpPr/>
            <p:nvPr/>
          </p:nvGrpSpPr>
          <p:grpSpPr>
            <a:xfrm>
              <a:off x="9178841" y="4161269"/>
              <a:ext cx="1056471" cy="1674107"/>
              <a:chOff x="9089040" y="4179590"/>
              <a:chExt cx="1231381" cy="1951273"/>
            </a:xfrm>
            <a:grpFill/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FC7AC372-F6BC-7603-D1D3-43B86EAAA89A}"/>
                  </a:ext>
                </a:extLst>
              </p:cNvPr>
              <p:cNvSpPr/>
              <p:nvPr/>
            </p:nvSpPr>
            <p:spPr>
              <a:xfrm>
                <a:off x="9135166" y="4179590"/>
                <a:ext cx="1071421" cy="915334"/>
              </a:xfrm>
              <a:custGeom>
                <a:avLst/>
                <a:gdLst>
                  <a:gd name="connsiteX0" fmla="*/ 751344 w 1533152"/>
                  <a:gd name="connsiteY0" fmla="*/ 0 h 1309800"/>
                  <a:gd name="connsiteX1" fmla="*/ 786886 w 1533152"/>
                  <a:gd name="connsiteY1" fmla="*/ 45696 h 1309800"/>
                  <a:gd name="connsiteX2" fmla="*/ 756421 w 1533152"/>
                  <a:gd name="connsiteY2" fmla="*/ 10154 h 1309800"/>
                  <a:gd name="connsiteX3" fmla="*/ 751344 w 1533152"/>
                  <a:gd name="connsiteY3" fmla="*/ 30462 h 1309800"/>
                  <a:gd name="connsiteX4" fmla="*/ 766577 w 1533152"/>
                  <a:gd name="connsiteY4" fmla="*/ 66004 h 1309800"/>
                  <a:gd name="connsiteX5" fmla="*/ 771654 w 1533152"/>
                  <a:gd name="connsiteY5" fmla="*/ 45696 h 1309800"/>
                  <a:gd name="connsiteX6" fmla="*/ 781809 w 1533152"/>
                  <a:gd name="connsiteY6" fmla="*/ 86314 h 1309800"/>
                  <a:gd name="connsiteX7" fmla="*/ 771654 w 1533152"/>
                  <a:gd name="connsiteY7" fmla="*/ 182733 h 1309800"/>
                  <a:gd name="connsiteX8" fmla="*/ 1116862 w 1533152"/>
                  <a:gd name="connsiteY8" fmla="*/ 111700 h 1309800"/>
                  <a:gd name="connsiteX9" fmla="*/ 1533152 w 1533152"/>
                  <a:gd name="connsiteY9" fmla="*/ 436599 h 1309800"/>
                  <a:gd name="connsiteX10" fmla="*/ 964593 w 1533152"/>
                  <a:gd name="connsiteY10" fmla="*/ 1304723 h 1309800"/>
                  <a:gd name="connsiteX11" fmla="*/ 1243795 w 1533152"/>
                  <a:gd name="connsiteY11" fmla="*/ 1061010 h 1309800"/>
                  <a:gd name="connsiteX12" fmla="*/ 1243795 w 1533152"/>
                  <a:gd name="connsiteY12" fmla="*/ 1055933 h 1309800"/>
                  <a:gd name="connsiteX13" fmla="*/ 883356 w 1533152"/>
                  <a:gd name="connsiteY13" fmla="*/ 1309800 h 1309800"/>
                  <a:gd name="connsiteX14" fmla="*/ 959516 w 1533152"/>
                  <a:gd name="connsiteY14" fmla="*/ 1248871 h 1309800"/>
                  <a:gd name="connsiteX15" fmla="*/ 868123 w 1533152"/>
                  <a:gd name="connsiteY15" fmla="*/ 1284413 h 1309800"/>
                  <a:gd name="connsiteX16" fmla="*/ 883356 w 1533152"/>
                  <a:gd name="connsiteY16" fmla="*/ 1274259 h 1309800"/>
                  <a:gd name="connsiteX17" fmla="*/ 878279 w 1533152"/>
                  <a:gd name="connsiteY17" fmla="*/ 1264105 h 1309800"/>
                  <a:gd name="connsiteX18" fmla="*/ 847814 w 1533152"/>
                  <a:gd name="connsiteY18" fmla="*/ 1274259 h 1309800"/>
                  <a:gd name="connsiteX19" fmla="*/ 893510 w 1533152"/>
                  <a:gd name="connsiteY19" fmla="*/ 1218407 h 1309800"/>
                  <a:gd name="connsiteX20" fmla="*/ 842737 w 1533152"/>
                  <a:gd name="connsiteY20" fmla="*/ 1248871 h 1309800"/>
                  <a:gd name="connsiteX21" fmla="*/ 837658 w 1533152"/>
                  <a:gd name="connsiteY21" fmla="*/ 1238717 h 1309800"/>
                  <a:gd name="connsiteX22" fmla="*/ 929052 w 1533152"/>
                  <a:gd name="connsiteY22" fmla="*/ 1127016 h 1309800"/>
                  <a:gd name="connsiteX23" fmla="*/ 1345342 w 1533152"/>
                  <a:gd name="connsiteY23" fmla="*/ 578713 h 1309800"/>
                  <a:gd name="connsiteX24" fmla="*/ 1345342 w 1533152"/>
                  <a:gd name="connsiteY24" fmla="*/ 472140 h 1309800"/>
                  <a:gd name="connsiteX25" fmla="*/ 1121939 w 1533152"/>
                  <a:gd name="connsiteY25" fmla="*/ 309666 h 1309800"/>
                  <a:gd name="connsiteX26" fmla="*/ 898587 w 1533152"/>
                  <a:gd name="connsiteY26" fmla="*/ 345208 h 1309800"/>
                  <a:gd name="connsiteX27" fmla="*/ 888433 w 1533152"/>
                  <a:gd name="connsiteY27" fmla="*/ 340131 h 1309800"/>
                  <a:gd name="connsiteX28" fmla="*/ 929052 w 1533152"/>
                  <a:gd name="connsiteY28" fmla="*/ 329974 h 1309800"/>
                  <a:gd name="connsiteX29" fmla="*/ 939206 w 1533152"/>
                  <a:gd name="connsiteY29" fmla="*/ 319820 h 1309800"/>
                  <a:gd name="connsiteX30" fmla="*/ 923975 w 1533152"/>
                  <a:gd name="connsiteY30" fmla="*/ 314743 h 1309800"/>
                  <a:gd name="connsiteX31" fmla="*/ 786886 w 1533152"/>
                  <a:gd name="connsiteY31" fmla="*/ 345208 h 1309800"/>
                  <a:gd name="connsiteX32" fmla="*/ 771654 w 1533152"/>
                  <a:gd name="connsiteY32" fmla="*/ 374402 h 1309800"/>
                  <a:gd name="connsiteX33" fmla="*/ 771458 w 1533152"/>
                  <a:gd name="connsiteY33" fmla="*/ 382951 h 1309800"/>
                  <a:gd name="connsiteX34" fmla="*/ 770860 w 1533152"/>
                  <a:gd name="connsiteY34" fmla="*/ 375037 h 1309800"/>
                  <a:gd name="connsiteX35" fmla="*/ 756421 w 1533152"/>
                  <a:gd name="connsiteY35" fmla="*/ 355362 h 1309800"/>
                  <a:gd name="connsiteX36" fmla="*/ 741190 w 1533152"/>
                  <a:gd name="connsiteY36" fmla="*/ 512759 h 1309800"/>
                  <a:gd name="connsiteX37" fmla="*/ 741190 w 1533152"/>
                  <a:gd name="connsiteY37" fmla="*/ 614255 h 1309800"/>
                  <a:gd name="connsiteX38" fmla="*/ 1020443 w 1533152"/>
                  <a:gd name="connsiteY38" fmla="*/ 512759 h 1309800"/>
                  <a:gd name="connsiteX39" fmla="*/ 1040753 w 1533152"/>
                  <a:gd name="connsiteY39" fmla="*/ 512759 h 1309800"/>
                  <a:gd name="connsiteX40" fmla="*/ 949360 w 1533152"/>
                  <a:gd name="connsiteY40" fmla="*/ 558456 h 1309800"/>
                  <a:gd name="connsiteX41" fmla="*/ 959516 w 1533152"/>
                  <a:gd name="connsiteY41" fmla="*/ 563534 h 1309800"/>
                  <a:gd name="connsiteX42" fmla="*/ 1071218 w 1533152"/>
                  <a:gd name="connsiteY42" fmla="*/ 533069 h 1309800"/>
                  <a:gd name="connsiteX43" fmla="*/ 908741 w 1533152"/>
                  <a:gd name="connsiteY43" fmla="*/ 634565 h 1309800"/>
                  <a:gd name="connsiteX44" fmla="*/ 908741 w 1533152"/>
                  <a:gd name="connsiteY44" fmla="*/ 644719 h 1309800"/>
                  <a:gd name="connsiteX45" fmla="*/ 1061061 w 1533152"/>
                  <a:gd name="connsiteY45" fmla="*/ 563534 h 1309800"/>
                  <a:gd name="connsiteX46" fmla="*/ 741190 w 1533152"/>
                  <a:gd name="connsiteY46" fmla="*/ 776731 h 1309800"/>
                  <a:gd name="connsiteX47" fmla="*/ 725959 w 1533152"/>
                  <a:gd name="connsiteY47" fmla="*/ 883354 h 1309800"/>
                  <a:gd name="connsiteX48" fmla="*/ 731036 w 1533152"/>
                  <a:gd name="connsiteY48" fmla="*/ 913818 h 1309800"/>
                  <a:gd name="connsiteX49" fmla="*/ 751344 w 1533152"/>
                  <a:gd name="connsiteY49" fmla="*/ 827504 h 1309800"/>
                  <a:gd name="connsiteX50" fmla="*/ 756421 w 1533152"/>
                  <a:gd name="connsiteY50" fmla="*/ 898587 h 1309800"/>
                  <a:gd name="connsiteX51" fmla="*/ 1116862 w 1533152"/>
                  <a:gd name="connsiteY51" fmla="*/ 741190 h 1309800"/>
                  <a:gd name="connsiteX52" fmla="*/ 1081372 w 1533152"/>
                  <a:gd name="connsiteY52" fmla="*/ 761498 h 1309800"/>
                  <a:gd name="connsiteX53" fmla="*/ 1091475 w 1533152"/>
                  <a:gd name="connsiteY53" fmla="*/ 766575 h 1309800"/>
                  <a:gd name="connsiteX54" fmla="*/ 1142249 w 1533152"/>
                  <a:gd name="connsiteY54" fmla="*/ 751344 h 1309800"/>
                  <a:gd name="connsiteX55" fmla="*/ 1096554 w 1533152"/>
                  <a:gd name="connsiteY55" fmla="*/ 781808 h 1309800"/>
                  <a:gd name="connsiteX56" fmla="*/ 1106708 w 1533152"/>
                  <a:gd name="connsiteY56" fmla="*/ 786885 h 1309800"/>
                  <a:gd name="connsiteX57" fmla="*/ 1182868 w 1533152"/>
                  <a:gd name="connsiteY57" fmla="*/ 756421 h 1309800"/>
                  <a:gd name="connsiteX58" fmla="*/ 1121939 w 1533152"/>
                  <a:gd name="connsiteY58" fmla="*/ 817350 h 1309800"/>
                  <a:gd name="connsiteX59" fmla="*/ 1198099 w 1533152"/>
                  <a:gd name="connsiteY59" fmla="*/ 771652 h 1309800"/>
                  <a:gd name="connsiteX60" fmla="*/ 1157481 w 1533152"/>
                  <a:gd name="connsiteY60" fmla="*/ 847812 h 1309800"/>
                  <a:gd name="connsiteX61" fmla="*/ 461986 w 1533152"/>
                  <a:gd name="connsiteY61" fmla="*/ 1279336 h 1309800"/>
                  <a:gd name="connsiteX62" fmla="*/ 426445 w 1533152"/>
                  <a:gd name="connsiteY62" fmla="*/ 1274259 h 1309800"/>
                  <a:gd name="connsiteX63" fmla="*/ 461986 w 1533152"/>
                  <a:gd name="connsiteY63" fmla="*/ 1259025 h 1309800"/>
                  <a:gd name="connsiteX64" fmla="*/ 395983 w 1533152"/>
                  <a:gd name="connsiteY64" fmla="*/ 1248871 h 1309800"/>
                  <a:gd name="connsiteX65" fmla="*/ 411214 w 1533152"/>
                  <a:gd name="connsiteY65" fmla="*/ 1243794 h 1309800"/>
                  <a:gd name="connsiteX66" fmla="*/ 411214 w 1533152"/>
                  <a:gd name="connsiteY66" fmla="*/ 1228563 h 1309800"/>
                  <a:gd name="connsiteX67" fmla="*/ 360441 w 1533152"/>
                  <a:gd name="connsiteY67" fmla="*/ 1228563 h 1309800"/>
                  <a:gd name="connsiteX68" fmla="*/ 390904 w 1533152"/>
                  <a:gd name="connsiteY68" fmla="*/ 1208253 h 1309800"/>
                  <a:gd name="connsiteX69" fmla="*/ 395983 w 1533152"/>
                  <a:gd name="connsiteY69" fmla="*/ 1182865 h 1309800"/>
                  <a:gd name="connsiteX70" fmla="*/ 360441 w 1533152"/>
                  <a:gd name="connsiteY70" fmla="*/ 1198099 h 1309800"/>
                  <a:gd name="connsiteX71" fmla="*/ 370595 w 1533152"/>
                  <a:gd name="connsiteY71" fmla="*/ 1187945 h 1309800"/>
                  <a:gd name="connsiteX72" fmla="*/ 365518 w 1533152"/>
                  <a:gd name="connsiteY72" fmla="*/ 1172711 h 1309800"/>
                  <a:gd name="connsiteX73" fmla="*/ 351997 w 1533152"/>
                  <a:gd name="connsiteY73" fmla="*/ 1180035 h 1309800"/>
                  <a:gd name="connsiteX74" fmla="*/ 639694 w 1533152"/>
                  <a:gd name="connsiteY74" fmla="*/ 959514 h 1309800"/>
                  <a:gd name="connsiteX75" fmla="*/ 624463 w 1533152"/>
                  <a:gd name="connsiteY75" fmla="*/ 842735 h 1309800"/>
                  <a:gd name="connsiteX76" fmla="*/ 223404 w 1533152"/>
                  <a:gd name="connsiteY76" fmla="*/ 1040701 h 1309800"/>
                  <a:gd name="connsiteX77" fmla="*/ 279204 w 1533152"/>
                  <a:gd name="connsiteY77" fmla="*/ 1005160 h 1309800"/>
                  <a:gd name="connsiteX78" fmla="*/ 264022 w 1533152"/>
                  <a:gd name="connsiteY78" fmla="*/ 989927 h 1309800"/>
                  <a:gd name="connsiteX79" fmla="*/ 192939 w 1533152"/>
                  <a:gd name="connsiteY79" fmla="*/ 1030545 h 1309800"/>
                  <a:gd name="connsiteX80" fmla="*/ 192939 w 1533152"/>
                  <a:gd name="connsiteY80" fmla="*/ 1040701 h 1309800"/>
                  <a:gd name="connsiteX81" fmla="*/ 203093 w 1533152"/>
                  <a:gd name="connsiteY81" fmla="*/ 1091474 h 1309800"/>
                  <a:gd name="connsiteX82" fmla="*/ 198016 w 1533152"/>
                  <a:gd name="connsiteY82" fmla="*/ 1081320 h 1309800"/>
                  <a:gd name="connsiteX83" fmla="*/ 192939 w 1533152"/>
                  <a:gd name="connsiteY83" fmla="*/ 1101628 h 1309800"/>
                  <a:gd name="connsiteX84" fmla="*/ 218326 w 1533152"/>
                  <a:gd name="connsiteY84" fmla="*/ 1228563 h 1309800"/>
                  <a:gd name="connsiteX85" fmla="*/ 182785 w 1533152"/>
                  <a:gd name="connsiteY85" fmla="*/ 1147326 h 1309800"/>
                  <a:gd name="connsiteX86" fmla="*/ 177708 w 1533152"/>
                  <a:gd name="connsiteY86" fmla="*/ 1162557 h 1309800"/>
                  <a:gd name="connsiteX87" fmla="*/ 192939 w 1533152"/>
                  <a:gd name="connsiteY87" fmla="*/ 1243794 h 1309800"/>
                  <a:gd name="connsiteX88" fmla="*/ 147244 w 1533152"/>
                  <a:gd name="connsiteY88" fmla="*/ 1061010 h 1309800"/>
                  <a:gd name="connsiteX89" fmla="*/ 137089 w 1533152"/>
                  <a:gd name="connsiteY89" fmla="*/ 1050856 h 1309800"/>
                  <a:gd name="connsiteX90" fmla="*/ 132010 w 1533152"/>
                  <a:gd name="connsiteY90" fmla="*/ 1066087 h 1309800"/>
                  <a:gd name="connsiteX91" fmla="*/ 192939 w 1533152"/>
                  <a:gd name="connsiteY91" fmla="*/ 1299646 h 1309800"/>
                  <a:gd name="connsiteX92" fmla="*/ 147244 w 1533152"/>
                  <a:gd name="connsiteY92" fmla="*/ 1233640 h 1309800"/>
                  <a:gd name="connsiteX93" fmla="*/ 142166 w 1533152"/>
                  <a:gd name="connsiteY93" fmla="*/ 1243794 h 1309800"/>
                  <a:gd name="connsiteX94" fmla="*/ 172629 w 1533152"/>
                  <a:gd name="connsiteY94" fmla="*/ 1309800 h 1309800"/>
                  <a:gd name="connsiteX95" fmla="*/ 0 w 1533152"/>
                  <a:gd name="connsiteY95" fmla="*/ 736111 h 1309800"/>
                  <a:gd name="connsiteX96" fmla="*/ 0 w 1533152"/>
                  <a:gd name="connsiteY96" fmla="*/ 517836 h 1309800"/>
                  <a:gd name="connsiteX97" fmla="*/ 10155 w 1533152"/>
                  <a:gd name="connsiteY97" fmla="*/ 477217 h 1309800"/>
                  <a:gd name="connsiteX98" fmla="*/ 66006 w 1533152"/>
                  <a:gd name="connsiteY98" fmla="*/ 416291 h 1309800"/>
                  <a:gd name="connsiteX99" fmla="*/ 66006 w 1533152"/>
                  <a:gd name="connsiteY99" fmla="*/ 446755 h 1309800"/>
                  <a:gd name="connsiteX100" fmla="*/ 116779 w 1533152"/>
                  <a:gd name="connsiteY100" fmla="*/ 370595 h 1309800"/>
                  <a:gd name="connsiteX101" fmla="*/ 126933 w 1533152"/>
                  <a:gd name="connsiteY101" fmla="*/ 472140 h 1309800"/>
                  <a:gd name="connsiteX102" fmla="*/ 157398 w 1533152"/>
                  <a:gd name="connsiteY102" fmla="*/ 370595 h 1309800"/>
                  <a:gd name="connsiteX103" fmla="*/ 167552 w 1533152"/>
                  <a:gd name="connsiteY103" fmla="*/ 441676 h 1309800"/>
                  <a:gd name="connsiteX104" fmla="*/ 177708 w 1533152"/>
                  <a:gd name="connsiteY104" fmla="*/ 416291 h 1309800"/>
                  <a:gd name="connsiteX105" fmla="*/ 187862 w 1533152"/>
                  <a:gd name="connsiteY105" fmla="*/ 472140 h 1309800"/>
                  <a:gd name="connsiteX106" fmla="*/ 644771 w 1533152"/>
                  <a:gd name="connsiteY106" fmla="*/ 223352 h 1309800"/>
                  <a:gd name="connsiteX107" fmla="*/ 649848 w 1533152"/>
                  <a:gd name="connsiteY107" fmla="*/ 197964 h 1309800"/>
                  <a:gd name="connsiteX108" fmla="*/ 680261 w 1533152"/>
                  <a:gd name="connsiteY108" fmla="*/ 50773 h 1309800"/>
                  <a:gd name="connsiteX109" fmla="*/ 685338 w 1533152"/>
                  <a:gd name="connsiteY109" fmla="*/ 71081 h 1309800"/>
                  <a:gd name="connsiteX110" fmla="*/ 731036 w 1533152"/>
                  <a:gd name="connsiteY110" fmla="*/ 5077 h 1309800"/>
                  <a:gd name="connsiteX111" fmla="*/ 741190 w 1533152"/>
                  <a:gd name="connsiteY111" fmla="*/ 20308 h 1309800"/>
                  <a:gd name="connsiteX112" fmla="*/ 751344 w 1533152"/>
                  <a:gd name="connsiteY112" fmla="*/ 0 h 1309800"/>
                  <a:gd name="connsiteX113" fmla="*/ 731036 w 1533152"/>
                  <a:gd name="connsiteY113" fmla="*/ 45696 h 1309800"/>
                  <a:gd name="connsiteX114" fmla="*/ 725959 w 1533152"/>
                  <a:gd name="connsiteY114" fmla="*/ 81237 h 1309800"/>
                  <a:gd name="connsiteX115" fmla="*/ 731036 w 1533152"/>
                  <a:gd name="connsiteY115" fmla="*/ 45696 h 1309800"/>
                  <a:gd name="connsiteX116" fmla="*/ 761498 w 1533152"/>
                  <a:gd name="connsiteY116" fmla="*/ 71081 h 1309800"/>
                  <a:gd name="connsiteX117" fmla="*/ 746267 w 1533152"/>
                  <a:gd name="connsiteY117" fmla="*/ 187810 h 1309800"/>
                  <a:gd name="connsiteX118" fmla="*/ 761498 w 1533152"/>
                  <a:gd name="connsiteY118" fmla="*/ 71081 h 1309800"/>
                  <a:gd name="connsiteX119" fmla="*/ 989979 w 1533152"/>
                  <a:gd name="connsiteY119" fmla="*/ 274125 h 1309800"/>
                  <a:gd name="connsiteX120" fmla="*/ 974314 w 1533152"/>
                  <a:gd name="connsiteY120" fmla="*/ 276964 h 1309800"/>
                  <a:gd name="connsiteX121" fmla="*/ 946743 w 1533152"/>
                  <a:gd name="connsiteY121" fmla="*/ 279996 h 1309800"/>
                  <a:gd name="connsiteX122" fmla="*/ 918294 w 1533152"/>
                  <a:gd name="connsiteY122" fmla="*/ 287118 h 1309800"/>
                  <a:gd name="connsiteX123" fmla="*/ 888433 w 1533152"/>
                  <a:gd name="connsiteY123" fmla="*/ 292530 h 1309800"/>
                  <a:gd name="connsiteX124" fmla="*/ 786886 w 1533152"/>
                  <a:gd name="connsiteY124" fmla="*/ 314743 h 1309800"/>
                  <a:gd name="connsiteX125" fmla="*/ 781809 w 1533152"/>
                  <a:gd name="connsiteY125" fmla="*/ 329974 h 1309800"/>
                  <a:gd name="connsiteX126" fmla="*/ 889068 w 1533152"/>
                  <a:gd name="connsiteY126" fmla="*/ 294434 h 1309800"/>
                  <a:gd name="connsiteX127" fmla="*/ 918294 w 1533152"/>
                  <a:gd name="connsiteY127" fmla="*/ 287118 h 1309800"/>
                  <a:gd name="connsiteX128" fmla="*/ 974314 w 1533152"/>
                  <a:gd name="connsiteY128" fmla="*/ 276964 h 1309800"/>
                  <a:gd name="connsiteX129" fmla="*/ 1000135 w 1533152"/>
                  <a:gd name="connsiteY129" fmla="*/ 274125 h 1309800"/>
                  <a:gd name="connsiteX130" fmla="*/ 989979 w 1533152"/>
                  <a:gd name="connsiteY130" fmla="*/ 274125 h 1309800"/>
                  <a:gd name="connsiteX131" fmla="*/ 771654 w 1533152"/>
                  <a:gd name="connsiteY131" fmla="*/ 319820 h 1309800"/>
                  <a:gd name="connsiteX132" fmla="*/ 761498 w 1533152"/>
                  <a:gd name="connsiteY132" fmla="*/ 340131 h 1309800"/>
                  <a:gd name="connsiteX133" fmla="*/ 771654 w 1533152"/>
                  <a:gd name="connsiteY133" fmla="*/ 335053 h 1309800"/>
                  <a:gd name="connsiteX134" fmla="*/ 771654 w 1533152"/>
                  <a:gd name="connsiteY134" fmla="*/ 319820 h 1309800"/>
                  <a:gd name="connsiteX135" fmla="*/ 634617 w 1533152"/>
                  <a:gd name="connsiteY135" fmla="*/ 370595 h 1309800"/>
                  <a:gd name="connsiteX136" fmla="*/ 187862 w 1533152"/>
                  <a:gd name="connsiteY136" fmla="*/ 578713 h 1309800"/>
                  <a:gd name="connsiteX137" fmla="*/ 187862 w 1533152"/>
                  <a:gd name="connsiteY137" fmla="*/ 939205 h 1309800"/>
                  <a:gd name="connsiteX138" fmla="*/ 624463 w 1533152"/>
                  <a:gd name="connsiteY138" fmla="*/ 665030 h 1309800"/>
                  <a:gd name="connsiteX139" fmla="*/ 624463 w 1533152"/>
                  <a:gd name="connsiteY139" fmla="*/ 401057 h 1309800"/>
                  <a:gd name="connsiteX140" fmla="*/ 228481 w 1533152"/>
                  <a:gd name="connsiteY140" fmla="*/ 583790 h 1309800"/>
                  <a:gd name="connsiteX141" fmla="*/ 228481 w 1533152"/>
                  <a:gd name="connsiteY141" fmla="*/ 573636 h 1309800"/>
                  <a:gd name="connsiteX142" fmla="*/ 629540 w 1533152"/>
                  <a:gd name="connsiteY142" fmla="*/ 380749 h 1309800"/>
                  <a:gd name="connsiteX143" fmla="*/ 634617 w 1533152"/>
                  <a:gd name="connsiteY143" fmla="*/ 370595 h 1309800"/>
                  <a:gd name="connsiteX144" fmla="*/ 731036 w 1533152"/>
                  <a:gd name="connsiteY144" fmla="*/ 370595 h 1309800"/>
                  <a:gd name="connsiteX145" fmla="*/ 725959 w 1533152"/>
                  <a:gd name="connsiteY145" fmla="*/ 482296 h 1309800"/>
                  <a:gd name="connsiteX146" fmla="*/ 731036 w 1533152"/>
                  <a:gd name="connsiteY146" fmla="*/ 370595 h 1309800"/>
                  <a:gd name="connsiteX147" fmla="*/ 720880 w 1533152"/>
                  <a:gd name="connsiteY147" fmla="*/ 791962 h 1309800"/>
                  <a:gd name="connsiteX148" fmla="*/ 720880 w 1533152"/>
                  <a:gd name="connsiteY148" fmla="*/ 837658 h 1309800"/>
                  <a:gd name="connsiteX149" fmla="*/ 720880 w 1533152"/>
                  <a:gd name="connsiteY149" fmla="*/ 791962 h 1309800"/>
                  <a:gd name="connsiteX150" fmla="*/ 710726 w 1533152"/>
                  <a:gd name="connsiteY150" fmla="*/ 832581 h 1309800"/>
                  <a:gd name="connsiteX151" fmla="*/ 700571 w 1533152"/>
                  <a:gd name="connsiteY151" fmla="*/ 923972 h 1309800"/>
                  <a:gd name="connsiteX152" fmla="*/ 715803 w 1533152"/>
                  <a:gd name="connsiteY152" fmla="*/ 878277 h 1309800"/>
                  <a:gd name="connsiteX153" fmla="*/ 710726 w 1533152"/>
                  <a:gd name="connsiteY153" fmla="*/ 832581 h 1309800"/>
                  <a:gd name="connsiteX154" fmla="*/ 35542 w 1533152"/>
                  <a:gd name="connsiteY154" fmla="*/ 467063 h 1309800"/>
                  <a:gd name="connsiteX155" fmla="*/ 30465 w 1533152"/>
                  <a:gd name="connsiteY155" fmla="*/ 492451 h 1309800"/>
                  <a:gd name="connsiteX156" fmla="*/ 35542 w 1533152"/>
                  <a:gd name="connsiteY156" fmla="*/ 467063 h 1309800"/>
                  <a:gd name="connsiteX157" fmla="*/ 208170 w 1533152"/>
                  <a:gd name="connsiteY157" fmla="*/ 512759 h 1309800"/>
                  <a:gd name="connsiteX158" fmla="*/ 187862 w 1533152"/>
                  <a:gd name="connsiteY158" fmla="*/ 527992 h 1309800"/>
                  <a:gd name="connsiteX159" fmla="*/ 208170 w 1533152"/>
                  <a:gd name="connsiteY159" fmla="*/ 512759 h 1309800"/>
                  <a:gd name="connsiteX160" fmla="*/ 233558 w 1533152"/>
                  <a:gd name="connsiteY160" fmla="*/ 974747 h 1309800"/>
                  <a:gd name="connsiteX161" fmla="*/ 192939 w 1533152"/>
                  <a:gd name="connsiteY161" fmla="*/ 989927 h 1309800"/>
                  <a:gd name="connsiteX162" fmla="*/ 192939 w 1533152"/>
                  <a:gd name="connsiteY162" fmla="*/ 1005160 h 1309800"/>
                  <a:gd name="connsiteX163" fmla="*/ 233558 w 1533152"/>
                  <a:gd name="connsiteY163" fmla="*/ 974747 h 1309800"/>
                  <a:gd name="connsiteX164" fmla="*/ 111702 w 1533152"/>
                  <a:gd name="connsiteY164" fmla="*/ 1071166 h 1309800"/>
                  <a:gd name="connsiteX165" fmla="*/ 106624 w 1533152"/>
                  <a:gd name="connsiteY165" fmla="*/ 1102899 h 1309800"/>
                  <a:gd name="connsiteX166" fmla="*/ 110062 w 1533152"/>
                  <a:gd name="connsiteY166" fmla="*/ 1113294 h 1309800"/>
                  <a:gd name="connsiteX167" fmla="*/ 110433 w 1533152"/>
                  <a:gd name="connsiteY167" fmla="*/ 1116227 h 1309800"/>
                  <a:gd name="connsiteX168" fmla="*/ 116779 w 1533152"/>
                  <a:gd name="connsiteY168" fmla="*/ 1142247 h 1309800"/>
                  <a:gd name="connsiteX169" fmla="*/ 113130 w 1533152"/>
                  <a:gd name="connsiteY169" fmla="*/ 1122573 h 1309800"/>
                  <a:gd name="connsiteX170" fmla="*/ 110062 w 1533152"/>
                  <a:gd name="connsiteY170" fmla="*/ 1113294 h 1309800"/>
                  <a:gd name="connsiteX171" fmla="*/ 108212 w 1533152"/>
                  <a:gd name="connsiteY171" fmla="*/ 1098695 h 1309800"/>
                  <a:gd name="connsiteX172" fmla="*/ 111702 w 1533152"/>
                  <a:gd name="connsiteY172" fmla="*/ 1071166 h 1309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</a:cxnLst>
                <a:rect l="l" t="t" r="r" b="b"/>
                <a:pathLst>
                  <a:path w="1533152" h="1309800">
                    <a:moveTo>
                      <a:pt x="751344" y="0"/>
                    </a:moveTo>
                    <a:cubicBezTo>
                      <a:pt x="761498" y="10154"/>
                      <a:pt x="776732" y="30462"/>
                      <a:pt x="786886" y="45696"/>
                    </a:cubicBezTo>
                    <a:cubicBezTo>
                      <a:pt x="776732" y="35540"/>
                      <a:pt x="766577" y="20308"/>
                      <a:pt x="756421" y="10154"/>
                    </a:cubicBezTo>
                    <a:cubicBezTo>
                      <a:pt x="751344" y="15231"/>
                      <a:pt x="751344" y="15231"/>
                      <a:pt x="751344" y="30462"/>
                    </a:cubicBezTo>
                    <a:cubicBezTo>
                      <a:pt x="751344" y="40619"/>
                      <a:pt x="756421" y="55850"/>
                      <a:pt x="766577" y="66004"/>
                    </a:cubicBezTo>
                    <a:cubicBezTo>
                      <a:pt x="771654" y="60927"/>
                      <a:pt x="771654" y="50773"/>
                      <a:pt x="771654" y="45696"/>
                    </a:cubicBezTo>
                    <a:cubicBezTo>
                      <a:pt x="776732" y="55850"/>
                      <a:pt x="781809" y="71081"/>
                      <a:pt x="781809" y="86314"/>
                    </a:cubicBezTo>
                    <a:cubicBezTo>
                      <a:pt x="781809" y="106623"/>
                      <a:pt x="751344" y="111700"/>
                      <a:pt x="771654" y="182733"/>
                    </a:cubicBezTo>
                    <a:cubicBezTo>
                      <a:pt x="883356" y="137087"/>
                      <a:pt x="1005212" y="111700"/>
                      <a:pt x="1116862" y="111700"/>
                    </a:cubicBezTo>
                    <a:cubicBezTo>
                      <a:pt x="1304724" y="111700"/>
                      <a:pt x="1533152" y="182733"/>
                      <a:pt x="1533152" y="436599"/>
                    </a:cubicBezTo>
                    <a:cubicBezTo>
                      <a:pt x="1533152" y="746267"/>
                      <a:pt x="1365652" y="1106705"/>
                      <a:pt x="964593" y="1304723"/>
                    </a:cubicBezTo>
                    <a:cubicBezTo>
                      <a:pt x="1045830" y="1243794"/>
                      <a:pt x="1152403" y="1162557"/>
                      <a:pt x="1243795" y="1061010"/>
                    </a:cubicBezTo>
                    <a:lnTo>
                      <a:pt x="1243795" y="1055933"/>
                    </a:lnTo>
                    <a:cubicBezTo>
                      <a:pt x="1127016" y="1157480"/>
                      <a:pt x="1000135" y="1279336"/>
                      <a:pt x="883356" y="1309800"/>
                    </a:cubicBezTo>
                    <a:cubicBezTo>
                      <a:pt x="898587" y="1294567"/>
                      <a:pt x="944283" y="1284413"/>
                      <a:pt x="959516" y="1248871"/>
                    </a:cubicBezTo>
                    <a:cubicBezTo>
                      <a:pt x="929052" y="1264105"/>
                      <a:pt x="898587" y="1274259"/>
                      <a:pt x="868123" y="1284413"/>
                    </a:cubicBezTo>
                    <a:cubicBezTo>
                      <a:pt x="873200" y="1279336"/>
                      <a:pt x="878279" y="1279336"/>
                      <a:pt x="883356" y="1274259"/>
                    </a:cubicBezTo>
                    <a:cubicBezTo>
                      <a:pt x="883356" y="1274259"/>
                      <a:pt x="883356" y="1269182"/>
                      <a:pt x="878279" y="1264105"/>
                    </a:cubicBezTo>
                    <a:cubicBezTo>
                      <a:pt x="873200" y="1269182"/>
                      <a:pt x="863046" y="1274259"/>
                      <a:pt x="847814" y="1274259"/>
                    </a:cubicBezTo>
                    <a:cubicBezTo>
                      <a:pt x="857969" y="1259025"/>
                      <a:pt x="888433" y="1238717"/>
                      <a:pt x="893510" y="1218407"/>
                    </a:cubicBezTo>
                    <a:cubicBezTo>
                      <a:pt x="878279" y="1228563"/>
                      <a:pt x="857969" y="1238717"/>
                      <a:pt x="842737" y="1248871"/>
                    </a:cubicBezTo>
                    <a:cubicBezTo>
                      <a:pt x="842737" y="1248871"/>
                      <a:pt x="837658" y="1248871"/>
                      <a:pt x="837658" y="1238717"/>
                    </a:cubicBezTo>
                    <a:cubicBezTo>
                      <a:pt x="837658" y="1223486"/>
                      <a:pt x="918897" y="1132093"/>
                      <a:pt x="929052" y="1127016"/>
                    </a:cubicBezTo>
                    <a:cubicBezTo>
                      <a:pt x="1106708" y="964591"/>
                      <a:pt x="1319955" y="761498"/>
                      <a:pt x="1345342" y="578713"/>
                    </a:cubicBezTo>
                    <a:lnTo>
                      <a:pt x="1345342" y="472140"/>
                    </a:lnTo>
                    <a:cubicBezTo>
                      <a:pt x="1335188" y="324897"/>
                      <a:pt x="1208255" y="309666"/>
                      <a:pt x="1121939" y="309666"/>
                    </a:cubicBezTo>
                    <a:cubicBezTo>
                      <a:pt x="1055984" y="309666"/>
                      <a:pt x="969670" y="324897"/>
                      <a:pt x="898587" y="345208"/>
                    </a:cubicBezTo>
                    <a:cubicBezTo>
                      <a:pt x="898587" y="345208"/>
                      <a:pt x="893510" y="345208"/>
                      <a:pt x="888433" y="340131"/>
                    </a:cubicBezTo>
                    <a:cubicBezTo>
                      <a:pt x="898587" y="335053"/>
                      <a:pt x="913818" y="329974"/>
                      <a:pt x="929052" y="329974"/>
                    </a:cubicBezTo>
                    <a:cubicBezTo>
                      <a:pt x="929052" y="324897"/>
                      <a:pt x="934129" y="324897"/>
                      <a:pt x="939206" y="319820"/>
                    </a:cubicBezTo>
                    <a:cubicBezTo>
                      <a:pt x="934129" y="314743"/>
                      <a:pt x="934129" y="314743"/>
                      <a:pt x="923975" y="314743"/>
                    </a:cubicBezTo>
                    <a:cubicBezTo>
                      <a:pt x="908741" y="314743"/>
                      <a:pt x="827504" y="329974"/>
                      <a:pt x="786886" y="345208"/>
                    </a:cubicBezTo>
                    <a:cubicBezTo>
                      <a:pt x="776732" y="347747"/>
                      <a:pt x="772924" y="360440"/>
                      <a:pt x="771654" y="374402"/>
                    </a:cubicBezTo>
                    <a:lnTo>
                      <a:pt x="771458" y="382951"/>
                    </a:lnTo>
                    <a:lnTo>
                      <a:pt x="770860" y="375037"/>
                    </a:lnTo>
                    <a:cubicBezTo>
                      <a:pt x="768480" y="367104"/>
                      <a:pt x="764037" y="360440"/>
                      <a:pt x="756421" y="355362"/>
                    </a:cubicBezTo>
                    <a:cubicBezTo>
                      <a:pt x="751344" y="406136"/>
                      <a:pt x="741190" y="497528"/>
                      <a:pt x="741190" y="512759"/>
                    </a:cubicBezTo>
                    <a:lnTo>
                      <a:pt x="741190" y="614255"/>
                    </a:lnTo>
                    <a:cubicBezTo>
                      <a:pt x="847814" y="573636"/>
                      <a:pt x="934129" y="522915"/>
                      <a:pt x="1020443" y="512759"/>
                    </a:cubicBezTo>
                    <a:lnTo>
                      <a:pt x="1040753" y="512759"/>
                    </a:lnTo>
                    <a:cubicBezTo>
                      <a:pt x="1020443" y="527992"/>
                      <a:pt x="984901" y="543223"/>
                      <a:pt x="949360" y="558456"/>
                    </a:cubicBezTo>
                    <a:cubicBezTo>
                      <a:pt x="949360" y="558456"/>
                      <a:pt x="944283" y="563534"/>
                      <a:pt x="959516" y="563534"/>
                    </a:cubicBezTo>
                    <a:cubicBezTo>
                      <a:pt x="969670" y="563534"/>
                      <a:pt x="1035676" y="538146"/>
                      <a:pt x="1071218" y="533069"/>
                    </a:cubicBezTo>
                    <a:cubicBezTo>
                      <a:pt x="1020443" y="568611"/>
                      <a:pt x="964593" y="599024"/>
                      <a:pt x="908741" y="634565"/>
                    </a:cubicBezTo>
                    <a:lnTo>
                      <a:pt x="908741" y="644719"/>
                    </a:lnTo>
                    <a:lnTo>
                      <a:pt x="1061061" y="563534"/>
                    </a:lnTo>
                    <a:cubicBezTo>
                      <a:pt x="954439" y="634565"/>
                      <a:pt x="832581" y="685338"/>
                      <a:pt x="741190" y="776731"/>
                    </a:cubicBezTo>
                    <a:cubicBezTo>
                      <a:pt x="715803" y="797039"/>
                      <a:pt x="731036" y="847812"/>
                      <a:pt x="725959" y="883354"/>
                    </a:cubicBezTo>
                    <a:lnTo>
                      <a:pt x="731036" y="913818"/>
                    </a:lnTo>
                    <a:cubicBezTo>
                      <a:pt x="766577" y="888431"/>
                      <a:pt x="741190" y="852891"/>
                      <a:pt x="751344" y="827504"/>
                    </a:cubicBezTo>
                    <a:cubicBezTo>
                      <a:pt x="756421" y="847812"/>
                      <a:pt x="751344" y="873199"/>
                      <a:pt x="756421" y="898587"/>
                    </a:cubicBezTo>
                    <a:cubicBezTo>
                      <a:pt x="868123" y="817350"/>
                      <a:pt x="995058" y="761498"/>
                      <a:pt x="1116862" y="741190"/>
                    </a:cubicBezTo>
                    <a:cubicBezTo>
                      <a:pt x="1106708" y="746267"/>
                      <a:pt x="1091475" y="756421"/>
                      <a:pt x="1081372" y="761498"/>
                    </a:cubicBezTo>
                    <a:cubicBezTo>
                      <a:pt x="1081372" y="761498"/>
                      <a:pt x="1076295" y="766575"/>
                      <a:pt x="1091475" y="766575"/>
                    </a:cubicBezTo>
                    <a:cubicBezTo>
                      <a:pt x="1101631" y="766575"/>
                      <a:pt x="1127016" y="756421"/>
                      <a:pt x="1142249" y="751344"/>
                    </a:cubicBezTo>
                    <a:lnTo>
                      <a:pt x="1096554" y="781808"/>
                    </a:lnTo>
                    <a:cubicBezTo>
                      <a:pt x="1096554" y="781808"/>
                      <a:pt x="1091475" y="786885"/>
                      <a:pt x="1106708" y="786885"/>
                    </a:cubicBezTo>
                    <a:cubicBezTo>
                      <a:pt x="1116862" y="786885"/>
                      <a:pt x="1157481" y="761498"/>
                      <a:pt x="1182868" y="756421"/>
                    </a:cubicBezTo>
                    <a:cubicBezTo>
                      <a:pt x="1162558" y="771652"/>
                      <a:pt x="1121939" y="786885"/>
                      <a:pt x="1121939" y="817350"/>
                    </a:cubicBezTo>
                    <a:lnTo>
                      <a:pt x="1198099" y="771652"/>
                    </a:lnTo>
                    <a:cubicBezTo>
                      <a:pt x="1193022" y="797039"/>
                      <a:pt x="1177791" y="822427"/>
                      <a:pt x="1157481" y="847812"/>
                    </a:cubicBezTo>
                    <a:cubicBezTo>
                      <a:pt x="954439" y="1050856"/>
                      <a:pt x="644771" y="1223486"/>
                      <a:pt x="461986" y="1279336"/>
                    </a:cubicBezTo>
                    <a:lnTo>
                      <a:pt x="426445" y="1274259"/>
                    </a:lnTo>
                    <a:cubicBezTo>
                      <a:pt x="441678" y="1269182"/>
                      <a:pt x="441678" y="1289490"/>
                      <a:pt x="461986" y="1259025"/>
                    </a:cubicBezTo>
                    <a:cubicBezTo>
                      <a:pt x="446755" y="1259025"/>
                      <a:pt x="406137" y="1264105"/>
                      <a:pt x="395983" y="1248871"/>
                    </a:cubicBezTo>
                    <a:cubicBezTo>
                      <a:pt x="401060" y="1248871"/>
                      <a:pt x="406137" y="1248871"/>
                      <a:pt x="411214" y="1243794"/>
                    </a:cubicBezTo>
                    <a:lnTo>
                      <a:pt x="411214" y="1228563"/>
                    </a:lnTo>
                    <a:cubicBezTo>
                      <a:pt x="395983" y="1223486"/>
                      <a:pt x="375672" y="1228563"/>
                      <a:pt x="360441" y="1228563"/>
                    </a:cubicBezTo>
                    <a:cubicBezTo>
                      <a:pt x="370595" y="1223486"/>
                      <a:pt x="385826" y="1218407"/>
                      <a:pt x="390904" y="1208253"/>
                    </a:cubicBezTo>
                    <a:cubicBezTo>
                      <a:pt x="390904" y="1203176"/>
                      <a:pt x="395983" y="1198099"/>
                      <a:pt x="395983" y="1182865"/>
                    </a:cubicBezTo>
                    <a:cubicBezTo>
                      <a:pt x="385826" y="1187945"/>
                      <a:pt x="370595" y="1193022"/>
                      <a:pt x="360441" y="1198099"/>
                    </a:cubicBezTo>
                    <a:lnTo>
                      <a:pt x="370595" y="1187945"/>
                    </a:lnTo>
                    <a:cubicBezTo>
                      <a:pt x="370595" y="1182865"/>
                      <a:pt x="370595" y="1177788"/>
                      <a:pt x="365518" y="1172711"/>
                    </a:cubicBezTo>
                    <a:lnTo>
                      <a:pt x="351997" y="1180035"/>
                    </a:lnTo>
                    <a:lnTo>
                      <a:pt x="639694" y="959514"/>
                    </a:lnTo>
                    <a:cubicBezTo>
                      <a:pt x="634617" y="923972"/>
                      <a:pt x="629540" y="883354"/>
                      <a:pt x="624463" y="842735"/>
                    </a:cubicBezTo>
                    <a:cubicBezTo>
                      <a:pt x="497528" y="908741"/>
                      <a:pt x="345208" y="995006"/>
                      <a:pt x="223404" y="1040701"/>
                    </a:cubicBezTo>
                    <a:cubicBezTo>
                      <a:pt x="238635" y="1035624"/>
                      <a:pt x="258945" y="1015314"/>
                      <a:pt x="279204" y="1005160"/>
                    </a:cubicBezTo>
                    <a:cubicBezTo>
                      <a:pt x="274125" y="1000083"/>
                      <a:pt x="279204" y="989927"/>
                      <a:pt x="264022" y="989927"/>
                    </a:cubicBezTo>
                    <a:cubicBezTo>
                      <a:pt x="253868" y="989927"/>
                      <a:pt x="218326" y="1015314"/>
                      <a:pt x="192939" y="1030545"/>
                    </a:cubicBezTo>
                    <a:lnTo>
                      <a:pt x="192939" y="1040701"/>
                    </a:lnTo>
                    <a:cubicBezTo>
                      <a:pt x="192939" y="1055933"/>
                      <a:pt x="203093" y="1076243"/>
                      <a:pt x="203093" y="1091474"/>
                    </a:cubicBezTo>
                    <a:cubicBezTo>
                      <a:pt x="203093" y="1091474"/>
                      <a:pt x="203093" y="1086397"/>
                      <a:pt x="198016" y="1081320"/>
                    </a:cubicBezTo>
                    <a:cubicBezTo>
                      <a:pt x="192939" y="1086397"/>
                      <a:pt x="192939" y="1086397"/>
                      <a:pt x="192939" y="1101628"/>
                    </a:cubicBezTo>
                    <a:cubicBezTo>
                      <a:pt x="192939" y="1111784"/>
                      <a:pt x="208170" y="1187945"/>
                      <a:pt x="218326" y="1228563"/>
                    </a:cubicBezTo>
                    <a:cubicBezTo>
                      <a:pt x="208170" y="1208253"/>
                      <a:pt x="192939" y="1177788"/>
                      <a:pt x="182785" y="1147326"/>
                    </a:cubicBezTo>
                    <a:cubicBezTo>
                      <a:pt x="177708" y="1152403"/>
                      <a:pt x="177708" y="1147326"/>
                      <a:pt x="177708" y="1162557"/>
                    </a:cubicBezTo>
                    <a:cubicBezTo>
                      <a:pt x="177708" y="1172711"/>
                      <a:pt x="187862" y="1218407"/>
                      <a:pt x="192939" y="1243794"/>
                    </a:cubicBezTo>
                    <a:cubicBezTo>
                      <a:pt x="172629" y="1187945"/>
                      <a:pt x="157398" y="1127016"/>
                      <a:pt x="147244" y="1061010"/>
                    </a:cubicBezTo>
                    <a:cubicBezTo>
                      <a:pt x="142166" y="1061010"/>
                      <a:pt x="142166" y="1055933"/>
                      <a:pt x="137089" y="1050856"/>
                    </a:cubicBezTo>
                    <a:cubicBezTo>
                      <a:pt x="132010" y="1055933"/>
                      <a:pt x="132010" y="1050856"/>
                      <a:pt x="132010" y="1066087"/>
                    </a:cubicBezTo>
                    <a:cubicBezTo>
                      <a:pt x="132010" y="1111784"/>
                      <a:pt x="182785" y="1274259"/>
                      <a:pt x="192939" y="1299646"/>
                    </a:cubicBezTo>
                    <a:cubicBezTo>
                      <a:pt x="177708" y="1279336"/>
                      <a:pt x="157398" y="1253948"/>
                      <a:pt x="147244" y="1233640"/>
                    </a:cubicBezTo>
                    <a:cubicBezTo>
                      <a:pt x="147244" y="1233640"/>
                      <a:pt x="142166" y="1228563"/>
                      <a:pt x="142166" y="1243794"/>
                    </a:cubicBezTo>
                    <a:cubicBezTo>
                      <a:pt x="142166" y="1253948"/>
                      <a:pt x="162475" y="1289490"/>
                      <a:pt x="172629" y="1309800"/>
                    </a:cubicBezTo>
                    <a:cubicBezTo>
                      <a:pt x="35542" y="1233640"/>
                      <a:pt x="0" y="873199"/>
                      <a:pt x="0" y="736111"/>
                    </a:cubicBezTo>
                    <a:lnTo>
                      <a:pt x="0" y="517836"/>
                    </a:lnTo>
                    <a:cubicBezTo>
                      <a:pt x="5078" y="507682"/>
                      <a:pt x="0" y="487374"/>
                      <a:pt x="10155" y="477217"/>
                    </a:cubicBezTo>
                    <a:cubicBezTo>
                      <a:pt x="20309" y="456909"/>
                      <a:pt x="45696" y="436599"/>
                      <a:pt x="66006" y="416291"/>
                    </a:cubicBezTo>
                    <a:cubicBezTo>
                      <a:pt x="60929" y="426445"/>
                      <a:pt x="60929" y="436599"/>
                      <a:pt x="66006" y="446755"/>
                    </a:cubicBezTo>
                    <a:cubicBezTo>
                      <a:pt x="86315" y="421368"/>
                      <a:pt x="101548" y="395980"/>
                      <a:pt x="116779" y="370595"/>
                    </a:cubicBezTo>
                    <a:cubicBezTo>
                      <a:pt x="116779" y="395980"/>
                      <a:pt x="96469" y="456909"/>
                      <a:pt x="126933" y="472140"/>
                    </a:cubicBezTo>
                    <a:cubicBezTo>
                      <a:pt x="132010" y="441676"/>
                      <a:pt x="142166" y="406136"/>
                      <a:pt x="157398" y="370595"/>
                    </a:cubicBezTo>
                    <a:cubicBezTo>
                      <a:pt x="162475" y="380749"/>
                      <a:pt x="167552" y="395980"/>
                      <a:pt x="167552" y="441676"/>
                    </a:cubicBezTo>
                    <a:cubicBezTo>
                      <a:pt x="172629" y="436599"/>
                      <a:pt x="172629" y="426445"/>
                      <a:pt x="177708" y="416291"/>
                    </a:cubicBezTo>
                    <a:cubicBezTo>
                      <a:pt x="182785" y="431522"/>
                      <a:pt x="182785" y="451832"/>
                      <a:pt x="187862" y="472140"/>
                    </a:cubicBezTo>
                    <a:cubicBezTo>
                      <a:pt x="340131" y="355362"/>
                      <a:pt x="492451" y="294435"/>
                      <a:pt x="644771" y="223352"/>
                    </a:cubicBezTo>
                    <a:cubicBezTo>
                      <a:pt x="649848" y="218275"/>
                      <a:pt x="649848" y="208119"/>
                      <a:pt x="649848" y="197964"/>
                    </a:cubicBezTo>
                    <a:cubicBezTo>
                      <a:pt x="654925" y="152320"/>
                      <a:pt x="649848" y="96468"/>
                      <a:pt x="680261" y="50773"/>
                    </a:cubicBezTo>
                    <a:cubicBezTo>
                      <a:pt x="680261" y="55850"/>
                      <a:pt x="680261" y="66004"/>
                      <a:pt x="685338" y="71081"/>
                    </a:cubicBezTo>
                    <a:cubicBezTo>
                      <a:pt x="700571" y="50773"/>
                      <a:pt x="715803" y="5077"/>
                      <a:pt x="731036" y="5077"/>
                    </a:cubicBezTo>
                    <a:cubicBezTo>
                      <a:pt x="741190" y="5077"/>
                      <a:pt x="736113" y="15231"/>
                      <a:pt x="741190" y="20308"/>
                    </a:cubicBezTo>
                    <a:cubicBezTo>
                      <a:pt x="746267" y="15231"/>
                      <a:pt x="751344" y="5077"/>
                      <a:pt x="751344" y="0"/>
                    </a:cubicBezTo>
                    <a:close/>
                    <a:moveTo>
                      <a:pt x="731036" y="45696"/>
                    </a:moveTo>
                    <a:cubicBezTo>
                      <a:pt x="725959" y="55850"/>
                      <a:pt x="725959" y="71081"/>
                      <a:pt x="725959" y="81237"/>
                    </a:cubicBezTo>
                    <a:cubicBezTo>
                      <a:pt x="725959" y="71081"/>
                      <a:pt x="731036" y="55850"/>
                      <a:pt x="731036" y="45696"/>
                    </a:cubicBezTo>
                    <a:close/>
                    <a:moveTo>
                      <a:pt x="761498" y="71081"/>
                    </a:moveTo>
                    <a:cubicBezTo>
                      <a:pt x="746267" y="101545"/>
                      <a:pt x="741190" y="147241"/>
                      <a:pt x="746267" y="187810"/>
                    </a:cubicBezTo>
                    <a:cubicBezTo>
                      <a:pt x="751344" y="162474"/>
                      <a:pt x="756421" y="132010"/>
                      <a:pt x="761498" y="71081"/>
                    </a:cubicBezTo>
                    <a:close/>
                    <a:moveTo>
                      <a:pt x="989979" y="274125"/>
                    </a:moveTo>
                    <a:lnTo>
                      <a:pt x="974314" y="276964"/>
                    </a:lnTo>
                    <a:lnTo>
                      <a:pt x="946743" y="279996"/>
                    </a:lnTo>
                    <a:lnTo>
                      <a:pt x="918294" y="287118"/>
                    </a:lnTo>
                    <a:lnTo>
                      <a:pt x="888433" y="292530"/>
                    </a:lnTo>
                    <a:cubicBezTo>
                      <a:pt x="854161" y="299512"/>
                      <a:pt x="819889" y="307128"/>
                      <a:pt x="786886" y="314743"/>
                    </a:cubicBezTo>
                    <a:cubicBezTo>
                      <a:pt x="781809" y="319820"/>
                      <a:pt x="781809" y="324897"/>
                      <a:pt x="781809" y="329974"/>
                    </a:cubicBezTo>
                    <a:cubicBezTo>
                      <a:pt x="812273" y="319820"/>
                      <a:pt x="850353" y="305858"/>
                      <a:pt x="889068" y="294434"/>
                    </a:cubicBezTo>
                    <a:lnTo>
                      <a:pt x="918294" y="287118"/>
                    </a:lnTo>
                    <a:lnTo>
                      <a:pt x="974314" y="276964"/>
                    </a:lnTo>
                    <a:lnTo>
                      <a:pt x="1000135" y="274125"/>
                    </a:lnTo>
                    <a:lnTo>
                      <a:pt x="989979" y="274125"/>
                    </a:lnTo>
                    <a:close/>
                    <a:moveTo>
                      <a:pt x="771654" y="319820"/>
                    </a:moveTo>
                    <a:cubicBezTo>
                      <a:pt x="761498" y="324897"/>
                      <a:pt x="761498" y="335053"/>
                      <a:pt x="761498" y="340131"/>
                    </a:cubicBezTo>
                    <a:cubicBezTo>
                      <a:pt x="766577" y="335053"/>
                      <a:pt x="771654" y="335053"/>
                      <a:pt x="771654" y="335053"/>
                    </a:cubicBezTo>
                    <a:lnTo>
                      <a:pt x="771654" y="319820"/>
                    </a:lnTo>
                    <a:close/>
                    <a:moveTo>
                      <a:pt x="634617" y="370595"/>
                    </a:moveTo>
                    <a:lnTo>
                      <a:pt x="187862" y="578713"/>
                    </a:lnTo>
                    <a:lnTo>
                      <a:pt x="187862" y="939205"/>
                    </a:lnTo>
                    <a:cubicBezTo>
                      <a:pt x="329977" y="812271"/>
                      <a:pt x="482297" y="731034"/>
                      <a:pt x="624463" y="665030"/>
                    </a:cubicBezTo>
                    <a:lnTo>
                      <a:pt x="624463" y="401057"/>
                    </a:lnTo>
                    <a:lnTo>
                      <a:pt x="228481" y="583790"/>
                    </a:lnTo>
                    <a:lnTo>
                      <a:pt x="228481" y="573636"/>
                    </a:lnTo>
                    <a:cubicBezTo>
                      <a:pt x="350285" y="497528"/>
                      <a:pt x="502605" y="431522"/>
                      <a:pt x="629540" y="380749"/>
                    </a:cubicBezTo>
                    <a:cubicBezTo>
                      <a:pt x="634617" y="380749"/>
                      <a:pt x="634617" y="375672"/>
                      <a:pt x="634617" y="370595"/>
                    </a:cubicBezTo>
                    <a:close/>
                    <a:moveTo>
                      <a:pt x="731036" y="370595"/>
                    </a:moveTo>
                    <a:cubicBezTo>
                      <a:pt x="725959" y="406136"/>
                      <a:pt x="725959" y="446755"/>
                      <a:pt x="725959" y="482296"/>
                    </a:cubicBezTo>
                    <a:cubicBezTo>
                      <a:pt x="725959" y="446755"/>
                      <a:pt x="731036" y="406136"/>
                      <a:pt x="731036" y="370595"/>
                    </a:cubicBezTo>
                    <a:close/>
                    <a:moveTo>
                      <a:pt x="720880" y="791962"/>
                    </a:moveTo>
                    <a:cubicBezTo>
                      <a:pt x="720880" y="807194"/>
                      <a:pt x="715803" y="822427"/>
                      <a:pt x="720880" y="837658"/>
                    </a:cubicBezTo>
                    <a:lnTo>
                      <a:pt x="720880" y="791962"/>
                    </a:lnTo>
                    <a:close/>
                    <a:moveTo>
                      <a:pt x="710726" y="832581"/>
                    </a:moveTo>
                    <a:cubicBezTo>
                      <a:pt x="710726" y="863045"/>
                      <a:pt x="705649" y="893510"/>
                      <a:pt x="700571" y="923972"/>
                    </a:cubicBezTo>
                    <a:cubicBezTo>
                      <a:pt x="700571" y="918895"/>
                      <a:pt x="715803" y="883354"/>
                      <a:pt x="715803" y="878277"/>
                    </a:cubicBezTo>
                    <a:cubicBezTo>
                      <a:pt x="715803" y="863045"/>
                      <a:pt x="710726" y="847812"/>
                      <a:pt x="710726" y="832581"/>
                    </a:cubicBezTo>
                    <a:close/>
                    <a:moveTo>
                      <a:pt x="35542" y="467063"/>
                    </a:moveTo>
                    <a:cubicBezTo>
                      <a:pt x="30465" y="477217"/>
                      <a:pt x="30465" y="487374"/>
                      <a:pt x="30465" y="492451"/>
                    </a:cubicBezTo>
                    <a:cubicBezTo>
                      <a:pt x="35542" y="482296"/>
                      <a:pt x="35542" y="472140"/>
                      <a:pt x="35542" y="467063"/>
                    </a:cubicBezTo>
                    <a:close/>
                    <a:moveTo>
                      <a:pt x="208170" y="512759"/>
                    </a:moveTo>
                    <a:cubicBezTo>
                      <a:pt x="198016" y="517836"/>
                      <a:pt x="187862" y="522915"/>
                      <a:pt x="187862" y="527992"/>
                    </a:cubicBezTo>
                    <a:cubicBezTo>
                      <a:pt x="192939" y="522915"/>
                      <a:pt x="203093" y="517836"/>
                      <a:pt x="208170" y="512759"/>
                    </a:cubicBezTo>
                    <a:close/>
                    <a:moveTo>
                      <a:pt x="233558" y="974747"/>
                    </a:moveTo>
                    <a:cubicBezTo>
                      <a:pt x="218326" y="979773"/>
                      <a:pt x="203093" y="984850"/>
                      <a:pt x="192939" y="989927"/>
                    </a:cubicBezTo>
                    <a:lnTo>
                      <a:pt x="192939" y="1005160"/>
                    </a:lnTo>
                    <a:cubicBezTo>
                      <a:pt x="208170" y="995006"/>
                      <a:pt x="228481" y="979773"/>
                      <a:pt x="233558" y="974747"/>
                    </a:cubicBezTo>
                    <a:close/>
                    <a:moveTo>
                      <a:pt x="111702" y="1071166"/>
                    </a:moveTo>
                    <a:cubicBezTo>
                      <a:pt x="101547" y="1078782"/>
                      <a:pt x="102816" y="1090206"/>
                      <a:pt x="106624" y="1102899"/>
                    </a:cubicBezTo>
                    <a:lnTo>
                      <a:pt x="110062" y="1113294"/>
                    </a:lnTo>
                    <a:lnTo>
                      <a:pt x="110433" y="1116227"/>
                    </a:lnTo>
                    <a:cubicBezTo>
                      <a:pt x="112971" y="1125747"/>
                      <a:pt x="116779" y="1132093"/>
                      <a:pt x="116779" y="1142247"/>
                    </a:cubicBezTo>
                    <a:cubicBezTo>
                      <a:pt x="116779" y="1135901"/>
                      <a:pt x="115193" y="1129237"/>
                      <a:pt x="113130" y="1122573"/>
                    </a:cubicBezTo>
                    <a:lnTo>
                      <a:pt x="110062" y="1113294"/>
                    </a:lnTo>
                    <a:lnTo>
                      <a:pt x="108212" y="1098695"/>
                    </a:lnTo>
                    <a:cubicBezTo>
                      <a:pt x="108212" y="1091475"/>
                      <a:pt x="109164" y="1082590"/>
                      <a:pt x="111702" y="1071166"/>
                    </a:cubicBez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FE11AE77-A8BD-D75A-0F9F-37126D8CBF07}"/>
                  </a:ext>
                </a:extLst>
              </p:cNvPr>
              <p:cNvSpPr/>
              <p:nvPr/>
            </p:nvSpPr>
            <p:spPr>
              <a:xfrm>
                <a:off x="9089040" y="5009768"/>
                <a:ext cx="1231381" cy="1121095"/>
              </a:xfrm>
              <a:custGeom>
                <a:avLst/>
                <a:gdLst>
                  <a:gd name="connsiteX0" fmla="*/ 1472276 w 1762048"/>
                  <a:gd name="connsiteY0" fmla="*/ 0 h 1604234"/>
                  <a:gd name="connsiteX1" fmla="*/ 1497661 w 1762048"/>
                  <a:gd name="connsiteY1" fmla="*/ 0 h 1604234"/>
                  <a:gd name="connsiteX2" fmla="*/ 1497661 w 1762048"/>
                  <a:gd name="connsiteY2" fmla="*/ 5077 h 1604234"/>
                  <a:gd name="connsiteX3" fmla="*/ 1523049 w 1762048"/>
                  <a:gd name="connsiteY3" fmla="*/ 5077 h 1604234"/>
                  <a:gd name="connsiteX4" fmla="*/ 1578849 w 1762048"/>
                  <a:gd name="connsiteY4" fmla="*/ 10154 h 1604234"/>
                  <a:gd name="connsiteX5" fmla="*/ 1543358 w 1762048"/>
                  <a:gd name="connsiteY5" fmla="*/ 35541 h 1604234"/>
                  <a:gd name="connsiteX6" fmla="*/ 1553513 w 1762048"/>
                  <a:gd name="connsiteY6" fmla="*/ 40618 h 1604234"/>
                  <a:gd name="connsiteX7" fmla="*/ 1609314 w 1762048"/>
                  <a:gd name="connsiteY7" fmla="*/ 25385 h 1604234"/>
                  <a:gd name="connsiteX8" fmla="*/ 1528126 w 1762048"/>
                  <a:gd name="connsiteY8" fmla="*/ 81237 h 1604234"/>
                  <a:gd name="connsiteX9" fmla="*/ 1538280 w 1762048"/>
                  <a:gd name="connsiteY9" fmla="*/ 86314 h 1604234"/>
                  <a:gd name="connsiteX10" fmla="*/ 1594080 w 1762048"/>
                  <a:gd name="connsiteY10" fmla="*/ 60926 h 1604234"/>
                  <a:gd name="connsiteX11" fmla="*/ 1451966 w 1762048"/>
                  <a:gd name="connsiteY11" fmla="*/ 162474 h 1604234"/>
                  <a:gd name="connsiteX12" fmla="*/ 913819 w 1762048"/>
                  <a:gd name="connsiteY12" fmla="*/ 446754 h 1604234"/>
                  <a:gd name="connsiteX13" fmla="*/ 797041 w 1762048"/>
                  <a:gd name="connsiteY13" fmla="*/ 736112 h 1604234"/>
                  <a:gd name="connsiteX14" fmla="*/ 812272 w 1762048"/>
                  <a:gd name="connsiteY14" fmla="*/ 741189 h 1604234"/>
                  <a:gd name="connsiteX15" fmla="*/ 863045 w 1762048"/>
                  <a:gd name="connsiteY15" fmla="*/ 725956 h 1604234"/>
                  <a:gd name="connsiteX16" fmla="*/ 1086448 w 1762048"/>
                  <a:gd name="connsiteY16" fmla="*/ 639642 h 1604234"/>
                  <a:gd name="connsiteX17" fmla="*/ 1558538 w 1762048"/>
                  <a:gd name="connsiteY17" fmla="*/ 472140 h 1604234"/>
                  <a:gd name="connsiteX18" fmla="*/ 1619468 w 1762048"/>
                  <a:gd name="connsiteY18" fmla="*/ 482296 h 1604234"/>
                  <a:gd name="connsiteX19" fmla="*/ 1675317 w 1762048"/>
                  <a:gd name="connsiteY19" fmla="*/ 497527 h 1604234"/>
                  <a:gd name="connsiteX20" fmla="*/ 1700704 w 1762048"/>
                  <a:gd name="connsiteY20" fmla="*/ 543223 h 1604234"/>
                  <a:gd name="connsiteX21" fmla="*/ 1741323 w 1762048"/>
                  <a:gd name="connsiteY21" fmla="*/ 578764 h 1604234"/>
                  <a:gd name="connsiteX22" fmla="*/ 1761634 w 1762048"/>
                  <a:gd name="connsiteY22" fmla="*/ 700570 h 1604234"/>
                  <a:gd name="connsiteX23" fmla="*/ 1243796 w 1762048"/>
                  <a:gd name="connsiteY23" fmla="*/ 1441760 h 1604234"/>
                  <a:gd name="connsiteX24" fmla="*/ 1055984 w 1762048"/>
                  <a:gd name="connsiteY24" fmla="*/ 1563616 h 1604234"/>
                  <a:gd name="connsiteX25" fmla="*/ 837659 w 1762048"/>
                  <a:gd name="connsiteY25" fmla="*/ 1604234 h 1604234"/>
                  <a:gd name="connsiteX26" fmla="*/ 756422 w 1762048"/>
                  <a:gd name="connsiteY26" fmla="*/ 1589001 h 1604234"/>
                  <a:gd name="connsiteX27" fmla="*/ 786885 w 1762048"/>
                  <a:gd name="connsiteY27" fmla="*/ 1573770 h 1604234"/>
                  <a:gd name="connsiteX28" fmla="*/ 791964 w 1762048"/>
                  <a:gd name="connsiteY28" fmla="*/ 1558539 h 1604234"/>
                  <a:gd name="connsiteX29" fmla="*/ 857968 w 1762048"/>
                  <a:gd name="connsiteY29" fmla="*/ 1522997 h 1604234"/>
                  <a:gd name="connsiteX30" fmla="*/ 847814 w 1762048"/>
                  <a:gd name="connsiteY30" fmla="*/ 1517920 h 1604234"/>
                  <a:gd name="connsiteX31" fmla="*/ 776731 w 1762048"/>
                  <a:gd name="connsiteY31" fmla="*/ 1538228 h 1604234"/>
                  <a:gd name="connsiteX32" fmla="*/ 842737 w 1762048"/>
                  <a:gd name="connsiteY32" fmla="*/ 1462068 h 1604234"/>
                  <a:gd name="connsiteX33" fmla="*/ 1289491 w 1762048"/>
                  <a:gd name="connsiteY33" fmla="*/ 1025467 h 1604234"/>
                  <a:gd name="connsiteX34" fmla="*/ 842737 w 1762048"/>
                  <a:gd name="connsiteY34" fmla="*/ 1436681 h 1604234"/>
                  <a:gd name="connsiteX35" fmla="*/ 802118 w 1762048"/>
                  <a:gd name="connsiteY35" fmla="*/ 1462068 h 1604234"/>
                  <a:gd name="connsiteX36" fmla="*/ 1218408 w 1762048"/>
                  <a:gd name="connsiteY36" fmla="*/ 1025467 h 1604234"/>
                  <a:gd name="connsiteX37" fmla="*/ 1426580 w 1762048"/>
                  <a:gd name="connsiteY37" fmla="*/ 786885 h 1604234"/>
                  <a:gd name="connsiteX38" fmla="*/ 1411347 w 1762048"/>
                  <a:gd name="connsiteY38" fmla="*/ 781808 h 1604234"/>
                  <a:gd name="connsiteX39" fmla="*/ 995057 w 1762048"/>
                  <a:gd name="connsiteY39" fmla="*/ 964592 h 1604234"/>
                  <a:gd name="connsiteX40" fmla="*/ 842737 w 1762048"/>
                  <a:gd name="connsiteY40" fmla="*/ 1010236 h 1604234"/>
                  <a:gd name="connsiteX41" fmla="*/ 726009 w 1762048"/>
                  <a:gd name="connsiteY41" fmla="*/ 1015313 h 1604234"/>
                  <a:gd name="connsiteX42" fmla="*/ 604152 w 1762048"/>
                  <a:gd name="connsiteY42" fmla="*/ 969669 h 1604234"/>
                  <a:gd name="connsiteX43" fmla="*/ 573689 w 1762048"/>
                  <a:gd name="connsiteY43" fmla="*/ 923971 h 1604234"/>
                  <a:gd name="connsiteX44" fmla="*/ 563533 w 1762048"/>
                  <a:gd name="connsiteY44" fmla="*/ 812272 h 1604234"/>
                  <a:gd name="connsiteX45" fmla="*/ 599074 w 1762048"/>
                  <a:gd name="connsiteY45" fmla="*/ 578764 h 1604234"/>
                  <a:gd name="connsiteX46" fmla="*/ 213249 w 1762048"/>
                  <a:gd name="connsiteY46" fmla="*/ 695491 h 1604234"/>
                  <a:gd name="connsiteX47" fmla="*/ 86314 w 1762048"/>
                  <a:gd name="connsiteY47" fmla="*/ 659952 h 1604234"/>
                  <a:gd name="connsiteX48" fmla="*/ 106624 w 1762048"/>
                  <a:gd name="connsiteY48" fmla="*/ 665029 h 1604234"/>
                  <a:gd name="connsiteX49" fmla="*/ 111701 w 1762048"/>
                  <a:gd name="connsiteY49" fmla="*/ 649796 h 1604234"/>
                  <a:gd name="connsiteX50" fmla="*/ 20310 w 1762048"/>
                  <a:gd name="connsiteY50" fmla="*/ 629487 h 1604234"/>
                  <a:gd name="connsiteX51" fmla="*/ 35541 w 1762048"/>
                  <a:gd name="connsiteY51" fmla="*/ 634564 h 1604234"/>
                  <a:gd name="connsiteX52" fmla="*/ 91393 w 1762048"/>
                  <a:gd name="connsiteY52" fmla="*/ 619331 h 1604234"/>
                  <a:gd name="connsiteX53" fmla="*/ 90520 w 1762048"/>
                  <a:gd name="connsiteY53" fmla="*/ 612112 h 1604234"/>
                  <a:gd name="connsiteX54" fmla="*/ 89476 w 1762048"/>
                  <a:gd name="connsiteY54" fmla="*/ 611644 h 1604234"/>
                  <a:gd name="connsiteX55" fmla="*/ 107259 w 1762048"/>
                  <a:gd name="connsiteY55" fmla="*/ 606010 h 1604234"/>
                  <a:gd name="connsiteX56" fmla="*/ 137088 w 1762048"/>
                  <a:gd name="connsiteY56" fmla="*/ 593997 h 1604234"/>
                  <a:gd name="connsiteX57" fmla="*/ 111701 w 1762048"/>
                  <a:gd name="connsiteY57" fmla="*/ 588918 h 1604234"/>
                  <a:gd name="connsiteX58" fmla="*/ 50774 w 1762048"/>
                  <a:gd name="connsiteY58" fmla="*/ 599074 h 1604234"/>
                  <a:gd name="connsiteX59" fmla="*/ 0 w 1762048"/>
                  <a:gd name="connsiteY59" fmla="*/ 593997 h 1604234"/>
                  <a:gd name="connsiteX60" fmla="*/ 60928 w 1762048"/>
                  <a:gd name="connsiteY60" fmla="*/ 568610 h 1604234"/>
                  <a:gd name="connsiteX61" fmla="*/ 25387 w 1762048"/>
                  <a:gd name="connsiteY61" fmla="*/ 563533 h 1604234"/>
                  <a:gd name="connsiteX62" fmla="*/ 756422 w 1762048"/>
                  <a:gd name="connsiteY62" fmla="*/ 243659 h 1604234"/>
                  <a:gd name="connsiteX63" fmla="*/ 807195 w 1762048"/>
                  <a:gd name="connsiteY63" fmla="*/ 182782 h 1604234"/>
                  <a:gd name="connsiteX64" fmla="*/ 857968 w 1762048"/>
                  <a:gd name="connsiteY64" fmla="*/ 147240 h 1604234"/>
                  <a:gd name="connsiteX65" fmla="*/ 837659 w 1762048"/>
                  <a:gd name="connsiteY65" fmla="*/ 208118 h 1604234"/>
                  <a:gd name="connsiteX66" fmla="*/ 863045 w 1762048"/>
                  <a:gd name="connsiteY66" fmla="*/ 172628 h 1604234"/>
                  <a:gd name="connsiteX67" fmla="*/ 873201 w 1762048"/>
                  <a:gd name="connsiteY67" fmla="*/ 197964 h 1604234"/>
                  <a:gd name="connsiteX68" fmla="*/ 888432 w 1762048"/>
                  <a:gd name="connsiteY68" fmla="*/ 157397 h 1604234"/>
                  <a:gd name="connsiteX69" fmla="*/ 903663 w 1762048"/>
                  <a:gd name="connsiteY69" fmla="*/ 182782 h 1604234"/>
                  <a:gd name="connsiteX70" fmla="*/ 1066140 w 1762048"/>
                  <a:gd name="connsiteY70" fmla="*/ 116778 h 1604234"/>
                  <a:gd name="connsiteX71" fmla="*/ 1472276 w 1762048"/>
                  <a:gd name="connsiteY71" fmla="*/ 0 h 1604234"/>
                  <a:gd name="connsiteX72" fmla="*/ 116778 w 1762048"/>
                  <a:gd name="connsiteY72" fmla="*/ 654873 h 1604234"/>
                  <a:gd name="connsiteX73" fmla="*/ 147243 w 1762048"/>
                  <a:gd name="connsiteY73" fmla="*/ 659952 h 1604234"/>
                  <a:gd name="connsiteX74" fmla="*/ 116778 w 1762048"/>
                  <a:gd name="connsiteY74" fmla="*/ 654873 h 1604234"/>
                  <a:gd name="connsiteX75" fmla="*/ 614308 w 1762048"/>
                  <a:gd name="connsiteY75" fmla="*/ 908740 h 1604234"/>
                  <a:gd name="connsiteX76" fmla="*/ 614308 w 1762048"/>
                  <a:gd name="connsiteY76" fmla="*/ 934128 h 1604234"/>
                  <a:gd name="connsiteX77" fmla="*/ 614308 w 1762048"/>
                  <a:gd name="connsiteY77" fmla="*/ 908740 h 1604234"/>
                  <a:gd name="connsiteX78" fmla="*/ 1325033 w 1762048"/>
                  <a:gd name="connsiteY78" fmla="*/ 979823 h 1604234"/>
                  <a:gd name="connsiteX79" fmla="*/ 1309800 w 1762048"/>
                  <a:gd name="connsiteY79" fmla="*/ 1000131 h 1604234"/>
                  <a:gd name="connsiteX80" fmla="*/ 1325033 w 1762048"/>
                  <a:gd name="connsiteY80" fmla="*/ 979823 h 1604234"/>
                  <a:gd name="connsiteX81" fmla="*/ 1654374 w 1762048"/>
                  <a:gd name="connsiteY81" fmla="*/ 517836 h 1604234"/>
                  <a:gd name="connsiteX82" fmla="*/ 1639776 w 1762048"/>
                  <a:gd name="connsiteY82" fmla="*/ 522914 h 1604234"/>
                  <a:gd name="connsiteX83" fmla="*/ 1665163 w 1762048"/>
                  <a:gd name="connsiteY83" fmla="*/ 527991 h 1604234"/>
                  <a:gd name="connsiteX84" fmla="*/ 1654374 w 1762048"/>
                  <a:gd name="connsiteY84" fmla="*/ 517836 h 1604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1762048" h="1604234">
                    <a:moveTo>
                      <a:pt x="1472276" y="0"/>
                    </a:moveTo>
                    <a:lnTo>
                      <a:pt x="1497661" y="0"/>
                    </a:lnTo>
                    <a:lnTo>
                      <a:pt x="1497661" y="5077"/>
                    </a:lnTo>
                    <a:cubicBezTo>
                      <a:pt x="1507817" y="10154"/>
                      <a:pt x="1517972" y="5077"/>
                      <a:pt x="1523049" y="5077"/>
                    </a:cubicBezTo>
                    <a:cubicBezTo>
                      <a:pt x="1533202" y="10154"/>
                      <a:pt x="1548436" y="15231"/>
                      <a:pt x="1578849" y="10154"/>
                    </a:cubicBezTo>
                    <a:cubicBezTo>
                      <a:pt x="1573772" y="15231"/>
                      <a:pt x="1558538" y="25385"/>
                      <a:pt x="1543358" y="35541"/>
                    </a:cubicBezTo>
                    <a:cubicBezTo>
                      <a:pt x="1548436" y="40618"/>
                      <a:pt x="1543358" y="40618"/>
                      <a:pt x="1553513" y="40618"/>
                    </a:cubicBezTo>
                    <a:cubicBezTo>
                      <a:pt x="1568694" y="40618"/>
                      <a:pt x="1594080" y="30462"/>
                      <a:pt x="1609314" y="25385"/>
                    </a:cubicBezTo>
                    <a:cubicBezTo>
                      <a:pt x="1583926" y="45695"/>
                      <a:pt x="1553513" y="66003"/>
                      <a:pt x="1528126" y="81237"/>
                    </a:cubicBezTo>
                    <a:cubicBezTo>
                      <a:pt x="1528126" y="81237"/>
                      <a:pt x="1523049" y="86314"/>
                      <a:pt x="1538280" y="86314"/>
                    </a:cubicBezTo>
                    <a:cubicBezTo>
                      <a:pt x="1548436" y="86314"/>
                      <a:pt x="1573772" y="71080"/>
                      <a:pt x="1594080" y="60926"/>
                    </a:cubicBezTo>
                    <a:cubicBezTo>
                      <a:pt x="1553513" y="101545"/>
                      <a:pt x="1492584" y="137086"/>
                      <a:pt x="1451966" y="162474"/>
                    </a:cubicBezTo>
                    <a:cubicBezTo>
                      <a:pt x="1274260" y="258893"/>
                      <a:pt x="1061063" y="314742"/>
                      <a:pt x="913819" y="446754"/>
                    </a:cubicBezTo>
                    <a:cubicBezTo>
                      <a:pt x="837659" y="512758"/>
                      <a:pt x="837659" y="639642"/>
                      <a:pt x="797041" y="736112"/>
                    </a:cubicBezTo>
                    <a:cubicBezTo>
                      <a:pt x="802118" y="741189"/>
                      <a:pt x="797041" y="741189"/>
                      <a:pt x="812272" y="741189"/>
                    </a:cubicBezTo>
                    <a:cubicBezTo>
                      <a:pt x="822426" y="741189"/>
                      <a:pt x="847814" y="731033"/>
                      <a:pt x="863045" y="725956"/>
                    </a:cubicBezTo>
                    <a:cubicBezTo>
                      <a:pt x="934128" y="705647"/>
                      <a:pt x="1010288" y="675183"/>
                      <a:pt x="1086448" y="639642"/>
                    </a:cubicBezTo>
                    <a:cubicBezTo>
                      <a:pt x="1157480" y="609177"/>
                      <a:pt x="1451966" y="472140"/>
                      <a:pt x="1558538" y="472140"/>
                    </a:cubicBezTo>
                    <a:cubicBezTo>
                      <a:pt x="1573772" y="472140"/>
                      <a:pt x="1594080" y="477217"/>
                      <a:pt x="1619468" y="482296"/>
                    </a:cubicBezTo>
                    <a:cubicBezTo>
                      <a:pt x="1629622" y="487373"/>
                      <a:pt x="1655009" y="487373"/>
                      <a:pt x="1675317" y="497527"/>
                    </a:cubicBezTo>
                    <a:cubicBezTo>
                      <a:pt x="1690550" y="507681"/>
                      <a:pt x="1690550" y="527991"/>
                      <a:pt x="1700704" y="543223"/>
                    </a:cubicBezTo>
                    <a:cubicBezTo>
                      <a:pt x="1710858" y="553377"/>
                      <a:pt x="1731169" y="563533"/>
                      <a:pt x="1741323" y="578764"/>
                    </a:cubicBezTo>
                    <a:cubicBezTo>
                      <a:pt x="1766710" y="609177"/>
                      <a:pt x="1761634" y="659952"/>
                      <a:pt x="1761634" y="700570"/>
                    </a:cubicBezTo>
                    <a:cubicBezTo>
                      <a:pt x="1761634" y="929051"/>
                      <a:pt x="1467199" y="1233639"/>
                      <a:pt x="1243796" y="1441760"/>
                    </a:cubicBezTo>
                    <a:cubicBezTo>
                      <a:pt x="1187944" y="1492533"/>
                      <a:pt x="1106758" y="1543305"/>
                      <a:pt x="1055984" y="1563616"/>
                    </a:cubicBezTo>
                    <a:cubicBezTo>
                      <a:pt x="989980" y="1589001"/>
                      <a:pt x="898586" y="1604234"/>
                      <a:pt x="837659" y="1604234"/>
                    </a:cubicBezTo>
                    <a:cubicBezTo>
                      <a:pt x="812272" y="1604234"/>
                      <a:pt x="776731" y="1604234"/>
                      <a:pt x="756422" y="1589001"/>
                    </a:cubicBezTo>
                    <a:cubicBezTo>
                      <a:pt x="766576" y="1583924"/>
                      <a:pt x="781808" y="1578847"/>
                      <a:pt x="786885" y="1573770"/>
                    </a:cubicBezTo>
                    <a:cubicBezTo>
                      <a:pt x="786885" y="1568693"/>
                      <a:pt x="786885" y="1563616"/>
                      <a:pt x="791964" y="1558539"/>
                    </a:cubicBezTo>
                    <a:cubicBezTo>
                      <a:pt x="812272" y="1548382"/>
                      <a:pt x="837659" y="1538228"/>
                      <a:pt x="857968" y="1522997"/>
                    </a:cubicBezTo>
                    <a:cubicBezTo>
                      <a:pt x="857968" y="1522997"/>
                      <a:pt x="857968" y="1517920"/>
                      <a:pt x="847814" y="1517920"/>
                    </a:cubicBezTo>
                    <a:cubicBezTo>
                      <a:pt x="832582" y="1517920"/>
                      <a:pt x="807195" y="1533151"/>
                      <a:pt x="776731" y="1538228"/>
                    </a:cubicBezTo>
                    <a:cubicBezTo>
                      <a:pt x="791964" y="1517920"/>
                      <a:pt x="847814" y="1477301"/>
                      <a:pt x="842737" y="1462068"/>
                    </a:cubicBezTo>
                    <a:lnTo>
                      <a:pt x="1289491" y="1025467"/>
                    </a:lnTo>
                    <a:cubicBezTo>
                      <a:pt x="1137223" y="1167633"/>
                      <a:pt x="989980" y="1299645"/>
                      <a:pt x="842737" y="1436681"/>
                    </a:cubicBezTo>
                    <a:cubicBezTo>
                      <a:pt x="832582" y="1446837"/>
                      <a:pt x="817349" y="1456991"/>
                      <a:pt x="802118" y="1462068"/>
                    </a:cubicBezTo>
                    <a:cubicBezTo>
                      <a:pt x="913819" y="1304722"/>
                      <a:pt x="1071217" y="1177788"/>
                      <a:pt x="1218408" y="1025467"/>
                    </a:cubicBezTo>
                    <a:cubicBezTo>
                      <a:pt x="1284414" y="949359"/>
                      <a:pt x="1355497" y="868122"/>
                      <a:pt x="1426580" y="786885"/>
                    </a:cubicBezTo>
                    <a:cubicBezTo>
                      <a:pt x="1421501" y="781808"/>
                      <a:pt x="1426580" y="781808"/>
                      <a:pt x="1411347" y="781808"/>
                    </a:cubicBezTo>
                    <a:cubicBezTo>
                      <a:pt x="1401193" y="781808"/>
                      <a:pt x="1132146" y="908740"/>
                      <a:pt x="995057" y="964592"/>
                    </a:cubicBezTo>
                    <a:cubicBezTo>
                      <a:pt x="944284" y="984900"/>
                      <a:pt x="893509" y="1005211"/>
                      <a:pt x="842737" y="1010236"/>
                    </a:cubicBezTo>
                    <a:cubicBezTo>
                      <a:pt x="751343" y="1015313"/>
                      <a:pt x="736163" y="1015313"/>
                      <a:pt x="726009" y="1015313"/>
                    </a:cubicBezTo>
                    <a:cubicBezTo>
                      <a:pt x="685389" y="1015313"/>
                      <a:pt x="639693" y="995054"/>
                      <a:pt x="604152" y="969669"/>
                    </a:cubicBezTo>
                    <a:cubicBezTo>
                      <a:pt x="583843" y="959513"/>
                      <a:pt x="573689" y="939205"/>
                      <a:pt x="573689" y="923971"/>
                    </a:cubicBezTo>
                    <a:cubicBezTo>
                      <a:pt x="568610" y="888432"/>
                      <a:pt x="563533" y="822426"/>
                      <a:pt x="563533" y="812272"/>
                    </a:cubicBezTo>
                    <a:cubicBezTo>
                      <a:pt x="563533" y="776730"/>
                      <a:pt x="599074" y="583841"/>
                      <a:pt x="599074" y="578764"/>
                    </a:cubicBezTo>
                    <a:cubicBezTo>
                      <a:pt x="517837" y="614254"/>
                      <a:pt x="309717" y="695491"/>
                      <a:pt x="213249" y="695491"/>
                    </a:cubicBezTo>
                    <a:cubicBezTo>
                      <a:pt x="162474" y="695491"/>
                      <a:pt x="101547" y="680260"/>
                      <a:pt x="86314" y="659952"/>
                    </a:cubicBezTo>
                    <a:cubicBezTo>
                      <a:pt x="91393" y="659952"/>
                      <a:pt x="101547" y="665029"/>
                      <a:pt x="106624" y="665029"/>
                    </a:cubicBezTo>
                    <a:cubicBezTo>
                      <a:pt x="106624" y="665029"/>
                      <a:pt x="111701" y="659952"/>
                      <a:pt x="111701" y="649796"/>
                    </a:cubicBezTo>
                    <a:cubicBezTo>
                      <a:pt x="86314" y="649796"/>
                      <a:pt x="35541" y="649796"/>
                      <a:pt x="20310" y="629487"/>
                    </a:cubicBezTo>
                    <a:cubicBezTo>
                      <a:pt x="25387" y="629487"/>
                      <a:pt x="25387" y="634564"/>
                      <a:pt x="35541" y="634564"/>
                    </a:cubicBezTo>
                    <a:cubicBezTo>
                      <a:pt x="50774" y="634564"/>
                      <a:pt x="91393" y="629487"/>
                      <a:pt x="91393" y="619331"/>
                    </a:cubicBezTo>
                    <a:cubicBezTo>
                      <a:pt x="91393" y="615523"/>
                      <a:pt x="91076" y="613302"/>
                      <a:pt x="90520" y="612112"/>
                    </a:cubicBezTo>
                    <a:lnTo>
                      <a:pt x="89476" y="611644"/>
                    </a:lnTo>
                    <a:lnTo>
                      <a:pt x="107259" y="606010"/>
                    </a:lnTo>
                    <a:cubicBezTo>
                      <a:pt x="116779" y="602844"/>
                      <a:pt x="126933" y="599049"/>
                      <a:pt x="137088" y="593997"/>
                    </a:cubicBezTo>
                    <a:cubicBezTo>
                      <a:pt x="132011" y="588918"/>
                      <a:pt x="126934" y="588918"/>
                      <a:pt x="111701" y="588918"/>
                    </a:cubicBezTo>
                    <a:cubicBezTo>
                      <a:pt x="101547" y="588918"/>
                      <a:pt x="60928" y="599074"/>
                      <a:pt x="50774" y="599074"/>
                    </a:cubicBezTo>
                    <a:cubicBezTo>
                      <a:pt x="35541" y="599074"/>
                      <a:pt x="15233" y="593997"/>
                      <a:pt x="0" y="593997"/>
                    </a:cubicBezTo>
                    <a:cubicBezTo>
                      <a:pt x="15233" y="583841"/>
                      <a:pt x="40618" y="578764"/>
                      <a:pt x="60928" y="568610"/>
                    </a:cubicBezTo>
                    <a:cubicBezTo>
                      <a:pt x="50774" y="563533"/>
                      <a:pt x="35541" y="563533"/>
                      <a:pt x="25387" y="563533"/>
                    </a:cubicBezTo>
                    <a:cubicBezTo>
                      <a:pt x="269098" y="456908"/>
                      <a:pt x="512760" y="355361"/>
                      <a:pt x="756422" y="243659"/>
                    </a:cubicBezTo>
                    <a:cubicBezTo>
                      <a:pt x="776731" y="233505"/>
                      <a:pt x="781808" y="197964"/>
                      <a:pt x="807195" y="182782"/>
                    </a:cubicBezTo>
                    <a:cubicBezTo>
                      <a:pt x="827503" y="167551"/>
                      <a:pt x="857968" y="126932"/>
                      <a:pt x="857968" y="147240"/>
                    </a:cubicBezTo>
                    <a:cubicBezTo>
                      <a:pt x="857968" y="157397"/>
                      <a:pt x="832582" y="187861"/>
                      <a:pt x="837659" y="208118"/>
                    </a:cubicBezTo>
                    <a:cubicBezTo>
                      <a:pt x="847814" y="197964"/>
                      <a:pt x="852891" y="182782"/>
                      <a:pt x="863045" y="172628"/>
                    </a:cubicBezTo>
                    <a:cubicBezTo>
                      <a:pt x="868124" y="177705"/>
                      <a:pt x="868124" y="187861"/>
                      <a:pt x="873201" y="197964"/>
                    </a:cubicBezTo>
                    <a:cubicBezTo>
                      <a:pt x="883355" y="187861"/>
                      <a:pt x="883355" y="172628"/>
                      <a:pt x="888432" y="157397"/>
                    </a:cubicBezTo>
                    <a:cubicBezTo>
                      <a:pt x="898586" y="162474"/>
                      <a:pt x="893509" y="182782"/>
                      <a:pt x="903663" y="182782"/>
                    </a:cubicBezTo>
                    <a:cubicBezTo>
                      <a:pt x="918897" y="182782"/>
                      <a:pt x="1015365" y="132009"/>
                      <a:pt x="1066140" y="116778"/>
                    </a:cubicBezTo>
                    <a:cubicBezTo>
                      <a:pt x="1193021" y="71080"/>
                      <a:pt x="1335187" y="20308"/>
                      <a:pt x="1472276" y="0"/>
                    </a:cubicBezTo>
                    <a:close/>
                    <a:moveTo>
                      <a:pt x="116778" y="654873"/>
                    </a:moveTo>
                    <a:cubicBezTo>
                      <a:pt x="126934" y="659952"/>
                      <a:pt x="137088" y="659952"/>
                      <a:pt x="147243" y="659952"/>
                    </a:cubicBezTo>
                    <a:cubicBezTo>
                      <a:pt x="137088" y="659952"/>
                      <a:pt x="126934" y="654873"/>
                      <a:pt x="116778" y="654873"/>
                    </a:cubicBezTo>
                    <a:close/>
                    <a:moveTo>
                      <a:pt x="614308" y="908740"/>
                    </a:moveTo>
                    <a:cubicBezTo>
                      <a:pt x="593997" y="908740"/>
                      <a:pt x="609229" y="923971"/>
                      <a:pt x="614308" y="934128"/>
                    </a:cubicBezTo>
                    <a:lnTo>
                      <a:pt x="614308" y="908740"/>
                    </a:lnTo>
                    <a:close/>
                    <a:moveTo>
                      <a:pt x="1325033" y="979823"/>
                    </a:moveTo>
                    <a:cubicBezTo>
                      <a:pt x="1319956" y="984900"/>
                      <a:pt x="1309800" y="995054"/>
                      <a:pt x="1309800" y="1000131"/>
                    </a:cubicBezTo>
                    <a:cubicBezTo>
                      <a:pt x="1314879" y="995054"/>
                      <a:pt x="1325033" y="984900"/>
                      <a:pt x="1325033" y="979823"/>
                    </a:cubicBezTo>
                    <a:close/>
                    <a:moveTo>
                      <a:pt x="1654374" y="517836"/>
                    </a:moveTo>
                    <a:cubicBezTo>
                      <a:pt x="1649932" y="517837"/>
                      <a:pt x="1644854" y="520376"/>
                      <a:pt x="1639776" y="522914"/>
                    </a:cubicBezTo>
                    <a:cubicBezTo>
                      <a:pt x="1649932" y="522914"/>
                      <a:pt x="1660086" y="522914"/>
                      <a:pt x="1665163" y="527991"/>
                    </a:cubicBezTo>
                    <a:cubicBezTo>
                      <a:pt x="1662624" y="520375"/>
                      <a:pt x="1658817" y="517836"/>
                      <a:pt x="1654374" y="517836"/>
                    </a:cubicBez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8159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683E834F-C3EC-17A9-CD5F-0F99F1A77E0F}"/>
              </a:ext>
            </a:extLst>
          </p:cNvPr>
          <p:cNvSpPr/>
          <p:nvPr/>
        </p:nvSpPr>
        <p:spPr>
          <a:xfrm rot="16200000">
            <a:off x="238685" y="-29905"/>
            <a:ext cx="779675" cy="1257044"/>
          </a:xfrm>
          <a:custGeom>
            <a:avLst/>
            <a:gdLst>
              <a:gd name="connsiteX0" fmla="*/ 779675 w 779675"/>
              <a:gd name="connsiteY0" fmla="*/ 0 h 1257044"/>
              <a:gd name="connsiteX1" fmla="*/ 779675 w 779675"/>
              <a:gd name="connsiteY1" fmla="*/ 867206 h 1257044"/>
              <a:gd name="connsiteX2" fmla="*/ 389837 w 779675"/>
              <a:gd name="connsiteY2" fmla="*/ 1257044 h 1257044"/>
              <a:gd name="connsiteX3" fmla="*/ 389838 w 779675"/>
              <a:gd name="connsiteY3" fmla="*/ 1257043 h 1257044"/>
              <a:gd name="connsiteX4" fmla="*/ 0 w 779675"/>
              <a:gd name="connsiteY4" fmla="*/ 867205 h 1257044"/>
              <a:gd name="connsiteX5" fmla="*/ 0 w 779675"/>
              <a:gd name="connsiteY5" fmla="*/ 0 h 1257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9675" h="1257044">
                <a:moveTo>
                  <a:pt x="779675" y="0"/>
                </a:moveTo>
                <a:lnTo>
                  <a:pt x="779675" y="867206"/>
                </a:lnTo>
                <a:cubicBezTo>
                  <a:pt x="779675" y="1082508"/>
                  <a:pt x="605139" y="1257044"/>
                  <a:pt x="389837" y="1257044"/>
                </a:cubicBezTo>
                <a:lnTo>
                  <a:pt x="389838" y="1257043"/>
                </a:lnTo>
                <a:cubicBezTo>
                  <a:pt x="174536" y="1257043"/>
                  <a:pt x="0" y="1082507"/>
                  <a:pt x="0" y="867205"/>
                </a:cubicBezTo>
                <a:lnTo>
                  <a:pt x="0" y="0"/>
                </a:lnTo>
                <a:close/>
              </a:path>
            </a:pathLst>
          </a:cu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162ED6D-7C08-DA2A-C945-4CCDC3BB1289}"/>
              </a:ext>
            </a:extLst>
          </p:cNvPr>
          <p:cNvSpPr txBox="1"/>
          <p:nvPr/>
        </p:nvSpPr>
        <p:spPr>
          <a:xfrm>
            <a:off x="340234" y="251482"/>
            <a:ext cx="7040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300" dirty="0">
                <a:solidFill>
                  <a:srgbClr val="4C739C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叁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F8AC222-674A-5C94-C17D-5E50BED0980E}"/>
              </a:ext>
            </a:extLst>
          </p:cNvPr>
          <p:cNvSpPr txBox="1"/>
          <p:nvPr/>
        </p:nvSpPr>
        <p:spPr>
          <a:xfrm>
            <a:off x="1383809" y="422710"/>
            <a:ext cx="21980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noProof="1">
                <a:solidFill>
                  <a:srgbClr val="EFCFBD"/>
                </a:solidFill>
                <a:latin typeface="+mn-lt"/>
                <a:cs typeface="+mn-ea"/>
                <a:sym typeface="+mn-lt"/>
              </a:rPr>
              <a:t>对竞聘岗位的认识</a:t>
            </a:r>
          </a:p>
        </p:txBody>
      </p:sp>
      <p:sp>
        <p:nvSpPr>
          <p:cNvPr id="44" name="矩形 43"/>
          <p:cNvSpPr/>
          <p:nvPr/>
        </p:nvSpPr>
        <p:spPr>
          <a:xfrm>
            <a:off x="948888" y="2594369"/>
            <a:ext cx="2859419" cy="3551157"/>
          </a:xfrm>
          <a:prstGeom prst="rect">
            <a:avLst/>
          </a:pr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>
              <a:solidFill>
                <a:srgbClr val="4C739C"/>
              </a:solidFill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48888" y="6145526"/>
            <a:ext cx="2859419" cy="56203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>
              <a:solidFill>
                <a:srgbClr val="4C739C"/>
              </a:solidFill>
              <a:sym typeface="+mn-lt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7738" y="2024092"/>
            <a:ext cx="2859418" cy="1576866"/>
          </a:xfrm>
          <a:prstGeom prst="roundRect">
            <a:avLst>
              <a:gd name="adj" fmla="val 0"/>
            </a:avLst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F3D0A8FF-E037-B529-9922-3E44A99F3B6D}"/>
              </a:ext>
            </a:extLst>
          </p:cNvPr>
          <p:cNvSpPr/>
          <p:nvPr/>
        </p:nvSpPr>
        <p:spPr>
          <a:xfrm>
            <a:off x="4441208" y="2024774"/>
            <a:ext cx="3310916" cy="4111878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>
              <a:solidFill>
                <a:srgbClr val="4C739C"/>
              </a:solidFill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4974770-0D06-A66A-56E7-D5F9F60E1C3C}"/>
              </a:ext>
            </a:extLst>
          </p:cNvPr>
          <p:cNvSpPr/>
          <p:nvPr/>
        </p:nvSpPr>
        <p:spPr>
          <a:xfrm>
            <a:off x="4441208" y="6136652"/>
            <a:ext cx="3310916" cy="65077"/>
          </a:xfrm>
          <a:prstGeom prst="rect">
            <a:avLst/>
          </a:pr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>
              <a:solidFill>
                <a:srgbClr val="4C739C"/>
              </a:solidFill>
              <a:sym typeface="+mn-lt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B96AEE8-BF16-1D60-8730-E7BF7E99540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39876" y="1364451"/>
            <a:ext cx="3310915" cy="1825850"/>
          </a:xfrm>
          <a:prstGeom prst="roundRect">
            <a:avLst>
              <a:gd name="adj" fmla="val 0"/>
            </a:avLst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73D7DC2D-2B12-96D5-1E5E-94C17C5AEB49}"/>
              </a:ext>
            </a:extLst>
          </p:cNvPr>
          <p:cNvSpPr/>
          <p:nvPr/>
        </p:nvSpPr>
        <p:spPr>
          <a:xfrm>
            <a:off x="8384842" y="2594369"/>
            <a:ext cx="2859419" cy="3551157"/>
          </a:xfrm>
          <a:prstGeom prst="rect">
            <a:avLst/>
          </a:pr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>
              <a:solidFill>
                <a:srgbClr val="4C739C"/>
              </a:solidFill>
              <a:sym typeface="+mn-lt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C11F86B2-0563-4A25-1B7A-D4E4C7E8B298}"/>
              </a:ext>
            </a:extLst>
          </p:cNvPr>
          <p:cNvSpPr/>
          <p:nvPr/>
        </p:nvSpPr>
        <p:spPr>
          <a:xfrm>
            <a:off x="8384842" y="6145526"/>
            <a:ext cx="2859419" cy="56203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>
              <a:solidFill>
                <a:srgbClr val="4C739C"/>
              </a:solidFill>
              <a:sym typeface="+mn-lt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7D1839D9-81BE-DD3E-0D61-691ACB7B1F6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83692" y="2024092"/>
            <a:ext cx="2859418" cy="1576866"/>
          </a:xfrm>
          <a:prstGeom prst="roundRect">
            <a:avLst>
              <a:gd name="adj" fmla="val 0"/>
            </a:avLst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670B675C-29BC-2167-626B-5F113E3C4B8D}"/>
              </a:ext>
            </a:extLst>
          </p:cNvPr>
          <p:cNvGrpSpPr/>
          <p:nvPr/>
        </p:nvGrpSpPr>
        <p:grpSpPr>
          <a:xfrm>
            <a:off x="1449925" y="4200603"/>
            <a:ext cx="1855044" cy="1262590"/>
            <a:chOff x="4140758" y="1922431"/>
            <a:chExt cx="1855044" cy="126259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32167CF-26DB-1123-5159-041F97AEBF93}"/>
                </a:ext>
              </a:extLst>
            </p:cNvPr>
            <p:cNvSpPr txBox="1"/>
            <p:nvPr/>
          </p:nvSpPr>
          <p:spPr>
            <a:xfrm>
              <a:off x="4265264" y="2190903"/>
              <a:ext cx="160603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AFB62CA-FF81-E780-9D09-73DB09F1252D}"/>
                </a:ext>
              </a:extLst>
            </p:cNvPr>
            <p:cNvSpPr txBox="1"/>
            <p:nvPr/>
          </p:nvSpPr>
          <p:spPr>
            <a:xfrm>
              <a:off x="4140758" y="1922431"/>
              <a:ext cx="18550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23C2970-9ED2-0E75-94AA-20679A7B0446}"/>
              </a:ext>
            </a:extLst>
          </p:cNvPr>
          <p:cNvGrpSpPr/>
          <p:nvPr/>
        </p:nvGrpSpPr>
        <p:grpSpPr>
          <a:xfrm>
            <a:off x="8887031" y="4200603"/>
            <a:ext cx="1855044" cy="1262590"/>
            <a:chOff x="4140758" y="1922431"/>
            <a:chExt cx="1855044" cy="1262590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AF1C6DF-C550-55AC-429F-4B712DF20966}"/>
                </a:ext>
              </a:extLst>
            </p:cNvPr>
            <p:cNvSpPr txBox="1"/>
            <p:nvPr/>
          </p:nvSpPr>
          <p:spPr>
            <a:xfrm>
              <a:off x="4265264" y="2190903"/>
              <a:ext cx="160603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984B615-D008-A0FC-9998-B1895CEBD756}"/>
                </a:ext>
              </a:extLst>
            </p:cNvPr>
            <p:cNvSpPr txBox="1"/>
            <p:nvPr/>
          </p:nvSpPr>
          <p:spPr>
            <a:xfrm>
              <a:off x="4140758" y="1922431"/>
              <a:ext cx="18550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B28C5D5A-CCAF-D0A0-C94D-A0834889536E}"/>
              </a:ext>
            </a:extLst>
          </p:cNvPr>
          <p:cNvGrpSpPr/>
          <p:nvPr/>
        </p:nvGrpSpPr>
        <p:grpSpPr>
          <a:xfrm>
            <a:off x="4942140" y="3871980"/>
            <a:ext cx="2306384" cy="1591213"/>
            <a:chOff x="461125" y="1906534"/>
            <a:chExt cx="2306384" cy="1591213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9947FEC-BE5D-0842-0DD4-AB5FD8BDA884}"/>
                </a:ext>
              </a:extLst>
            </p:cNvPr>
            <p:cNvSpPr txBox="1"/>
            <p:nvPr/>
          </p:nvSpPr>
          <p:spPr>
            <a:xfrm>
              <a:off x="461125" y="2272796"/>
              <a:ext cx="2306384" cy="1224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5F474BF-FF6A-DB63-A5B1-CF475812FB57}"/>
                </a:ext>
              </a:extLst>
            </p:cNvPr>
            <p:cNvSpPr txBox="1"/>
            <p:nvPr/>
          </p:nvSpPr>
          <p:spPr>
            <a:xfrm>
              <a:off x="49653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24800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683E834F-C3EC-17A9-CD5F-0F99F1A77E0F}"/>
              </a:ext>
            </a:extLst>
          </p:cNvPr>
          <p:cNvSpPr/>
          <p:nvPr/>
        </p:nvSpPr>
        <p:spPr>
          <a:xfrm rot="16200000">
            <a:off x="238685" y="-29905"/>
            <a:ext cx="779675" cy="1257044"/>
          </a:xfrm>
          <a:custGeom>
            <a:avLst/>
            <a:gdLst>
              <a:gd name="connsiteX0" fmla="*/ 779675 w 779675"/>
              <a:gd name="connsiteY0" fmla="*/ 0 h 1257044"/>
              <a:gd name="connsiteX1" fmla="*/ 779675 w 779675"/>
              <a:gd name="connsiteY1" fmla="*/ 867206 h 1257044"/>
              <a:gd name="connsiteX2" fmla="*/ 389837 w 779675"/>
              <a:gd name="connsiteY2" fmla="*/ 1257044 h 1257044"/>
              <a:gd name="connsiteX3" fmla="*/ 389838 w 779675"/>
              <a:gd name="connsiteY3" fmla="*/ 1257043 h 1257044"/>
              <a:gd name="connsiteX4" fmla="*/ 0 w 779675"/>
              <a:gd name="connsiteY4" fmla="*/ 867205 h 1257044"/>
              <a:gd name="connsiteX5" fmla="*/ 0 w 779675"/>
              <a:gd name="connsiteY5" fmla="*/ 0 h 1257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9675" h="1257044">
                <a:moveTo>
                  <a:pt x="779675" y="0"/>
                </a:moveTo>
                <a:lnTo>
                  <a:pt x="779675" y="867206"/>
                </a:lnTo>
                <a:cubicBezTo>
                  <a:pt x="779675" y="1082508"/>
                  <a:pt x="605139" y="1257044"/>
                  <a:pt x="389837" y="1257044"/>
                </a:cubicBezTo>
                <a:lnTo>
                  <a:pt x="389838" y="1257043"/>
                </a:lnTo>
                <a:cubicBezTo>
                  <a:pt x="174536" y="1257043"/>
                  <a:pt x="0" y="1082507"/>
                  <a:pt x="0" y="867205"/>
                </a:cubicBezTo>
                <a:lnTo>
                  <a:pt x="0" y="0"/>
                </a:lnTo>
                <a:close/>
              </a:path>
            </a:pathLst>
          </a:cu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162ED6D-7C08-DA2A-C945-4CCDC3BB1289}"/>
              </a:ext>
            </a:extLst>
          </p:cNvPr>
          <p:cNvSpPr txBox="1"/>
          <p:nvPr/>
        </p:nvSpPr>
        <p:spPr>
          <a:xfrm>
            <a:off x="340234" y="251482"/>
            <a:ext cx="7040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300" dirty="0">
                <a:solidFill>
                  <a:srgbClr val="4C739C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叁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F8AC222-674A-5C94-C17D-5E50BED0980E}"/>
              </a:ext>
            </a:extLst>
          </p:cNvPr>
          <p:cNvSpPr txBox="1"/>
          <p:nvPr/>
        </p:nvSpPr>
        <p:spPr>
          <a:xfrm>
            <a:off x="1383809" y="422710"/>
            <a:ext cx="21980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noProof="1">
                <a:solidFill>
                  <a:srgbClr val="EFCFBD"/>
                </a:solidFill>
                <a:latin typeface="+mn-lt"/>
                <a:cs typeface="+mn-ea"/>
                <a:sym typeface="+mn-lt"/>
              </a:rPr>
              <a:t>对竞聘岗位的认识</a:t>
            </a:r>
          </a:p>
        </p:txBody>
      </p:sp>
      <p:sp>
        <p:nvSpPr>
          <p:cNvPr id="2" name="圆角矩形 4">
            <a:extLst>
              <a:ext uri="{FF2B5EF4-FFF2-40B4-BE49-F238E27FC236}">
                <a16:creationId xmlns:a16="http://schemas.microsoft.com/office/drawing/2014/main" id="{8DC1C340-74FD-D5BD-F36F-AEED01A5AFA0}"/>
              </a:ext>
            </a:extLst>
          </p:cNvPr>
          <p:cNvSpPr/>
          <p:nvPr/>
        </p:nvSpPr>
        <p:spPr>
          <a:xfrm>
            <a:off x="6385787" y="1961220"/>
            <a:ext cx="1999733" cy="3852428"/>
          </a:xfrm>
          <a:prstGeom prst="roundRect">
            <a:avLst>
              <a:gd name="adj" fmla="val 12255"/>
            </a:avLst>
          </a:prstGeom>
          <a:noFill/>
          <a:ln w="12700">
            <a:solidFill>
              <a:srgbClr val="EFCF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080000" anchor="t" anchorCtr="1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endParaRPr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3A569D70-2AF8-7D20-15F8-FE97401BB1AA}"/>
              </a:ext>
            </a:extLst>
          </p:cNvPr>
          <p:cNvSpPr/>
          <p:nvPr/>
        </p:nvSpPr>
        <p:spPr>
          <a:xfrm>
            <a:off x="6539818" y="2402596"/>
            <a:ext cx="248052" cy="248052"/>
          </a:xfrm>
          <a:prstGeom prst="ellipse">
            <a:avLst/>
          </a:prstGeom>
          <a:solidFill>
            <a:schemeClr val="bg1">
              <a:lumMod val="6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7FA7F76D-D667-A4F1-5197-61301376D166}"/>
              </a:ext>
            </a:extLst>
          </p:cNvPr>
          <p:cNvSpPr/>
          <p:nvPr/>
        </p:nvSpPr>
        <p:spPr>
          <a:xfrm>
            <a:off x="6539818" y="5162817"/>
            <a:ext cx="248052" cy="248052"/>
          </a:xfrm>
          <a:prstGeom prst="ellipse">
            <a:avLst/>
          </a:prstGeom>
          <a:solidFill>
            <a:schemeClr val="bg1">
              <a:lumMod val="6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B3F0BBB-0654-065A-3856-421FE91A1274}"/>
              </a:ext>
            </a:extLst>
          </p:cNvPr>
          <p:cNvSpPr/>
          <p:nvPr/>
        </p:nvSpPr>
        <p:spPr>
          <a:xfrm>
            <a:off x="6404482" y="4203048"/>
            <a:ext cx="1993737" cy="611389"/>
          </a:xfrm>
          <a:prstGeom prst="rect">
            <a:avLst/>
          </a:pr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sym typeface="+mn-lt"/>
              </a:rPr>
              <a:t>3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8AACECE-CB07-DD6C-DCD9-281672EF8025}"/>
              </a:ext>
            </a:extLst>
          </p:cNvPr>
          <p:cNvGrpSpPr/>
          <p:nvPr/>
        </p:nvGrpSpPr>
        <p:grpSpPr>
          <a:xfrm>
            <a:off x="8019896" y="2402596"/>
            <a:ext cx="248052" cy="3008273"/>
            <a:chOff x="14126587" y="2123196"/>
            <a:chExt cx="248052" cy="3008273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534374D6-B3A3-4755-82F6-7CAE90351D38}"/>
                </a:ext>
              </a:extLst>
            </p:cNvPr>
            <p:cNvSpPr/>
            <p:nvPr/>
          </p:nvSpPr>
          <p:spPr>
            <a:xfrm>
              <a:off x="14126587" y="2123196"/>
              <a:ext cx="248052" cy="2480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CCA50287-FEB2-8D0F-FD42-807F8C567537}"/>
                </a:ext>
              </a:extLst>
            </p:cNvPr>
            <p:cNvSpPr/>
            <p:nvPr/>
          </p:nvSpPr>
          <p:spPr>
            <a:xfrm>
              <a:off x="14126587" y="4883417"/>
              <a:ext cx="248052" cy="2480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9" name="圆角矩形 6">
            <a:extLst>
              <a:ext uri="{FF2B5EF4-FFF2-40B4-BE49-F238E27FC236}">
                <a16:creationId xmlns:a16="http://schemas.microsoft.com/office/drawing/2014/main" id="{1729D1F5-73AF-5FBF-4C34-042834C92A89}"/>
              </a:ext>
            </a:extLst>
          </p:cNvPr>
          <p:cNvSpPr/>
          <p:nvPr/>
        </p:nvSpPr>
        <p:spPr>
          <a:xfrm>
            <a:off x="1271005" y="1961220"/>
            <a:ext cx="1999733" cy="3852428"/>
          </a:xfrm>
          <a:prstGeom prst="roundRect">
            <a:avLst>
              <a:gd name="adj" fmla="val 12255"/>
            </a:avLst>
          </a:prstGeom>
          <a:noFill/>
          <a:ln w="12700">
            <a:solidFill>
              <a:srgbClr val="EFCF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080000" anchor="t" anchorCtr="1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endParaRPr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9D34707-84BE-9956-8AF6-B79B63473B51}"/>
              </a:ext>
            </a:extLst>
          </p:cNvPr>
          <p:cNvSpPr/>
          <p:nvPr/>
        </p:nvSpPr>
        <p:spPr>
          <a:xfrm>
            <a:off x="2855281" y="2402596"/>
            <a:ext cx="248052" cy="248052"/>
          </a:xfrm>
          <a:prstGeom prst="ellipse">
            <a:avLst/>
          </a:prstGeom>
          <a:solidFill>
            <a:schemeClr val="bg1">
              <a:lumMod val="6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B815CA8B-5392-D8E3-771C-86ADB776F123}"/>
              </a:ext>
            </a:extLst>
          </p:cNvPr>
          <p:cNvSpPr/>
          <p:nvPr/>
        </p:nvSpPr>
        <p:spPr>
          <a:xfrm>
            <a:off x="2855281" y="5162817"/>
            <a:ext cx="248052" cy="248052"/>
          </a:xfrm>
          <a:prstGeom prst="ellipse">
            <a:avLst/>
          </a:prstGeom>
          <a:solidFill>
            <a:schemeClr val="bg1">
              <a:lumMod val="6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3B80ED9-5BA4-E4A3-8DDA-83AB674A4281}"/>
              </a:ext>
            </a:extLst>
          </p:cNvPr>
          <p:cNvSpPr/>
          <p:nvPr/>
        </p:nvSpPr>
        <p:spPr>
          <a:xfrm>
            <a:off x="1283705" y="4203048"/>
            <a:ext cx="1993737" cy="611389"/>
          </a:xfrm>
          <a:prstGeom prst="rect">
            <a:avLst/>
          </a:pr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3200">
                <a:solidFill>
                  <a:schemeClr val="bg1"/>
                </a:solidFill>
                <a:sym typeface="+mn-lt"/>
              </a:rPr>
              <a:t>1</a:t>
            </a:r>
          </a:p>
        </p:txBody>
      </p:sp>
      <p:sp>
        <p:nvSpPr>
          <p:cNvPr id="13" name="圆角矩形 3">
            <a:extLst>
              <a:ext uri="{FF2B5EF4-FFF2-40B4-BE49-F238E27FC236}">
                <a16:creationId xmlns:a16="http://schemas.microsoft.com/office/drawing/2014/main" id="{E505842B-E8A5-DB5B-9CCF-4FBE272FDD53}"/>
              </a:ext>
            </a:extLst>
          </p:cNvPr>
          <p:cNvSpPr/>
          <p:nvPr/>
        </p:nvSpPr>
        <p:spPr>
          <a:xfrm>
            <a:off x="3827572" y="1961220"/>
            <a:ext cx="1999733" cy="3852428"/>
          </a:xfrm>
          <a:prstGeom prst="roundRect">
            <a:avLst>
              <a:gd name="adj" fmla="val 12255"/>
            </a:avLst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080000" anchor="t" anchorCtr="1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endParaRPr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ECB41714-F7C0-B973-78F0-415A284E1B63}"/>
              </a:ext>
            </a:extLst>
          </p:cNvPr>
          <p:cNvSpPr/>
          <p:nvPr/>
        </p:nvSpPr>
        <p:spPr>
          <a:xfrm>
            <a:off x="3943389" y="2402596"/>
            <a:ext cx="248052" cy="248052"/>
          </a:xfrm>
          <a:prstGeom prst="ellipse">
            <a:avLst/>
          </a:prstGeom>
          <a:solidFill>
            <a:schemeClr val="bg1">
              <a:lumMod val="6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FE83A343-CE15-21CE-5D7E-CA9171B22E5E}"/>
              </a:ext>
            </a:extLst>
          </p:cNvPr>
          <p:cNvSpPr/>
          <p:nvPr/>
        </p:nvSpPr>
        <p:spPr>
          <a:xfrm>
            <a:off x="3943389" y="5162817"/>
            <a:ext cx="248052" cy="248052"/>
          </a:xfrm>
          <a:prstGeom prst="ellipse">
            <a:avLst/>
          </a:prstGeom>
          <a:solidFill>
            <a:schemeClr val="bg1">
              <a:lumMod val="6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F3EC3532-22B0-9F3C-6B73-CE520FADC7A2}"/>
              </a:ext>
            </a:extLst>
          </p:cNvPr>
          <p:cNvSpPr/>
          <p:nvPr/>
        </p:nvSpPr>
        <p:spPr>
          <a:xfrm>
            <a:off x="5427087" y="2402596"/>
            <a:ext cx="248052" cy="248052"/>
          </a:xfrm>
          <a:prstGeom prst="ellipse">
            <a:avLst/>
          </a:prstGeom>
          <a:solidFill>
            <a:schemeClr val="bg1">
              <a:lumMod val="6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53B52376-F430-E100-E1B1-C2C9BC8D488E}"/>
              </a:ext>
            </a:extLst>
          </p:cNvPr>
          <p:cNvSpPr/>
          <p:nvPr/>
        </p:nvSpPr>
        <p:spPr>
          <a:xfrm>
            <a:off x="5427087" y="5162817"/>
            <a:ext cx="248052" cy="248052"/>
          </a:xfrm>
          <a:prstGeom prst="ellipse">
            <a:avLst/>
          </a:prstGeom>
          <a:solidFill>
            <a:schemeClr val="bg1">
              <a:lumMod val="6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4E490F72-026D-097B-A4AE-F9CB3BF4C179}"/>
              </a:ext>
            </a:extLst>
          </p:cNvPr>
          <p:cNvSpPr/>
          <p:nvPr/>
        </p:nvSpPr>
        <p:spPr>
          <a:xfrm>
            <a:off x="3836143" y="4203048"/>
            <a:ext cx="1993737" cy="611389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3200">
                <a:solidFill>
                  <a:srgbClr val="4C739C"/>
                </a:solidFill>
                <a:sym typeface="+mn-lt"/>
              </a:rPr>
              <a:t>2</a:t>
            </a:r>
          </a:p>
        </p:txBody>
      </p:sp>
      <p:grpSp>
        <p:nvGrpSpPr>
          <p:cNvPr id="19" name="千图PPT彼岸天：ID 8661124库_组合 6">
            <a:extLst>
              <a:ext uri="{FF2B5EF4-FFF2-40B4-BE49-F238E27FC236}">
                <a16:creationId xmlns:a16="http://schemas.microsoft.com/office/drawing/2014/main" id="{5E6D8766-0091-9293-8B19-28B776B50C0A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961550" y="2484936"/>
            <a:ext cx="1117767" cy="2840560"/>
            <a:chOff x="3538073" y="2332536"/>
            <a:chExt cx="1117767" cy="2840560"/>
          </a:xfrm>
        </p:grpSpPr>
        <p:sp>
          <p:nvSpPr>
            <p:cNvPr id="20" name="圆角矩形 19">
              <a:extLst>
                <a:ext uri="{FF2B5EF4-FFF2-40B4-BE49-F238E27FC236}">
                  <a16:creationId xmlns:a16="http://schemas.microsoft.com/office/drawing/2014/main" id="{1659F74E-5AD9-4311-E50E-98BEBA3E1288}"/>
                </a:ext>
              </a:extLst>
            </p:cNvPr>
            <p:cNvSpPr/>
            <p:nvPr/>
          </p:nvSpPr>
          <p:spPr>
            <a:xfrm>
              <a:off x="3538073" y="2332536"/>
              <a:ext cx="1117767" cy="7730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圆角矩形 20">
              <a:extLst>
                <a:ext uri="{FF2B5EF4-FFF2-40B4-BE49-F238E27FC236}">
                  <a16:creationId xmlns:a16="http://schemas.microsoft.com/office/drawing/2014/main" id="{5F8AC8D4-6E17-E719-4A71-24115FC9C515}"/>
                </a:ext>
              </a:extLst>
            </p:cNvPr>
            <p:cNvSpPr/>
            <p:nvPr/>
          </p:nvSpPr>
          <p:spPr>
            <a:xfrm>
              <a:off x="3538073" y="5095790"/>
              <a:ext cx="1117767" cy="7730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2" name="千图PPT彼岸天：ID 8661124库_组合 7">
            <a:extLst>
              <a:ext uri="{FF2B5EF4-FFF2-40B4-BE49-F238E27FC236}">
                <a16:creationId xmlns:a16="http://schemas.microsoft.com/office/drawing/2014/main" id="{A02BCA72-BD2F-B10F-2053-3F980CF32444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528396" y="2484936"/>
            <a:ext cx="1143209" cy="2840560"/>
            <a:chOff x="6104919" y="2332536"/>
            <a:chExt cx="1143209" cy="2840560"/>
          </a:xfrm>
        </p:grpSpPr>
        <p:sp>
          <p:nvSpPr>
            <p:cNvPr id="23" name="圆角矩形 21">
              <a:extLst>
                <a:ext uri="{FF2B5EF4-FFF2-40B4-BE49-F238E27FC236}">
                  <a16:creationId xmlns:a16="http://schemas.microsoft.com/office/drawing/2014/main" id="{7F950372-2CCF-56C5-495C-E2305CF4AFCF}"/>
                </a:ext>
              </a:extLst>
            </p:cNvPr>
            <p:cNvSpPr/>
            <p:nvPr/>
          </p:nvSpPr>
          <p:spPr>
            <a:xfrm>
              <a:off x="6104919" y="2332536"/>
              <a:ext cx="1143209" cy="7730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圆角矩形 22">
              <a:extLst>
                <a:ext uri="{FF2B5EF4-FFF2-40B4-BE49-F238E27FC236}">
                  <a16:creationId xmlns:a16="http://schemas.microsoft.com/office/drawing/2014/main" id="{2E3B9ED4-8A15-E851-5466-30948CDB2EA1}"/>
                </a:ext>
              </a:extLst>
            </p:cNvPr>
            <p:cNvSpPr/>
            <p:nvPr/>
          </p:nvSpPr>
          <p:spPr>
            <a:xfrm>
              <a:off x="6104919" y="5095790"/>
              <a:ext cx="1143209" cy="7730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5" name="圆角矩形 4">
            <a:extLst>
              <a:ext uri="{FF2B5EF4-FFF2-40B4-BE49-F238E27FC236}">
                <a16:creationId xmlns:a16="http://schemas.microsoft.com/office/drawing/2014/main" id="{EAE47D78-3772-1648-8AC4-2FC35882D6C3}"/>
              </a:ext>
            </a:extLst>
          </p:cNvPr>
          <p:cNvSpPr/>
          <p:nvPr/>
        </p:nvSpPr>
        <p:spPr>
          <a:xfrm>
            <a:off x="8987076" y="1961220"/>
            <a:ext cx="1999733" cy="3852428"/>
          </a:xfrm>
          <a:prstGeom prst="roundRect">
            <a:avLst>
              <a:gd name="adj" fmla="val 12255"/>
            </a:avLst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080000" anchor="t" anchorCtr="1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endParaRPr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8DF691CB-DF4A-83C3-1087-F9B9926C197B}"/>
              </a:ext>
            </a:extLst>
          </p:cNvPr>
          <p:cNvSpPr/>
          <p:nvPr/>
        </p:nvSpPr>
        <p:spPr>
          <a:xfrm>
            <a:off x="9141107" y="2402596"/>
            <a:ext cx="248052" cy="248052"/>
          </a:xfrm>
          <a:prstGeom prst="ellipse">
            <a:avLst/>
          </a:prstGeom>
          <a:solidFill>
            <a:schemeClr val="bg1">
              <a:lumMod val="6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5A13A56B-AD66-B33C-0B37-60059EEDC7ED}"/>
              </a:ext>
            </a:extLst>
          </p:cNvPr>
          <p:cNvSpPr/>
          <p:nvPr/>
        </p:nvSpPr>
        <p:spPr>
          <a:xfrm>
            <a:off x="9141107" y="5162817"/>
            <a:ext cx="248052" cy="248052"/>
          </a:xfrm>
          <a:prstGeom prst="ellipse">
            <a:avLst/>
          </a:prstGeom>
          <a:solidFill>
            <a:schemeClr val="bg1">
              <a:lumMod val="6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E007D126-5609-6C51-E99C-6CEB4DE2B781}"/>
              </a:ext>
            </a:extLst>
          </p:cNvPr>
          <p:cNvSpPr/>
          <p:nvPr/>
        </p:nvSpPr>
        <p:spPr>
          <a:xfrm>
            <a:off x="8993071" y="4203048"/>
            <a:ext cx="1993737" cy="611389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3200">
                <a:solidFill>
                  <a:srgbClr val="4C739C"/>
                </a:solidFill>
                <a:sym typeface="+mn-lt"/>
              </a:rPr>
              <a:t>3</a:t>
            </a:r>
          </a:p>
        </p:txBody>
      </p:sp>
      <p:grpSp>
        <p:nvGrpSpPr>
          <p:cNvPr id="29" name="千图PPT彼岸天：ID 8661124库_组合 7">
            <a:extLst>
              <a:ext uri="{FF2B5EF4-FFF2-40B4-BE49-F238E27FC236}">
                <a16:creationId xmlns:a16="http://schemas.microsoft.com/office/drawing/2014/main" id="{B9E6D744-316F-E994-B7C9-38F9630A95AB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8121924" y="2484936"/>
            <a:ext cx="1143209" cy="2840560"/>
            <a:chOff x="6104919" y="2332536"/>
            <a:chExt cx="1143209" cy="2840560"/>
          </a:xfrm>
        </p:grpSpPr>
        <p:sp>
          <p:nvSpPr>
            <p:cNvPr id="30" name="圆角矩形 21">
              <a:extLst>
                <a:ext uri="{FF2B5EF4-FFF2-40B4-BE49-F238E27FC236}">
                  <a16:creationId xmlns:a16="http://schemas.microsoft.com/office/drawing/2014/main" id="{FE033A66-42BD-493B-8F2B-69146B52CA7D}"/>
                </a:ext>
              </a:extLst>
            </p:cNvPr>
            <p:cNvSpPr/>
            <p:nvPr/>
          </p:nvSpPr>
          <p:spPr>
            <a:xfrm>
              <a:off x="6104919" y="2332536"/>
              <a:ext cx="1143209" cy="7730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圆角矩形 22">
              <a:extLst>
                <a:ext uri="{FF2B5EF4-FFF2-40B4-BE49-F238E27FC236}">
                  <a16:creationId xmlns:a16="http://schemas.microsoft.com/office/drawing/2014/main" id="{E82CAFFC-8DDE-97D4-C4D3-ADF3C4FB0C00}"/>
                </a:ext>
              </a:extLst>
            </p:cNvPr>
            <p:cNvSpPr/>
            <p:nvPr/>
          </p:nvSpPr>
          <p:spPr>
            <a:xfrm>
              <a:off x="6104919" y="5095790"/>
              <a:ext cx="1143209" cy="7730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2116183-2149-F58C-9C3C-AA8674FF336D}"/>
              </a:ext>
            </a:extLst>
          </p:cNvPr>
          <p:cNvGrpSpPr/>
          <p:nvPr/>
        </p:nvGrpSpPr>
        <p:grpSpPr>
          <a:xfrm>
            <a:off x="1547301" y="2723378"/>
            <a:ext cx="1581432" cy="1278187"/>
            <a:chOff x="-328895" y="1906534"/>
            <a:chExt cx="1581432" cy="1278187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C10F160-4F5C-B6C2-9E53-01B09D734B8E}"/>
                </a:ext>
              </a:extLst>
            </p:cNvPr>
            <p:cNvSpPr txBox="1"/>
            <p:nvPr/>
          </p:nvSpPr>
          <p:spPr>
            <a:xfrm>
              <a:off x="-316195" y="2190603"/>
              <a:ext cx="146724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F1A7C0E-7346-3E97-5AA6-64DA4628917A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8ABABA02-0FB3-7F25-5176-5B1878CACFFD}"/>
              </a:ext>
            </a:extLst>
          </p:cNvPr>
          <p:cNvGrpSpPr/>
          <p:nvPr/>
        </p:nvGrpSpPr>
        <p:grpSpPr>
          <a:xfrm>
            <a:off x="4130117" y="2723378"/>
            <a:ext cx="1581432" cy="1278187"/>
            <a:chOff x="-328895" y="1906534"/>
            <a:chExt cx="1581432" cy="1278187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9F8A4EC-C2E8-158F-1AF5-27D5FD275D26}"/>
                </a:ext>
              </a:extLst>
            </p:cNvPr>
            <p:cNvSpPr txBox="1"/>
            <p:nvPr/>
          </p:nvSpPr>
          <p:spPr>
            <a:xfrm>
              <a:off x="-316195" y="2190603"/>
              <a:ext cx="146724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9055F36-93D9-8FE9-94C7-2D8676675B96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A9E1D7D0-409C-586D-62ED-2D7BB10A5269}"/>
              </a:ext>
            </a:extLst>
          </p:cNvPr>
          <p:cNvGrpSpPr/>
          <p:nvPr/>
        </p:nvGrpSpPr>
        <p:grpSpPr>
          <a:xfrm>
            <a:off x="6671137" y="2723378"/>
            <a:ext cx="1581432" cy="1278187"/>
            <a:chOff x="-328895" y="1906534"/>
            <a:chExt cx="1581432" cy="1278187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E3DF54E-D6E9-5500-4135-39BDB2D1E132}"/>
                </a:ext>
              </a:extLst>
            </p:cNvPr>
            <p:cNvSpPr txBox="1"/>
            <p:nvPr/>
          </p:nvSpPr>
          <p:spPr>
            <a:xfrm>
              <a:off x="-316195" y="2190603"/>
              <a:ext cx="146724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B50F2B88-47B3-885F-15AE-A20E8E950DE6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8200E06F-36D4-A5A1-5A3C-95BA15A43E71}"/>
              </a:ext>
            </a:extLst>
          </p:cNvPr>
          <p:cNvGrpSpPr/>
          <p:nvPr/>
        </p:nvGrpSpPr>
        <p:grpSpPr>
          <a:xfrm>
            <a:off x="9310526" y="2723378"/>
            <a:ext cx="1581432" cy="1278187"/>
            <a:chOff x="-328895" y="1906534"/>
            <a:chExt cx="1581432" cy="1278187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C0ED00C2-E0AF-7C4F-C421-D3FAFE421BE1}"/>
                </a:ext>
              </a:extLst>
            </p:cNvPr>
            <p:cNvSpPr txBox="1"/>
            <p:nvPr/>
          </p:nvSpPr>
          <p:spPr>
            <a:xfrm>
              <a:off x="-316195" y="2190603"/>
              <a:ext cx="146724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2EBA52CB-EAFF-E2ED-2E2A-4A5CCBE4CF18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7" name="图形 266" descr="书籍 纯色填充">
            <a:extLst>
              <a:ext uri="{FF2B5EF4-FFF2-40B4-BE49-F238E27FC236}">
                <a16:creationId xmlns:a16="http://schemas.microsoft.com/office/drawing/2014/main" id="{E20DE6E4-F187-B3B9-AEAD-B769570D7C7D}"/>
              </a:ext>
            </a:extLst>
          </p:cNvPr>
          <p:cNvSpPr/>
          <p:nvPr/>
        </p:nvSpPr>
        <p:spPr>
          <a:xfrm>
            <a:off x="9728120" y="5059041"/>
            <a:ext cx="525187" cy="490052"/>
          </a:xfrm>
          <a:custGeom>
            <a:avLst/>
            <a:gdLst>
              <a:gd name="connsiteX0" fmla="*/ 525188 w 525187"/>
              <a:gd name="connsiteY0" fmla="*/ 172597 h 490052"/>
              <a:gd name="connsiteX1" fmla="*/ 493134 w 525187"/>
              <a:gd name="connsiteY1" fmla="*/ 160885 h 490052"/>
              <a:gd name="connsiteX2" fmla="*/ 493134 w 525187"/>
              <a:gd name="connsiteY2" fmla="*/ 93695 h 490052"/>
              <a:gd name="connsiteX3" fmla="*/ 525188 w 525187"/>
              <a:gd name="connsiteY3" fmla="*/ 80134 h 490052"/>
              <a:gd name="connsiteX4" fmla="*/ 308209 w 525187"/>
              <a:gd name="connsiteY4" fmla="*/ 0 h 490052"/>
              <a:gd name="connsiteX5" fmla="*/ 44382 w 525187"/>
              <a:gd name="connsiteY5" fmla="*/ 92463 h 490052"/>
              <a:gd name="connsiteX6" fmla="*/ 18493 w 525187"/>
              <a:gd name="connsiteY6" fmla="*/ 166433 h 490052"/>
              <a:gd name="connsiteX7" fmla="*/ 21575 w 525187"/>
              <a:gd name="connsiteY7" fmla="*/ 193555 h 490052"/>
              <a:gd name="connsiteX8" fmla="*/ 0 w 525187"/>
              <a:gd name="connsiteY8" fmla="*/ 265060 h 490052"/>
              <a:gd name="connsiteX9" fmla="*/ 18493 w 525187"/>
              <a:gd name="connsiteY9" fmla="*/ 318688 h 490052"/>
              <a:gd name="connsiteX10" fmla="*/ 17260 w 525187"/>
              <a:gd name="connsiteY10" fmla="*/ 357522 h 490052"/>
              <a:gd name="connsiteX11" fmla="*/ 49313 w 525187"/>
              <a:gd name="connsiteY11" fmla="*/ 419164 h 490052"/>
              <a:gd name="connsiteX12" fmla="*/ 220678 w 525187"/>
              <a:gd name="connsiteY12" fmla="*/ 490052 h 490052"/>
              <a:gd name="connsiteX13" fmla="*/ 523955 w 525187"/>
              <a:gd name="connsiteY13" fmla="*/ 364303 h 490052"/>
              <a:gd name="connsiteX14" fmla="*/ 491901 w 525187"/>
              <a:gd name="connsiteY14" fmla="*/ 352591 h 490052"/>
              <a:gd name="connsiteX15" fmla="*/ 491901 w 525187"/>
              <a:gd name="connsiteY15" fmla="*/ 284785 h 490052"/>
              <a:gd name="connsiteX16" fmla="*/ 523955 w 525187"/>
              <a:gd name="connsiteY16" fmla="*/ 271224 h 490052"/>
              <a:gd name="connsiteX17" fmla="*/ 474642 w 525187"/>
              <a:gd name="connsiteY17" fmla="*/ 252731 h 490052"/>
              <a:gd name="connsiteX18" fmla="*/ 474642 w 525187"/>
              <a:gd name="connsiteY18" fmla="*/ 193555 h 490052"/>
              <a:gd name="connsiteX19" fmla="*/ 525188 w 525187"/>
              <a:gd name="connsiteY19" fmla="*/ 172597 h 490052"/>
              <a:gd name="connsiteX20" fmla="*/ 51779 w 525187"/>
              <a:gd name="connsiteY20" fmla="*/ 135612 h 490052"/>
              <a:gd name="connsiteX21" fmla="*/ 223143 w 525187"/>
              <a:gd name="connsiteY21" fmla="*/ 202801 h 490052"/>
              <a:gd name="connsiteX22" fmla="*/ 469094 w 525187"/>
              <a:gd name="connsiteY22" fmla="*/ 103558 h 490052"/>
              <a:gd name="connsiteX23" fmla="*/ 469094 w 525187"/>
              <a:gd name="connsiteY23" fmla="*/ 156570 h 490052"/>
              <a:gd name="connsiteX24" fmla="*/ 223143 w 525187"/>
              <a:gd name="connsiteY24" fmla="*/ 258895 h 490052"/>
              <a:gd name="connsiteX25" fmla="*/ 51779 w 525187"/>
              <a:gd name="connsiteY25" fmla="*/ 191089 h 490052"/>
              <a:gd name="connsiteX26" fmla="*/ 51779 w 525187"/>
              <a:gd name="connsiteY26" fmla="*/ 135612 h 490052"/>
              <a:gd name="connsiteX27" fmla="*/ 467861 w 525187"/>
              <a:gd name="connsiteY27" fmla="*/ 348276 h 490052"/>
              <a:gd name="connsiteX28" fmla="*/ 221910 w 525187"/>
              <a:gd name="connsiteY28" fmla="*/ 449985 h 490052"/>
              <a:gd name="connsiteX29" fmla="*/ 49930 w 525187"/>
              <a:gd name="connsiteY29" fmla="*/ 382179 h 490052"/>
              <a:gd name="connsiteX30" fmla="*/ 49930 w 525187"/>
              <a:gd name="connsiteY30" fmla="*/ 334098 h 490052"/>
              <a:gd name="connsiteX31" fmla="*/ 203418 w 525187"/>
              <a:gd name="connsiteY31" fmla="*/ 396973 h 490052"/>
              <a:gd name="connsiteX32" fmla="*/ 468477 w 525187"/>
              <a:gd name="connsiteY32" fmla="*/ 292182 h 490052"/>
              <a:gd name="connsiteX33" fmla="*/ 467861 w 525187"/>
              <a:gd name="connsiteY33" fmla="*/ 348276 h 490052"/>
              <a:gd name="connsiteX34" fmla="*/ 450601 w 525187"/>
              <a:gd name="connsiteY34" fmla="*/ 255813 h 490052"/>
              <a:gd name="connsiteX35" fmla="*/ 204651 w 525187"/>
              <a:gd name="connsiteY35" fmla="*/ 357522 h 490052"/>
              <a:gd name="connsiteX36" fmla="*/ 33287 w 525187"/>
              <a:gd name="connsiteY36" fmla="*/ 289716 h 490052"/>
              <a:gd name="connsiteX37" fmla="*/ 33287 w 525187"/>
              <a:gd name="connsiteY37" fmla="*/ 234239 h 490052"/>
              <a:gd name="connsiteX38" fmla="*/ 209582 w 525187"/>
              <a:gd name="connsiteY38" fmla="*/ 304510 h 490052"/>
              <a:gd name="connsiteX39" fmla="*/ 451218 w 525187"/>
              <a:gd name="connsiteY39" fmla="*/ 203418 h 490052"/>
              <a:gd name="connsiteX40" fmla="*/ 451218 w 525187"/>
              <a:gd name="connsiteY40" fmla="*/ 255813 h 490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25187" h="490052">
                <a:moveTo>
                  <a:pt x="525188" y="172597"/>
                </a:moveTo>
                <a:lnTo>
                  <a:pt x="493134" y="160885"/>
                </a:lnTo>
                <a:lnTo>
                  <a:pt x="493134" y="93695"/>
                </a:lnTo>
                <a:lnTo>
                  <a:pt x="525188" y="80134"/>
                </a:lnTo>
                <a:lnTo>
                  <a:pt x="308209" y="0"/>
                </a:lnTo>
                <a:lnTo>
                  <a:pt x="44382" y="92463"/>
                </a:lnTo>
                <a:cubicBezTo>
                  <a:pt x="19109" y="104791"/>
                  <a:pt x="18493" y="138694"/>
                  <a:pt x="18493" y="166433"/>
                </a:cubicBezTo>
                <a:cubicBezTo>
                  <a:pt x="18493" y="175679"/>
                  <a:pt x="19725" y="184925"/>
                  <a:pt x="21575" y="193555"/>
                </a:cubicBezTo>
                <a:cubicBezTo>
                  <a:pt x="616" y="207116"/>
                  <a:pt x="0" y="238554"/>
                  <a:pt x="0" y="265060"/>
                </a:cubicBezTo>
                <a:cubicBezTo>
                  <a:pt x="0" y="286634"/>
                  <a:pt x="4931" y="306360"/>
                  <a:pt x="18493" y="318688"/>
                </a:cubicBezTo>
                <a:cubicBezTo>
                  <a:pt x="15410" y="329167"/>
                  <a:pt x="17260" y="342112"/>
                  <a:pt x="17260" y="357522"/>
                </a:cubicBezTo>
                <a:cubicBezTo>
                  <a:pt x="17260" y="385261"/>
                  <a:pt x="24657" y="410534"/>
                  <a:pt x="49313" y="419164"/>
                </a:cubicBezTo>
                <a:lnTo>
                  <a:pt x="220678" y="490052"/>
                </a:lnTo>
                <a:lnTo>
                  <a:pt x="523955" y="364303"/>
                </a:lnTo>
                <a:lnTo>
                  <a:pt x="491901" y="352591"/>
                </a:lnTo>
                <a:lnTo>
                  <a:pt x="491901" y="284785"/>
                </a:lnTo>
                <a:lnTo>
                  <a:pt x="523955" y="271224"/>
                </a:lnTo>
                <a:lnTo>
                  <a:pt x="474642" y="252731"/>
                </a:lnTo>
                <a:lnTo>
                  <a:pt x="474642" y="193555"/>
                </a:lnTo>
                <a:lnTo>
                  <a:pt x="525188" y="172597"/>
                </a:lnTo>
                <a:close/>
                <a:moveTo>
                  <a:pt x="51779" y="135612"/>
                </a:moveTo>
                <a:lnTo>
                  <a:pt x="223143" y="202801"/>
                </a:lnTo>
                <a:lnTo>
                  <a:pt x="469094" y="103558"/>
                </a:lnTo>
                <a:lnTo>
                  <a:pt x="469094" y="156570"/>
                </a:lnTo>
                <a:lnTo>
                  <a:pt x="223143" y="258895"/>
                </a:lnTo>
                <a:lnTo>
                  <a:pt x="51779" y="191089"/>
                </a:lnTo>
                <a:lnTo>
                  <a:pt x="51779" y="135612"/>
                </a:lnTo>
                <a:close/>
                <a:moveTo>
                  <a:pt x="467861" y="348276"/>
                </a:moveTo>
                <a:lnTo>
                  <a:pt x="221910" y="449985"/>
                </a:lnTo>
                <a:lnTo>
                  <a:pt x="49930" y="382179"/>
                </a:lnTo>
                <a:lnTo>
                  <a:pt x="49930" y="334098"/>
                </a:lnTo>
                <a:lnTo>
                  <a:pt x="203418" y="396973"/>
                </a:lnTo>
                <a:lnTo>
                  <a:pt x="468477" y="292182"/>
                </a:lnTo>
                <a:lnTo>
                  <a:pt x="467861" y="348276"/>
                </a:lnTo>
                <a:close/>
                <a:moveTo>
                  <a:pt x="450601" y="255813"/>
                </a:moveTo>
                <a:lnTo>
                  <a:pt x="204651" y="357522"/>
                </a:lnTo>
                <a:lnTo>
                  <a:pt x="33287" y="289716"/>
                </a:lnTo>
                <a:lnTo>
                  <a:pt x="33287" y="234239"/>
                </a:lnTo>
                <a:lnTo>
                  <a:pt x="209582" y="304510"/>
                </a:lnTo>
                <a:lnTo>
                  <a:pt x="451218" y="203418"/>
                </a:lnTo>
                <a:lnTo>
                  <a:pt x="451218" y="255813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>
              <a:solidFill>
                <a:srgbClr val="4C739C"/>
              </a:solidFill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03DD6D17-76E6-CD2E-53E6-F5032D5ED1F3}"/>
              </a:ext>
            </a:extLst>
          </p:cNvPr>
          <p:cNvGrpSpPr/>
          <p:nvPr/>
        </p:nvGrpSpPr>
        <p:grpSpPr>
          <a:xfrm>
            <a:off x="7126091" y="5012549"/>
            <a:ext cx="509490" cy="442620"/>
            <a:chOff x="7104343" y="4745849"/>
            <a:chExt cx="509490" cy="442620"/>
          </a:xfrm>
          <a:solidFill>
            <a:srgbClr val="504F60"/>
          </a:solidFill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2FCD0DF0-139F-3E84-A480-828ADF84EC8F}"/>
                </a:ext>
              </a:extLst>
            </p:cNvPr>
            <p:cNvSpPr/>
            <p:nvPr/>
          </p:nvSpPr>
          <p:spPr>
            <a:xfrm>
              <a:off x="7104343" y="4984673"/>
              <a:ext cx="509490" cy="203796"/>
            </a:xfrm>
            <a:custGeom>
              <a:avLst/>
              <a:gdLst>
                <a:gd name="connsiteX0" fmla="*/ 292957 w 509490"/>
                <a:gd name="connsiteY0" fmla="*/ 12737 h 203796"/>
                <a:gd name="connsiteX1" fmla="*/ 267483 w 509490"/>
                <a:gd name="connsiteY1" fmla="*/ 38212 h 203796"/>
                <a:gd name="connsiteX2" fmla="*/ 242008 w 509490"/>
                <a:gd name="connsiteY2" fmla="*/ 38212 h 203796"/>
                <a:gd name="connsiteX3" fmla="*/ 216534 w 509490"/>
                <a:gd name="connsiteY3" fmla="*/ 12737 h 203796"/>
                <a:gd name="connsiteX4" fmla="*/ 216534 w 509490"/>
                <a:gd name="connsiteY4" fmla="*/ 0 h 203796"/>
                <a:gd name="connsiteX5" fmla="*/ 0 w 509490"/>
                <a:gd name="connsiteY5" fmla="*/ 0 h 203796"/>
                <a:gd name="connsiteX6" fmla="*/ 0 w 509490"/>
                <a:gd name="connsiteY6" fmla="*/ 178322 h 203796"/>
                <a:gd name="connsiteX7" fmla="*/ 25475 w 509490"/>
                <a:gd name="connsiteY7" fmla="*/ 203796 h 203796"/>
                <a:gd name="connsiteX8" fmla="*/ 484016 w 509490"/>
                <a:gd name="connsiteY8" fmla="*/ 203796 h 203796"/>
                <a:gd name="connsiteX9" fmla="*/ 509491 w 509490"/>
                <a:gd name="connsiteY9" fmla="*/ 178322 h 203796"/>
                <a:gd name="connsiteX10" fmla="*/ 509491 w 509490"/>
                <a:gd name="connsiteY10" fmla="*/ 0 h 203796"/>
                <a:gd name="connsiteX11" fmla="*/ 292957 w 509490"/>
                <a:gd name="connsiteY11" fmla="*/ 0 h 203796"/>
                <a:gd name="connsiteX12" fmla="*/ 292957 w 509490"/>
                <a:gd name="connsiteY12" fmla="*/ 12737 h 203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9490" h="203796">
                  <a:moveTo>
                    <a:pt x="292957" y="12737"/>
                  </a:moveTo>
                  <a:cubicBezTo>
                    <a:pt x="292957" y="26748"/>
                    <a:pt x="281494" y="38212"/>
                    <a:pt x="267483" y="38212"/>
                  </a:cubicBezTo>
                  <a:lnTo>
                    <a:pt x="242008" y="38212"/>
                  </a:lnTo>
                  <a:cubicBezTo>
                    <a:pt x="227997" y="38212"/>
                    <a:pt x="216534" y="26748"/>
                    <a:pt x="216534" y="12737"/>
                  </a:cubicBezTo>
                  <a:lnTo>
                    <a:pt x="216534" y="0"/>
                  </a:lnTo>
                  <a:lnTo>
                    <a:pt x="0" y="0"/>
                  </a:lnTo>
                  <a:lnTo>
                    <a:pt x="0" y="178322"/>
                  </a:lnTo>
                  <a:cubicBezTo>
                    <a:pt x="0" y="192333"/>
                    <a:pt x="11464" y="203796"/>
                    <a:pt x="25475" y="203796"/>
                  </a:cubicBezTo>
                  <a:lnTo>
                    <a:pt x="484016" y="203796"/>
                  </a:lnTo>
                  <a:cubicBezTo>
                    <a:pt x="498027" y="203796"/>
                    <a:pt x="509491" y="192333"/>
                    <a:pt x="509491" y="178322"/>
                  </a:cubicBezTo>
                  <a:lnTo>
                    <a:pt x="509491" y="0"/>
                  </a:lnTo>
                  <a:lnTo>
                    <a:pt x="292957" y="0"/>
                  </a:lnTo>
                  <a:lnTo>
                    <a:pt x="292957" y="12737"/>
                  </a:lnTo>
                  <a:close/>
                </a:path>
              </a:pathLst>
            </a:custGeom>
            <a:solidFill>
              <a:srgbClr val="EFCFBD"/>
            </a:solidFill>
            <a:ln w="254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200">
                <a:solidFill>
                  <a:srgbClr val="4C739C"/>
                </a:solidFill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7ABA1907-618B-DC0B-F856-419F9D53E7D3}"/>
                </a:ext>
              </a:extLst>
            </p:cNvPr>
            <p:cNvSpPr/>
            <p:nvPr/>
          </p:nvSpPr>
          <p:spPr>
            <a:xfrm>
              <a:off x="7104343" y="4745849"/>
              <a:ext cx="509490" cy="213349"/>
            </a:xfrm>
            <a:custGeom>
              <a:avLst/>
              <a:gdLst>
                <a:gd name="connsiteX0" fmla="*/ 484016 w 509490"/>
                <a:gd name="connsiteY0" fmla="*/ 85977 h 213349"/>
                <a:gd name="connsiteX1" fmla="*/ 356644 w 509490"/>
                <a:gd name="connsiteY1" fmla="*/ 85977 h 213349"/>
                <a:gd name="connsiteX2" fmla="*/ 356644 w 509490"/>
                <a:gd name="connsiteY2" fmla="*/ 44580 h 213349"/>
                <a:gd name="connsiteX3" fmla="*/ 312063 w 509490"/>
                <a:gd name="connsiteY3" fmla="*/ 0 h 213349"/>
                <a:gd name="connsiteX4" fmla="*/ 197428 w 509490"/>
                <a:gd name="connsiteY4" fmla="*/ 0 h 213349"/>
                <a:gd name="connsiteX5" fmla="*/ 152847 w 509490"/>
                <a:gd name="connsiteY5" fmla="*/ 44580 h 213349"/>
                <a:gd name="connsiteX6" fmla="*/ 152847 w 509490"/>
                <a:gd name="connsiteY6" fmla="*/ 85977 h 213349"/>
                <a:gd name="connsiteX7" fmla="*/ 25475 w 509490"/>
                <a:gd name="connsiteY7" fmla="*/ 85977 h 213349"/>
                <a:gd name="connsiteX8" fmla="*/ 0 w 509490"/>
                <a:gd name="connsiteY8" fmla="*/ 111451 h 213349"/>
                <a:gd name="connsiteX9" fmla="*/ 0 w 509490"/>
                <a:gd name="connsiteY9" fmla="*/ 213349 h 213349"/>
                <a:gd name="connsiteX10" fmla="*/ 216534 w 509490"/>
                <a:gd name="connsiteY10" fmla="*/ 213349 h 213349"/>
                <a:gd name="connsiteX11" fmla="*/ 216534 w 509490"/>
                <a:gd name="connsiteY11" fmla="*/ 200612 h 213349"/>
                <a:gd name="connsiteX12" fmla="*/ 292957 w 509490"/>
                <a:gd name="connsiteY12" fmla="*/ 200612 h 213349"/>
                <a:gd name="connsiteX13" fmla="*/ 292957 w 509490"/>
                <a:gd name="connsiteY13" fmla="*/ 213349 h 213349"/>
                <a:gd name="connsiteX14" fmla="*/ 509491 w 509490"/>
                <a:gd name="connsiteY14" fmla="*/ 213349 h 213349"/>
                <a:gd name="connsiteX15" fmla="*/ 509491 w 509490"/>
                <a:gd name="connsiteY15" fmla="*/ 111451 h 213349"/>
                <a:gd name="connsiteX16" fmla="*/ 484016 w 509490"/>
                <a:gd name="connsiteY16" fmla="*/ 85977 h 213349"/>
                <a:gd name="connsiteX17" fmla="*/ 191059 w 509490"/>
                <a:gd name="connsiteY17" fmla="*/ 85977 h 213349"/>
                <a:gd name="connsiteX18" fmla="*/ 191059 w 509490"/>
                <a:gd name="connsiteY18" fmla="*/ 44580 h 213349"/>
                <a:gd name="connsiteX19" fmla="*/ 197428 w 509490"/>
                <a:gd name="connsiteY19" fmla="*/ 38212 h 213349"/>
                <a:gd name="connsiteX20" fmla="*/ 312063 w 509490"/>
                <a:gd name="connsiteY20" fmla="*/ 38212 h 213349"/>
                <a:gd name="connsiteX21" fmla="*/ 318432 w 509490"/>
                <a:gd name="connsiteY21" fmla="*/ 44580 h 213349"/>
                <a:gd name="connsiteX22" fmla="*/ 318432 w 509490"/>
                <a:gd name="connsiteY22" fmla="*/ 85977 h 213349"/>
                <a:gd name="connsiteX23" fmla="*/ 191059 w 509490"/>
                <a:gd name="connsiteY23" fmla="*/ 85977 h 213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09490" h="213349">
                  <a:moveTo>
                    <a:pt x="484016" y="85977"/>
                  </a:moveTo>
                  <a:lnTo>
                    <a:pt x="356644" y="85977"/>
                  </a:lnTo>
                  <a:lnTo>
                    <a:pt x="356644" y="44580"/>
                  </a:lnTo>
                  <a:cubicBezTo>
                    <a:pt x="356644" y="19743"/>
                    <a:pt x="336901" y="0"/>
                    <a:pt x="312063" y="0"/>
                  </a:cubicBezTo>
                  <a:lnTo>
                    <a:pt x="197428" y="0"/>
                  </a:lnTo>
                  <a:cubicBezTo>
                    <a:pt x="172590" y="0"/>
                    <a:pt x="152847" y="19743"/>
                    <a:pt x="152847" y="44580"/>
                  </a:cubicBezTo>
                  <a:lnTo>
                    <a:pt x="152847" y="85977"/>
                  </a:lnTo>
                  <a:lnTo>
                    <a:pt x="25475" y="85977"/>
                  </a:lnTo>
                  <a:cubicBezTo>
                    <a:pt x="11464" y="85977"/>
                    <a:pt x="0" y="97440"/>
                    <a:pt x="0" y="111451"/>
                  </a:cubicBezTo>
                  <a:lnTo>
                    <a:pt x="0" y="213349"/>
                  </a:lnTo>
                  <a:lnTo>
                    <a:pt x="216534" y="213349"/>
                  </a:lnTo>
                  <a:lnTo>
                    <a:pt x="216534" y="200612"/>
                  </a:lnTo>
                  <a:lnTo>
                    <a:pt x="292957" y="200612"/>
                  </a:lnTo>
                  <a:lnTo>
                    <a:pt x="292957" y="213349"/>
                  </a:lnTo>
                  <a:lnTo>
                    <a:pt x="509491" y="213349"/>
                  </a:lnTo>
                  <a:lnTo>
                    <a:pt x="509491" y="111451"/>
                  </a:lnTo>
                  <a:cubicBezTo>
                    <a:pt x="509491" y="97440"/>
                    <a:pt x="498027" y="85977"/>
                    <a:pt x="484016" y="85977"/>
                  </a:cubicBezTo>
                  <a:moveTo>
                    <a:pt x="191059" y="85977"/>
                  </a:moveTo>
                  <a:lnTo>
                    <a:pt x="191059" y="44580"/>
                  </a:lnTo>
                  <a:cubicBezTo>
                    <a:pt x="191059" y="40759"/>
                    <a:pt x="193607" y="38212"/>
                    <a:pt x="197428" y="38212"/>
                  </a:cubicBezTo>
                  <a:lnTo>
                    <a:pt x="312063" y="38212"/>
                  </a:lnTo>
                  <a:cubicBezTo>
                    <a:pt x="315884" y="38212"/>
                    <a:pt x="318432" y="40759"/>
                    <a:pt x="318432" y="44580"/>
                  </a:cubicBezTo>
                  <a:lnTo>
                    <a:pt x="318432" y="85977"/>
                  </a:lnTo>
                  <a:lnTo>
                    <a:pt x="191059" y="85977"/>
                  </a:lnTo>
                  <a:close/>
                </a:path>
              </a:pathLst>
            </a:custGeom>
            <a:solidFill>
              <a:srgbClr val="EFCFBD"/>
            </a:solidFill>
            <a:ln w="254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200">
                <a:solidFill>
                  <a:srgbClr val="4C739C"/>
                </a:solidFill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49DA46C7-770F-93AD-A210-9A9E12136BFE}"/>
              </a:ext>
            </a:extLst>
          </p:cNvPr>
          <p:cNvGrpSpPr/>
          <p:nvPr/>
        </p:nvGrpSpPr>
        <p:grpSpPr>
          <a:xfrm>
            <a:off x="4540498" y="5034344"/>
            <a:ext cx="504998" cy="504998"/>
            <a:chOff x="4460254" y="4605252"/>
            <a:chExt cx="752475" cy="752475"/>
          </a:xfrm>
          <a:solidFill>
            <a:schemeClr val="bg1"/>
          </a:solidFill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598A5B0C-ED03-CDA3-5CFD-55E4529BB4DF}"/>
                </a:ext>
              </a:extLst>
            </p:cNvPr>
            <p:cNvSpPr/>
            <p:nvPr/>
          </p:nvSpPr>
          <p:spPr>
            <a:xfrm>
              <a:off x="4726002" y="4605252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200">
                <a:solidFill>
                  <a:srgbClr val="4C739C"/>
                </a:solidFill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313E102A-32FF-A814-A48B-7AD8DACB889D}"/>
                </a:ext>
              </a:extLst>
            </p:cNvPr>
            <p:cNvSpPr/>
            <p:nvPr/>
          </p:nvSpPr>
          <p:spPr>
            <a:xfrm>
              <a:off x="4460254" y="4633827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200">
                <a:solidFill>
                  <a:srgbClr val="4C739C"/>
                </a:solidFill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5117C3D-87F2-DA18-D3C8-BEB17D573E33}"/>
                </a:ext>
              </a:extLst>
            </p:cNvPr>
            <p:cNvSpPr/>
            <p:nvPr/>
          </p:nvSpPr>
          <p:spPr>
            <a:xfrm>
              <a:off x="4593604" y="4767177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200">
                <a:solidFill>
                  <a:srgbClr val="4C739C"/>
                </a:solidFill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3B833E1-2AC3-277B-2B9A-2230BA6E4BA6}"/>
              </a:ext>
            </a:extLst>
          </p:cNvPr>
          <p:cNvGrpSpPr/>
          <p:nvPr/>
        </p:nvGrpSpPr>
        <p:grpSpPr>
          <a:xfrm>
            <a:off x="2053262" y="4946950"/>
            <a:ext cx="435856" cy="557896"/>
            <a:chOff x="1939325" y="4537471"/>
            <a:chExt cx="595312" cy="762000"/>
          </a:xfrm>
          <a:solidFill>
            <a:srgbClr val="504F60"/>
          </a:solidFill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04C825C9-F06E-407C-B5EF-B9F2191B4A8C}"/>
                </a:ext>
              </a:extLst>
            </p:cNvPr>
            <p:cNvSpPr/>
            <p:nvPr/>
          </p:nvSpPr>
          <p:spPr>
            <a:xfrm>
              <a:off x="1939325" y="4823221"/>
              <a:ext cx="595312" cy="476250"/>
            </a:xfrm>
            <a:custGeom>
              <a:avLst/>
              <a:gdLst>
                <a:gd name="connsiteX0" fmla="*/ 595312 w 595312"/>
                <a:gd name="connsiteY0" fmla="*/ 201930 h 476250"/>
                <a:gd name="connsiteX1" fmla="*/ 457200 w 595312"/>
                <a:gd name="connsiteY1" fmla="*/ 57150 h 476250"/>
                <a:gd name="connsiteX2" fmla="*/ 457200 w 595312"/>
                <a:gd name="connsiteY2" fmla="*/ 0 h 476250"/>
                <a:gd name="connsiteX3" fmla="*/ 0 w 595312"/>
                <a:gd name="connsiteY3" fmla="*/ 0 h 476250"/>
                <a:gd name="connsiteX4" fmla="*/ 0 w 595312"/>
                <a:gd name="connsiteY4" fmla="*/ 438150 h 476250"/>
                <a:gd name="connsiteX5" fmla="*/ 38100 w 595312"/>
                <a:gd name="connsiteY5" fmla="*/ 476250 h 476250"/>
                <a:gd name="connsiteX6" fmla="*/ 419100 w 595312"/>
                <a:gd name="connsiteY6" fmla="*/ 476250 h 476250"/>
                <a:gd name="connsiteX7" fmla="*/ 457200 w 595312"/>
                <a:gd name="connsiteY7" fmla="*/ 438150 h 476250"/>
                <a:gd name="connsiteX8" fmla="*/ 457200 w 595312"/>
                <a:gd name="connsiteY8" fmla="*/ 347663 h 476250"/>
                <a:gd name="connsiteX9" fmla="*/ 595312 w 595312"/>
                <a:gd name="connsiteY9" fmla="*/ 201930 h 476250"/>
                <a:gd name="connsiteX10" fmla="*/ 458153 w 595312"/>
                <a:gd name="connsiteY10" fmla="*/ 290513 h 476250"/>
                <a:gd name="connsiteX11" fmla="*/ 458153 w 595312"/>
                <a:gd name="connsiteY11" fmla="*/ 114300 h 476250"/>
                <a:gd name="connsiteX12" fmla="*/ 539115 w 595312"/>
                <a:gd name="connsiteY12" fmla="*/ 201930 h 476250"/>
                <a:gd name="connsiteX13" fmla="*/ 458153 w 595312"/>
                <a:gd name="connsiteY13" fmla="*/ 290513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95312" h="476250">
                  <a:moveTo>
                    <a:pt x="595312" y="201930"/>
                  </a:moveTo>
                  <a:cubicBezTo>
                    <a:pt x="595312" y="123825"/>
                    <a:pt x="534353" y="60960"/>
                    <a:pt x="457200" y="57150"/>
                  </a:cubicBezTo>
                  <a:lnTo>
                    <a:pt x="457200" y="0"/>
                  </a:lnTo>
                  <a:lnTo>
                    <a:pt x="0" y="0"/>
                  </a:lnTo>
                  <a:lnTo>
                    <a:pt x="0" y="438150"/>
                  </a:lnTo>
                  <a:cubicBezTo>
                    <a:pt x="0" y="459105"/>
                    <a:pt x="17145" y="476250"/>
                    <a:pt x="38100" y="476250"/>
                  </a:cubicBezTo>
                  <a:lnTo>
                    <a:pt x="419100" y="476250"/>
                  </a:lnTo>
                  <a:cubicBezTo>
                    <a:pt x="440055" y="476250"/>
                    <a:pt x="457200" y="459105"/>
                    <a:pt x="457200" y="438150"/>
                  </a:cubicBezTo>
                  <a:lnTo>
                    <a:pt x="457200" y="347663"/>
                  </a:lnTo>
                  <a:cubicBezTo>
                    <a:pt x="534353" y="343853"/>
                    <a:pt x="595312" y="280035"/>
                    <a:pt x="595312" y="201930"/>
                  </a:cubicBezTo>
                  <a:close/>
                  <a:moveTo>
                    <a:pt x="458153" y="290513"/>
                  </a:moveTo>
                  <a:lnTo>
                    <a:pt x="458153" y="114300"/>
                  </a:lnTo>
                  <a:cubicBezTo>
                    <a:pt x="503872" y="118110"/>
                    <a:pt x="539115" y="156210"/>
                    <a:pt x="539115" y="201930"/>
                  </a:cubicBezTo>
                  <a:cubicBezTo>
                    <a:pt x="539115" y="247650"/>
                    <a:pt x="502920" y="286703"/>
                    <a:pt x="458153" y="290513"/>
                  </a:cubicBezTo>
                  <a:close/>
                </a:path>
              </a:pathLst>
            </a:custGeom>
            <a:solidFill>
              <a:srgbClr val="EFCFBD"/>
            </a:solidFill>
            <a:ln w="254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200">
                <a:solidFill>
                  <a:srgbClr val="4C739C"/>
                </a:solidFill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446D2780-53E2-C8E5-41E4-BEB5FDE5A42A}"/>
                </a:ext>
              </a:extLst>
            </p:cNvPr>
            <p:cNvSpPr/>
            <p:nvPr/>
          </p:nvSpPr>
          <p:spPr>
            <a:xfrm>
              <a:off x="2130777" y="4537471"/>
              <a:ext cx="66675" cy="172402"/>
            </a:xfrm>
            <a:custGeom>
              <a:avLst/>
              <a:gdLst>
                <a:gd name="connsiteX0" fmla="*/ 20003 w 66675"/>
                <a:gd name="connsiteY0" fmla="*/ 100013 h 172402"/>
                <a:gd name="connsiteX1" fmla="*/ 28575 w 66675"/>
                <a:gd name="connsiteY1" fmla="*/ 120015 h 172402"/>
                <a:gd name="connsiteX2" fmla="*/ 20003 w 66675"/>
                <a:gd name="connsiteY2" fmla="*/ 140018 h 172402"/>
                <a:gd name="connsiteX3" fmla="*/ 20003 w 66675"/>
                <a:gd name="connsiteY3" fmla="*/ 166688 h 172402"/>
                <a:gd name="connsiteX4" fmla="*/ 33338 w 66675"/>
                <a:gd name="connsiteY4" fmla="*/ 172403 h 172402"/>
                <a:gd name="connsiteX5" fmla="*/ 46673 w 66675"/>
                <a:gd name="connsiteY5" fmla="*/ 166688 h 172402"/>
                <a:gd name="connsiteX6" fmla="*/ 66675 w 66675"/>
                <a:gd name="connsiteY6" fmla="*/ 119063 h 172402"/>
                <a:gd name="connsiteX7" fmla="*/ 46673 w 66675"/>
                <a:gd name="connsiteY7" fmla="*/ 72390 h 172402"/>
                <a:gd name="connsiteX8" fmla="*/ 46673 w 66675"/>
                <a:gd name="connsiteY8" fmla="*/ 72390 h 172402"/>
                <a:gd name="connsiteX9" fmla="*/ 46673 w 66675"/>
                <a:gd name="connsiteY9" fmla="*/ 32385 h 172402"/>
                <a:gd name="connsiteX10" fmla="*/ 46673 w 66675"/>
                <a:gd name="connsiteY10" fmla="*/ 5715 h 172402"/>
                <a:gd name="connsiteX11" fmla="*/ 20003 w 66675"/>
                <a:gd name="connsiteY11" fmla="*/ 5715 h 172402"/>
                <a:gd name="connsiteX12" fmla="*/ 20003 w 66675"/>
                <a:gd name="connsiteY12" fmla="*/ 100013 h 172402"/>
                <a:gd name="connsiteX13" fmla="*/ 20003 w 66675"/>
                <a:gd name="connsiteY13" fmla="*/ 100013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5" h="172402">
                  <a:moveTo>
                    <a:pt x="20003" y="100013"/>
                  </a:moveTo>
                  <a:cubicBezTo>
                    <a:pt x="25718" y="105728"/>
                    <a:pt x="28575" y="112395"/>
                    <a:pt x="28575" y="120015"/>
                  </a:cubicBezTo>
                  <a:cubicBezTo>
                    <a:pt x="28575" y="127635"/>
                    <a:pt x="25718" y="135255"/>
                    <a:pt x="20003" y="140018"/>
                  </a:cubicBezTo>
                  <a:cubicBezTo>
                    <a:pt x="12382" y="147638"/>
                    <a:pt x="12382" y="159068"/>
                    <a:pt x="20003" y="166688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3" y="166688"/>
                  </a:cubicBezTo>
                  <a:cubicBezTo>
                    <a:pt x="59055" y="154305"/>
                    <a:pt x="66675" y="137160"/>
                    <a:pt x="66675" y="119063"/>
                  </a:cubicBezTo>
                  <a:cubicBezTo>
                    <a:pt x="66675" y="100965"/>
                    <a:pt x="60007" y="84772"/>
                    <a:pt x="46673" y="72390"/>
                  </a:cubicBezTo>
                  <a:cubicBezTo>
                    <a:pt x="46673" y="72390"/>
                    <a:pt x="46673" y="72390"/>
                    <a:pt x="46673" y="72390"/>
                  </a:cubicBezTo>
                  <a:cubicBezTo>
                    <a:pt x="35243" y="60960"/>
                    <a:pt x="35243" y="42862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3" y="-1905"/>
                    <a:pt x="27623" y="-1905"/>
                    <a:pt x="20003" y="5715"/>
                  </a:cubicBezTo>
                  <a:cubicBezTo>
                    <a:pt x="-6668" y="31433"/>
                    <a:pt x="-6668" y="74295"/>
                    <a:pt x="20003" y="100013"/>
                  </a:cubicBezTo>
                  <a:cubicBezTo>
                    <a:pt x="20003" y="100013"/>
                    <a:pt x="20003" y="100013"/>
                    <a:pt x="20003" y="100013"/>
                  </a:cubicBezTo>
                  <a:close/>
                </a:path>
              </a:pathLst>
            </a:custGeom>
            <a:solidFill>
              <a:srgbClr val="EFCFBD"/>
            </a:solidFill>
            <a:ln w="254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200">
                <a:solidFill>
                  <a:srgbClr val="4C739C"/>
                </a:solidFill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B12BF03-FE59-2279-84C0-1FA9F3312E7A}"/>
                </a:ext>
              </a:extLst>
            </p:cNvPr>
            <p:cNvSpPr/>
            <p:nvPr/>
          </p:nvSpPr>
          <p:spPr>
            <a:xfrm>
              <a:off x="2234600" y="4592716"/>
              <a:ext cx="65960" cy="172402"/>
            </a:xfrm>
            <a:custGeom>
              <a:avLst/>
              <a:gdLst>
                <a:gd name="connsiteX0" fmla="*/ 20002 w 65960"/>
                <a:gd name="connsiteY0" fmla="*/ 100012 h 172402"/>
                <a:gd name="connsiteX1" fmla="*/ 20002 w 65960"/>
                <a:gd name="connsiteY1" fmla="*/ 140018 h 172402"/>
                <a:gd name="connsiteX2" fmla="*/ 20002 w 65960"/>
                <a:gd name="connsiteY2" fmla="*/ 166687 h 172402"/>
                <a:gd name="connsiteX3" fmla="*/ 33338 w 65960"/>
                <a:gd name="connsiteY3" fmla="*/ 172403 h 172402"/>
                <a:gd name="connsiteX4" fmla="*/ 46672 w 65960"/>
                <a:gd name="connsiteY4" fmla="*/ 166687 h 172402"/>
                <a:gd name="connsiteX5" fmla="*/ 46672 w 65960"/>
                <a:gd name="connsiteY5" fmla="*/ 72390 h 172402"/>
                <a:gd name="connsiteX6" fmla="*/ 46672 w 65960"/>
                <a:gd name="connsiteY6" fmla="*/ 72390 h 172402"/>
                <a:gd name="connsiteX7" fmla="*/ 38100 w 65960"/>
                <a:gd name="connsiteY7" fmla="*/ 52387 h 172402"/>
                <a:gd name="connsiteX8" fmla="*/ 46672 w 65960"/>
                <a:gd name="connsiteY8" fmla="*/ 32385 h 172402"/>
                <a:gd name="connsiteX9" fmla="*/ 46672 w 65960"/>
                <a:gd name="connsiteY9" fmla="*/ 5715 h 172402"/>
                <a:gd name="connsiteX10" fmla="*/ 20002 w 65960"/>
                <a:gd name="connsiteY10" fmla="*/ 5715 h 172402"/>
                <a:gd name="connsiteX11" fmla="*/ 0 w 65960"/>
                <a:gd name="connsiteY11" fmla="*/ 53340 h 172402"/>
                <a:gd name="connsiteX12" fmla="*/ 20002 w 65960"/>
                <a:gd name="connsiteY12" fmla="*/ 100012 h 172402"/>
                <a:gd name="connsiteX13" fmla="*/ 20002 w 65960"/>
                <a:gd name="connsiteY13" fmla="*/ 100012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960" h="172402">
                  <a:moveTo>
                    <a:pt x="20002" y="100012"/>
                  </a:moveTo>
                  <a:cubicBezTo>
                    <a:pt x="31432" y="111443"/>
                    <a:pt x="31432" y="129540"/>
                    <a:pt x="20002" y="140018"/>
                  </a:cubicBezTo>
                  <a:cubicBezTo>
                    <a:pt x="12382" y="147637"/>
                    <a:pt x="12382" y="159068"/>
                    <a:pt x="20002" y="166687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2" y="166687"/>
                  </a:cubicBezTo>
                  <a:cubicBezTo>
                    <a:pt x="72390" y="140970"/>
                    <a:pt x="72390" y="98108"/>
                    <a:pt x="46672" y="72390"/>
                  </a:cubicBezTo>
                  <a:cubicBezTo>
                    <a:pt x="46672" y="72390"/>
                    <a:pt x="46672" y="72390"/>
                    <a:pt x="46672" y="72390"/>
                  </a:cubicBezTo>
                  <a:cubicBezTo>
                    <a:pt x="40957" y="66675"/>
                    <a:pt x="38100" y="60008"/>
                    <a:pt x="38100" y="52387"/>
                  </a:cubicBezTo>
                  <a:cubicBezTo>
                    <a:pt x="38100" y="44768"/>
                    <a:pt x="40957" y="37148"/>
                    <a:pt x="46672" y="32385"/>
                  </a:cubicBezTo>
                  <a:cubicBezTo>
                    <a:pt x="54293" y="24765"/>
                    <a:pt x="54293" y="13335"/>
                    <a:pt x="46672" y="5715"/>
                  </a:cubicBezTo>
                  <a:cubicBezTo>
                    <a:pt x="39052" y="-1905"/>
                    <a:pt x="27622" y="-1905"/>
                    <a:pt x="20002" y="5715"/>
                  </a:cubicBezTo>
                  <a:cubicBezTo>
                    <a:pt x="7620" y="18097"/>
                    <a:pt x="0" y="35243"/>
                    <a:pt x="0" y="53340"/>
                  </a:cubicBezTo>
                  <a:cubicBezTo>
                    <a:pt x="952" y="71437"/>
                    <a:pt x="7620" y="87630"/>
                    <a:pt x="20002" y="100012"/>
                  </a:cubicBezTo>
                  <a:cubicBezTo>
                    <a:pt x="20002" y="100012"/>
                    <a:pt x="20002" y="100012"/>
                    <a:pt x="20002" y="100012"/>
                  </a:cubicBezTo>
                  <a:close/>
                </a:path>
              </a:pathLst>
            </a:custGeom>
            <a:solidFill>
              <a:srgbClr val="EFCFBD"/>
            </a:solidFill>
            <a:ln w="254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200">
                <a:solidFill>
                  <a:srgbClr val="4C739C"/>
                </a:solidFill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6AA2748-0E57-B0D5-A0BC-B276BA65034E}"/>
                </a:ext>
              </a:extLst>
            </p:cNvPr>
            <p:cNvSpPr/>
            <p:nvPr/>
          </p:nvSpPr>
          <p:spPr>
            <a:xfrm>
              <a:off x="2035528" y="4591763"/>
              <a:ext cx="66674" cy="173354"/>
            </a:xfrm>
            <a:custGeom>
              <a:avLst/>
              <a:gdLst>
                <a:gd name="connsiteX0" fmla="*/ 20002 w 66674"/>
                <a:gd name="connsiteY0" fmla="*/ 100965 h 173354"/>
                <a:gd name="connsiteX1" fmla="*/ 28575 w 66674"/>
                <a:gd name="connsiteY1" fmla="*/ 120967 h 173354"/>
                <a:gd name="connsiteX2" fmla="*/ 20002 w 66674"/>
                <a:gd name="connsiteY2" fmla="*/ 140970 h 173354"/>
                <a:gd name="connsiteX3" fmla="*/ 20002 w 66674"/>
                <a:gd name="connsiteY3" fmla="*/ 167640 h 173354"/>
                <a:gd name="connsiteX4" fmla="*/ 33337 w 66674"/>
                <a:gd name="connsiteY4" fmla="*/ 173355 h 173354"/>
                <a:gd name="connsiteX5" fmla="*/ 46673 w 66674"/>
                <a:gd name="connsiteY5" fmla="*/ 167640 h 173354"/>
                <a:gd name="connsiteX6" fmla="*/ 66675 w 66674"/>
                <a:gd name="connsiteY6" fmla="*/ 120015 h 173354"/>
                <a:gd name="connsiteX7" fmla="*/ 46673 w 66674"/>
                <a:gd name="connsiteY7" fmla="*/ 72390 h 173354"/>
                <a:gd name="connsiteX8" fmla="*/ 46673 w 66674"/>
                <a:gd name="connsiteY8" fmla="*/ 72390 h 173354"/>
                <a:gd name="connsiteX9" fmla="*/ 46673 w 66674"/>
                <a:gd name="connsiteY9" fmla="*/ 32385 h 173354"/>
                <a:gd name="connsiteX10" fmla="*/ 46673 w 66674"/>
                <a:gd name="connsiteY10" fmla="*/ 5715 h 173354"/>
                <a:gd name="connsiteX11" fmla="*/ 20002 w 66674"/>
                <a:gd name="connsiteY11" fmla="*/ 5715 h 173354"/>
                <a:gd name="connsiteX12" fmla="*/ 20002 w 66674"/>
                <a:gd name="connsiteY12" fmla="*/ 100965 h 173354"/>
                <a:gd name="connsiteX13" fmla="*/ 20002 w 66674"/>
                <a:gd name="connsiteY13" fmla="*/ 100965 h 173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4" h="173354">
                  <a:moveTo>
                    <a:pt x="20002" y="100965"/>
                  </a:moveTo>
                  <a:cubicBezTo>
                    <a:pt x="25717" y="106680"/>
                    <a:pt x="28575" y="113348"/>
                    <a:pt x="28575" y="120967"/>
                  </a:cubicBezTo>
                  <a:cubicBezTo>
                    <a:pt x="28575" y="128588"/>
                    <a:pt x="25717" y="136208"/>
                    <a:pt x="20002" y="140970"/>
                  </a:cubicBezTo>
                  <a:cubicBezTo>
                    <a:pt x="12383" y="148590"/>
                    <a:pt x="12383" y="160020"/>
                    <a:pt x="20002" y="167640"/>
                  </a:cubicBezTo>
                  <a:cubicBezTo>
                    <a:pt x="23812" y="171450"/>
                    <a:pt x="28575" y="173355"/>
                    <a:pt x="33337" y="173355"/>
                  </a:cubicBezTo>
                  <a:cubicBezTo>
                    <a:pt x="38100" y="173355"/>
                    <a:pt x="42862" y="171450"/>
                    <a:pt x="46673" y="167640"/>
                  </a:cubicBezTo>
                  <a:cubicBezTo>
                    <a:pt x="59055" y="155258"/>
                    <a:pt x="66675" y="138113"/>
                    <a:pt x="66675" y="120015"/>
                  </a:cubicBezTo>
                  <a:cubicBezTo>
                    <a:pt x="66675" y="101917"/>
                    <a:pt x="60007" y="85725"/>
                    <a:pt x="46673" y="72390"/>
                  </a:cubicBezTo>
                  <a:lnTo>
                    <a:pt x="46673" y="72390"/>
                  </a:lnTo>
                  <a:cubicBezTo>
                    <a:pt x="35243" y="60960"/>
                    <a:pt x="35243" y="42863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2" y="-1905"/>
                    <a:pt x="27623" y="-1905"/>
                    <a:pt x="20002" y="5715"/>
                  </a:cubicBezTo>
                  <a:cubicBezTo>
                    <a:pt x="-6667" y="33338"/>
                    <a:pt x="-6667" y="75248"/>
                    <a:pt x="20002" y="100965"/>
                  </a:cubicBezTo>
                  <a:cubicBezTo>
                    <a:pt x="20002" y="100965"/>
                    <a:pt x="20002" y="100965"/>
                    <a:pt x="20002" y="100965"/>
                  </a:cubicBezTo>
                  <a:close/>
                </a:path>
              </a:pathLst>
            </a:custGeom>
            <a:solidFill>
              <a:srgbClr val="EFCFBD"/>
            </a:solidFill>
            <a:ln w="254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200">
                <a:solidFill>
                  <a:srgbClr val="4C739C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994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683E834F-C3EC-17A9-CD5F-0F99F1A77E0F}"/>
              </a:ext>
            </a:extLst>
          </p:cNvPr>
          <p:cNvSpPr/>
          <p:nvPr/>
        </p:nvSpPr>
        <p:spPr>
          <a:xfrm rot="16200000">
            <a:off x="238685" y="-29905"/>
            <a:ext cx="779675" cy="1257044"/>
          </a:xfrm>
          <a:custGeom>
            <a:avLst/>
            <a:gdLst>
              <a:gd name="connsiteX0" fmla="*/ 779675 w 779675"/>
              <a:gd name="connsiteY0" fmla="*/ 0 h 1257044"/>
              <a:gd name="connsiteX1" fmla="*/ 779675 w 779675"/>
              <a:gd name="connsiteY1" fmla="*/ 867206 h 1257044"/>
              <a:gd name="connsiteX2" fmla="*/ 389837 w 779675"/>
              <a:gd name="connsiteY2" fmla="*/ 1257044 h 1257044"/>
              <a:gd name="connsiteX3" fmla="*/ 389838 w 779675"/>
              <a:gd name="connsiteY3" fmla="*/ 1257043 h 1257044"/>
              <a:gd name="connsiteX4" fmla="*/ 0 w 779675"/>
              <a:gd name="connsiteY4" fmla="*/ 867205 h 1257044"/>
              <a:gd name="connsiteX5" fmla="*/ 0 w 779675"/>
              <a:gd name="connsiteY5" fmla="*/ 0 h 1257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9675" h="1257044">
                <a:moveTo>
                  <a:pt x="779675" y="0"/>
                </a:moveTo>
                <a:lnTo>
                  <a:pt x="779675" y="867206"/>
                </a:lnTo>
                <a:cubicBezTo>
                  <a:pt x="779675" y="1082508"/>
                  <a:pt x="605139" y="1257044"/>
                  <a:pt x="389837" y="1257044"/>
                </a:cubicBezTo>
                <a:lnTo>
                  <a:pt x="389838" y="1257043"/>
                </a:lnTo>
                <a:cubicBezTo>
                  <a:pt x="174536" y="1257043"/>
                  <a:pt x="0" y="1082507"/>
                  <a:pt x="0" y="867205"/>
                </a:cubicBezTo>
                <a:lnTo>
                  <a:pt x="0" y="0"/>
                </a:lnTo>
                <a:close/>
              </a:path>
            </a:pathLst>
          </a:cu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162ED6D-7C08-DA2A-C945-4CCDC3BB1289}"/>
              </a:ext>
            </a:extLst>
          </p:cNvPr>
          <p:cNvSpPr txBox="1"/>
          <p:nvPr/>
        </p:nvSpPr>
        <p:spPr>
          <a:xfrm>
            <a:off x="340234" y="251482"/>
            <a:ext cx="7040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300" dirty="0">
                <a:solidFill>
                  <a:srgbClr val="4C739C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叁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F8AC222-674A-5C94-C17D-5E50BED0980E}"/>
              </a:ext>
            </a:extLst>
          </p:cNvPr>
          <p:cNvSpPr txBox="1"/>
          <p:nvPr/>
        </p:nvSpPr>
        <p:spPr>
          <a:xfrm>
            <a:off x="1383809" y="422710"/>
            <a:ext cx="21980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noProof="1">
                <a:solidFill>
                  <a:srgbClr val="EFCFBD"/>
                </a:solidFill>
                <a:latin typeface="+mn-lt"/>
                <a:cs typeface="+mn-ea"/>
                <a:sym typeface="+mn-lt"/>
              </a:rPr>
              <a:t>对竞聘岗位的认识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50709" y="2585383"/>
            <a:ext cx="2538410" cy="2575995"/>
          </a:xfrm>
          <a:prstGeom prst="roundRect">
            <a:avLst>
              <a:gd name="adj" fmla="val 50000"/>
            </a:avLst>
          </a:prstGeom>
        </p:spPr>
      </p:pic>
      <p:sp>
        <p:nvSpPr>
          <p:cNvPr id="10" name="Freeform 10"/>
          <p:cNvSpPr/>
          <p:nvPr/>
        </p:nvSpPr>
        <p:spPr bwMode="auto">
          <a:xfrm>
            <a:off x="3599229" y="2585383"/>
            <a:ext cx="313542" cy="2976562"/>
          </a:xfrm>
          <a:custGeom>
            <a:avLst/>
            <a:gdLst>
              <a:gd name="T0" fmla="*/ 1136 w 1136"/>
              <a:gd name="T1" fmla="*/ 4099 h 8096"/>
              <a:gd name="T2" fmla="*/ 775 w 1136"/>
              <a:gd name="T3" fmla="*/ 4274 h 8096"/>
              <a:gd name="T4" fmla="*/ 682 w 1136"/>
              <a:gd name="T5" fmla="*/ 4678 h 8096"/>
              <a:gd name="T6" fmla="*/ 682 w 1136"/>
              <a:gd name="T7" fmla="*/ 7290 h 8096"/>
              <a:gd name="T8" fmla="*/ 516 w 1136"/>
              <a:gd name="T9" fmla="*/ 7921 h 8096"/>
              <a:gd name="T10" fmla="*/ 0 w 1136"/>
              <a:gd name="T11" fmla="*/ 8096 h 8096"/>
              <a:gd name="T12" fmla="*/ 0 w 1136"/>
              <a:gd name="T13" fmla="*/ 7953 h 8096"/>
              <a:gd name="T14" fmla="*/ 393 w 1136"/>
              <a:gd name="T15" fmla="*/ 7798 h 8096"/>
              <a:gd name="T16" fmla="*/ 497 w 1136"/>
              <a:gd name="T17" fmla="*/ 7374 h 8096"/>
              <a:gd name="T18" fmla="*/ 497 w 1136"/>
              <a:gd name="T19" fmla="*/ 4638 h 8096"/>
              <a:gd name="T20" fmla="*/ 631 w 1136"/>
              <a:gd name="T21" fmla="*/ 4205 h 8096"/>
              <a:gd name="T22" fmla="*/ 950 w 1136"/>
              <a:gd name="T23" fmla="*/ 4060 h 8096"/>
              <a:gd name="T24" fmla="*/ 950 w 1136"/>
              <a:gd name="T25" fmla="*/ 4019 h 8096"/>
              <a:gd name="T26" fmla="*/ 641 w 1136"/>
              <a:gd name="T27" fmla="*/ 3895 h 8096"/>
              <a:gd name="T28" fmla="*/ 497 w 1136"/>
              <a:gd name="T29" fmla="*/ 3439 h 8096"/>
              <a:gd name="T30" fmla="*/ 497 w 1136"/>
              <a:gd name="T31" fmla="*/ 722 h 8096"/>
              <a:gd name="T32" fmla="*/ 393 w 1136"/>
              <a:gd name="T33" fmla="*/ 287 h 8096"/>
              <a:gd name="T34" fmla="*/ 0 w 1136"/>
              <a:gd name="T35" fmla="*/ 143 h 8096"/>
              <a:gd name="T36" fmla="*/ 0 w 1136"/>
              <a:gd name="T37" fmla="*/ 0 h 8096"/>
              <a:gd name="T38" fmla="*/ 516 w 1136"/>
              <a:gd name="T39" fmla="*/ 175 h 8096"/>
              <a:gd name="T40" fmla="*/ 682 w 1136"/>
              <a:gd name="T41" fmla="*/ 806 h 8096"/>
              <a:gd name="T42" fmla="*/ 682 w 1136"/>
              <a:gd name="T43" fmla="*/ 3399 h 8096"/>
              <a:gd name="T44" fmla="*/ 785 w 1136"/>
              <a:gd name="T45" fmla="*/ 3812 h 8096"/>
              <a:gd name="T46" fmla="*/ 1136 w 1136"/>
              <a:gd name="T47" fmla="*/ 3978 h 8096"/>
              <a:gd name="T48" fmla="*/ 1136 w 1136"/>
              <a:gd name="T49" fmla="*/ 4099 h 80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36" h="8096">
                <a:moveTo>
                  <a:pt x="1136" y="4099"/>
                </a:moveTo>
                <a:cubicBezTo>
                  <a:pt x="958" y="4113"/>
                  <a:pt x="837" y="4171"/>
                  <a:pt x="775" y="4274"/>
                </a:cubicBezTo>
                <a:cubicBezTo>
                  <a:pt x="713" y="4379"/>
                  <a:pt x="682" y="4512"/>
                  <a:pt x="682" y="4678"/>
                </a:cubicBezTo>
                <a:lnTo>
                  <a:pt x="682" y="7290"/>
                </a:lnTo>
                <a:cubicBezTo>
                  <a:pt x="682" y="7593"/>
                  <a:pt x="626" y="7803"/>
                  <a:pt x="516" y="7921"/>
                </a:cubicBezTo>
                <a:cubicBezTo>
                  <a:pt x="406" y="8038"/>
                  <a:pt x="234" y="8096"/>
                  <a:pt x="0" y="8096"/>
                </a:cubicBezTo>
                <a:lnTo>
                  <a:pt x="0" y="7953"/>
                </a:lnTo>
                <a:cubicBezTo>
                  <a:pt x="193" y="7953"/>
                  <a:pt x="324" y="7901"/>
                  <a:pt x="393" y="7798"/>
                </a:cubicBezTo>
                <a:cubicBezTo>
                  <a:pt x="462" y="7695"/>
                  <a:pt x="497" y="7554"/>
                  <a:pt x="497" y="7374"/>
                </a:cubicBezTo>
                <a:lnTo>
                  <a:pt x="497" y="4638"/>
                </a:lnTo>
                <a:cubicBezTo>
                  <a:pt x="497" y="4445"/>
                  <a:pt x="542" y="4301"/>
                  <a:pt x="631" y="4205"/>
                </a:cubicBezTo>
                <a:cubicBezTo>
                  <a:pt x="720" y="4108"/>
                  <a:pt x="826" y="4060"/>
                  <a:pt x="950" y="4060"/>
                </a:cubicBezTo>
                <a:lnTo>
                  <a:pt x="950" y="4019"/>
                </a:lnTo>
                <a:cubicBezTo>
                  <a:pt x="840" y="4019"/>
                  <a:pt x="737" y="3978"/>
                  <a:pt x="641" y="3895"/>
                </a:cubicBezTo>
                <a:cubicBezTo>
                  <a:pt x="545" y="3812"/>
                  <a:pt x="497" y="3660"/>
                  <a:pt x="497" y="3439"/>
                </a:cubicBezTo>
                <a:lnTo>
                  <a:pt x="497" y="722"/>
                </a:lnTo>
                <a:cubicBezTo>
                  <a:pt x="497" y="529"/>
                  <a:pt x="462" y="384"/>
                  <a:pt x="393" y="287"/>
                </a:cubicBezTo>
                <a:cubicBezTo>
                  <a:pt x="324" y="191"/>
                  <a:pt x="193" y="143"/>
                  <a:pt x="0" y="143"/>
                </a:cubicBezTo>
                <a:lnTo>
                  <a:pt x="0" y="0"/>
                </a:lnTo>
                <a:cubicBezTo>
                  <a:pt x="234" y="0"/>
                  <a:pt x="406" y="58"/>
                  <a:pt x="516" y="175"/>
                </a:cubicBezTo>
                <a:cubicBezTo>
                  <a:pt x="626" y="292"/>
                  <a:pt x="682" y="503"/>
                  <a:pt x="682" y="806"/>
                </a:cubicBezTo>
                <a:lnTo>
                  <a:pt x="682" y="3399"/>
                </a:lnTo>
                <a:cubicBezTo>
                  <a:pt x="682" y="3592"/>
                  <a:pt x="716" y="3730"/>
                  <a:pt x="785" y="3812"/>
                </a:cubicBezTo>
                <a:cubicBezTo>
                  <a:pt x="854" y="3895"/>
                  <a:pt x="971" y="3950"/>
                  <a:pt x="1136" y="3978"/>
                </a:cubicBezTo>
                <a:lnTo>
                  <a:pt x="1136" y="4099"/>
                </a:lnTo>
                <a:close/>
              </a:path>
            </a:pathLst>
          </a:custGeom>
          <a:solidFill>
            <a:srgbClr val="C9E1E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圆角矩形 2"/>
          <p:cNvSpPr/>
          <p:nvPr/>
        </p:nvSpPr>
        <p:spPr>
          <a:xfrm>
            <a:off x="1371109" y="2076746"/>
            <a:ext cx="1858285" cy="662940"/>
          </a:xfrm>
          <a:prstGeom prst="roundRect">
            <a:avLst>
              <a:gd name="adj" fmla="val 11111"/>
            </a:avLst>
          </a:pr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sym typeface="+mn-lt"/>
              </a:rPr>
              <a:t>添加标题</a:t>
            </a:r>
          </a:p>
        </p:txBody>
      </p:sp>
      <p:sp>
        <p:nvSpPr>
          <p:cNvPr id="17" name="圆角矩形 3"/>
          <p:cNvSpPr/>
          <p:nvPr/>
        </p:nvSpPr>
        <p:spPr>
          <a:xfrm>
            <a:off x="7986451" y="2347552"/>
            <a:ext cx="2842915" cy="3153092"/>
          </a:xfrm>
          <a:prstGeom prst="roundRect">
            <a:avLst>
              <a:gd name="adj" fmla="val 8854"/>
            </a:avLst>
          </a:prstGeom>
          <a:noFill/>
          <a:ln w="12700">
            <a:solidFill>
              <a:srgbClr val="EFCF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080000" anchor="t" anchorCtr="1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endParaRPr lang="zh-CN" altLang="en-US" sz="105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任意多边形 35"/>
          <p:cNvSpPr/>
          <p:nvPr/>
        </p:nvSpPr>
        <p:spPr>
          <a:xfrm rot="16200000">
            <a:off x="7004440" y="3625464"/>
            <a:ext cx="597267" cy="597267"/>
          </a:xfrm>
          <a:custGeom>
            <a:avLst/>
            <a:gdLst>
              <a:gd name="connsiteX0" fmla="*/ 92158 w 353350"/>
              <a:gd name="connsiteY0" fmla="*/ 140861 h 353350"/>
              <a:gd name="connsiteX1" fmla="*/ 176675 w 353350"/>
              <a:gd name="connsiteY1" fmla="*/ 241543 h 353350"/>
              <a:gd name="connsiteX2" fmla="*/ 261192 w 353350"/>
              <a:gd name="connsiteY2" fmla="*/ 140861 h 353350"/>
              <a:gd name="connsiteX3" fmla="*/ 176675 w 353350"/>
              <a:gd name="connsiteY3" fmla="*/ 0 h 353350"/>
              <a:gd name="connsiteX4" fmla="*/ 353350 w 353350"/>
              <a:gd name="connsiteY4" fmla="*/ 176675 h 353350"/>
              <a:gd name="connsiteX5" fmla="*/ 176675 w 353350"/>
              <a:gd name="connsiteY5" fmla="*/ 353350 h 353350"/>
              <a:gd name="connsiteX6" fmla="*/ 0 w 353350"/>
              <a:gd name="connsiteY6" fmla="*/ 176675 h 353350"/>
              <a:gd name="connsiteX7" fmla="*/ 176675 w 353350"/>
              <a:gd name="connsiteY7" fmla="*/ 0 h 35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3350" h="353350">
                <a:moveTo>
                  <a:pt x="92158" y="140861"/>
                </a:moveTo>
                <a:lnTo>
                  <a:pt x="176675" y="241543"/>
                </a:lnTo>
                <a:lnTo>
                  <a:pt x="261192" y="140861"/>
                </a:lnTo>
                <a:close/>
                <a:moveTo>
                  <a:pt x="176675" y="0"/>
                </a:moveTo>
                <a:cubicBezTo>
                  <a:pt x="274250" y="0"/>
                  <a:pt x="353350" y="79100"/>
                  <a:pt x="353350" y="176675"/>
                </a:cubicBezTo>
                <a:cubicBezTo>
                  <a:pt x="353350" y="274250"/>
                  <a:pt x="274250" y="353350"/>
                  <a:pt x="176675" y="353350"/>
                </a:cubicBezTo>
                <a:cubicBezTo>
                  <a:pt x="79100" y="353350"/>
                  <a:pt x="0" y="274250"/>
                  <a:pt x="0" y="176675"/>
                </a:cubicBezTo>
                <a:cubicBezTo>
                  <a:pt x="0" y="79100"/>
                  <a:pt x="79100" y="0"/>
                  <a:pt x="176675" y="0"/>
                </a:cubicBezTo>
                <a:close/>
              </a:path>
            </a:pathLst>
          </a:cu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>
              <a:solidFill>
                <a:srgbClr val="4C739C"/>
              </a:solidFill>
              <a:sym typeface="+mn-lt"/>
            </a:endParaRPr>
          </a:p>
        </p:txBody>
      </p:sp>
      <p:sp>
        <p:nvSpPr>
          <p:cNvPr id="2" name="圆角矩形 2">
            <a:extLst>
              <a:ext uri="{FF2B5EF4-FFF2-40B4-BE49-F238E27FC236}">
                <a16:creationId xmlns:a16="http://schemas.microsoft.com/office/drawing/2014/main" id="{B64CBC0A-D771-6ADE-14E7-7EE19357B428}"/>
              </a:ext>
            </a:extLst>
          </p:cNvPr>
          <p:cNvSpPr/>
          <p:nvPr/>
        </p:nvSpPr>
        <p:spPr>
          <a:xfrm>
            <a:off x="1371109" y="3097530"/>
            <a:ext cx="1858285" cy="662940"/>
          </a:xfrm>
          <a:prstGeom prst="roundRect">
            <a:avLst>
              <a:gd name="adj" fmla="val 11111"/>
            </a:avLst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600" b="1" dirty="0">
                <a:solidFill>
                  <a:srgbClr val="4C739C"/>
                </a:solidFill>
                <a:sym typeface="+mn-lt"/>
              </a:rPr>
              <a:t>添加标题</a:t>
            </a:r>
          </a:p>
        </p:txBody>
      </p:sp>
      <p:sp>
        <p:nvSpPr>
          <p:cNvPr id="3" name="圆角矩形 2">
            <a:extLst>
              <a:ext uri="{FF2B5EF4-FFF2-40B4-BE49-F238E27FC236}">
                <a16:creationId xmlns:a16="http://schemas.microsoft.com/office/drawing/2014/main" id="{B1103AEB-9259-E67B-5B50-6BA16ECA58DB}"/>
              </a:ext>
            </a:extLst>
          </p:cNvPr>
          <p:cNvSpPr/>
          <p:nvPr/>
        </p:nvSpPr>
        <p:spPr>
          <a:xfrm>
            <a:off x="1371109" y="4118314"/>
            <a:ext cx="1858285" cy="662940"/>
          </a:xfrm>
          <a:prstGeom prst="roundRect">
            <a:avLst>
              <a:gd name="adj" fmla="val 11111"/>
            </a:avLst>
          </a:pr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sym typeface="+mn-lt"/>
              </a:rPr>
              <a:t>添加标题</a:t>
            </a:r>
          </a:p>
        </p:txBody>
      </p:sp>
      <p:sp>
        <p:nvSpPr>
          <p:cNvPr id="4" name="圆角矩形 2">
            <a:extLst>
              <a:ext uri="{FF2B5EF4-FFF2-40B4-BE49-F238E27FC236}">
                <a16:creationId xmlns:a16="http://schemas.microsoft.com/office/drawing/2014/main" id="{80A580CD-9A99-1013-AB6F-80E752617C0C}"/>
              </a:ext>
            </a:extLst>
          </p:cNvPr>
          <p:cNvSpPr/>
          <p:nvPr/>
        </p:nvSpPr>
        <p:spPr>
          <a:xfrm>
            <a:off x="1371109" y="5139098"/>
            <a:ext cx="1858285" cy="662940"/>
          </a:xfrm>
          <a:prstGeom prst="roundRect">
            <a:avLst>
              <a:gd name="adj" fmla="val 11111"/>
            </a:avLst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600" b="1" dirty="0">
                <a:solidFill>
                  <a:srgbClr val="4C739C"/>
                </a:solidFill>
                <a:sym typeface="+mn-lt"/>
              </a:rPr>
              <a:t>添加标题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68AC3F1F-B49B-B431-CBC4-E7663E9F2A10}"/>
              </a:ext>
            </a:extLst>
          </p:cNvPr>
          <p:cNvGrpSpPr/>
          <p:nvPr/>
        </p:nvGrpSpPr>
        <p:grpSpPr>
          <a:xfrm>
            <a:off x="8254716" y="3128490"/>
            <a:ext cx="2306384" cy="1591213"/>
            <a:chOff x="461125" y="1906534"/>
            <a:chExt cx="2306384" cy="1591213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3B6DA9F-8A70-4AE3-C447-DD97CAECE0D8}"/>
                </a:ext>
              </a:extLst>
            </p:cNvPr>
            <p:cNvSpPr txBox="1"/>
            <p:nvPr/>
          </p:nvSpPr>
          <p:spPr>
            <a:xfrm>
              <a:off x="461125" y="2272796"/>
              <a:ext cx="2306384" cy="1224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BBB5DC4B-7E4A-259A-81BE-16219B622096}"/>
                </a:ext>
              </a:extLst>
            </p:cNvPr>
            <p:cNvSpPr txBox="1"/>
            <p:nvPr/>
          </p:nvSpPr>
          <p:spPr>
            <a:xfrm>
              <a:off x="49653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56770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683E834F-C3EC-17A9-CD5F-0F99F1A77E0F}"/>
              </a:ext>
            </a:extLst>
          </p:cNvPr>
          <p:cNvSpPr/>
          <p:nvPr/>
        </p:nvSpPr>
        <p:spPr>
          <a:xfrm rot="16200000">
            <a:off x="238685" y="-29905"/>
            <a:ext cx="779675" cy="1257044"/>
          </a:xfrm>
          <a:custGeom>
            <a:avLst/>
            <a:gdLst>
              <a:gd name="connsiteX0" fmla="*/ 779675 w 779675"/>
              <a:gd name="connsiteY0" fmla="*/ 0 h 1257044"/>
              <a:gd name="connsiteX1" fmla="*/ 779675 w 779675"/>
              <a:gd name="connsiteY1" fmla="*/ 867206 h 1257044"/>
              <a:gd name="connsiteX2" fmla="*/ 389837 w 779675"/>
              <a:gd name="connsiteY2" fmla="*/ 1257044 h 1257044"/>
              <a:gd name="connsiteX3" fmla="*/ 389838 w 779675"/>
              <a:gd name="connsiteY3" fmla="*/ 1257043 h 1257044"/>
              <a:gd name="connsiteX4" fmla="*/ 0 w 779675"/>
              <a:gd name="connsiteY4" fmla="*/ 867205 h 1257044"/>
              <a:gd name="connsiteX5" fmla="*/ 0 w 779675"/>
              <a:gd name="connsiteY5" fmla="*/ 0 h 1257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9675" h="1257044">
                <a:moveTo>
                  <a:pt x="779675" y="0"/>
                </a:moveTo>
                <a:lnTo>
                  <a:pt x="779675" y="867206"/>
                </a:lnTo>
                <a:cubicBezTo>
                  <a:pt x="779675" y="1082508"/>
                  <a:pt x="605139" y="1257044"/>
                  <a:pt x="389837" y="1257044"/>
                </a:cubicBezTo>
                <a:lnTo>
                  <a:pt x="389838" y="1257043"/>
                </a:lnTo>
                <a:cubicBezTo>
                  <a:pt x="174536" y="1257043"/>
                  <a:pt x="0" y="1082507"/>
                  <a:pt x="0" y="867205"/>
                </a:cubicBezTo>
                <a:lnTo>
                  <a:pt x="0" y="0"/>
                </a:lnTo>
                <a:close/>
              </a:path>
            </a:pathLst>
          </a:cu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162ED6D-7C08-DA2A-C945-4CCDC3BB1289}"/>
              </a:ext>
            </a:extLst>
          </p:cNvPr>
          <p:cNvSpPr txBox="1"/>
          <p:nvPr/>
        </p:nvSpPr>
        <p:spPr>
          <a:xfrm>
            <a:off x="340234" y="251482"/>
            <a:ext cx="7040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300" dirty="0">
                <a:solidFill>
                  <a:srgbClr val="4C739C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叁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F8AC222-674A-5C94-C17D-5E50BED0980E}"/>
              </a:ext>
            </a:extLst>
          </p:cNvPr>
          <p:cNvSpPr txBox="1"/>
          <p:nvPr/>
        </p:nvSpPr>
        <p:spPr>
          <a:xfrm>
            <a:off x="1383809" y="422710"/>
            <a:ext cx="21980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noProof="1">
                <a:solidFill>
                  <a:srgbClr val="EFCFBD"/>
                </a:solidFill>
                <a:latin typeface="+mn-lt"/>
                <a:cs typeface="+mn-ea"/>
                <a:sym typeface="+mn-lt"/>
              </a:rPr>
              <a:t>对竞聘岗位的认识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4DB6349-A0F7-A5B8-983F-19BDC7FDC919}"/>
              </a:ext>
            </a:extLst>
          </p:cNvPr>
          <p:cNvGrpSpPr/>
          <p:nvPr/>
        </p:nvGrpSpPr>
        <p:grpSpPr>
          <a:xfrm>
            <a:off x="947738" y="1776166"/>
            <a:ext cx="3276406" cy="2083384"/>
            <a:chOff x="947738" y="1966666"/>
            <a:chExt cx="3276406" cy="2083384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FF973C7C-AB66-0FFE-6C04-AA4F86DCB856}"/>
                </a:ext>
              </a:extLst>
            </p:cNvPr>
            <p:cNvSpPr/>
            <p:nvPr/>
          </p:nvSpPr>
          <p:spPr>
            <a:xfrm>
              <a:off x="947739" y="2319651"/>
              <a:ext cx="3243143" cy="1730399"/>
            </a:xfrm>
            <a:custGeom>
              <a:avLst/>
              <a:gdLst>
                <a:gd name="connsiteX0" fmla="*/ 0 w 3243143"/>
                <a:gd name="connsiteY0" fmla="*/ 0 h 1730399"/>
                <a:gd name="connsiteX1" fmla="*/ 2766011 w 3243143"/>
                <a:gd name="connsiteY1" fmla="*/ 0 h 1730399"/>
                <a:gd name="connsiteX2" fmla="*/ 3243143 w 3243143"/>
                <a:gd name="connsiteY2" fmla="*/ 477132 h 1730399"/>
                <a:gd name="connsiteX3" fmla="*/ 3243143 w 3243143"/>
                <a:gd name="connsiteY3" fmla="*/ 1730399 h 1730399"/>
                <a:gd name="connsiteX4" fmla="*/ 477132 w 3243143"/>
                <a:gd name="connsiteY4" fmla="*/ 1730399 h 1730399"/>
                <a:gd name="connsiteX5" fmla="*/ 0 w 3243143"/>
                <a:gd name="connsiteY5" fmla="*/ 1253267 h 1730399"/>
                <a:gd name="connsiteX6" fmla="*/ 0 w 3243143"/>
                <a:gd name="connsiteY6" fmla="*/ 0 h 173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43143" h="1730399">
                  <a:moveTo>
                    <a:pt x="0" y="0"/>
                  </a:moveTo>
                  <a:lnTo>
                    <a:pt x="2766011" y="0"/>
                  </a:lnTo>
                  <a:cubicBezTo>
                    <a:pt x="3029524" y="0"/>
                    <a:pt x="3243143" y="213619"/>
                    <a:pt x="3243143" y="477132"/>
                  </a:cubicBezTo>
                  <a:lnTo>
                    <a:pt x="3243143" y="1730399"/>
                  </a:lnTo>
                  <a:lnTo>
                    <a:pt x="477132" y="1730399"/>
                  </a:lnTo>
                  <a:cubicBezTo>
                    <a:pt x="213619" y="1730399"/>
                    <a:pt x="0" y="1516780"/>
                    <a:pt x="0" y="125326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254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200">
                <a:solidFill>
                  <a:srgbClr val="4C739C"/>
                </a:solidFill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DEE6C429-7757-EB54-DA08-3DD26201AB24}"/>
                </a:ext>
              </a:extLst>
            </p:cNvPr>
            <p:cNvSpPr/>
            <p:nvPr/>
          </p:nvSpPr>
          <p:spPr>
            <a:xfrm>
              <a:off x="947738" y="1966666"/>
              <a:ext cx="3276406" cy="2083384"/>
            </a:xfrm>
            <a:custGeom>
              <a:avLst/>
              <a:gdLst>
                <a:gd name="connsiteX0" fmla="*/ 0 w 3289106"/>
                <a:gd name="connsiteY0" fmla="*/ 0 h 2096085"/>
                <a:gd name="connsiteX1" fmla="*/ 2811974 w 3289106"/>
                <a:gd name="connsiteY1" fmla="*/ 0 h 2096085"/>
                <a:gd name="connsiteX2" fmla="*/ 3289106 w 3289106"/>
                <a:gd name="connsiteY2" fmla="*/ 477132 h 2096085"/>
                <a:gd name="connsiteX3" fmla="*/ 3289106 w 3289106"/>
                <a:gd name="connsiteY3" fmla="*/ 2096085 h 2096085"/>
                <a:gd name="connsiteX4" fmla="*/ 3243143 w 3289106"/>
                <a:gd name="connsiteY4" fmla="*/ 2096085 h 2096085"/>
                <a:gd name="connsiteX5" fmla="*/ 3243143 w 3289106"/>
                <a:gd name="connsiteY5" fmla="*/ 842818 h 2096085"/>
                <a:gd name="connsiteX6" fmla="*/ 2766011 w 3289106"/>
                <a:gd name="connsiteY6" fmla="*/ 365686 h 2096085"/>
                <a:gd name="connsiteX7" fmla="*/ 0 w 3289106"/>
                <a:gd name="connsiteY7" fmla="*/ 365686 h 2096085"/>
                <a:gd name="connsiteX8" fmla="*/ 0 w 3289106"/>
                <a:gd name="connsiteY8" fmla="*/ 0 h 2096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89106" h="2096085">
                  <a:moveTo>
                    <a:pt x="0" y="0"/>
                  </a:moveTo>
                  <a:lnTo>
                    <a:pt x="2811974" y="0"/>
                  </a:lnTo>
                  <a:cubicBezTo>
                    <a:pt x="3075487" y="0"/>
                    <a:pt x="3289106" y="213619"/>
                    <a:pt x="3289106" y="477132"/>
                  </a:cubicBezTo>
                  <a:lnTo>
                    <a:pt x="3289106" y="2096085"/>
                  </a:lnTo>
                  <a:lnTo>
                    <a:pt x="3243143" y="2096085"/>
                  </a:lnTo>
                  <a:lnTo>
                    <a:pt x="3243143" y="842818"/>
                  </a:lnTo>
                  <a:cubicBezTo>
                    <a:pt x="3243143" y="579305"/>
                    <a:pt x="3029524" y="365686"/>
                    <a:pt x="2766011" y="365686"/>
                  </a:cubicBezTo>
                  <a:lnTo>
                    <a:pt x="0" y="3656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CFBD"/>
            </a:solidFill>
            <a:ln w="254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200">
                <a:solidFill>
                  <a:srgbClr val="4C739C"/>
                </a:solidFill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070E5AA3-1B85-53A4-663E-8A51A2F058C9}"/>
                </a:ext>
              </a:extLst>
            </p:cNvPr>
            <p:cNvGrpSpPr/>
            <p:nvPr/>
          </p:nvGrpSpPr>
          <p:grpSpPr>
            <a:xfrm>
              <a:off x="1257045" y="1985716"/>
              <a:ext cx="2838705" cy="1063680"/>
              <a:chOff x="-328895" y="1906534"/>
              <a:chExt cx="2838705" cy="1063680"/>
            </a:xfrm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31C1D5D-BDFB-0EA5-31B3-3A8F7601E58D}"/>
                  </a:ext>
                </a:extLst>
              </p:cNvPr>
              <p:cNvSpPr txBox="1"/>
              <p:nvPr/>
            </p:nvSpPr>
            <p:spPr>
              <a:xfrm>
                <a:off x="-316196" y="2437761"/>
                <a:ext cx="2826006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B202964-36E5-5679-5A72-F601254F1086}"/>
                  </a:ext>
                </a:extLst>
              </p:cNvPr>
              <p:cNvSpPr txBox="1"/>
              <p:nvPr/>
            </p:nvSpPr>
            <p:spPr>
              <a:xfrm>
                <a:off x="-328895" y="1906534"/>
                <a:ext cx="158143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60C1D37-6E30-8897-E0ED-1A7036DFFCD8}"/>
                </a:ext>
              </a:extLst>
            </p:cNvPr>
            <p:cNvSpPr txBox="1"/>
            <p:nvPr/>
          </p:nvSpPr>
          <p:spPr>
            <a:xfrm>
              <a:off x="3129811" y="3134224"/>
              <a:ext cx="89479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rgbClr val="5A7589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01</a:t>
              </a:r>
              <a:endParaRPr lang="zh-CN" altLang="en-US" sz="4800" dirty="0">
                <a:solidFill>
                  <a:srgbClr val="5A7589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CCC0CF42-AD18-22F8-BC53-0D240A58EFE2}"/>
              </a:ext>
            </a:extLst>
          </p:cNvPr>
          <p:cNvSpPr/>
          <p:nvPr/>
        </p:nvSpPr>
        <p:spPr>
          <a:xfrm>
            <a:off x="4457798" y="2129151"/>
            <a:ext cx="3243143" cy="1730399"/>
          </a:xfrm>
          <a:custGeom>
            <a:avLst/>
            <a:gdLst>
              <a:gd name="connsiteX0" fmla="*/ 0 w 3243143"/>
              <a:gd name="connsiteY0" fmla="*/ 0 h 1730399"/>
              <a:gd name="connsiteX1" fmla="*/ 2766011 w 3243143"/>
              <a:gd name="connsiteY1" fmla="*/ 0 h 1730399"/>
              <a:gd name="connsiteX2" fmla="*/ 3243143 w 3243143"/>
              <a:gd name="connsiteY2" fmla="*/ 477132 h 1730399"/>
              <a:gd name="connsiteX3" fmla="*/ 3243143 w 3243143"/>
              <a:gd name="connsiteY3" fmla="*/ 1730399 h 1730399"/>
              <a:gd name="connsiteX4" fmla="*/ 477132 w 3243143"/>
              <a:gd name="connsiteY4" fmla="*/ 1730399 h 1730399"/>
              <a:gd name="connsiteX5" fmla="*/ 0 w 3243143"/>
              <a:gd name="connsiteY5" fmla="*/ 1253267 h 1730399"/>
              <a:gd name="connsiteX6" fmla="*/ 0 w 3243143"/>
              <a:gd name="connsiteY6" fmla="*/ 0 h 1730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3143" h="1730399">
                <a:moveTo>
                  <a:pt x="0" y="0"/>
                </a:moveTo>
                <a:lnTo>
                  <a:pt x="2766011" y="0"/>
                </a:lnTo>
                <a:cubicBezTo>
                  <a:pt x="3029524" y="0"/>
                  <a:pt x="3243143" y="213619"/>
                  <a:pt x="3243143" y="477132"/>
                </a:cubicBezTo>
                <a:lnTo>
                  <a:pt x="3243143" y="1730399"/>
                </a:lnTo>
                <a:lnTo>
                  <a:pt x="477132" y="1730399"/>
                </a:lnTo>
                <a:cubicBezTo>
                  <a:pt x="213619" y="1730399"/>
                  <a:pt x="0" y="1516780"/>
                  <a:pt x="0" y="1253267"/>
                </a:cubicBezTo>
                <a:lnTo>
                  <a:pt x="0" y="0"/>
                </a:lnTo>
                <a:close/>
              </a:path>
            </a:pathLst>
          </a:cu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>
              <a:solidFill>
                <a:srgbClr val="4C739C"/>
              </a:solidFill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0308A075-43AD-04EE-E40A-F323FD096911}"/>
              </a:ext>
            </a:extLst>
          </p:cNvPr>
          <p:cNvSpPr/>
          <p:nvPr/>
        </p:nvSpPr>
        <p:spPr>
          <a:xfrm>
            <a:off x="4457797" y="1776166"/>
            <a:ext cx="3276406" cy="2083384"/>
          </a:xfrm>
          <a:custGeom>
            <a:avLst/>
            <a:gdLst>
              <a:gd name="connsiteX0" fmla="*/ 0 w 3289106"/>
              <a:gd name="connsiteY0" fmla="*/ 0 h 2096085"/>
              <a:gd name="connsiteX1" fmla="*/ 2811974 w 3289106"/>
              <a:gd name="connsiteY1" fmla="*/ 0 h 2096085"/>
              <a:gd name="connsiteX2" fmla="*/ 3289106 w 3289106"/>
              <a:gd name="connsiteY2" fmla="*/ 477132 h 2096085"/>
              <a:gd name="connsiteX3" fmla="*/ 3289106 w 3289106"/>
              <a:gd name="connsiteY3" fmla="*/ 2096085 h 2096085"/>
              <a:gd name="connsiteX4" fmla="*/ 3243143 w 3289106"/>
              <a:gd name="connsiteY4" fmla="*/ 2096085 h 2096085"/>
              <a:gd name="connsiteX5" fmla="*/ 3243143 w 3289106"/>
              <a:gd name="connsiteY5" fmla="*/ 842818 h 2096085"/>
              <a:gd name="connsiteX6" fmla="*/ 2766011 w 3289106"/>
              <a:gd name="connsiteY6" fmla="*/ 365686 h 2096085"/>
              <a:gd name="connsiteX7" fmla="*/ 0 w 3289106"/>
              <a:gd name="connsiteY7" fmla="*/ 365686 h 2096085"/>
              <a:gd name="connsiteX8" fmla="*/ 0 w 3289106"/>
              <a:gd name="connsiteY8" fmla="*/ 0 h 2096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89106" h="2096085">
                <a:moveTo>
                  <a:pt x="0" y="0"/>
                </a:moveTo>
                <a:lnTo>
                  <a:pt x="2811974" y="0"/>
                </a:lnTo>
                <a:cubicBezTo>
                  <a:pt x="3075487" y="0"/>
                  <a:pt x="3289106" y="213619"/>
                  <a:pt x="3289106" y="477132"/>
                </a:cubicBezTo>
                <a:lnTo>
                  <a:pt x="3289106" y="2096085"/>
                </a:lnTo>
                <a:lnTo>
                  <a:pt x="3243143" y="2096085"/>
                </a:lnTo>
                <a:lnTo>
                  <a:pt x="3243143" y="842818"/>
                </a:lnTo>
                <a:cubicBezTo>
                  <a:pt x="3243143" y="579305"/>
                  <a:pt x="3029524" y="365686"/>
                  <a:pt x="2766011" y="365686"/>
                </a:cubicBezTo>
                <a:lnTo>
                  <a:pt x="0" y="36568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>
              <a:solidFill>
                <a:srgbClr val="4C739C"/>
              </a:solidFill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37752B7-36E5-905E-297F-419222BFEA3F}"/>
              </a:ext>
            </a:extLst>
          </p:cNvPr>
          <p:cNvGrpSpPr/>
          <p:nvPr/>
        </p:nvGrpSpPr>
        <p:grpSpPr>
          <a:xfrm>
            <a:off x="4767104" y="1795216"/>
            <a:ext cx="2838705" cy="1063680"/>
            <a:chOff x="-328895" y="1906534"/>
            <a:chExt cx="2838705" cy="106368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9D08800-96DE-DBFA-C171-5E7BB5F4AAC3}"/>
                </a:ext>
              </a:extLst>
            </p:cNvPr>
            <p:cNvSpPr txBox="1"/>
            <p:nvPr/>
          </p:nvSpPr>
          <p:spPr>
            <a:xfrm>
              <a:off x="-316196" y="2437761"/>
              <a:ext cx="282600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695F8E6-BB9E-3538-41BE-6B4267EEF3A5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5A7589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AE965842-CF99-5E47-98C3-EF28995D1A04}"/>
              </a:ext>
            </a:extLst>
          </p:cNvPr>
          <p:cNvSpPr txBox="1"/>
          <p:nvPr/>
        </p:nvSpPr>
        <p:spPr>
          <a:xfrm>
            <a:off x="6639870" y="2943724"/>
            <a:ext cx="9749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48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91AA2ED8-8056-D60A-494D-B7ACC4027F80}"/>
              </a:ext>
            </a:extLst>
          </p:cNvPr>
          <p:cNvSpPr/>
          <p:nvPr/>
        </p:nvSpPr>
        <p:spPr>
          <a:xfrm>
            <a:off x="7967857" y="2129151"/>
            <a:ext cx="3243143" cy="1730399"/>
          </a:xfrm>
          <a:custGeom>
            <a:avLst/>
            <a:gdLst>
              <a:gd name="connsiteX0" fmla="*/ 0 w 3243143"/>
              <a:gd name="connsiteY0" fmla="*/ 0 h 1730399"/>
              <a:gd name="connsiteX1" fmla="*/ 2766011 w 3243143"/>
              <a:gd name="connsiteY1" fmla="*/ 0 h 1730399"/>
              <a:gd name="connsiteX2" fmla="*/ 3243143 w 3243143"/>
              <a:gd name="connsiteY2" fmla="*/ 477132 h 1730399"/>
              <a:gd name="connsiteX3" fmla="*/ 3243143 w 3243143"/>
              <a:gd name="connsiteY3" fmla="*/ 1730399 h 1730399"/>
              <a:gd name="connsiteX4" fmla="*/ 477132 w 3243143"/>
              <a:gd name="connsiteY4" fmla="*/ 1730399 h 1730399"/>
              <a:gd name="connsiteX5" fmla="*/ 0 w 3243143"/>
              <a:gd name="connsiteY5" fmla="*/ 1253267 h 1730399"/>
              <a:gd name="connsiteX6" fmla="*/ 0 w 3243143"/>
              <a:gd name="connsiteY6" fmla="*/ 0 h 1730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3143" h="1730399">
                <a:moveTo>
                  <a:pt x="0" y="0"/>
                </a:moveTo>
                <a:lnTo>
                  <a:pt x="2766011" y="0"/>
                </a:lnTo>
                <a:cubicBezTo>
                  <a:pt x="3029524" y="0"/>
                  <a:pt x="3243143" y="213619"/>
                  <a:pt x="3243143" y="477132"/>
                </a:cubicBezTo>
                <a:lnTo>
                  <a:pt x="3243143" y="1730399"/>
                </a:lnTo>
                <a:lnTo>
                  <a:pt x="477132" y="1730399"/>
                </a:lnTo>
                <a:cubicBezTo>
                  <a:pt x="213619" y="1730399"/>
                  <a:pt x="0" y="1516780"/>
                  <a:pt x="0" y="1253267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>
              <a:solidFill>
                <a:srgbClr val="4C739C"/>
              </a:solidFill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17C37B39-5E61-A805-45CE-6F8AFEB06DB3}"/>
              </a:ext>
            </a:extLst>
          </p:cNvPr>
          <p:cNvSpPr/>
          <p:nvPr/>
        </p:nvSpPr>
        <p:spPr>
          <a:xfrm>
            <a:off x="7967856" y="1776166"/>
            <a:ext cx="3276406" cy="2083384"/>
          </a:xfrm>
          <a:custGeom>
            <a:avLst/>
            <a:gdLst>
              <a:gd name="connsiteX0" fmla="*/ 0 w 3289106"/>
              <a:gd name="connsiteY0" fmla="*/ 0 h 2096085"/>
              <a:gd name="connsiteX1" fmla="*/ 2811974 w 3289106"/>
              <a:gd name="connsiteY1" fmla="*/ 0 h 2096085"/>
              <a:gd name="connsiteX2" fmla="*/ 3289106 w 3289106"/>
              <a:gd name="connsiteY2" fmla="*/ 477132 h 2096085"/>
              <a:gd name="connsiteX3" fmla="*/ 3289106 w 3289106"/>
              <a:gd name="connsiteY3" fmla="*/ 2096085 h 2096085"/>
              <a:gd name="connsiteX4" fmla="*/ 3243143 w 3289106"/>
              <a:gd name="connsiteY4" fmla="*/ 2096085 h 2096085"/>
              <a:gd name="connsiteX5" fmla="*/ 3243143 w 3289106"/>
              <a:gd name="connsiteY5" fmla="*/ 842818 h 2096085"/>
              <a:gd name="connsiteX6" fmla="*/ 2766011 w 3289106"/>
              <a:gd name="connsiteY6" fmla="*/ 365686 h 2096085"/>
              <a:gd name="connsiteX7" fmla="*/ 0 w 3289106"/>
              <a:gd name="connsiteY7" fmla="*/ 365686 h 2096085"/>
              <a:gd name="connsiteX8" fmla="*/ 0 w 3289106"/>
              <a:gd name="connsiteY8" fmla="*/ 0 h 2096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89106" h="2096085">
                <a:moveTo>
                  <a:pt x="0" y="0"/>
                </a:moveTo>
                <a:lnTo>
                  <a:pt x="2811974" y="0"/>
                </a:lnTo>
                <a:cubicBezTo>
                  <a:pt x="3075487" y="0"/>
                  <a:pt x="3289106" y="213619"/>
                  <a:pt x="3289106" y="477132"/>
                </a:cubicBezTo>
                <a:lnTo>
                  <a:pt x="3289106" y="2096085"/>
                </a:lnTo>
                <a:lnTo>
                  <a:pt x="3243143" y="2096085"/>
                </a:lnTo>
                <a:lnTo>
                  <a:pt x="3243143" y="842818"/>
                </a:lnTo>
                <a:cubicBezTo>
                  <a:pt x="3243143" y="579305"/>
                  <a:pt x="3029524" y="365686"/>
                  <a:pt x="2766011" y="365686"/>
                </a:cubicBezTo>
                <a:lnTo>
                  <a:pt x="0" y="365686"/>
                </a:lnTo>
                <a:lnTo>
                  <a:pt x="0" y="0"/>
                </a:lnTo>
                <a:close/>
              </a:path>
            </a:pathLst>
          </a:cu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>
              <a:solidFill>
                <a:srgbClr val="4C739C"/>
              </a:solidFill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B4614181-D938-FBF3-E187-4795F0064721}"/>
              </a:ext>
            </a:extLst>
          </p:cNvPr>
          <p:cNvGrpSpPr/>
          <p:nvPr/>
        </p:nvGrpSpPr>
        <p:grpSpPr>
          <a:xfrm>
            <a:off x="8277163" y="1795216"/>
            <a:ext cx="2838705" cy="1063680"/>
            <a:chOff x="-328895" y="1906534"/>
            <a:chExt cx="2838705" cy="1063680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C27E3CC-19D5-801E-1CA5-5E84BC9900A1}"/>
                </a:ext>
              </a:extLst>
            </p:cNvPr>
            <p:cNvSpPr txBox="1"/>
            <p:nvPr/>
          </p:nvSpPr>
          <p:spPr>
            <a:xfrm>
              <a:off x="-316196" y="2437761"/>
              <a:ext cx="282600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6D3663F-D394-B5D2-8126-BC2B4E0EBE6A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50678B4E-7349-CDBC-7E9D-DEF8FABD89D2}"/>
              </a:ext>
            </a:extLst>
          </p:cNvPr>
          <p:cNvSpPr txBox="1"/>
          <p:nvPr/>
        </p:nvSpPr>
        <p:spPr>
          <a:xfrm>
            <a:off x="10149929" y="2943724"/>
            <a:ext cx="9813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5A7589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4800" dirty="0">
              <a:solidFill>
                <a:srgbClr val="5A7589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E9B64E7C-3ECC-1485-08D9-05E1EDED6AA0}"/>
              </a:ext>
            </a:extLst>
          </p:cNvPr>
          <p:cNvSpPr/>
          <p:nvPr/>
        </p:nvSpPr>
        <p:spPr>
          <a:xfrm>
            <a:off x="947739" y="4514391"/>
            <a:ext cx="3243143" cy="1730399"/>
          </a:xfrm>
          <a:custGeom>
            <a:avLst/>
            <a:gdLst>
              <a:gd name="connsiteX0" fmla="*/ 0 w 3243143"/>
              <a:gd name="connsiteY0" fmla="*/ 0 h 1730399"/>
              <a:gd name="connsiteX1" fmla="*/ 2766011 w 3243143"/>
              <a:gd name="connsiteY1" fmla="*/ 0 h 1730399"/>
              <a:gd name="connsiteX2" fmla="*/ 3243143 w 3243143"/>
              <a:gd name="connsiteY2" fmla="*/ 477132 h 1730399"/>
              <a:gd name="connsiteX3" fmla="*/ 3243143 w 3243143"/>
              <a:gd name="connsiteY3" fmla="*/ 1730399 h 1730399"/>
              <a:gd name="connsiteX4" fmla="*/ 477132 w 3243143"/>
              <a:gd name="connsiteY4" fmla="*/ 1730399 h 1730399"/>
              <a:gd name="connsiteX5" fmla="*/ 0 w 3243143"/>
              <a:gd name="connsiteY5" fmla="*/ 1253267 h 1730399"/>
              <a:gd name="connsiteX6" fmla="*/ 0 w 3243143"/>
              <a:gd name="connsiteY6" fmla="*/ 0 h 1730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3143" h="1730399">
                <a:moveTo>
                  <a:pt x="0" y="0"/>
                </a:moveTo>
                <a:lnTo>
                  <a:pt x="2766011" y="0"/>
                </a:lnTo>
                <a:cubicBezTo>
                  <a:pt x="3029524" y="0"/>
                  <a:pt x="3243143" y="213619"/>
                  <a:pt x="3243143" y="477132"/>
                </a:cubicBezTo>
                <a:lnTo>
                  <a:pt x="3243143" y="1730399"/>
                </a:lnTo>
                <a:lnTo>
                  <a:pt x="477132" y="1730399"/>
                </a:lnTo>
                <a:cubicBezTo>
                  <a:pt x="213619" y="1730399"/>
                  <a:pt x="0" y="1516780"/>
                  <a:pt x="0" y="1253267"/>
                </a:cubicBezTo>
                <a:lnTo>
                  <a:pt x="0" y="0"/>
                </a:lnTo>
                <a:close/>
              </a:path>
            </a:pathLst>
          </a:cu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>
              <a:solidFill>
                <a:srgbClr val="4C739C"/>
              </a:solidFill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13B23081-20EE-65C4-9702-B5ADE5D8CE59}"/>
              </a:ext>
            </a:extLst>
          </p:cNvPr>
          <p:cNvSpPr/>
          <p:nvPr/>
        </p:nvSpPr>
        <p:spPr>
          <a:xfrm>
            <a:off x="947738" y="4161406"/>
            <a:ext cx="3276406" cy="2083384"/>
          </a:xfrm>
          <a:custGeom>
            <a:avLst/>
            <a:gdLst>
              <a:gd name="connsiteX0" fmla="*/ 0 w 3289106"/>
              <a:gd name="connsiteY0" fmla="*/ 0 h 2096085"/>
              <a:gd name="connsiteX1" fmla="*/ 2811974 w 3289106"/>
              <a:gd name="connsiteY1" fmla="*/ 0 h 2096085"/>
              <a:gd name="connsiteX2" fmla="*/ 3289106 w 3289106"/>
              <a:gd name="connsiteY2" fmla="*/ 477132 h 2096085"/>
              <a:gd name="connsiteX3" fmla="*/ 3289106 w 3289106"/>
              <a:gd name="connsiteY3" fmla="*/ 2096085 h 2096085"/>
              <a:gd name="connsiteX4" fmla="*/ 3243143 w 3289106"/>
              <a:gd name="connsiteY4" fmla="*/ 2096085 h 2096085"/>
              <a:gd name="connsiteX5" fmla="*/ 3243143 w 3289106"/>
              <a:gd name="connsiteY5" fmla="*/ 842818 h 2096085"/>
              <a:gd name="connsiteX6" fmla="*/ 2766011 w 3289106"/>
              <a:gd name="connsiteY6" fmla="*/ 365686 h 2096085"/>
              <a:gd name="connsiteX7" fmla="*/ 0 w 3289106"/>
              <a:gd name="connsiteY7" fmla="*/ 365686 h 2096085"/>
              <a:gd name="connsiteX8" fmla="*/ 0 w 3289106"/>
              <a:gd name="connsiteY8" fmla="*/ 0 h 2096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89106" h="2096085">
                <a:moveTo>
                  <a:pt x="0" y="0"/>
                </a:moveTo>
                <a:lnTo>
                  <a:pt x="2811974" y="0"/>
                </a:lnTo>
                <a:cubicBezTo>
                  <a:pt x="3075487" y="0"/>
                  <a:pt x="3289106" y="213619"/>
                  <a:pt x="3289106" y="477132"/>
                </a:cubicBezTo>
                <a:lnTo>
                  <a:pt x="3289106" y="2096085"/>
                </a:lnTo>
                <a:lnTo>
                  <a:pt x="3243143" y="2096085"/>
                </a:lnTo>
                <a:lnTo>
                  <a:pt x="3243143" y="842818"/>
                </a:lnTo>
                <a:cubicBezTo>
                  <a:pt x="3243143" y="579305"/>
                  <a:pt x="3029524" y="365686"/>
                  <a:pt x="2766011" y="365686"/>
                </a:cubicBezTo>
                <a:lnTo>
                  <a:pt x="0" y="36568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>
              <a:solidFill>
                <a:srgbClr val="4C739C"/>
              </a:solidFill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BCB44B28-536F-EDFD-75F1-C139BE76275A}"/>
              </a:ext>
            </a:extLst>
          </p:cNvPr>
          <p:cNvGrpSpPr/>
          <p:nvPr/>
        </p:nvGrpSpPr>
        <p:grpSpPr>
          <a:xfrm>
            <a:off x="1257045" y="4180456"/>
            <a:ext cx="2838705" cy="1063680"/>
            <a:chOff x="-328895" y="1906534"/>
            <a:chExt cx="2838705" cy="1063680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A45B186-E38A-4732-4F80-ED0773AB1C97}"/>
                </a:ext>
              </a:extLst>
            </p:cNvPr>
            <p:cNvSpPr txBox="1"/>
            <p:nvPr/>
          </p:nvSpPr>
          <p:spPr>
            <a:xfrm>
              <a:off x="-316196" y="2437761"/>
              <a:ext cx="282600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FF47E5FF-7061-36D1-39F0-07AC1CCFCBB1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5A7589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9B97DF39-7703-AFF3-43E1-F3852ED1AB54}"/>
              </a:ext>
            </a:extLst>
          </p:cNvPr>
          <p:cNvSpPr txBox="1"/>
          <p:nvPr/>
        </p:nvSpPr>
        <p:spPr>
          <a:xfrm>
            <a:off x="3129811" y="5328964"/>
            <a:ext cx="9893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48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D4E60CF4-AF60-486C-2904-1B8360553434}"/>
              </a:ext>
            </a:extLst>
          </p:cNvPr>
          <p:cNvSpPr/>
          <p:nvPr/>
        </p:nvSpPr>
        <p:spPr>
          <a:xfrm>
            <a:off x="4457798" y="4514391"/>
            <a:ext cx="3243143" cy="1730399"/>
          </a:xfrm>
          <a:custGeom>
            <a:avLst/>
            <a:gdLst>
              <a:gd name="connsiteX0" fmla="*/ 0 w 3243143"/>
              <a:gd name="connsiteY0" fmla="*/ 0 h 1730399"/>
              <a:gd name="connsiteX1" fmla="*/ 2766011 w 3243143"/>
              <a:gd name="connsiteY1" fmla="*/ 0 h 1730399"/>
              <a:gd name="connsiteX2" fmla="*/ 3243143 w 3243143"/>
              <a:gd name="connsiteY2" fmla="*/ 477132 h 1730399"/>
              <a:gd name="connsiteX3" fmla="*/ 3243143 w 3243143"/>
              <a:gd name="connsiteY3" fmla="*/ 1730399 h 1730399"/>
              <a:gd name="connsiteX4" fmla="*/ 477132 w 3243143"/>
              <a:gd name="connsiteY4" fmla="*/ 1730399 h 1730399"/>
              <a:gd name="connsiteX5" fmla="*/ 0 w 3243143"/>
              <a:gd name="connsiteY5" fmla="*/ 1253267 h 1730399"/>
              <a:gd name="connsiteX6" fmla="*/ 0 w 3243143"/>
              <a:gd name="connsiteY6" fmla="*/ 0 h 1730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3143" h="1730399">
                <a:moveTo>
                  <a:pt x="0" y="0"/>
                </a:moveTo>
                <a:lnTo>
                  <a:pt x="2766011" y="0"/>
                </a:lnTo>
                <a:cubicBezTo>
                  <a:pt x="3029524" y="0"/>
                  <a:pt x="3243143" y="213619"/>
                  <a:pt x="3243143" y="477132"/>
                </a:cubicBezTo>
                <a:lnTo>
                  <a:pt x="3243143" y="1730399"/>
                </a:lnTo>
                <a:lnTo>
                  <a:pt x="477132" y="1730399"/>
                </a:lnTo>
                <a:cubicBezTo>
                  <a:pt x="213619" y="1730399"/>
                  <a:pt x="0" y="1516780"/>
                  <a:pt x="0" y="1253267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>
              <a:solidFill>
                <a:srgbClr val="4C739C"/>
              </a:solidFill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7C7A85A1-F3CB-184B-8EFF-98F1104DF6BA}"/>
              </a:ext>
            </a:extLst>
          </p:cNvPr>
          <p:cNvSpPr/>
          <p:nvPr/>
        </p:nvSpPr>
        <p:spPr>
          <a:xfrm>
            <a:off x="4457797" y="4161406"/>
            <a:ext cx="3276406" cy="2083384"/>
          </a:xfrm>
          <a:custGeom>
            <a:avLst/>
            <a:gdLst>
              <a:gd name="connsiteX0" fmla="*/ 0 w 3289106"/>
              <a:gd name="connsiteY0" fmla="*/ 0 h 2096085"/>
              <a:gd name="connsiteX1" fmla="*/ 2811974 w 3289106"/>
              <a:gd name="connsiteY1" fmla="*/ 0 h 2096085"/>
              <a:gd name="connsiteX2" fmla="*/ 3289106 w 3289106"/>
              <a:gd name="connsiteY2" fmla="*/ 477132 h 2096085"/>
              <a:gd name="connsiteX3" fmla="*/ 3289106 w 3289106"/>
              <a:gd name="connsiteY3" fmla="*/ 2096085 h 2096085"/>
              <a:gd name="connsiteX4" fmla="*/ 3243143 w 3289106"/>
              <a:gd name="connsiteY4" fmla="*/ 2096085 h 2096085"/>
              <a:gd name="connsiteX5" fmla="*/ 3243143 w 3289106"/>
              <a:gd name="connsiteY5" fmla="*/ 842818 h 2096085"/>
              <a:gd name="connsiteX6" fmla="*/ 2766011 w 3289106"/>
              <a:gd name="connsiteY6" fmla="*/ 365686 h 2096085"/>
              <a:gd name="connsiteX7" fmla="*/ 0 w 3289106"/>
              <a:gd name="connsiteY7" fmla="*/ 365686 h 2096085"/>
              <a:gd name="connsiteX8" fmla="*/ 0 w 3289106"/>
              <a:gd name="connsiteY8" fmla="*/ 0 h 2096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89106" h="2096085">
                <a:moveTo>
                  <a:pt x="0" y="0"/>
                </a:moveTo>
                <a:lnTo>
                  <a:pt x="2811974" y="0"/>
                </a:lnTo>
                <a:cubicBezTo>
                  <a:pt x="3075487" y="0"/>
                  <a:pt x="3289106" y="213619"/>
                  <a:pt x="3289106" y="477132"/>
                </a:cubicBezTo>
                <a:lnTo>
                  <a:pt x="3289106" y="2096085"/>
                </a:lnTo>
                <a:lnTo>
                  <a:pt x="3243143" y="2096085"/>
                </a:lnTo>
                <a:lnTo>
                  <a:pt x="3243143" y="842818"/>
                </a:lnTo>
                <a:cubicBezTo>
                  <a:pt x="3243143" y="579305"/>
                  <a:pt x="3029524" y="365686"/>
                  <a:pt x="2766011" y="365686"/>
                </a:cubicBezTo>
                <a:lnTo>
                  <a:pt x="0" y="365686"/>
                </a:lnTo>
                <a:lnTo>
                  <a:pt x="0" y="0"/>
                </a:lnTo>
                <a:close/>
              </a:path>
            </a:pathLst>
          </a:cu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>
              <a:solidFill>
                <a:srgbClr val="4C739C"/>
              </a:solidFill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FF67C2B7-6F06-DEB6-056E-EC044CC082AC}"/>
              </a:ext>
            </a:extLst>
          </p:cNvPr>
          <p:cNvGrpSpPr/>
          <p:nvPr/>
        </p:nvGrpSpPr>
        <p:grpSpPr>
          <a:xfrm>
            <a:off x="4767104" y="4180456"/>
            <a:ext cx="2838705" cy="1063680"/>
            <a:chOff x="-328895" y="1906534"/>
            <a:chExt cx="2838705" cy="1063680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D92EA288-1698-7CFB-850E-3BAD58EE1FEF}"/>
                </a:ext>
              </a:extLst>
            </p:cNvPr>
            <p:cNvSpPr txBox="1"/>
            <p:nvPr/>
          </p:nvSpPr>
          <p:spPr>
            <a:xfrm>
              <a:off x="-316196" y="2437761"/>
              <a:ext cx="282600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17E059C7-B05E-1606-C8B9-BF5B8A46B7A9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6D860C75-9987-C066-CEC2-39496860CD1D}"/>
              </a:ext>
            </a:extLst>
          </p:cNvPr>
          <p:cNvSpPr txBox="1"/>
          <p:nvPr/>
        </p:nvSpPr>
        <p:spPr>
          <a:xfrm>
            <a:off x="6639870" y="5328964"/>
            <a:ext cx="9861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5A7589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05</a:t>
            </a:r>
            <a:endParaRPr lang="zh-CN" altLang="en-US" sz="4800" dirty="0">
              <a:solidFill>
                <a:srgbClr val="5A7589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B2B4DDD2-4420-16D1-86D0-D28D59E62305}"/>
              </a:ext>
            </a:extLst>
          </p:cNvPr>
          <p:cNvSpPr/>
          <p:nvPr/>
        </p:nvSpPr>
        <p:spPr>
          <a:xfrm>
            <a:off x="7967857" y="4514391"/>
            <a:ext cx="3243143" cy="1730399"/>
          </a:xfrm>
          <a:custGeom>
            <a:avLst/>
            <a:gdLst>
              <a:gd name="connsiteX0" fmla="*/ 0 w 3243143"/>
              <a:gd name="connsiteY0" fmla="*/ 0 h 1730399"/>
              <a:gd name="connsiteX1" fmla="*/ 2766011 w 3243143"/>
              <a:gd name="connsiteY1" fmla="*/ 0 h 1730399"/>
              <a:gd name="connsiteX2" fmla="*/ 3243143 w 3243143"/>
              <a:gd name="connsiteY2" fmla="*/ 477132 h 1730399"/>
              <a:gd name="connsiteX3" fmla="*/ 3243143 w 3243143"/>
              <a:gd name="connsiteY3" fmla="*/ 1730399 h 1730399"/>
              <a:gd name="connsiteX4" fmla="*/ 477132 w 3243143"/>
              <a:gd name="connsiteY4" fmla="*/ 1730399 h 1730399"/>
              <a:gd name="connsiteX5" fmla="*/ 0 w 3243143"/>
              <a:gd name="connsiteY5" fmla="*/ 1253267 h 1730399"/>
              <a:gd name="connsiteX6" fmla="*/ 0 w 3243143"/>
              <a:gd name="connsiteY6" fmla="*/ 0 h 1730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3143" h="1730399">
                <a:moveTo>
                  <a:pt x="0" y="0"/>
                </a:moveTo>
                <a:lnTo>
                  <a:pt x="2766011" y="0"/>
                </a:lnTo>
                <a:cubicBezTo>
                  <a:pt x="3029524" y="0"/>
                  <a:pt x="3243143" y="213619"/>
                  <a:pt x="3243143" y="477132"/>
                </a:cubicBezTo>
                <a:lnTo>
                  <a:pt x="3243143" y="1730399"/>
                </a:lnTo>
                <a:lnTo>
                  <a:pt x="477132" y="1730399"/>
                </a:lnTo>
                <a:cubicBezTo>
                  <a:pt x="213619" y="1730399"/>
                  <a:pt x="0" y="1516780"/>
                  <a:pt x="0" y="1253267"/>
                </a:cubicBezTo>
                <a:lnTo>
                  <a:pt x="0" y="0"/>
                </a:lnTo>
                <a:close/>
              </a:path>
            </a:pathLst>
          </a:cu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>
              <a:solidFill>
                <a:srgbClr val="4C739C"/>
              </a:solidFill>
            </a:endParaRP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530F15B0-CE64-3D19-2796-56EC3124C6AC}"/>
              </a:ext>
            </a:extLst>
          </p:cNvPr>
          <p:cNvSpPr/>
          <p:nvPr/>
        </p:nvSpPr>
        <p:spPr>
          <a:xfrm>
            <a:off x="7967856" y="4161406"/>
            <a:ext cx="3276406" cy="2083384"/>
          </a:xfrm>
          <a:custGeom>
            <a:avLst/>
            <a:gdLst>
              <a:gd name="connsiteX0" fmla="*/ 0 w 3289106"/>
              <a:gd name="connsiteY0" fmla="*/ 0 h 2096085"/>
              <a:gd name="connsiteX1" fmla="*/ 2811974 w 3289106"/>
              <a:gd name="connsiteY1" fmla="*/ 0 h 2096085"/>
              <a:gd name="connsiteX2" fmla="*/ 3289106 w 3289106"/>
              <a:gd name="connsiteY2" fmla="*/ 477132 h 2096085"/>
              <a:gd name="connsiteX3" fmla="*/ 3289106 w 3289106"/>
              <a:gd name="connsiteY3" fmla="*/ 2096085 h 2096085"/>
              <a:gd name="connsiteX4" fmla="*/ 3243143 w 3289106"/>
              <a:gd name="connsiteY4" fmla="*/ 2096085 h 2096085"/>
              <a:gd name="connsiteX5" fmla="*/ 3243143 w 3289106"/>
              <a:gd name="connsiteY5" fmla="*/ 842818 h 2096085"/>
              <a:gd name="connsiteX6" fmla="*/ 2766011 w 3289106"/>
              <a:gd name="connsiteY6" fmla="*/ 365686 h 2096085"/>
              <a:gd name="connsiteX7" fmla="*/ 0 w 3289106"/>
              <a:gd name="connsiteY7" fmla="*/ 365686 h 2096085"/>
              <a:gd name="connsiteX8" fmla="*/ 0 w 3289106"/>
              <a:gd name="connsiteY8" fmla="*/ 0 h 2096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89106" h="2096085">
                <a:moveTo>
                  <a:pt x="0" y="0"/>
                </a:moveTo>
                <a:lnTo>
                  <a:pt x="2811974" y="0"/>
                </a:lnTo>
                <a:cubicBezTo>
                  <a:pt x="3075487" y="0"/>
                  <a:pt x="3289106" y="213619"/>
                  <a:pt x="3289106" y="477132"/>
                </a:cubicBezTo>
                <a:lnTo>
                  <a:pt x="3289106" y="2096085"/>
                </a:lnTo>
                <a:lnTo>
                  <a:pt x="3243143" y="2096085"/>
                </a:lnTo>
                <a:lnTo>
                  <a:pt x="3243143" y="842818"/>
                </a:lnTo>
                <a:cubicBezTo>
                  <a:pt x="3243143" y="579305"/>
                  <a:pt x="3029524" y="365686"/>
                  <a:pt x="2766011" y="365686"/>
                </a:cubicBezTo>
                <a:lnTo>
                  <a:pt x="0" y="36568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>
              <a:solidFill>
                <a:srgbClr val="4C739C"/>
              </a:solidFill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4B2B79B7-2A14-3230-A766-01C055756DB4}"/>
              </a:ext>
            </a:extLst>
          </p:cNvPr>
          <p:cNvGrpSpPr/>
          <p:nvPr/>
        </p:nvGrpSpPr>
        <p:grpSpPr>
          <a:xfrm>
            <a:off x="8277163" y="4180456"/>
            <a:ext cx="2838705" cy="1063680"/>
            <a:chOff x="-328895" y="1906534"/>
            <a:chExt cx="2838705" cy="1063680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5FA66A36-BB49-34BB-2F02-0B8BB86ADE1B}"/>
                </a:ext>
              </a:extLst>
            </p:cNvPr>
            <p:cNvSpPr txBox="1"/>
            <p:nvPr/>
          </p:nvSpPr>
          <p:spPr>
            <a:xfrm>
              <a:off x="-316196" y="2437761"/>
              <a:ext cx="282600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8C84084D-A2D0-F2B1-CE1D-E44B0B1F9CB7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5A7589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56350009-A9B3-4714-0E9C-1D07570E9695}"/>
              </a:ext>
            </a:extLst>
          </p:cNvPr>
          <p:cNvSpPr txBox="1"/>
          <p:nvPr/>
        </p:nvSpPr>
        <p:spPr>
          <a:xfrm>
            <a:off x="10149929" y="5328964"/>
            <a:ext cx="9973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06</a:t>
            </a:r>
            <a:endParaRPr lang="zh-CN" altLang="en-US" sz="48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4109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5038BEF-A3A9-00CF-5470-4FDF8E5E057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1" t="14073" r="5421" b="23331"/>
          <a:stretch/>
        </p:blipFill>
        <p:spPr>
          <a:xfrm>
            <a:off x="0" y="0"/>
            <a:ext cx="12192000" cy="6296135"/>
          </a:xfrm>
          <a:custGeom>
            <a:avLst/>
            <a:gdLst>
              <a:gd name="connsiteX0" fmla="*/ 0 w 12192000"/>
              <a:gd name="connsiteY0" fmla="*/ 0 h 4214542"/>
              <a:gd name="connsiteX1" fmla="*/ 12192000 w 12192000"/>
              <a:gd name="connsiteY1" fmla="*/ 0 h 4214542"/>
              <a:gd name="connsiteX2" fmla="*/ 12192000 w 12192000"/>
              <a:gd name="connsiteY2" fmla="*/ 4214542 h 4214542"/>
              <a:gd name="connsiteX3" fmla="*/ 0 w 12192000"/>
              <a:gd name="connsiteY3" fmla="*/ 4214542 h 4214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214542">
                <a:moveTo>
                  <a:pt x="0" y="0"/>
                </a:moveTo>
                <a:lnTo>
                  <a:pt x="12192000" y="0"/>
                </a:lnTo>
                <a:lnTo>
                  <a:pt x="12192000" y="4214542"/>
                </a:lnTo>
                <a:lnTo>
                  <a:pt x="0" y="4214542"/>
                </a:lnTo>
                <a:close/>
              </a:path>
            </a:pathLst>
          </a:custGeom>
        </p:spPr>
      </p:pic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EE37ECE4-C5DA-C994-F2BA-33B220DADCD0}"/>
              </a:ext>
            </a:extLst>
          </p:cNvPr>
          <p:cNvSpPr/>
          <p:nvPr/>
        </p:nvSpPr>
        <p:spPr>
          <a:xfrm>
            <a:off x="0" y="2796588"/>
            <a:ext cx="12192000" cy="4061413"/>
          </a:xfrm>
          <a:custGeom>
            <a:avLst/>
            <a:gdLst>
              <a:gd name="connsiteX0" fmla="*/ 5962650 w 12192000"/>
              <a:gd name="connsiteY0" fmla="*/ 224 h 4061413"/>
              <a:gd name="connsiteX1" fmla="*/ 6800850 w 12192000"/>
              <a:gd name="connsiteY1" fmla="*/ 181199 h 4061413"/>
              <a:gd name="connsiteX2" fmla="*/ 7372350 w 12192000"/>
              <a:gd name="connsiteY2" fmla="*/ 686024 h 4061413"/>
              <a:gd name="connsiteX3" fmla="*/ 8058150 w 12192000"/>
              <a:gd name="connsiteY3" fmla="*/ 866999 h 4061413"/>
              <a:gd name="connsiteX4" fmla="*/ 8858250 w 12192000"/>
              <a:gd name="connsiteY4" fmla="*/ 647924 h 4061413"/>
              <a:gd name="connsiteX5" fmla="*/ 9429750 w 12192000"/>
              <a:gd name="connsiteY5" fmla="*/ 943199 h 4061413"/>
              <a:gd name="connsiteX6" fmla="*/ 10229850 w 12192000"/>
              <a:gd name="connsiteY6" fmla="*/ 876524 h 4061413"/>
              <a:gd name="connsiteX7" fmla="*/ 10544175 w 12192000"/>
              <a:gd name="connsiteY7" fmla="*/ 705074 h 4061413"/>
              <a:gd name="connsiteX8" fmla="*/ 11277600 w 12192000"/>
              <a:gd name="connsiteY8" fmla="*/ 1124174 h 4061413"/>
              <a:gd name="connsiteX9" fmla="*/ 12172450 w 12192000"/>
              <a:gd name="connsiteY9" fmla="*/ 1154772 h 4061413"/>
              <a:gd name="connsiteX10" fmla="*/ 12192000 w 12192000"/>
              <a:gd name="connsiteY10" fmla="*/ 1170255 h 4061413"/>
              <a:gd name="connsiteX11" fmla="*/ 12192000 w 12192000"/>
              <a:gd name="connsiteY11" fmla="*/ 4061413 h 4061413"/>
              <a:gd name="connsiteX12" fmla="*/ 0 w 12192000"/>
              <a:gd name="connsiteY12" fmla="*/ 4061413 h 4061413"/>
              <a:gd name="connsiteX13" fmla="*/ 0 w 12192000"/>
              <a:gd name="connsiteY13" fmla="*/ 1183703 h 4061413"/>
              <a:gd name="connsiteX14" fmla="*/ 116118 w 12192000"/>
              <a:gd name="connsiteY14" fmla="*/ 1150813 h 4061413"/>
              <a:gd name="connsiteX15" fmla="*/ 257175 w 12192000"/>
              <a:gd name="connsiteY15" fmla="*/ 1133699 h 4061413"/>
              <a:gd name="connsiteX16" fmla="*/ 619125 w 12192000"/>
              <a:gd name="connsiteY16" fmla="*/ 1333724 h 4061413"/>
              <a:gd name="connsiteX17" fmla="*/ 1590675 w 12192000"/>
              <a:gd name="connsiteY17" fmla="*/ 1190849 h 4061413"/>
              <a:gd name="connsiteX18" fmla="*/ 1943100 w 12192000"/>
              <a:gd name="connsiteY18" fmla="*/ 1286099 h 4061413"/>
              <a:gd name="connsiteX19" fmla="*/ 2266950 w 12192000"/>
              <a:gd name="connsiteY19" fmla="*/ 1057499 h 4061413"/>
              <a:gd name="connsiteX20" fmla="*/ 2752725 w 12192000"/>
              <a:gd name="connsiteY20" fmla="*/ 1171799 h 4061413"/>
              <a:gd name="connsiteX21" fmla="*/ 3095625 w 12192000"/>
              <a:gd name="connsiteY21" fmla="*/ 847949 h 4061413"/>
              <a:gd name="connsiteX22" fmla="*/ 3638550 w 12192000"/>
              <a:gd name="connsiteY22" fmla="*/ 762224 h 4061413"/>
              <a:gd name="connsiteX23" fmla="*/ 4457700 w 12192000"/>
              <a:gd name="connsiteY23" fmla="*/ 428849 h 4061413"/>
              <a:gd name="connsiteX24" fmla="*/ 5010150 w 12192000"/>
              <a:gd name="connsiteY24" fmla="*/ 428849 h 4061413"/>
              <a:gd name="connsiteX25" fmla="*/ 5610225 w 12192000"/>
              <a:gd name="connsiteY25" fmla="*/ 209774 h 4061413"/>
              <a:gd name="connsiteX26" fmla="*/ 5962650 w 12192000"/>
              <a:gd name="connsiteY26" fmla="*/ 224 h 4061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2192000" h="4061413">
                <a:moveTo>
                  <a:pt x="5962650" y="224"/>
                </a:moveTo>
                <a:cubicBezTo>
                  <a:pt x="6161087" y="-4538"/>
                  <a:pt x="6565900" y="66899"/>
                  <a:pt x="6800850" y="181199"/>
                </a:cubicBezTo>
                <a:cubicBezTo>
                  <a:pt x="7035800" y="295499"/>
                  <a:pt x="7162800" y="571724"/>
                  <a:pt x="7372350" y="686024"/>
                </a:cubicBezTo>
                <a:cubicBezTo>
                  <a:pt x="7581900" y="800324"/>
                  <a:pt x="7810500" y="873349"/>
                  <a:pt x="8058150" y="866999"/>
                </a:cubicBezTo>
                <a:cubicBezTo>
                  <a:pt x="8305800" y="860649"/>
                  <a:pt x="8629650" y="635224"/>
                  <a:pt x="8858250" y="647924"/>
                </a:cubicBezTo>
                <a:cubicBezTo>
                  <a:pt x="9086850" y="660624"/>
                  <a:pt x="9201150" y="905099"/>
                  <a:pt x="9429750" y="943199"/>
                </a:cubicBezTo>
                <a:cubicBezTo>
                  <a:pt x="9658350" y="981299"/>
                  <a:pt x="10044112" y="916212"/>
                  <a:pt x="10229850" y="876524"/>
                </a:cubicBezTo>
                <a:cubicBezTo>
                  <a:pt x="10415588" y="836836"/>
                  <a:pt x="10369550" y="663799"/>
                  <a:pt x="10544175" y="705074"/>
                </a:cubicBezTo>
                <a:cubicBezTo>
                  <a:pt x="10718800" y="746349"/>
                  <a:pt x="10966677" y="991281"/>
                  <a:pt x="11277600" y="1124174"/>
                </a:cubicBezTo>
                <a:cubicBezTo>
                  <a:pt x="11510792" y="1223844"/>
                  <a:pt x="11892217" y="977120"/>
                  <a:pt x="12172450" y="1154772"/>
                </a:cubicBezTo>
                <a:lnTo>
                  <a:pt x="12192000" y="1170255"/>
                </a:lnTo>
                <a:lnTo>
                  <a:pt x="12192000" y="4061413"/>
                </a:lnTo>
                <a:lnTo>
                  <a:pt x="0" y="4061413"/>
                </a:lnTo>
                <a:lnTo>
                  <a:pt x="0" y="1183703"/>
                </a:lnTo>
                <a:lnTo>
                  <a:pt x="116118" y="1150813"/>
                </a:lnTo>
                <a:cubicBezTo>
                  <a:pt x="168455" y="1139078"/>
                  <a:pt x="216864" y="1132262"/>
                  <a:pt x="257175" y="1133699"/>
                </a:cubicBezTo>
                <a:cubicBezTo>
                  <a:pt x="418419" y="1139448"/>
                  <a:pt x="396875" y="1324199"/>
                  <a:pt x="619125" y="1333724"/>
                </a:cubicBezTo>
                <a:cubicBezTo>
                  <a:pt x="841375" y="1343249"/>
                  <a:pt x="1370013" y="1198787"/>
                  <a:pt x="1590675" y="1190849"/>
                </a:cubicBezTo>
                <a:cubicBezTo>
                  <a:pt x="1811338" y="1182912"/>
                  <a:pt x="1830388" y="1308324"/>
                  <a:pt x="1943100" y="1286099"/>
                </a:cubicBezTo>
                <a:cubicBezTo>
                  <a:pt x="2055812" y="1263874"/>
                  <a:pt x="2132013" y="1076549"/>
                  <a:pt x="2266950" y="1057499"/>
                </a:cubicBezTo>
                <a:cubicBezTo>
                  <a:pt x="2401888" y="1038449"/>
                  <a:pt x="2614613" y="1206724"/>
                  <a:pt x="2752725" y="1171799"/>
                </a:cubicBezTo>
                <a:cubicBezTo>
                  <a:pt x="2890838" y="1136874"/>
                  <a:pt x="2947988" y="916211"/>
                  <a:pt x="3095625" y="847949"/>
                </a:cubicBezTo>
                <a:cubicBezTo>
                  <a:pt x="3243262" y="779687"/>
                  <a:pt x="3411538" y="832074"/>
                  <a:pt x="3638550" y="762224"/>
                </a:cubicBezTo>
                <a:cubicBezTo>
                  <a:pt x="3865562" y="692374"/>
                  <a:pt x="4229100" y="484411"/>
                  <a:pt x="4457700" y="428849"/>
                </a:cubicBezTo>
                <a:cubicBezTo>
                  <a:pt x="4686301" y="373286"/>
                  <a:pt x="4818063" y="465361"/>
                  <a:pt x="5010150" y="428849"/>
                </a:cubicBezTo>
                <a:cubicBezTo>
                  <a:pt x="5202237" y="392337"/>
                  <a:pt x="5451475" y="281212"/>
                  <a:pt x="5610225" y="209774"/>
                </a:cubicBezTo>
                <a:cubicBezTo>
                  <a:pt x="5768976" y="138336"/>
                  <a:pt x="5764215" y="4986"/>
                  <a:pt x="5962650" y="224"/>
                </a:cubicBezTo>
                <a:close/>
              </a:path>
            </a:pathLst>
          </a:custGeom>
          <a:gradFill flip="none" rotWithShape="1">
            <a:gsLst>
              <a:gs pos="0">
                <a:srgbClr val="4C739C">
                  <a:alpha val="0"/>
                </a:srgbClr>
              </a:gs>
              <a:gs pos="79000">
                <a:srgbClr val="4C739C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E092A54B-7189-A3ED-71CD-10667F50CD90}"/>
              </a:ext>
            </a:extLst>
          </p:cNvPr>
          <p:cNvSpPr/>
          <p:nvPr/>
        </p:nvSpPr>
        <p:spPr>
          <a:xfrm>
            <a:off x="-663575" y="2758665"/>
            <a:ext cx="13284200" cy="1549624"/>
          </a:xfrm>
          <a:custGeom>
            <a:avLst/>
            <a:gdLst>
              <a:gd name="connsiteX0" fmla="*/ 0 w 12268200"/>
              <a:gd name="connsiteY0" fmla="*/ 1162274 h 1448024"/>
              <a:gd name="connsiteX1" fmla="*/ 285750 w 12268200"/>
              <a:gd name="connsiteY1" fmla="*/ 1133699 h 1448024"/>
              <a:gd name="connsiteX2" fmla="*/ 647700 w 12268200"/>
              <a:gd name="connsiteY2" fmla="*/ 1333724 h 1448024"/>
              <a:gd name="connsiteX3" fmla="*/ 1619250 w 12268200"/>
              <a:gd name="connsiteY3" fmla="*/ 1190849 h 1448024"/>
              <a:gd name="connsiteX4" fmla="*/ 1971675 w 12268200"/>
              <a:gd name="connsiteY4" fmla="*/ 1286099 h 1448024"/>
              <a:gd name="connsiteX5" fmla="*/ 2295525 w 12268200"/>
              <a:gd name="connsiteY5" fmla="*/ 1057499 h 1448024"/>
              <a:gd name="connsiteX6" fmla="*/ 2781300 w 12268200"/>
              <a:gd name="connsiteY6" fmla="*/ 1171799 h 1448024"/>
              <a:gd name="connsiteX7" fmla="*/ 3124200 w 12268200"/>
              <a:gd name="connsiteY7" fmla="*/ 847949 h 1448024"/>
              <a:gd name="connsiteX8" fmla="*/ 3667125 w 12268200"/>
              <a:gd name="connsiteY8" fmla="*/ 762224 h 1448024"/>
              <a:gd name="connsiteX9" fmla="*/ 4486275 w 12268200"/>
              <a:gd name="connsiteY9" fmla="*/ 428849 h 1448024"/>
              <a:gd name="connsiteX10" fmla="*/ 5038725 w 12268200"/>
              <a:gd name="connsiteY10" fmla="*/ 428849 h 1448024"/>
              <a:gd name="connsiteX11" fmla="*/ 5638800 w 12268200"/>
              <a:gd name="connsiteY11" fmla="*/ 209774 h 1448024"/>
              <a:gd name="connsiteX12" fmla="*/ 5991225 w 12268200"/>
              <a:gd name="connsiteY12" fmla="*/ 224 h 1448024"/>
              <a:gd name="connsiteX13" fmla="*/ 6829425 w 12268200"/>
              <a:gd name="connsiteY13" fmla="*/ 181199 h 1448024"/>
              <a:gd name="connsiteX14" fmla="*/ 7400925 w 12268200"/>
              <a:gd name="connsiteY14" fmla="*/ 686024 h 1448024"/>
              <a:gd name="connsiteX15" fmla="*/ 8086725 w 12268200"/>
              <a:gd name="connsiteY15" fmla="*/ 866999 h 1448024"/>
              <a:gd name="connsiteX16" fmla="*/ 8886825 w 12268200"/>
              <a:gd name="connsiteY16" fmla="*/ 647924 h 1448024"/>
              <a:gd name="connsiteX17" fmla="*/ 9458325 w 12268200"/>
              <a:gd name="connsiteY17" fmla="*/ 943199 h 1448024"/>
              <a:gd name="connsiteX18" fmla="*/ 10258425 w 12268200"/>
              <a:gd name="connsiteY18" fmla="*/ 876524 h 1448024"/>
              <a:gd name="connsiteX19" fmla="*/ 10572750 w 12268200"/>
              <a:gd name="connsiteY19" fmla="*/ 705074 h 1448024"/>
              <a:gd name="connsiteX20" fmla="*/ 11306175 w 12268200"/>
              <a:gd name="connsiteY20" fmla="*/ 1124174 h 1448024"/>
              <a:gd name="connsiteX21" fmla="*/ 12268200 w 12268200"/>
              <a:gd name="connsiteY21" fmla="*/ 1448024 h 1448024"/>
              <a:gd name="connsiteX0" fmla="*/ 0 w 12903200"/>
              <a:gd name="connsiteY0" fmla="*/ 1403574 h 1448024"/>
              <a:gd name="connsiteX1" fmla="*/ 920750 w 12903200"/>
              <a:gd name="connsiteY1" fmla="*/ 1133699 h 1448024"/>
              <a:gd name="connsiteX2" fmla="*/ 1282700 w 12903200"/>
              <a:gd name="connsiteY2" fmla="*/ 1333724 h 1448024"/>
              <a:gd name="connsiteX3" fmla="*/ 2254250 w 12903200"/>
              <a:gd name="connsiteY3" fmla="*/ 1190849 h 1448024"/>
              <a:gd name="connsiteX4" fmla="*/ 2606675 w 12903200"/>
              <a:gd name="connsiteY4" fmla="*/ 1286099 h 1448024"/>
              <a:gd name="connsiteX5" fmla="*/ 2930525 w 12903200"/>
              <a:gd name="connsiteY5" fmla="*/ 1057499 h 1448024"/>
              <a:gd name="connsiteX6" fmla="*/ 3416300 w 12903200"/>
              <a:gd name="connsiteY6" fmla="*/ 1171799 h 1448024"/>
              <a:gd name="connsiteX7" fmla="*/ 3759200 w 12903200"/>
              <a:gd name="connsiteY7" fmla="*/ 847949 h 1448024"/>
              <a:gd name="connsiteX8" fmla="*/ 4302125 w 12903200"/>
              <a:gd name="connsiteY8" fmla="*/ 762224 h 1448024"/>
              <a:gd name="connsiteX9" fmla="*/ 5121275 w 12903200"/>
              <a:gd name="connsiteY9" fmla="*/ 428849 h 1448024"/>
              <a:gd name="connsiteX10" fmla="*/ 5673725 w 12903200"/>
              <a:gd name="connsiteY10" fmla="*/ 428849 h 1448024"/>
              <a:gd name="connsiteX11" fmla="*/ 6273800 w 12903200"/>
              <a:gd name="connsiteY11" fmla="*/ 209774 h 1448024"/>
              <a:gd name="connsiteX12" fmla="*/ 6626225 w 12903200"/>
              <a:gd name="connsiteY12" fmla="*/ 224 h 1448024"/>
              <a:gd name="connsiteX13" fmla="*/ 7464425 w 12903200"/>
              <a:gd name="connsiteY13" fmla="*/ 181199 h 1448024"/>
              <a:gd name="connsiteX14" fmla="*/ 8035925 w 12903200"/>
              <a:gd name="connsiteY14" fmla="*/ 686024 h 1448024"/>
              <a:gd name="connsiteX15" fmla="*/ 8721725 w 12903200"/>
              <a:gd name="connsiteY15" fmla="*/ 866999 h 1448024"/>
              <a:gd name="connsiteX16" fmla="*/ 9521825 w 12903200"/>
              <a:gd name="connsiteY16" fmla="*/ 647924 h 1448024"/>
              <a:gd name="connsiteX17" fmla="*/ 10093325 w 12903200"/>
              <a:gd name="connsiteY17" fmla="*/ 943199 h 1448024"/>
              <a:gd name="connsiteX18" fmla="*/ 10893425 w 12903200"/>
              <a:gd name="connsiteY18" fmla="*/ 876524 h 1448024"/>
              <a:gd name="connsiteX19" fmla="*/ 11207750 w 12903200"/>
              <a:gd name="connsiteY19" fmla="*/ 705074 h 1448024"/>
              <a:gd name="connsiteX20" fmla="*/ 11941175 w 12903200"/>
              <a:gd name="connsiteY20" fmla="*/ 1124174 h 1448024"/>
              <a:gd name="connsiteX21" fmla="*/ 12903200 w 12903200"/>
              <a:gd name="connsiteY21" fmla="*/ 1448024 h 1448024"/>
              <a:gd name="connsiteX0" fmla="*/ 0 w 13284200"/>
              <a:gd name="connsiteY0" fmla="*/ 1403574 h 1549624"/>
              <a:gd name="connsiteX1" fmla="*/ 920750 w 13284200"/>
              <a:gd name="connsiteY1" fmla="*/ 1133699 h 1549624"/>
              <a:gd name="connsiteX2" fmla="*/ 1282700 w 13284200"/>
              <a:gd name="connsiteY2" fmla="*/ 1333724 h 1549624"/>
              <a:gd name="connsiteX3" fmla="*/ 2254250 w 13284200"/>
              <a:gd name="connsiteY3" fmla="*/ 1190849 h 1549624"/>
              <a:gd name="connsiteX4" fmla="*/ 2606675 w 13284200"/>
              <a:gd name="connsiteY4" fmla="*/ 1286099 h 1549624"/>
              <a:gd name="connsiteX5" fmla="*/ 2930525 w 13284200"/>
              <a:gd name="connsiteY5" fmla="*/ 1057499 h 1549624"/>
              <a:gd name="connsiteX6" fmla="*/ 3416300 w 13284200"/>
              <a:gd name="connsiteY6" fmla="*/ 1171799 h 1549624"/>
              <a:gd name="connsiteX7" fmla="*/ 3759200 w 13284200"/>
              <a:gd name="connsiteY7" fmla="*/ 847949 h 1549624"/>
              <a:gd name="connsiteX8" fmla="*/ 4302125 w 13284200"/>
              <a:gd name="connsiteY8" fmla="*/ 762224 h 1549624"/>
              <a:gd name="connsiteX9" fmla="*/ 5121275 w 13284200"/>
              <a:gd name="connsiteY9" fmla="*/ 428849 h 1549624"/>
              <a:gd name="connsiteX10" fmla="*/ 5673725 w 13284200"/>
              <a:gd name="connsiteY10" fmla="*/ 428849 h 1549624"/>
              <a:gd name="connsiteX11" fmla="*/ 6273800 w 13284200"/>
              <a:gd name="connsiteY11" fmla="*/ 209774 h 1549624"/>
              <a:gd name="connsiteX12" fmla="*/ 6626225 w 13284200"/>
              <a:gd name="connsiteY12" fmla="*/ 224 h 1549624"/>
              <a:gd name="connsiteX13" fmla="*/ 7464425 w 13284200"/>
              <a:gd name="connsiteY13" fmla="*/ 181199 h 1549624"/>
              <a:gd name="connsiteX14" fmla="*/ 8035925 w 13284200"/>
              <a:gd name="connsiteY14" fmla="*/ 686024 h 1549624"/>
              <a:gd name="connsiteX15" fmla="*/ 8721725 w 13284200"/>
              <a:gd name="connsiteY15" fmla="*/ 866999 h 1549624"/>
              <a:gd name="connsiteX16" fmla="*/ 9521825 w 13284200"/>
              <a:gd name="connsiteY16" fmla="*/ 647924 h 1549624"/>
              <a:gd name="connsiteX17" fmla="*/ 10093325 w 13284200"/>
              <a:gd name="connsiteY17" fmla="*/ 943199 h 1549624"/>
              <a:gd name="connsiteX18" fmla="*/ 10893425 w 13284200"/>
              <a:gd name="connsiteY18" fmla="*/ 876524 h 1549624"/>
              <a:gd name="connsiteX19" fmla="*/ 11207750 w 13284200"/>
              <a:gd name="connsiteY19" fmla="*/ 705074 h 1549624"/>
              <a:gd name="connsiteX20" fmla="*/ 11941175 w 13284200"/>
              <a:gd name="connsiteY20" fmla="*/ 1124174 h 1549624"/>
              <a:gd name="connsiteX21" fmla="*/ 13284200 w 13284200"/>
              <a:gd name="connsiteY21" fmla="*/ 1549624 h 1549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284200" h="1549624">
                <a:moveTo>
                  <a:pt x="0" y="1403574"/>
                </a:moveTo>
                <a:cubicBezTo>
                  <a:pt x="88900" y="1374999"/>
                  <a:pt x="706967" y="1145341"/>
                  <a:pt x="920750" y="1133699"/>
                </a:cubicBezTo>
                <a:cubicBezTo>
                  <a:pt x="1134533" y="1122057"/>
                  <a:pt x="1060450" y="1324199"/>
                  <a:pt x="1282700" y="1333724"/>
                </a:cubicBezTo>
                <a:cubicBezTo>
                  <a:pt x="1504950" y="1343249"/>
                  <a:pt x="2033588" y="1198787"/>
                  <a:pt x="2254250" y="1190849"/>
                </a:cubicBezTo>
                <a:cubicBezTo>
                  <a:pt x="2474913" y="1182912"/>
                  <a:pt x="2493963" y="1308324"/>
                  <a:pt x="2606675" y="1286099"/>
                </a:cubicBezTo>
                <a:cubicBezTo>
                  <a:pt x="2719387" y="1263874"/>
                  <a:pt x="2795588" y="1076549"/>
                  <a:pt x="2930525" y="1057499"/>
                </a:cubicBezTo>
                <a:cubicBezTo>
                  <a:pt x="3065463" y="1038449"/>
                  <a:pt x="3278188" y="1206724"/>
                  <a:pt x="3416300" y="1171799"/>
                </a:cubicBezTo>
                <a:cubicBezTo>
                  <a:pt x="3554413" y="1136874"/>
                  <a:pt x="3611563" y="916211"/>
                  <a:pt x="3759200" y="847949"/>
                </a:cubicBezTo>
                <a:cubicBezTo>
                  <a:pt x="3906837" y="779687"/>
                  <a:pt x="4075113" y="832074"/>
                  <a:pt x="4302125" y="762224"/>
                </a:cubicBezTo>
                <a:cubicBezTo>
                  <a:pt x="4529137" y="692374"/>
                  <a:pt x="4892675" y="484411"/>
                  <a:pt x="5121275" y="428849"/>
                </a:cubicBezTo>
                <a:cubicBezTo>
                  <a:pt x="5349875" y="373286"/>
                  <a:pt x="5481638" y="465361"/>
                  <a:pt x="5673725" y="428849"/>
                </a:cubicBezTo>
                <a:cubicBezTo>
                  <a:pt x="5865812" y="392337"/>
                  <a:pt x="6115050" y="281212"/>
                  <a:pt x="6273800" y="209774"/>
                </a:cubicBezTo>
                <a:cubicBezTo>
                  <a:pt x="6432550" y="138336"/>
                  <a:pt x="6427788" y="4986"/>
                  <a:pt x="6626225" y="224"/>
                </a:cubicBezTo>
                <a:cubicBezTo>
                  <a:pt x="6824662" y="-4538"/>
                  <a:pt x="7229475" y="66899"/>
                  <a:pt x="7464425" y="181199"/>
                </a:cubicBezTo>
                <a:cubicBezTo>
                  <a:pt x="7699375" y="295499"/>
                  <a:pt x="7826375" y="571724"/>
                  <a:pt x="8035925" y="686024"/>
                </a:cubicBezTo>
                <a:cubicBezTo>
                  <a:pt x="8245475" y="800324"/>
                  <a:pt x="8474075" y="873349"/>
                  <a:pt x="8721725" y="866999"/>
                </a:cubicBezTo>
                <a:cubicBezTo>
                  <a:pt x="8969375" y="860649"/>
                  <a:pt x="9293225" y="635224"/>
                  <a:pt x="9521825" y="647924"/>
                </a:cubicBezTo>
                <a:cubicBezTo>
                  <a:pt x="9750425" y="660624"/>
                  <a:pt x="9864725" y="905099"/>
                  <a:pt x="10093325" y="943199"/>
                </a:cubicBezTo>
                <a:cubicBezTo>
                  <a:pt x="10321925" y="981299"/>
                  <a:pt x="10707687" y="916212"/>
                  <a:pt x="10893425" y="876524"/>
                </a:cubicBezTo>
                <a:cubicBezTo>
                  <a:pt x="11079163" y="836836"/>
                  <a:pt x="11033125" y="663799"/>
                  <a:pt x="11207750" y="705074"/>
                </a:cubicBezTo>
                <a:cubicBezTo>
                  <a:pt x="11382375" y="746349"/>
                  <a:pt x="11658600" y="1000349"/>
                  <a:pt x="11941175" y="1124174"/>
                </a:cubicBezTo>
                <a:cubicBezTo>
                  <a:pt x="12223750" y="1247999"/>
                  <a:pt x="12944475" y="1449611"/>
                  <a:pt x="13284200" y="1549624"/>
                </a:cubicBezTo>
              </a:path>
            </a:pathLst>
          </a:custGeom>
          <a:ln w="76200" cap="rnd">
            <a:gradFill flip="none" rotWithShape="1">
              <a:gsLst>
                <a:gs pos="0">
                  <a:schemeClr val="bg1"/>
                </a:gs>
                <a:gs pos="82000">
                  <a:srgbClr val="EFCFBD"/>
                </a:gs>
                <a:gs pos="23000">
                  <a:srgbClr val="EFCFBD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9B1160DA-14DC-6567-7F43-012ECB6F9F02}"/>
              </a:ext>
            </a:extLst>
          </p:cNvPr>
          <p:cNvSpPr/>
          <p:nvPr/>
        </p:nvSpPr>
        <p:spPr>
          <a:xfrm>
            <a:off x="2968878" y="2980414"/>
            <a:ext cx="473637" cy="613374"/>
          </a:xfrm>
          <a:custGeom>
            <a:avLst/>
            <a:gdLst>
              <a:gd name="connsiteX0" fmla="*/ 106680 w 1033335"/>
              <a:gd name="connsiteY0" fmla="*/ 1225423 h 1338199"/>
              <a:gd name="connsiteX1" fmla="*/ 106680 w 1033335"/>
              <a:gd name="connsiteY1" fmla="*/ 1237615 h 1338199"/>
              <a:gd name="connsiteX2" fmla="*/ 103632 w 1033335"/>
              <a:gd name="connsiteY2" fmla="*/ 1237615 h 1338199"/>
              <a:gd name="connsiteX3" fmla="*/ 106680 w 1033335"/>
              <a:gd name="connsiteY3" fmla="*/ 1225423 h 1338199"/>
              <a:gd name="connsiteX4" fmla="*/ 131064 w 1033335"/>
              <a:gd name="connsiteY4" fmla="*/ 1185799 h 1338199"/>
              <a:gd name="connsiteX5" fmla="*/ 137160 w 1033335"/>
              <a:gd name="connsiteY5" fmla="*/ 1179703 h 1338199"/>
              <a:gd name="connsiteX6" fmla="*/ 131064 w 1033335"/>
              <a:gd name="connsiteY6" fmla="*/ 1185799 h 1338199"/>
              <a:gd name="connsiteX7" fmla="*/ 795592 w 1033335"/>
              <a:gd name="connsiteY7" fmla="*/ 54864 h 1338199"/>
              <a:gd name="connsiteX8" fmla="*/ 789496 w 1033335"/>
              <a:gd name="connsiteY8" fmla="*/ 109728 h 1338199"/>
              <a:gd name="connsiteX9" fmla="*/ 783400 w 1033335"/>
              <a:gd name="connsiteY9" fmla="*/ 121920 h 1338199"/>
              <a:gd name="connsiteX10" fmla="*/ 786448 w 1033335"/>
              <a:gd name="connsiteY10" fmla="*/ 137160 h 1338199"/>
              <a:gd name="connsiteX11" fmla="*/ 771208 w 1033335"/>
              <a:gd name="connsiteY11" fmla="*/ 161544 h 1338199"/>
              <a:gd name="connsiteX12" fmla="*/ 762064 w 1033335"/>
              <a:gd name="connsiteY12" fmla="*/ 195072 h 1338199"/>
              <a:gd name="connsiteX13" fmla="*/ 752920 w 1033335"/>
              <a:gd name="connsiteY13" fmla="*/ 201168 h 1338199"/>
              <a:gd name="connsiteX14" fmla="*/ 722440 w 1033335"/>
              <a:gd name="connsiteY14" fmla="*/ 195072 h 1338199"/>
              <a:gd name="connsiteX15" fmla="*/ 695008 w 1033335"/>
              <a:gd name="connsiteY15" fmla="*/ 228600 h 1338199"/>
              <a:gd name="connsiteX16" fmla="*/ 749872 w 1033335"/>
              <a:gd name="connsiteY16" fmla="*/ 280480 h 1338199"/>
              <a:gd name="connsiteX17" fmla="*/ 783400 w 1033335"/>
              <a:gd name="connsiteY17" fmla="*/ 353632 h 1338199"/>
              <a:gd name="connsiteX18" fmla="*/ 810832 w 1033335"/>
              <a:gd name="connsiteY18" fmla="*/ 402400 h 1338199"/>
              <a:gd name="connsiteX19" fmla="*/ 871792 w 1033335"/>
              <a:gd name="connsiteY19" fmla="*/ 378016 h 1338199"/>
              <a:gd name="connsiteX20" fmla="*/ 926656 w 1033335"/>
              <a:gd name="connsiteY20" fmla="*/ 320104 h 1338199"/>
              <a:gd name="connsiteX21" fmla="*/ 911416 w 1033335"/>
              <a:gd name="connsiteY21" fmla="*/ 253048 h 1338199"/>
              <a:gd name="connsiteX22" fmla="*/ 923607 w 1033335"/>
              <a:gd name="connsiteY22" fmla="*/ 253048 h 1338199"/>
              <a:gd name="connsiteX23" fmla="*/ 938847 w 1033335"/>
              <a:gd name="connsiteY23" fmla="*/ 274384 h 1338199"/>
              <a:gd name="connsiteX24" fmla="*/ 984568 w 1033335"/>
              <a:gd name="connsiteY24" fmla="*/ 213360 h 1338199"/>
              <a:gd name="connsiteX25" fmla="*/ 987616 w 1033335"/>
              <a:gd name="connsiteY25" fmla="*/ 219456 h 1338199"/>
              <a:gd name="connsiteX26" fmla="*/ 981520 w 1033335"/>
              <a:gd name="connsiteY26" fmla="*/ 231648 h 1338199"/>
              <a:gd name="connsiteX27" fmla="*/ 999807 w 1033335"/>
              <a:gd name="connsiteY27" fmla="*/ 216408 h 1338199"/>
              <a:gd name="connsiteX28" fmla="*/ 1008952 w 1033335"/>
              <a:gd name="connsiteY28" fmla="*/ 216408 h 1338199"/>
              <a:gd name="connsiteX29" fmla="*/ 999807 w 1033335"/>
              <a:gd name="connsiteY29" fmla="*/ 250000 h 1338199"/>
              <a:gd name="connsiteX30" fmla="*/ 1018095 w 1033335"/>
              <a:gd name="connsiteY30" fmla="*/ 228600 h 1338199"/>
              <a:gd name="connsiteX31" fmla="*/ 1018095 w 1033335"/>
              <a:gd name="connsiteY31" fmla="*/ 237744 h 1338199"/>
              <a:gd name="connsiteX32" fmla="*/ 996759 w 1033335"/>
              <a:gd name="connsiteY32" fmla="*/ 283528 h 1338199"/>
              <a:gd name="connsiteX33" fmla="*/ 1002856 w 1033335"/>
              <a:gd name="connsiteY33" fmla="*/ 289624 h 1338199"/>
              <a:gd name="connsiteX34" fmla="*/ 1033335 w 1033335"/>
              <a:gd name="connsiteY34" fmla="*/ 268288 h 1338199"/>
              <a:gd name="connsiteX35" fmla="*/ 1033335 w 1033335"/>
              <a:gd name="connsiteY35" fmla="*/ 277432 h 1338199"/>
              <a:gd name="connsiteX36" fmla="*/ 993711 w 1033335"/>
              <a:gd name="connsiteY36" fmla="*/ 310960 h 1338199"/>
              <a:gd name="connsiteX37" fmla="*/ 947992 w 1033335"/>
              <a:gd name="connsiteY37" fmla="*/ 365824 h 1338199"/>
              <a:gd name="connsiteX38" fmla="*/ 813879 w 1033335"/>
              <a:gd name="connsiteY38" fmla="*/ 502983 h 1338199"/>
              <a:gd name="connsiteX39" fmla="*/ 698055 w 1033335"/>
              <a:gd name="connsiteY39" fmla="*/ 393256 h 1338199"/>
              <a:gd name="connsiteX40" fmla="*/ 688911 w 1033335"/>
              <a:gd name="connsiteY40" fmla="*/ 396304 h 1338199"/>
              <a:gd name="connsiteX41" fmla="*/ 612711 w 1033335"/>
              <a:gd name="connsiteY41" fmla="*/ 566992 h 1338199"/>
              <a:gd name="connsiteX42" fmla="*/ 618808 w 1033335"/>
              <a:gd name="connsiteY42" fmla="*/ 576136 h 1338199"/>
              <a:gd name="connsiteX43" fmla="*/ 771208 w 1033335"/>
              <a:gd name="connsiteY43" fmla="*/ 631000 h 1338199"/>
              <a:gd name="connsiteX44" fmla="*/ 841311 w 1033335"/>
              <a:gd name="connsiteY44" fmla="*/ 685864 h 1338199"/>
              <a:gd name="connsiteX45" fmla="*/ 844360 w 1033335"/>
              <a:gd name="connsiteY45" fmla="*/ 704151 h 1338199"/>
              <a:gd name="connsiteX46" fmla="*/ 710248 w 1033335"/>
              <a:gd name="connsiteY46" fmla="*/ 920560 h 1338199"/>
              <a:gd name="connsiteX47" fmla="*/ 679767 w 1033335"/>
              <a:gd name="connsiteY47" fmla="*/ 978535 h 1338199"/>
              <a:gd name="connsiteX48" fmla="*/ 685864 w 1033335"/>
              <a:gd name="connsiteY48" fmla="*/ 984631 h 1338199"/>
              <a:gd name="connsiteX49" fmla="*/ 710248 w 1033335"/>
              <a:gd name="connsiteY49" fmla="*/ 960183 h 1338199"/>
              <a:gd name="connsiteX50" fmla="*/ 685864 w 1033335"/>
              <a:gd name="connsiteY50" fmla="*/ 993775 h 1338199"/>
              <a:gd name="connsiteX51" fmla="*/ 701104 w 1033335"/>
              <a:gd name="connsiteY51" fmla="*/ 1012063 h 1338199"/>
              <a:gd name="connsiteX52" fmla="*/ 737679 w 1033335"/>
              <a:gd name="connsiteY52" fmla="*/ 1002919 h 1338199"/>
              <a:gd name="connsiteX53" fmla="*/ 695008 w 1033335"/>
              <a:gd name="connsiteY53" fmla="*/ 1018159 h 1338199"/>
              <a:gd name="connsiteX54" fmla="*/ 710248 w 1033335"/>
              <a:gd name="connsiteY54" fmla="*/ 1051687 h 1338199"/>
              <a:gd name="connsiteX55" fmla="*/ 765111 w 1033335"/>
              <a:gd name="connsiteY55" fmla="*/ 1082167 h 1338199"/>
              <a:gd name="connsiteX56" fmla="*/ 774255 w 1033335"/>
              <a:gd name="connsiteY56" fmla="*/ 1091311 h 1338199"/>
              <a:gd name="connsiteX57" fmla="*/ 734632 w 1033335"/>
              <a:gd name="connsiteY57" fmla="*/ 1109599 h 1338199"/>
              <a:gd name="connsiteX58" fmla="*/ 554800 w 1033335"/>
              <a:gd name="connsiteY58" fmla="*/ 1042543 h 1338199"/>
              <a:gd name="connsiteX59" fmla="*/ 606616 w 1033335"/>
              <a:gd name="connsiteY59" fmla="*/ 972376 h 1338199"/>
              <a:gd name="connsiteX60" fmla="*/ 676720 w 1033335"/>
              <a:gd name="connsiteY60" fmla="*/ 847407 h 1338199"/>
              <a:gd name="connsiteX61" fmla="*/ 688911 w 1033335"/>
              <a:gd name="connsiteY61" fmla="*/ 801688 h 1338199"/>
              <a:gd name="connsiteX62" fmla="*/ 728535 w 1033335"/>
              <a:gd name="connsiteY62" fmla="*/ 737680 h 1338199"/>
              <a:gd name="connsiteX63" fmla="*/ 722440 w 1033335"/>
              <a:gd name="connsiteY63" fmla="*/ 734632 h 1338199"/>
              <a:gd name="connsiteX64" fmla="*/ 658432 w 1033335"/>
              <a:gd name="connsiteY64" fmla="*/ 743776 h 1338199"/>
              <a:gd name="connsiteX65" fmla="*/ 548704 w 1033335"/>
              <a:gd name="connsiteY65" fmla="*/ 734632 h 1338199"/>
              <a:gd name="connsiteX66" fmla="*/ 411544 w 1033335"/>
              <a:gd name="connsiteY66" fmla="*/ 905320 h 1338199"/>
              <a:gd name="connsiteX67" fmla="*/ 371920 w 1033335"/>
              <a:gd name="connsiteY67" fmla="*/ 960183 h 1338199"/>
              <a:gd name="connsiteX68" fmla="*/ 335280 w 1033335"/>
              <a:gd name="connsiteY68" fmla="*/ 981583 h 1338199"/>
              <a:gd name="connsiteX69" fmla="*/ 243840 w 1033335"/>
              <a:gd name="connsiteY69" fmla="*/ 1057783 h 1338199"/>
              <a:gd name="connsiteX70" fmla="*/ 128016 w 1033335"/>
              <a:gd name="connsiteY70" fmla="*/ 1170559 h 1338199"/>
              <a:gd name="connsiteX71" fmla="*/ 140208 w 1033335"/>
              <a:gd name="connsiteY71" fmla="*/ 1173607 h 1338199"/>
              <a:gd name="connsiteX72" fmla="*/ 143256 w 1033335"/>
              <a:gd name="connsiteY72" fmla="*/ 1179703 h 1338199"/>
              <a:gd name="connsiteX73" fmla="*/ 118872 w 1033335"/>
              <a:gd name="connsiteY73" fmla="*/ 1207135 h 1338199"/>
              <a:gd name="connsiteX74" fmla="*/ 109728 w 1033335"/>
              <a:gd name="connsiteY74" fmla="*/ 1240663 h 1338199"/>
              <a:gd name="connsiteX75" fmla="*/ 94488 w 1033335"/>
              <a:gd name="connsiteY75" fmla="*/ 1243711 h 1338199"/>
              <a:gd name="connsiteX76" fmla="*/ 88392 w 1033335"/>
              <a:gd name="connsiteY76" fmla="*/ 1277239 h 1338199"/>
              <a:gd name="connsiteX77" fmla="*/ 100584 w 1033335"/>
              <a:gd name="connsiteY77" fmla="*/ 1326007 h 1338199"/>
              <a:gd name="connsiteX78" fmla="*/ 88392 w 1033335"/>
              <a:gd name="connsiteY78" fmla="*/ 1338199 h 1338199"/>
              <a:gd name="connsiteX79" fmla="*/ 21336 w 1033335"/>
              <a:gd name="connsiteY79" fmla="*/ 1216279 h 1338199"/>
              <a:gd name="connsiteX80" fmla="*/ 3048 w 1033335"/>
              <a:gd name="connsiteY80" fmla="*/ 1143127 h 1338199"/>
              <a:gd name="connsiteX81" fmla="*/ 0 w 1033335"/>
              <a:gd name="connsiteY81" fmla="*/ 1133983 h 1338199"/>
              <a:gd name="connsiteX82" fmla="*/ 85344 w 1033335"/>
              <a:gd name="connsiteY82" fmla="*/ 1109599 h 1338199"/>
              <a:gd name="connsiteX83" fmla="*/ 152400 w 1033335"/>
              <a:gd name="connsiteY83" fmla="*/ 1042543 h 1338199"/>
              <a:gd name="connsiteX84" fmla="*/ 228600 w 1033335"/>
              <a:gd name="connsiteY84" fmla="*/ 947992 h 1338199"/>
              <a:gd name="connsiteX85" fmla="*/ 289560 w 1033335"/>
              <a:gd name="connsiteY85" fmla="*/ 905320 h 1338199"/>
              <a:gd name="connsiteX86" fmla="*/ 393255 w 1033335"/>
              <a:gd name="connsiteY86" fmla="*/ 713295 h 1338199"/>
              <a:gd name="connsiteX87" fmla="*/ 381064 w 1033335"/>
              <a:gd name="connsiteY87" fmla="*/ 640144 h 1338199"/>
              <a:gd name="connsiteX88" fmla="*/ 451167 w 1033335"/>
              <a:gd name="connsiteY88" fmla="*/ 493839 h 1338199"/>
              <a:gd name="connsiteX89" fmla="*/ 484696 w 1033335"/>
              <a:gd name="connsiteY89" fmla="*/ 368871 h 1338199"/>
              <a:gd name="connsiteX90" fmla="*/ 484696 w 1033335"/>
              <a:gd name="connsiteY90" fmla="*/ 231648 h 1338199"/>
              <a:gd name="connsiteX91" fmla="*/ 396304 w 1033335"/>
              <a:gd name="connsiteY91" fmla="*/ 210312 h 1338199"/>
              <a:gd name="connsiteX92" fmla="*/ 353568 w 1033335"/>
              <a:gd name="connsiteY92" fmla="*/ 201168 h 1338199"/>
              <a:gd name="connsiteX93" fmla="*/ 280416 w 1033335"/>
              <a:gd name="connsiteY93" fmla="*/ 219456 h 1338199"/>
              <a:gd name="connsiteX94" fmla="*/ 164592 w 1033335"/>
              <a:gd name="connsiteY94" fmla="*/ 253048 h 1338199"/>
              <a:gd name="connsiteX95" fmla="*/ 152400 w 1033335"/>
              <a:gd name="connsiteY95" fmla="*/ 274384 h 1338199"/>
              <a:gd name="connsiteX96" fmla="*/ 112776 w 1033335"/>
              <a:gd name="connsiteY96" fmla="*/ 307912 h 1338199"/>
              <a:gd name="connsiteX97" fmla="*/ 109728 w 1033335"/>
              <a:gd name="connsiteY97" fmla="*/ 298768 h 1338199"/>
              <a:gd name="connsiteX98" fmla="*/ 115824 w 1033335"/>
              <a:gd name="connsiteY98" fmla="*/ 280480 h 1338199"/>
              <a:gd name="connsiteX99" fmla="*/ 115824 w 1033335"/>
              <a:gd name="connsiteY99" fmla="*/ 277432 h 1338199"/>
              <a:gd name="connsiteX100" fmla="*/ 82296 w 1033335"/>
              <a:gd name="connsiteY100" fmla="*/ 298768 h 1338199"/>
              <a:gd name="connsiteX101" fmla="*/ 97536 w 1033335"/>
              <a:gd name="connsiteY101" fmla="*/ 274384 h 1338199"/>
              <a:gd name="connsiteX102" fmla="*/ 91440 w 1033335"/>
              <a:gd name="connsiteY102" fmla="*/ 271336 h 1338199"/>
              <a:gd name="connsiteX103" fmla="*/ 64008 w 1033335"/>
              <a:gd name="connsiteY103" fmla="*/ 289624 h 1338199"/>
              <a:gd name="connsiteX104" fmla="*/ 64008 w 1033335"/>
              <a:gd name="connsiteY104" fmla="*/ 277432 h 1338199"/>
              <a:gd name="connsiteX105" fmla="*/ 76200 w 1033335"/>
              <a:gd name="connsiteY105" fmla="*/ 256096 h 1338199"/>
              <a:gd name="connsiteX106" fmla="*/ 64008 w 1033335"/>
              <a:gd name="connsiteY106" fmla="*/ 262192 h 1338199"/>
              <a:gd name="connsiteX107" fmla="*/ 64008 w 1033335"/>
              <a:gd name="connsiteY107" fmla="*/ 253048 h 1338199"/>
              <a:gd name="connsiteX108" fmla="*/ 88392 w 1033335"/>
              <a:gd name="connsiteY108" fmla="*/ 222504 h 1338199"/>
              <a:gd name="connsiteX109" fmla="*/ 313944 w 1033335"/>
              <a:gd name="connsiteY109" fmla="*/ 143256 h 1338199"/>
              <a:gd name="connsiteX110" fmla="*/ 390208 w 1033335"/>
              <a:gd name="connsiteY110" fmla="*/ 137160 h 1338199"/>
              <a:gd name="connsiteX111" fmla="*/ 481648 w 1033335"/>
              <a:gd name="connsiteY111" fmla="*/ 131064 h 1338199"/>
              <a:gd name="connsiteX112" fmla="*/ 527367 w 1033335"/>
              <a:gd name="connsiteY112" fmla="*/ 124968 h 1338199"/>
              <a:gd name="connsiteX113" fmla="*/ 618808 w 1033335"/>
              <a:gd name="connsiteY113" fmla="*/ 146304 h 1338199"/>
              <a:gd name="connsiteX114" fmla="*/ 646240 w 1033335"/>
              <a:gd name="connsiteY114" fmla="*/ 85344 h 1338199"/>
              <a:gd name="connsiteX115" fmla="*/ 713296 w 1033335"/>
              <a:gd name="connsiteY115" fmla="*/ 0 h 1338199"/>
              <a:gd name="connsiteX116" fmla="*/ 795592 w 1033335"/>
              <a:gd name="connsiteY116" fmla="*/ 54864 h 1338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1033335" h="1338199">
                <a:moveTo>
                  <a:pt x="106680" y="1225423"/>
                </a:moveTo>
                <a:cubicBezTo>
                  <a:pt x="112776" y="1225423"/>
                  <a:pt x="106680" y="1237615"/>
                  <a:pt x="106680" y="1237615"/>
                </a:cubicBezTo>
                <a:lnTo>
                  <a:pt x="103632" y="1237615"/>
                </a:lnTo>
                <a:cubicBezTo>
                  <a:pt x="106680" y="1234567"/>
                  <a:pt x="106680" y="1231519"/>
                  <a:pt x="106680" y="1225423"/>
                </a:cubicBezTo>
                <a:close/>
                <a:moveTo>
                  <a:pt x="131064" y="1185799"/>
                </a:moveTo>
                <a:cubicBezTo>
                  <a:pt x="131064" y="1179703"/>
                  <a:pt x="134112" y="1179703"/>
                  <a:pt x="137160" y="1179703"/>
                </a:cubicBezTo>
                <a:cubicBezTo>
                  <a:pt x="137160" y="1182751"/>
                  <a:pt x="134112" y="1182751"/>
                  <a:pt x="131064" y="1185799"/>
                </a:cubicBezTo>
                <a:close/>
                <a:moveTo>
                  <a:pt x="795592" y="54864"/>
                </a:moveTo>
                <a:cubicBezTo>
                  <a:pt x="795592" y="64008"/>
                  <a:pt x="792544" y="91440"/>
                  <a:pt x="789496" y="109728"/>
                </a:cubicBezTo>
                <a:cubicBezTo>
                  <a:pt x="789496" y="112776"/>
                  <a:pt x="786448" y="118872"/>
                  <a:pt x="783400" y="121920"/>
                </a:cubicBezTo>
                <a:cubicBezTo>
                  <a:pt x="783400" y="128016"/>
                  <a:pt x="786448" y="131064"/>
                  <a:pt x="786448" y="137160"/>
                </a:cubicBezTo>
                <a:cubicBezTo>
                  <a:pt x="786448" y="146304"/>
                  <a:pt x="774255" y="152400"/>
                  <a:pt x="771208" y="161544"/>
                </a:cubicBezTo>
                <a:cubicBezTo>
                  <a:pt x="765111" y="167640"/>
                  <a:pt x="768160" y="182880"/>
                  <a:pt x="762064" y="195072"/>
                </a:cubicBezTo>
                <a:cubicBezTo>
                  <a:pt x="762064" y="198120"/>
                  <a:pt x="762064" y="201168"/>
                  <a:pt x="752920" y="201168"/>
                </a:cubicBezTo>
                <a:cubicBezTo>
                  <a:pt x="746823" y="201168"/>
                  <a:pt x="731584" y="195072"/>
                  <a:pt x="722440" y="195072"/>
                </a:cubicBezTo>
                <a:cubicBezTo>
                  <a:pt x="704152" y="195072"/>
                  <a:pt x="695008" y="216408"/>
                  <a:pt x="695008" y="228600"/>
                </a:cubicBezTo>
                <a:cubicBezTo>
                  <a:pt x="695008" y="234696"/>
                  <a:pt x="734632" y="256096"/>
                  <a:pt x="749872" y="280480"/>
                </a:cubicBezTo>
                <a:cubicBezTo>
                  <a:pt x="768160" y="304864"/>
                  <a:pt x="765111" y="326200"/>
                  <a:pt x="783400" y="353632"/>
                </a:cubicBezTo>
                <a:cubicBezTo>
                  <a:pt x="792544" y="365824"/>
                  <a:pt x="798640" y="387160"/>
                  <a:pt x="810832" y="402400"/>
                </a:cubicBezTo>
                <a:cubicBezTo>
                  <a:pt x="829120" y="396304"/>
                  <a:pt x="850455" y="393256"/>
                  <a:pt x="871792" y="378016"/>
                </a:cubicBezTo>
                <a:cubicBezTo>
                  <a:pt x="890079" y="365824"/>
                  <a:pt x="926656" y="329248"/>
                  <a:pt x="926656" y="320104"/>
                </a:cubicBezTo>
                <a:cubicBezTo>
                  <a:pt x="926656" y="307912"/>
                  <a:pt x="914464" y="259143"/>
                  <a:pt x="911416" y="253048"/>
                </a:cubicBezTo>
                <a:lnTo>
                  <a:pt x="923607" y="253048"/>
                </a:lnTo>
                <a:cubicBezTo>
                  <a:pt x="929704" y="256096"/>
                  <a:pt x="935800" y="265240"/>
                  <a:pt x="938847" y="274384"/>
                </a:cubicBezTo>
                <a:cubicBezTo>
                  <a:pt x="963232" y="256096"/>
                  <a:pt x="951040" y="231648"/>
                  <a:pt x="984568" y="213360"/>
                </a:cubicBezTo>
                <a:cubicBezTo>
                  <a:pt x="984568" y="213360"/>
                  <a:pt x="987616" y="210312"/>
                  <a:pt x="987616" y="219456"/>
                </a:cubicBezTo>
                <a:cubicBezTo>
                  <a:pt x="987616" y="225552"/>
                  <a:pt x="984568" y="228600"/>
                  <a:pt x="981520" y="231648"/>
                </a:cubicBezTo>
                <a:cubicBezTo>
                  <a:pt x="993711" y="228600"/>
                  <a:pt x="984568" y="228600"/>
                  <a:pt x="999807" y="216408"/>
                </a:cubicBezTo>
                <a:lnTo>
                  <a:pt x="1008952" y="216408"/>
                </a:lnTo>
                <a:cubicBezTo>
                  <a:pt x="1005904" y="225552"/>
                  <a:pt x="999807" y="237744"/>
                  <a:pt x="999807" y="250000"/>
                </a:cubicBezTo>
                <a:cubicBezTo>
                  <a:pt x="1005904" y="243904"/>
                  <a:pt x="1012000" y="234696"/>
                  <a:pt x="1018095" y="228600"/>
                </a:cubicBezTo>
                <a:lnTo>
                  <a:pt x="1018095" y="237744"/>
                </a:lnTo>
                <a:cubicBezTo>
                  <a:pt x="1012000" y="253048"/>
                  <a:pt x="1002856" y="268288"/>
                  <a:pt x="996759" y="283528"/>
                </a:cubicBezTo>
                <a:lnTo>
                  <a:pt x="1002856" y="289624"/>
                </a:lnTo>
                <a:cubicBezTo>
                  <a:pt x="1012000" y="283528"/>
                  <a:pt x="1024192" y="271336"/>
                  <a:pt x="1033335" y="268288"/>
                </a:cubicBezTo>
                <a:lnTo>
                  <a:pt x="1033335" y="277432"/>
                </a:lnTo>
                <a:cubicBezTo>
                  <a:pt x="1021144" y="289624"/>
                  <a:pt x="1002856" y="295720"/>
                  <a:pt x="993711" y="310960"/>
                </a:cubicBezTo>
                <a:cubicBezTo>
                  <a:pt x="978471" y="326200"/>
                  <a:pt x="963232" y="344488"/>
                  <a:pt x="947992" y="365824"/>
                </a:cubicBezTo>
                <a:cubicBezTo>
                  <a:pt x="941895" y="371920"/>
                  <a:pt x="847408" y="502983"/>
                  <a:pt x="813879" y="502983"/>
                </a:cubicBezTo>
                <a:cubicBezTo>
                  <a:pt x="792544" y="502983"/>
                  <a:pt x="701104" y="396304"/>
                  <a:pt x="698055" y="393256"/>
                </a:cubicBezTo>
                <a:cubicBezTo>
                  <a:pt x="695008" y="393256"/>
                  <a:pt x="691960" y="393256"/>
                  <a:pt x="688911" y="396304"/>
                </a:cubicBezTo>
                <a:cubicBezTo>
                  <a:pt x="670623" y="429832"/>
                  <a:pt x="612711" y="518224"/>
                  <a:pt x="612711" y="566992"/>
                </a:cubicBezTo>
                <a:cubicBezTo>
                  <a:pt x="612711" y="573088"/>
                  <a:pt x="615760" y="576136"/>
                  <a:pt x="618808" y="576136"/>
                </a:cubicBezTo>
                <a:cubicBezTo>
                  <a:pt x="661479" y="594424"/>
                  <a:pt x="719392" y="609664"/>
                  <a:pt x="771208" y="631000"/>
                </a:cubicBezTo>
                <a:cubicBezTo>
                  <a:pt x="789496" y="640144"/>
                  <a:pt x="829120" y="655383"/>
                  <a:pt x="841311" y="685864"/>
                </a:cubicBezTo>
                <a:cubicBezTo>
                  <a:pt x="844360" y="688912"/>
                  <a:pt x="844360" y="698056"/>
                  <a:pt x="844360" y="704151"/>
                </a:cubicBezTo>
                <a:cubicBezTo>
                  <a:pt x="844360" y="759016"/>
                  <a:pt x="737679" y="880936"/>
                  <a:pt x="710248" y="920560"/>
                </a:cubicBezTo>
                <a:cubicBezTo>
                  <a:pt x="698055" y="935800"/>
                  <a:pt x="688911" y="960183"/>
                  <a:pt x="679767" y="978535"/>
                </a:cubicBezTo>
                <a:lnTo>
                  <a:pt x="685864" y="984631"/>
                </a:lnTo>
                <a:cubicBezTo>
                  <a:pt x="691960" y="975487"/>
                  <a:pt x="701104" y="963232"/>
                  <a:pt x="710248" y="960183"/>
                </a:cubicBezTo>
                <a:cubicBezTo>
                  <a:pt x="698055" y="960183"/>
                  <a:pt x="685864" y="987679"/>
                  <a:pt x="685864" y="993775"/>
                </a:cubicBezTo>
                <a:cubicBezTo>
                  <a:pt x="685864" y="1002919"/>
                  <a:pt x="695008" y="1012063"/>
                  <a:pt x="701104" y="1012063"/>
                </a:cubicBezTo>
                <a:cubicBezTo>
                  <a:pt x="710248" y="1012063"/>
                  <a:pt x="725488" y="1002919"/>
                  <a:pt x="737679" y="1002919"/>
                </a:cubicBezTo>
                <a:cubicBezTo>
                  <a:pt x="725488" y="1005967"/>
                  <a:pt x="710248" y="1012063"/>
                  <a:pt x="695008" y="1018159"/>
                </a:cubicBezTo>
                <a:cubicBezTo>
                  <a:pt x="701104" y="1027303"/>
                  <a:pt x="704152" y="1039495"/>
                  <a:pt x="710248" y="1051687"/>
                </a:cubicBezTo>
                <a:cubicBezTo>
                  <a:pt x="722440" y="1069975"/>
                  <a:pt x="746823" y="1073023"/>
                  <a:pt x="765111" y="1082167"/>
                </a:cubicBezTo>
                <a:cubicBezTo>
                  <a:pt x="768160" y="1082167"/>
                  <a:pt x="774255" y="1085215"/>
                  <a:pt x="774255" y="1091311"/>
                </a:cubicBezTo>
                <a:cubicBezTo>
                  <a:pt x="774255" y="1109599"/>
                  <a:pt x="737679" y="1109599"/>
                  <a:pt x="734632" y="1109599"/>
                </a:cubicBezTo>
                <a:cubicBezTo>
                  <a:pt x="713296" y="1109599"/>
                  <a:pt x="554800" y="1060831"/>
                  <a:pt x="554800" y="1042543"/>
                </a:cubicBezTo>
                <a:cubicBezTo>
                  <a:pt x="554800" y="1030351"/>
                  <a:pt x="600520" y="981583"/>
                  <a:pt x="606616" y="972376"/>
                </a:cubicBezTo>
                <a:cubicBezTo>
                  <a:pt x="634048" y="932751"/>
                  <a:pt x="655384" y="890080"/>
                  <a:pt x="676720" y="847407"/>
                </a:cubicBezTo>
                <a:cubicBezTo>
                  <a:pt x="682816" y="832168"/>
                  <a:pt x="682816" y="813880"/>
                  <a:pt x="688911" y="801688"/>
                </a:cubicBezTo>
                <a:cubicBezTo>
                  <a:pt x="698055" y="777304"/>
                  <a:pt x="713296" y="759016"/>
                  <a:pt x="728535" y="737680"/>
                </a:cubicBezTo>
                <a:cubicBezTo>
                  <a:pt x="728535" y="737680"/>
                  <a:pt x="728535" y="734632"/>
                  <a:pt x="722440" y="734632"/>
                </a:cubicBezTo>
                <a:cubicBezTo>
                  <a:pt x="713296" y="734632"/>
                  <a:pt x="664528" y="743776"/>
                  <a:pt x="658432" y="743776"/>
                </a:cubicBezTo>
                <a:cubicBezTo>
                  <a:pt x="649288" y="743776"/>
                  <a:pt x="585279" y="737680"/>
                  <a:pt x="548704" y="734632"/>
                </a:cubicBezTo>
                <a:cubicBezTo>
                  <a:pt x="515176" y="786448"/>
                  <a:pt x="457264" y="847407"/>
                  <a:pt x="411544" y="905320"/>
                </a:cubicBezTo>
                <a:cubicBezTo>
                  <a:pt x="396304" y="920560"/>
                  <a:pt x="387160" y="944944"/>
                  <a:pt x="371920" y="960183"/>
                </a:cubicBezTo>
                <a:cubicBezTo>
                  <a:pt x="362712" y="969327"/>
                  <a:pt x="344424" y="972376"/>
                  <a:pt x="335280" y="981583"/>
                </a:cubicBezTo>
                <a:cubicBezTo>
                  <a:pt x="301752" y="1005967"/>
                  <a:pt x="274320" y="1033399"/>
                  <a:pt x="243840" y="1057783"/>
                </a:cubicBezTo>
                <a:cubicBezTo>
                  <a:pt x="207264" y="1088263"/>
                  <a:pt x="158496" y="1121791"/>
                  <a:pt x="128016" y="1170559"/>
                </a:cubicBezTo>
                <a:cubicBezTo>
                  <a:pt x="131064" y="1173607"/>
                  <a:pt x="140208" y="1173607"/>
                  <a:pt x="140208" y="1173607"/>
                </a:cubicBezTo>
                <a:cubicBezTo>
                  <a:pt x="140208" y="1173607"/>
                  <a:pt x="143256" y="1170559"/>
                  <a:pt x="143256" y="1179703"/>
                </a:cubicBezTo>
                <a:cubicBezTo>
                  <a:pt x="143256" y="1185799"/>
                  <a:pt x="121920" y="1197991"/>
                  <a:pt x="118872" y="1207135"/>
                </a:cubicBezTo>
                <a:cubicBezTo>
                  <a:pt x="112776" y="1216279"/>
                  <a:pt x="115824" y="1231519"/>
                  <a:pt x="109728" y="1240663"/>
                </a:cubicBezTo>
                <a:cubicBezTo>
                  <a:pt x="109728" y="1243711"/>
                  <a:pt x="103632" y="1243711"/>
                  <a:pt x="94488" y="1243711"/>
                </a:cubicBezTo>
                <a:cubicBezTo>
                  <a:pt x="94488" y="1252855"/>
                  <a:pt x="88392" y="1268095"/>
                  <a:pt x="88392" y="1277239"/>
                </a:cubicBezTo>
                <a:cubicBezTo>
                  <a:pt x="88392" y="1283335"/>
                  <a:pt x="100584" y="1316863"/>
                  <a:pt x="100584" y="1326007"/>
                </a:cubicBezTo>
                <a:cubicBezTo>
                  <a:pt x="100584" y="1332103"/>
                  <a:pt x="94488" y="1338199"/>
                  <a:pt x="88392" y="1338199"/>
                </a:cubicBezTo>
                <a:cubicBezTo>
                  <a:pt x="45720" y="1338199"/>
                  <a:pt x="24384" y="1222375"/>
                  <a:pt x="21336" y="1216279"/>
                </a:cubicBezTo>
                <a:lnTo>
                  <a:pt x="3048" y="1143127"/>
                </a:lnTo>
                <a:cubicBezTo>
                  <a:pt x="3048" y="1140079"/>
                  <a:pt x="0" y="1143127"/>
                  <a:pt x="0" y="1133983"/>
                </a:cubicBezTo>
                <a:cubicBezTo>
                  <a:pt x="0" y="1109599"/>
                  <a:pt x="73152" y="1118743"/>
                  <a:pt x="85344" y="1109599"/>
                </a:cubicBezTo>
                <a:cubicBezTo>
                  <a:pt x="106680" y="1091311"/>
                  <a:pt x="131064" y="1066927"/>
                  <a:pt x="152400" y="1042543"/>
                </a:cubicBezTo>
                <a:cubicBezTo>
                  <a:pt x="176784" y="1012063"/>
                  <a:pt x="198120" y="975487"/>
                  <a:pt x="228600" y="947992"/>
                </a:cubicBezTo>
                <a:cubicBezTo>
                  <a:pt x="246888" y="929704"/>
                  <a:pt x="277368" y="923607"/>
                  <a:pt x="289560" y="905320"/>
                </a:cubicBezTo>
                <a:cubicBezTo>
                  <a:pt x="329184" y="844360"/>
                  <a:pt x="393255" y="722439"/>
                  <a:pt x="393255" y="713295"/>
                </a:cubicBezTo>
                <a:cubicBezTo>
                  <a:pt x="393255" y="707200"/>
                  <a:pt x="381064" y="646239"/>
                  <a:pt x="381064" y="640144"/>
                </a:cubicBezTo>
                <a:cubicBezTo>
                  <a:pt x="381064" y="576136"/>
                  <a:pt x="417640" y="570039"/>
                  <a:pt x="451167" y="493839"/>
                </a:cubicBezTo>
                <a:cubicBezTo>
                  <a:pt x="469455" y="454216"/>
                  <a:pt x="475552" y="411544"/>
                  <a:pt x="484696" y="368871"/>
                </a:cubicBezTo>
                <a:lnTo>
                  <a:pt x="484696" y="231648"/>
                </a:lnTo>
                <a:cubicBezTo>
                  <a:pt x="457264" y="219456"/>
                  <a:pt x="423735" y="216408"/>
                  <a:pt x="396304" y="210312"/>
                </a:cubicBezTo>
                <a:cubicBezTo>
                  <a:pt x="381064" y="207264"/>
                  <a:pt x="362712" y="201168"/>
                  <a:pt x="353568" y="201168"/>
                </a:cubicBezTo>
                <a:cubicBezTo>
                  <a:pt x="347472" y="201168"/>
                  <a:pt x="301752" y="216408"/>
                  <a:pt x="280416" y="219456"/>
                </a:cubicBezTo>
                <a:cubicBezTo>
                  <a:pt x="243840" y="228600"/>
                  <a:pt x="198120" y="216408"/>
                  <a:pt x="164592" y="253048"/>
                </a:cubicBezTo>
                <a:cubicBezTo>
                  <a:pt x="158496" y="256096"/>
                  <a:pt x="158496" y="268288"/>
                  <a:pt x="152400" y="274384"/>
                </a:cubicBezTo>
                <a:cubicBezTo>
                  <a:pt x="143256" y="283528"/>
                  <a:pt x="128016" y="295720"/>
                  <a:pt x="112776" y="307912"/>
                </a:cubicBezTo>
                <a:cubicBezTo>
                  <a:pt x="109728" y="304864"/>
                  <a:pt x="109728" y="304864"/>
                  <a:pt x="109728" y="298768"/>
                </a:cubicBezTo>
                <a:cubicBezTo>
                  <a:pt x="109728" y="289624"/>
                  <a:pt x="112776" y="289624"/>
                  <a:pt x="115824" y="280480"/>
                </a:cubicBezTo>
                <a:lnTo>
                  <a:pt x="115824" y="277432"/>
                </a:lnTo>
                <a:cubicBezTo>
                  <a:pt x="103632" y="280480"/>
                  <a:pt x="82296" y="310960"/>
                  <a:pt x="82296" y="298768"/>
                </a:cubicBezTo>
                <a:cubicBezTo>
                  <a:pt x="82296" y="292671"/>
                  <a:pt x="88392" y="283528"/>
                  <a:pt x="97536" y="274384"/>
                </a:cubicBezTo>
                <a:cubicBezTo>
                  <a:pt x="97536" y="274384"/>
                  <a:pt x="97536" y="271336"/>
                  <a:pt x="91440" y="271336"/>
                </a:cubicBezTo>
                <a:cubicBezTo>
                  <a:pt x="82296" y="271336"/>
                  <a:pt x="73152" y="283528"/>
                  <a:pt x="64008" y="289624"/>
                </a:cubicBezTo>
                <a:lnTo>
                  <a:pt x="64008" y="277432"/>
                </a:lnTo>
                <a:cubicBezTo>
                  <a:pt x="67056" y="268288"/>
                  <a:pt x="79248" y="265240"/>
                  <a:pt x="76200" y="256096"/>
                </a:cubicBezTo>
                <a:cubicBezTo>
                  <a:pt x="73152" y="259143"/>
                  <a:pt x="67056" y="262192"/>
                  <a:pt x="64008" y="262192"/>
                </a:cubicBezTo>
                <a:lnTo>
                  <a:pt x="64008" y="253048"/>
                </a:lnTo>
                <a:cubicBezTo>
                  <a:pt x="70104" y="243904"/>
                  <a:pt x="76200" y="225552"/>
                  <a:pt x="88392" y="222504"/>
                </a:cubicBezTo>
                <a:cubicBezTo>
                  <a:pt x="158496" y="192024"/>
                  <a:pt x="234696" y="164592"/>
                  <a:pt x="313944" y="143256"/>
                </a:cubicBezTo>
                <a:cubicBezTo>
                  <a:pt x="335280" y="137160"/>
                  <a:pt x="365823" y="143256"/>
                  <a:pt x="390208" y="137160"/>
                </a:cubicBezTo>
                <a:cubicBezTo>
                  <a:pt x="420688" y="128016"/>
                  <a:pt x="451167" y="131064"/>
                  <a:pt x="481648" y="131064"/>
                </a:cubicBezTo>
                <a:cubicBezTo>
                  <a:pt x="496888" y="131064"/>
                  <a:pt x="521272" y="124968"/>
                  <a:pt x="527367" y="124968"/>
                </a:cubicBezTo>
                <a:cubicBezTo>
                  <a:pt x="536511" y="124968"/>
                  <a:pt x="609664" y="146304"/>
                  <a:pt x="618808" y="146304"/>
                </a:cubicBezTo>
                <a:cubicBezTo>
                  <a:pt x="649288" y="146304"/>
                  <a:pt x="637096" y="100584"/>
                  <a:pt x="646240" y="85344"/>
                </a:cubicBezTo>
                <a:cubicBezTo>
                  <a:pt x="649288" y="42672"/>
                  <a:pt x="667576" y="0"/>
                  <a:pt x="713296" y="0"/>
                </a:cubicBezTo>
                <a:cubicBezTo>
                  <a:pt x="731584" y="0"/>
                  <a:pt x="795592" y="18288"/>
                  <a:pt x="795592" y="548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80B641F5-2FBF-155E-1A0C-DB04EDC43C21}"/>
              </a:ext>
            </a:extLst>
          </p:cNvPr>
          <p:cNvSpPr/>
          <p:nvPr/>
        </p:nvSpPr>
        <p:spPr>
          <a:xfrm>
            <a:off x="5706162" y="1694121"/>
            <a:ext cx="779675" cy="2681237"/>
          </a:xfrm>
          <a:prstGeom prst="roundRect">
            <a:avLst>
              <a:gd name="adj" fmla="val 50000"/>
            </a:avLst>
          </a:prstGeom>
          <a:solidFill>
            <a:srgbClr val="4C739C"/>
          </a:solidFill>
          <a:ln w="25400" cap="flat" cmpd="sng" algn="ctr">
            <a:gradFill>
              <a:gsLst>
                <a:gs pos="0">
                  <a:srgbClr val="EFCFBD"/>
                </a:gs>
                <a:gs pos="100000">
                  <a:srgbClr val="EFCFBD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3166BD7-ED7B-2DEC-90B6-0E9C7AB6DA68}"/>
              </a:ext>
            </a:extLst>
          </p:cNvPr>
          <p:cNvSpPr txBox="1"/>
          <p:nvPr/>
        </p:nvSpPr>
        <p:spPr>
          <a:xfrm>
            <a:off x="5743979" y="979165"/>
            <a:ext cx="691215" cy="7540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300" dirty="0">
                <a:solidFill>
                  <a:srgbClr val="EFCFB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肆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A142963-C534-B6D9-22BE-69A4257312B2}"/>
              </a:ext>
            </a:extLst>
          </p:cNvPr>
          <p:cNvSpPr txBox="1"/>
          <p:nvPr/>
        </p:nvSpPr>
        <p:spPr>
          <a:xfrm>
            <a:off x="5865165" y="2008833"/>
            <a:ext cx="461665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noProof="1">
                <a:solidFill>
                  <a:srgbClr val="EFCFBD"/>
                </a:solidFill>
                <a:latin typeface="+mn-lt"/>
                <a:cs typeface="+mn-ea"/>
                <a:sym typeface="+mn-lt"/>
              </a:rPr>
              <a:t>胜任的资格与条件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DBA249A-3B4A-FBD0-EA15-C2BF8017632F}"/>
              </a:ext>
            </a:extLst>
          </p:cNvPr>
          <p:cNvGrpSpPr/>
          <p:nvPr/>
        </p:nvGrpSpPr>
        <p:grpSpPr>
          <a:xfrm>
            <a:off x="5128316" y="4885463"/>
            <a:ext cx="1935361" cy="1828869"/>
            <a:chOff x="7030681" y="3634441"/>
            <a:chExt cx="3204631" cy="3028299"/>
          </a:xfrm>
          <a:gradFill>
            <a:gsLst>
              <a:gs pos="47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46D73DAF-0F35-2123-D434-35579C54A795}"/>
                </a:ext>
              </a:extLst>
            </p:cNvPr>
            <p:cNvGrpSpPr/>
            <p:nvPr/>
          </p:nvGrpSpPr>
          <p:grpSpPr>
            <a:xfrm>
              <a:off x="7030681" y="3634441"/>
              <a:ext cx="1736324" cy="2437549"/>
              <a:chOff x="2809229" y="543578"/>
              <a:chExt cx="2484598" cy="3488017"/>
            </a:xfrm>
            <a:grpFill/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EFF054CB-0929-0A53-720A-4CA68101366B}"/>
                  </a:ext>
                </a:extLst>
              </p:cNvPr>
              <p:cNvSpPr/>
              <p:nvPr/>
            </p:nvSpPr>
            <p:spPr>
              <a:xfrm>
                <a:off x="2910113" y="543578"/>
                <a:ext cx="1167964" cy="1369730"/>
              </a:xfrm>
              <a:custGeom>
                <a:avLst/>
                <a:gdLst>
                  <a:gd name="connsiteX0" fmla="*/ 775103 w 1167964"/>
                  <a:gd name="connsiteY0" fmla="*/ 0 h 1369730"/>
                  <a:gd name="connsiteX1" fmla="*/ 838818 w 1167964"/>
                  <a:gd name="connsiteY1" fmla="*/ 21240 h 1369730"/>
                  <a:gd name="connsiteX2" fmla="*/ 1067079 w 1167964"/>
                  <a:gd name="connsiteY2" fmla="*/ 270739 h 1369730"/>
                  <a:gd name="connsiteX3" fmla="*/ 955576 w 1167964"/>
                  <a:gd name="connsiteY3" fmla="*/ 504364 h 1369730"/>
                  <a:gd name="connsiteX4" fmla="*/ 785722 w 1167964"/>
                  <a:gd name="connsiteY4" fmla="*/ 674218 h 1369730"/>
                  <a:gd name="connsiteX5" fmla="*/ 796341 w 1167964"/>
                  <a:gd name="connsiteY5" fmla="*/ 679530 h 1369730"/>
                  <a:gd name="connsiteX6" fmla="*/ 1019293 w 1167964"/>
                  <a:gd name="connsiteY6" fmla="*/ 605248 h 1369730"/>
                  <a:gd name="connsiteX7" fmla="*/ 849436 w 1167964"/>
                  <a:gd name="connsiteY7" fmla="*/ 679530 h 1369730"/>
                  <a:gd name="connsiteX8" fmla="*/ 860057 w 1167964"/>
                  <a:gd name="connsiteY8" fmla="*/ 684839 h 1369730"/>
                  <a:gd name="connsiteX9" fmla="*/ 1035221 w 1167964"/>
                  <a:gd name="connsiteY9" fmla="*/ 621176 h 1369730"/>
                  <a:gd name="connsiteX10" fmla="*/ 764482 w 1167964"/>
                  <a:gd name="connsiteY10" fmla="*/ 743244 h 1369730"/>
                  <a:gd name="connsiteX11" fmla="*/ 775103 w 1167964"/>
                  <a:gd name="connsiteY11" fmla="*/ 748554 h 1369730"/>
                  <a:gd name="connsiteX12" fmla="*/ 1109556 w 1167964"/>
                  <a:gd name="connsiteY12" fmla="*/ 610558 h 1369730"/>
                  <a:gd name="connsiteX13" fmla="*/ 1141415 w 1167964"/>
                  <a:gd name="connsiteY13" fmla="*/ 615867 h 1369730"/>
                  <a:gd name="connsiteX14" fmla="*/ 1120177 w 1167964"/>
                  <a:gd name="connsiteY14" fmla="*/ 615867 h 1369730"/>
                  <a:gd name="connsiteX15" fmla="*/ 1114866 w 1167964"/>
                  <a:gd name="connsiteY15" fmla="*/ 637104 h 1369730"/>
                  <a:gd name="connsiteX16" fmla="*/ 1157345 w 1167964"/>
                  <a:gd name="connsiteY16" fmla="*/ 626486 h 1369730"/>
                  <a:gd name="connsiteX17" fmla="*/ 1160663 w 1167964"/>
                  <a:gd name="connsiteY17" fmla="*/ 629141 h 1369730"/>
                  <a:gd name="connsiteX18" fmla="*/ 1163049 w 1167964"/>
                  <a:gd name="connsiteY18" fmla="*/ 630008 h 1369730"/>
                  <a:gd name="connsiteX19" fmla="*/ 1158008 w 1167964"/>
                  <a:gd name="connsiteY19" fmla="*/ 635751 h 1369730"/>
                  <a:gd name="connsiteX20" fmla="*/ 1152034 w 1167964"/>
                  <a:gd name="connsiteY20" fmla="*/ 647672 h 1369730"/>
                  <a:gd name="connsiteX21" fmla="*/ 1167964 w 1167964"/>
                  <a:gd name="connsiteY21" fmla="*/ 668909 h 1369730"/>
                  <a:gd name="connsiteX22" fmla="*/ 966197 w 1167964"/>
                  <a:gd name="connsiteY22" fmla="*/ 950320 h 1369730"/>
                  <a:gd name="connsiteX23" fmla="*/ 737935 w 1167964"/>
                  <a:gd name="connsiteY23" fmla="*/ 1274157 h 1369730"/>
                  <a:gd name="connsiteX24" fmla="*/ 642360 w 1167964"/>
                  <a:gd name="connsiteY24" fmla="*/ 1369730 h 1369730"/>
                  <a:gd name="connsiteX25" fmla="*/ 658291 w 1167964"/>
                  <a:gd name="connsiteY25" fmla="*/ 1311325 h 1369730"/>
                  <a:gd name="connsiteX26" fmla="*/ 631742 w 1167964"/>
                  <a:gd name="connsiteY26" fmla="*/ 1343183 h 1369730"/>
                  <a:gd name="connsiteX27" fmla="*/ 637051 w 1167964"/>
                  <a:gd name="connsiteY27" fmla="*/ 1311325 h 1369730"/>
                  <a:gd name="connsiteX28" fmla="*/ 626432 w 1167964"/>
                  <a:gd name="connsiteY28" fmla="*/ 1300706 h 1369730"/>
                  <a:gd name="connsiteX29" fmla="*/ 615814 w 1167964"/>
                  <a:gd name="connsiteY29" fmla="*/ 1321943 h 1369730"/>
                  <a:gd name="connsiteX30" fmla="*/ 605193 w 1167964"/>
                  <a:gd name="connsiteY30" fmla="*/ 1284776 h 1369730"/>
                  <a:gd name="connsiteX31" fmla="*/ 626432 w 1167964"/>
                  <a:gd name="connsiteY31" fmla="*/ 1199822 h 1369730"/>
                  <a:gd name="connsiteX32" fmla="*/ 599883 w 1167964"/>
                  <a:gd name="connsiteY32" fmla="*/ 1236989 h 1369730"/>
                  <a:gd name="connsiteX33" fmla="*/ 568025 w 1167964"/>
                  <a:gd name="connsiteY33" fmla="*/ 1274157 h 1369730"/>
                  <a:gd name="connsiteX34" fmla="*/ 562716 w 1167964"/>
                  <a:gd name="connsiteY34" fmla="*/ 1258227 h 1369730"/>
                  <a:gd name="connsiteX35" fmla="*/ 573337 w 1167964"/>
                  <a:gd name="connsiteY35" fmla="*/ 1215750 h 1369730"/>
                  <a:gd name="connsiteX36" fmla="*/ 583955 w 1167964"/>
                  <a:gd name="connsiteY36" fmla="*/ 1173273 h 1369730"/>
                  <a:gd name="connsiteX37" fmla="*/ 562716 w 1167964"/>
                  <a:gd name="connsiteY37" fmla="*/ 1189203 h 1369730"/>
                  <a:gd name="connsiteX38" fmla="*/ 844127 w 1167964"/>
                  <a:gd name="connsiteY38" fmla="*/ 828198 h 1369730"/>
                  <a:gd name="connsiteX39" fmla="*/ 844127 w 1167964"/>
                  <a:gd name="connsiteY39" fmla="*/ 812270 h 1369730"/>
                  <a:gd name="connsiteX40" fmla="*/ 552097 w 1167964"/>
                  <a:gd name="connsiteY40" fmla="*/ 982179 h 1369730"/>
                  <a:gd name="connsiteX41" fmla="*/ 159236 w 1167964"/>
                  <a:gd name="connsiteY41" fmla="*/ 1189203 h 1369730"/>
                  <a:gd name="connsiteX42" fmla="*/ 132687 w 1167964"/>
                  <a:gd name="connsiteY42" fmla="*/ 1167963 h 1369730"/>
                  <a:gd name="connsiteX43" fmla="*/ 143306 w 1167964"/>
                  <a:gd name="connsiteY43" fmla="*/ 1157345 h 1369730"/>
                  <a:gd name="connsiteX44" fmla="*/ 127378 w 1167964"/>
                  <a:gd name="connsiteY44" fmla="*/ 1152035 h 1369730"/>
                  <a:gd name="connsiteX45" fmla="*/ 95520 w 1167964"/>
                  <a:gd name="connsiteY45" fmla="*/ 1162654 h 1369730"/>
                  <a:gd name="connsiteX46" fmla="*/ 74282 w 1167964"/>
                  <a:gd name="connsiteY46" fmla="*/ 1146726 h 1369730"/>
                  <a:gd name="connsiteX47" fmla="*/ 84901 w 1167964"/>
                  <a:gd name="connsiteY47" fmla="*/ 1130796 h 1369730"/>
                  <a:gd name="connsiteX48" fmla="*/ 63661 w 1167964"/>
                  <a:gd name="connsiteY48" fmla="*/ 1104249 h 1369730"/>
                  <a:gd name="connsiteX49" fmla="*/ 15929 w 1167964"/>
                  <a:gd name="connsiteY49" fmla="*/ 1109558 h 1369730"/>
                  <a:gd name="connsiteX50" fmla="*/ 10619 w 1167964"/>
                  <a:gd name="connsiteY50" fmla="*/ 1098937 h 1369730"/>
                  <a:gd name="connsiteX51" fmla="*/ 58406 w 1167964"/>
                  <a:gd name="connsiteY51" fmla="*/ 1061823 h 1369730"/>
                  <a:gd name="connsiteX52" fmla="*/ 10619 w 1167964"/>
                  <a:gd name="connsiteY52" fmla="*/ 1045895 h 1369730"/>
                  <a:gd name="connsiteX53" fmla="*/ 0 w 1167964"/>
                  <a:gd name="connsiteY53" fmla="*/ 1040586 h 1369730"/>
                  <a:gd name="connsiteX54" fmla="*/ 37166 w 1167964"/>
                  <a:gd name="connsiteY54" fmla="*/ 998109 h 1369730"/>
                  <a:gd name="connsiteX55" fmla="*/ 100829 w 1167964"/>
                  <a:gd name="connsiteY55" fmla="*/ 966251 h 1369730"/>
                  <a:gd name="connsiteX56" fmla="*/ 658291 w 1167964"/>
                  <a:gd name="connsiteY56" fmla="*/ 716698 h 1369730"/>
                  <a:gd name="connsiteX57" fmla="*/ 806959 w 1167964"/>
                  <a:gd name="connsiteY57" fmla="*/ 610558 h 1369730"/>
                  <a:gd name="connsiteX58" fmla="*/ 801650 w 1167964"/>
                  <a:gd name="connsiteY58" fmla="*/ 605248 h 1369730"/>
                  <a:gd name="connsiteX59" fmla="*/ 732626 w 1167964"/>
                  <a:gd name="connsiteY59" fmla="*/ 658290 h 1369730"/>
                  <a:gd name="connsiteX60" fmla="*/ 801650 w 1167964"/>
                  <a:gd name="connsiteY60" fmla="*/ 562769 h 1369730"/>
                  <a:gd name="connsiteX61" fmla="*/ 775103 w 1167964"/>
                  <a:gd name="connsiteY61" fmla="*/ 589318 h 1369730"/>
                  <a:gd name="connsiteX62" fmla="*/ 822889 w 1167964"/>
                  <a:gd name="connsiteY62" fmla="*/ 456577 h 1369730"/>
                  <a:gd name="connsiteX63" fmla="*/ 743245 w 1167964"/>
                  <a:gd name="connsiteY63" fmla="*/ 568080 h 1369730"/>
                  <a:gd name="connsiteX64" fmla="*/ 785722 w 1167964"/>
                  <a:gd name="connsiteY64" fmla="*/ 435338 h 1369730"/>
                  <a:gd name="connsiteX65" fmla="*/ 769792 w 1167964"/>
                  <a:gd name="connsiteY65" fmla="*/ 430028 h 1369730"/>
                  <a:gd name="connsiteX66" fmla="*/ 626432 w 1167964"/>
                  <a:gd name="connsiteY66" fmla="*/ 159290 h 1369730"/>
                  <a:gd name="connsiteX67" fmla="*/ 626432 w 1167964"/>
                  <a:gd name="connsiteY67" fmla="*/ 132741 h 1369730"/>
                  <a:gd name="connsiteX68" fmla="*/ 684837 w 1167964"/>
                  <a:gd name="connsiteY68" fmla="*/ 169908 h 1369730"/>
                  <a:gd name="connsiteX69" fmla="*/ 695458 w 1167964"/>
                  <a:gd name="connsiteY69" fmla="*/ 148671 h 1369730"/>
                  <a:gd name="connsiteX70" fmla="*/ 615814 w 1167964"/>
                  <a:gd name="connsiteY70" fmla="*/ 79645 h 1369730"/>
                  <a:gd name="connsiteX71" fmla="*/ 621123 w 1167964"/>
                  <a:gd name="connsiteY71" fmla="*/ 58405 h 1369730"/>
                  <a:gd name="connsiteX72" fmla="*/ 647670 w 1167964"/>
                  <a:gd name="connsiteY72" fmla="*/ 69026 h 1369730"/>
                  <a:gd name="connsiteX73" fmla="*/ 684837 w 1167964"/>
                  <a:gd name="connsiteY73" fmla="*/ 69026 h 1369730"/>
                  <a:gd name="connsiteX74" fmla="*/ 764482 w 1167964"/>
                  <a:gd name="connsiteY74" fmla="*/ 111503 h 1369730"/>
                  <a:gd name="connsiteX75" fmla="*/ 663600 w 1167964"/>
                  <a:gd name="connsiteY75" fmla="*/ 31858 h 1369730"/>
                  <a:gd name="connsiteX76" fmla="*/ 663600 w 1167964"/>
                  <a:gd name="connsiteY76" fmla="*/ 15928 h 1369730"/>
                  <a:gd name="connsiteX77" fmla="*/ 711386 w 1167964"/>
                  <a:gd name="connsiteY77" fmla="*/ 15928 h 1369730"/>
                  <a:gd name="connsiteX78" fmla="*/ 775103 w 1167964"/>
                  <a:gd name="connsiteY78" fmla="*/ 0 h 1369730"/>
                  <a:gd name="connsiteX79" fmla="*/ 817580 w 1167964"/>
                  <a:gd name="connsiteY79" fmla="*/ 445956 h 1369730"/>
                  <a:gd name="connsiteX80" fmla="*/ 812271 w 1167964"/>
                  <a:gd name="connsiteY80" fmla="*/ 461887 h 1369730"/>
                  <a:gd name="connsiteX81" fmla="*/ 817580 w 1167964"/>
                  <a:gd name="connsiteY81" fmla="*/ 445956 h 1369730"/>
                  <a:gd name="connsiteX82" fmla="*/ 923720 w 1167964"/>
                  <a:gd name="connsiteY82" fmla="*/ 775103 h 1369730"/>
                  <a:gd name="connsiteX83" fmla="*/ 753863 w 1167964"/>
                  <a:gd name="connsiteY83" fmla="*/ 955632 h 1369730"/>
                  <a:gd name="connsiteX84" fmla="*/ 923720 w 1167964"/>
                  <a:gd name="connsiteY84" fmla="*/ 775103 h 1369730"/>
                  <a:gd name="connsiteX85" fmla="*/ 1088319 w 1167964"/>
                  <a:gd name="connsiteY85" fmla="*/ 695458 h 1369730"/>
                  <a:gd name="connsiteX86" fmla="*/ 1029912 w 1167964"/>
                  <a:gd name="connsiteY86" fmla="*/ 759175 h 1369730"/>
                  <a:gd name="connsiteX87" fmla="*/ 1088319 w 1167964"/>
                  <a:gd name="connsiteY87" fmla="*/ 695458 h 1369730"/>
                  <a:gd name="connsiteX88" fmla="*/ 1125487 w 1167964"/>
                  <a:gd name="connsiteY88" fmla="*/ 695458 h 1369730"/>
                  <a:gd name="connsiteX89" fmla="*/ 1114866 w 1167964"/>
                  <a:gd name="connsiteY89" fmla="*/ 711386 h 1369730"/>
                  <a:gd name="connsiteX90" fmla="*/ 1125487 w 1167964"/>
                  <a:gd name="connsiteY90" fmla="*/ 695458 h 1369730"/>
                  <a:gd name="connsiteX91" fmla="*/ 1040533 w 1167964"/>
                  <a:gd name="connsiteY91" fmla="*/ 716698 h 1369730"/>
                  <a:gd name="connsiteX92" fmla="*/ 923720 w 1167964"/>
                  <a:gd name="connsiteY92" fmla="*/ 833510 h 1369730"/>
                  <a:gd name="connsiteX93" fmla="*/ 1040533 w 1167964"/>
                  <a:gd name="connsiteY93" fmla="*/ 716698 h 1369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167964" h="1369730">
                    <a:moveTo>
                      <a:pt x="775103" y="0"/>
                    </a:moveTo>
                    <a:cubicBezTo>
                      <a:pt x="785722" y="0"/>
                      <a:pt x="812271" y="15928"/>
                      <a:pt x="838818" y="21240"/>
                    </a:cubicBezTo>
                    <a:cubicBezTo>
                      <a:pt x="907844" y="47786"/>
                      <a:pt x="1067079" y="185838"/>
                      <a:pt x="1067079" y="270739"/>
                    </a:cubicBezTo>
                    <a:cubicBezTo>
                      <a:pt x="1067079" y="334456"/>
                      <a:pt x="998056" y="451268"/>
                      <a:pt x="955576" y="504364"/>
                    </a:cubicBezTo>
                    <a:cubicBezTo>
                      <a:pt x="907844" y="557460"/>
                      <a:pt x="844127" y="615867"/>
                      <a:pt x="785722" y="674218"/>
                    </a:cubicBezTo>
                    <a:cubicBezTo>
                      <a:pt x="785722" y="674218"/>
                      <a:pt x="780412" y="679530"/>
                      <a:pt x="796341" y="679530"/>
                    </a:cubicBezTo>
                    <a:cubicBezTo>
                      <a:pt x="806959" y="679530"/>
                      <a:pt x="944958" y="626486"/>
                      <a:pt x="1019293" y="605248"/>
                    </a:cubicBezTo>
                    <a:cubicBezTo>
                      <a:pt x="966197" y="626486"/>
                      <a:pt x="907844" y="652981"/>
                      <a:pt x="849436" y="679530"/>
                    </a:cubicBezTo>
                    <a:cubicBezTo>
                      <a:pt x="849436" y="679530"/>
                      <a:pt x="854748" y="684839"/>
                      <a:pt x="860057" y="684839"/>
                    </a:cubicBezTo>
                    <a:lnTo>
                      <a:pt x="1035221" y="621176"/>
                    </a:lnTo>
                    <a:lnTo>
                      <a:pt x="764482" y="743244"/>
                    </a:lnTo>
                    <a:cubicBezTo>
                      <a:pt x="764482" y="743244"/>
                      <a:pt x="769792" y="748554"/>
                      <a:pt x="775103" y="748554"/>
                    </a:cubicBezTo>
                    <a:lnTo>
                      <a:pt x="1109556" y="610558"/>
                    </a:lnTo>
                    <a:lnTo>
                      <a:pt x="1141415" y="615867"/>
                    </a:lnTo>
                    <a:lnTo>
                      <a:pt x="1120177" y="615867"/>
                    </a:lnTo>
                    <a:cubicBezTo>
                      <a:pt x="1120177" y="621176"/>
                      <a:pt x="1114866" y="626486"/>
                      <a:pt x="1114866" y="637104"/>
                    </a:cubicBezTo>
                    <a:cubicBezTo>
                      <a:pt x="1130796" y="631795"/>
                      <a:pt x="1146724" y="631795"/>
                      <a:pt x="1157345" y="626486"/>
                    </a:cubicBezTo>
                    <a:cubicBezTo>
                      <a:pt x="1157345" y="626486"/>
                      <a:pt x="1158672" y="627813"/>
                      <a:pt x="1160663" y="629141"/>
                    </a:cubicBezTo>
                    <a:lnTo>
                      <a:pt x="1163049" y="630008"/>
                    </a:lnTo>
                    <a:lnTo>
                      <a:pt x="1158008" y="635751"/>
                    </a:lnTo>
                    <a:cubicBezTo>
                      <a:pt x="1154689" y="641048"/>
                      <a:pt x="1152034" y="647672"/>
                      <a:pt x="1152034" y="647672"/>
                    </a:cubicBezTo>
                    <a:cubicBezTo>
                      <a:pt x="1152034" y="663600"/>
                      <a:pt x="1167964" y="652981"/>
                      <a:pt x="1167964" y="668909"/>
                    </a:cubicBezTo>
                    <a:cubicBezTo>
                      <a:pt x="1167964" y="711386"/>
                      <a:pt x="971507" y="934392"/>
                      <a:pt x="966197" y="950320"/>
                    </a:cubicBezTo>
                    <a:cubicBezTo>
                      <a:pt x="897225" y="1051205"/>
                      <a:pt x="817580" y="1167963"/>
                      <a:pt x="737935" y="1274157"/>
                    </a:cubicBezTo>
                    <a:cubicBezTo>
                      <a:pt x="706077" y="1316634"/>
                      <a:pt x="679528" y="1364420"/>
                      <a:pt x="642360" y="1369730"/>
                    </a:cubicBezTo>
                    <a:cubicBezTo>
                      <a:pt x="652981" y="1353802"/>
                      <a:pt x="658291" y="1332562"/>
                      <a:pt x="658291" y="1311325"/>
                    </a:cubicBezTo>
                    <a:cubicBezTo>
                      <a:pt x="647670" y="1316634"/>
                      <a:pt x="642360" y="1332562"/>
                      <a:pt x="631742" y="1343183"/>
                    </a:cubicBezTo>
                    <a:cubicBezTo>
                      <a:pt x="631742" y="1337872"/>
                      <a:pt x="637051" y="1327253"/>
                      <a:pt x="637051" y="1311325"/>
                    </a:cubicBezTo>
                    <a:lnTo>
                      <a:pt x="626432" y="1300706"/>
                    </a:lnTo>
                    <a:cubicBezTo>
                      <a:pt x="621123" y="1306015"/>
                      <a:pt x="615814" y="1316634"/>
                      <a:pt x="615814" y="1321943"/>
                    </a:cubicBezTo>
                    <a:cubicBezTo>
                      <a:pt x="610502" y="1311325"/>
                      <a:pt x="605193" y="1295394"/>
                      <a:pt x="605193" y="1284776"/>
                    </a:cubicBezTo>
                    <a:cubicBezTo>
                      <a:pt x="605193" y="1268848"/>
                      <a:pt x="621123" y="1231680"/>
                      <a:pt x="626432" y="1199822"/>
                    </a:cubicBezTo>
                    <a:cubicBezTo>
                      <a:pt x="615814" y="1210440"/>
                      <a:pt x="610502" y="1226371"/>
                      <a:pt x="599883" y="1236989"/>
                    </a:cubicBezTo>
                    <a:cubicBezTo>
                      <a:pt x="583955" y="1242299"/>
                      <a:pt x="568025" y="1268848"/>
                      <a:pt x="568025" y="1274157"/>
                    </a:cubicBezTo>
                    <a:lnTo>
                      <a:pt x="562716" y="1258227"/>
                    </a:lnTo>
                    <a:cubicBezTo>
                      <a:pt x="568025" y="1247608"/>
                      <a:pt x="562716" y="1226371"/>
                      <a:pt x="573337" y="1215750"/>
                    </a:cubicBezTo>
                    <a:cubicBezTo>
                      <a:pt x="578646" y="1205131"/>
                      <a:pt x="589265" y="1183894"/>
                      <a:pt x="583955" y="1173273"/>
                    </a:cubicBezTo>
                    <a:cubicBezTo>
                      <a:pt x="578646" y="1178582"/>
                      <a:pt x="568025" y="1183894"/>
                      <a:pt x="562716" y="1189203"/>
                    </a:cubicBezTo>
                    <a:cubicBezTo>
                      <a:pt x="615814" y="1072391"/>
                      <a:pt x="711386" y="945011"/>
                      <a:pt x="844127" y="828198"/>
                    </a:cubicBezTo>
                    <a:cubicBezTo>
                      <a:pt x="844127" y="828198"/>
                      <a:pt x="849436" y="822889"/>
                      <a:pt x="844127" y="812270"/>
                    </a:cubicBezTo>
                    <a:cubicBezTo>
                      <a:pt x="748554" y="865366"/>
                      <a:pt x="647670" y="929083"/>
                      <a:pt x="552097" y="982179"/>
                    </a:cubicBezTo>
                    <a:cubicBezTo>
                      <a:pt x="493692" y="1014037"/>
                      <a:pt x="254809" y="1189203"/>
                      <a:pt x="159236" y="1189203"/>
                    </a:cubicBezTo>
                    <a:cubicBezTo>
                      <a:pt x="137997" y="1189203"/>
                      <a:pt x="132687" y="1173273"/>
                      <a:pt x="132687" y="1167963"/>
                    </a:cubicBezTo>
                    <a:cubicBezTo>
                      <a:pt x="132687" y="1157345"/>
                      <a:pt x="137997" y="1162654"/>
                      <a:pt x="143306" y="1157345"/>
                    </a:cubicBezTo>
                    <a:cubicBezTo>
                      <a:pt x="137997" y="1152035"/>
                      <a:pt x="143306" y="1152035"/>
                      <a:pt x="127378" y="1152035"/>
                    </a:cubicBezTo>
                    <a:cubicBezTo>
                      <a:pt x="116759" y="1152035"/>
                      <a:pt x="106138" y="1162654"/>
                      <a:pt x="95520" y="1162654"/>
                    </a:cubicBezTo>
                    <a:cubicBezTo>
                      <a:pt x="79592" y="1162654"/>
                      <a:pt x="74282" y="1157345"/>
                      <a:pt x="74282" y="1146726"/>
                    </a:cubicBezTo>
                    <a:cubicBezTo>
                      <a:pt x="74282" y="1130796"/>
                      <a:pt x="84901" y="1141417"/>
                      <a:pt x="84901" y="1130796"/>
                    </a:cubicBezTo>
                    <a:cubicBezTo>
                      <a:pt x="84901" y="1114868"/>
                      <a:pt x="68973" y="1114868"/>
                      <a:pt x="63661" y="1104249"/>
                    </a:cubicBezTo>
                    <a:cubicBezTo>
                      <a:pt x="47787" y="1104249"/>
                      <a:pt x="31857" y="1109558"/>
                      <a:pt x="15929" y="1109558"/>
                    </a:cubicBezTo>
                    <a:cubicBezTo>
                      <a:pt x="15929" y="1109558"/>
                      <a:pt x="10619" y="1109558"/>
                      <a:pt x="10619" y="1098937"/>
                    </a:cubicBezTo>
                    <a:cubicBezTo>
                      <a:pt x="10619" y="1083009"/>
                      <a:pt x="42478" y="1077700"/>
                      <a:pt x="58406" y="1061823"/>
                    </a:cubicBezTo>
                    <a:cubicBezTo>
                      <a:pt x="42478" y="1051205"/>
                      <a:pt x="31857" y="1045895"/>
                      <a:pt x="10619" y="1045895"/>
                    </a:cubicBezTo>
                    <a:cubicBezTo>
                      <a:pt x="10619" y="1045895"/>
                      <a:pt x="5310" y="1045895"/>
                      <a:pt x="0" y="1040586"/>
                    </a:cubicBezTo>
                    <a:cubicBezTo>
                      <a:pt x="15929" y="1014037"/>
                      <a:pt x="37166" y="1024656"/>
                      <a:pt x="37166" y="998109"/>
                    </a:cubicBezTo>
                    <a:cubicBezTo>
                      <a:pt x="37166" y="987488"/>
                      <a:pt x="79592" y="976869"/>
                      <a:pt x="100829" y="966251"/>
                    </a:cubicBezTo>
                    <a:cubicBezTo>
                      <a:pt x="281358" y="870676"/>
                      <a:pt x="472506" y="791031"/>
                      <a:pt x="658291" y="716698"/>
                    </a:cubicBezTo>
                    <a:cubicBezTo>
                      <a:pt x="700768" y="695458"/>
                      <a:pt x="775103" y="674218"/>
                      <a:pt x="806959" y="610558"/>
                    </a:cubicBezTo>
                    <a:lnTo>
                      <a:pt x="801650" y="605248"/>
                    </a:lnTo>
                    <a:cubicBezTo>
                      <a:pt x="780412" y="621176"/>
                      <a:pt x="753863" y="642362"/>
                      <a:pt x="732626" y="658290"/>
                    </a:cubicBezTo>
                    <a:cubicBezTo>
                      <a:pt x="759173" y="626486"/>
                      <a:pt x="796341" y="594627"/>
                      <a:pt x="801650" y="562769"/>
                    </a:cubicBezTo>
                    <a:lnTo>
                      <a:pt x="775103" y="589318"/>
                    </a:lnTo>
                    <a:cubicBezTo>
                      <a:pt x="796341" y="541532"/>
                      <a:pt x="822889" y="504364"/>
                      <a:pt x="822889" y="456577"/>
                    </a:cubicBezTo>
                    <a:cubicBezTo>
                      <a:pt x="791031" y="493745"/>
                      <a:pt x="769792" y="530913"/>
                      <a:pt x="743245" y="568080"/>
                    </a:cubicBezTo>
                    <a:cubicBezTo>
                      <a:pt x="753863" y="541532"/>
                      <a:pt x="785722" y="467196"/>
                      <a:pt x="785722" y="435338"/>
                    </a:cubicBezTo>
                    <a:cubicBezTo>
                      <a:pt x="785722" y="424719"/>
                      <a:pt x="775103" y="430028"/>
                      <a:pt x="769792" y="430028"/>
                    </a:cubicBezTo>
                    <a:cubicBezTo>
                      <a:pt x="801650" y="339765"/>
                      <a:pt x="722005" y="238881"/>
                      <a:pt x="626432" y="159290"/>
                    </a:cubicBezTo>
                    <a:lnTo>
                      <a:pt x="626432" y="132741"/>
                    </a:lnTo>
                    <a:cubicBezTo>
                      <a:pt x="652981" y="143361"/>
                      <a:pt x="668909" y="159290"/>
                      <a:pt x="684837" y="169908"/>
                    </a:cubicBezTo>
                    <a:cubicBezTo>
                      <a:pt x="690147" y="164599"/>
                      <a:pt x="695458" y="164599"/>
                      <a:pt x="695458" y="148671"/>
                    </a:cubicBezTo>
                    <a:cubicBezTo>
                      <a:pt x="695458" y="138050"/>
                      <a:pt x="642360" y="95573"/>
                      <a:pt x="615814" y="79645"/>
                    </a:cubicBezTo>
                    <a:lnTo>
                      <a:pt x="621123" y="58405"/>
                    </a:lnTo>
                    <a:cubicBezTo>
                      <a:pt x="626432" y="63717"/>
                      <a:pt x="631742" y="69026"/>
                      <a:pt x="647670" y="69026"/>
                    </a:cubicBezTo>
                    <a:cubicBezTo>
                      <a:pt x="658291" y="74335"/>
                      <a:pt x="674219" y="63717"/>
                      <a:pt x="684837" y="69026"/>
                    </a:cubicBezTo>
                    <a:cubicBezTo>
                      <a:pt x="700768" y="74335"/>
                      <a:pt x="727315" y="111503"/>
                      <a:pt x="764482" y="111503"/>
                    </a:cubicBezTo>
                    <a:cubicBezTo>
                      <a:pt x="727315" y="74335"/>
                      <a:pt x="700768" y="47786"/>
                      <a:pt x="663600" y="31858"/>
                    </a:cubicBezTo>
                    <a:lnTo>
                      <a:pt x="663600" y="15928"/>
                    </a:lnTo>
                    <a:cubicBezTo>
                      <a:pt x="679528" y="15928"/>
                      <a:pt x="695458" y="21240"/>
                      <a:pt x="711386" y="15928"/>
                    </a:cubicBezTo>
                    <a:cubicBezTo>
                      <a:pt x="732626" y="15928"/>
                      <a:pt x="759173" y="0"/>
                      <a:pt x="775103" y="0"/>
                    </a:cubicBezTo>
                    <a:close/>
                    <a:moveTo>
                      <a:pt x="817580" y="445956"/>
                    </a:moveTo>
                    <a:cubicBezTo>
                      <a:pt x="812271" y="445956"/>
                      <a:pt x="812271" y="456577"/>
                      <a:pt x="812271" y="461887"/>
                    </a:cubicBezTo>
                    <a:cubicBezTo>
                      <a:pt x="812271" y="456577"/>
                      <a:pt x="817580" y="451268"/>
                      <a:pt x="817580" y="445956"/>
                    </a:cubicBezTo>
                    <a:close/>
                    <a:moveTo>
                      <a:pt x="923720" y="775103"/>
                    </a:moveTo>
                    <a:cubicBezTo>
                      <a:pt x="844127" y="817580"/>
                      <a:pt x="796341" y="891915"/>
                      <a:pt x="753863" y="955632"/>
                    </a:cubicBezTo>
                    <a:lnTo>
                      <a:pt x="923720" y="775103"/>
                    </a:lnTo>
                    <a:close/>
                    <a:moveTo>
                      <a:pt x="1088319" y="695458"/>
                    </a:moveTo>
                    <a:cubicBezTo>
                      <a:pt x="1067079" y="711386"/>
                      <a:pt x="1045842" y="737935"/>
                      <a:pt x="1029912" y="759175"/>
                    </a:cubicBezTo>
                    <a:cubicBezTo>
                      <a:pt x="1051151" y="737935"/>
                      <a:pt x="1072389" y="716698"/>
                      <a:pt x="1088319" y="695458"/>
                    </a:cubicBezTo>
                    <a:close/>
                    <a:moveTo>
                      <a:pt x="1125487" y="695458"/>
                    </a:moveTo>
                    <a:cubicBezTo>
                      <a:pt x="1120177" y="700767"/>
                      <a:pt x="1114866" y="706077"/>
                      <a:pt x="1114866" y="711386"/>
                    </a:cubicBezTo>
                    <a:cubicBezTo>
                      <a:pt x="1120177" y="706077"/>
                      <a:pt x="1125487" y="700767"/>
                      <a:pt x="1125487" y="695458"/>
                    </a:cubicBezTo>
                    <a:close/>
                    <a:moveTo>
                      <a:pt x="1040533" y="716698"/>
                    </a:moveTo>
                    <a:cubicBezTo>
                      <a:pt x="992744" y="727316"/>
                      <a:pt x="929029" y="806961"/>
                      <a:pt x="923720" y="833510"/>
                    </a:cubicBezTo>
                    <a:lnTo>
                      <a:pt x="1040533" y="716698"/>
                    </a:ln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C7D630F6-0409-AE32-615D-12E68337718A}"/>
                  </a:ext>
                </a:extLst>
              </p:cNvPr>
              <p:cNvSpPr/>
              <p:nvPr/>
            </p:nvSpPr>
            <p:spPr>
              <a:xfrm>
                <a:off x="2809229" y="1297444"/>
                <a:ext cx="1858166" cy="2734151"/>
              </a:xfrm>
              <a:custGeom>
                <a:avLst/>
                <a:gdLst>
                  <a:gd name="connsiteX0" fmla="*/ 1539587 w 1858166"/>
                  <a:gd name="connsiteY0" fmla="*/ 0 h 2734151"/>
                  <a:gd name="connsiteX1" fmla="*/ 1576754 w 1858166"/>
                  <a:gd name="connsiteY1" fmla="*/ 0 h 2734151"/>
                  <a:gd name="connsiteX2" fmla="*/ 1571445 w 1858166"/>
                  <a:gd name="connsiteY2" fmla="*/ 21238 h 2734151"/>
                  <a:gd name="connsiteX3" fmla="*/ 1582064 w 1858166"/>
                  <a:gd name="connsiteY3" fmla="*/ 26547 h 2734151"/>
                  <a:gd name="connsiteX4" fmla="*/ 1597992 w 1858166"/>
                  <a:gd name="connsiteY4" fmla="*/ 0 h 2734151"/>
                  <a:gd name="connsiteX5" fmla="*/ 1624541 w 1858166"/>
                  <a:gd name="connsiteY5" fmla="*/ 63715 h 2734151"/>
                  <a:gd name="connsiteX6" fmla="*/ 1247608 w 1858166"/>
                  <a:gd name="connsiteY6" fmla="*/ 435338 h 2734151"/>
                  <a:gd name="connsiteX7" fmla="*/ 1258229 w 1858166"/>
                  <a:gd name="connsiteY7" fmla="*/ 440647 h 2734151"/>
                  <a:gd name="connsiteX8" fmla="*/ 1444012 w 1858166"/>
                  <a:gd name="connsiteY8" fmla="*/ 355693 h 2734151"/>
                  <a:gd name="connsiteX9" fmla="*/ 1306015 w 1858166"/>
                  <a:gd name="connsiteY9" fmla="*/ 440647 h 2734151"/>
                  <a:gd name="connsiteX10" fmla="*/ 1316634 w 1858166"/>
                  <a:gd name="connsiteY10" fmla="*/ 445957 h 2734151"/>
                  <a:gd name="connsiteX11" fmla="*/ 1597992 w 1858166"/>
                  <a:gd name="connsiteY11" fmla="*/ 313216 h 2734151"/>
                  <a:gd name="connsiteX12" fmla="*/ 1550205 w 1858166"/>
                  <a:gd name="connsiteY12" fmla="*/ 355693 h 2734151"/>
                  <a:gd name="connsiteX13" fmla="*/ 1459942 w 1858166"/>
                  <a:gd name="connsiteY13" fmla="*/ 424717 h 2734151"/>
                  <a:gd name="connsiteX14" fmla="*/ 1503467 w 1858166"/>
                  <a:gd name="connsiteY14" fmla="*/ 402049 h 2734151"/>
                  <a:gd name="connsiteX15" fmla="*/ 1467190 w 1858166"/>
                  <a:gd name="connsiteY15" fmla="*/ 424386 h 2734151"/>
                  <a:gd name="connsiteX16" fmla="*/ 1157345 w 1858166"/>
                  <a:gd name="connsiteY16" fmla="*/ 642414 h 2734151"/>
                  <a:gd name="connsiteX17" fmla="*/ 1240763 w 1858166"/>
                  <a:gd name="connsiteY17" fmla="*/ 585291 h 2734151"/>
                  <a:gd name="connsiteX18" fmla="*/ 1240482 w 1858166"/>
                  <a:gd name="connsiteY18" fmla="*/ 585492 h 2734151"/>
                  <a:gd name="connsiteX19" fmla="*/ 886606 w 1858166"/>
                  <a:gd name="connsiteY19" fmla="*/ 1061824 h 2734151"/>
                  <a:gd name="connsiteX20" fmla="*/ 902534 w 1858166"/>
                  <a:gd name="connsiteY20" fmla="*/ 1035275 h 2734151"/>
                  <a:gd name="connsiteX21" fmla="*/ 1571445 w 1858166"/>
                  <a:gd name="connsiteY21" fmla="*/ 743244 h 2734151"/>
                  <a:gd name="connsiteX22" fmla="*/ 1672327 w 1858166"/>
                  <a:gd name="connsiteY22" fmla="*/ 764482 h 2734151"/>
                  <a:gd name="connsiteX23" fmla="*/ 1720114 w 1858166"/>
                  <a:gd name="connsiteY23" fmla="*/ 806959 h 2734151"/>
                  <a:gd name="connsiteX24" fmla="*/ 1783830 w 1858166"/>
                  <a:gd name="connsiteY24" fmla="*/ 833508 h 2734151"/>
                  <a:gd name="connsiteX25" fmla="*/ 1815688 w 1858166"/>
                  <a:gd name="connsiteY25" fmla="*/ 886604 h 2734151"/>
                  <a:gd name="connsiteX26" fmla="*/ 1858166 w 1858166"/>
                  <a:gd name="connsiteY26" fmla="*/ 955630 h 2734151"/>
                  <a:gd name="connsiteX27" fmla="*/ 1539587 w 1858166"/>
                  <a:gd name="connsiteY27" fmla="*/ 1428135 h 2734151"/>
                  <a:gd name="connsiteX28" fmla="*/ 1194512 w 1858166"/>
                  <a:gd name="connsiteY28" fmla="*/ 1677637 h 2734151"/>
                  <a:gd name="connsiteX29" fmla="*/ 1098940 w 1858166"/>
                  <a:gd name="connsiteY29" fmla="*/ 1815687 h 2734151"/>
                  <a:gd name="connsiteX30" fmla="*/ 966251 w 1858166"/>
                  <a:gd name="connsiteY30" fmla="*/ 2033330 h 2734151"/>
                  <a:gd name="connsiteX31" fmla="*/ 780412 w 1858166"/>
                  <a:gd name="connsiteY31" fmla="*/ 2346599 h 2734151"/>
                  <a:gd name="connsiteX32" fmla="*/ 658290 w 1858166"/>
                  <a:gd name="connsiteY32" fmla="*/ 2569552 h 2734151"/>
                  <a:gd name="connsiteX33" fmla="*/ 552150 w 1858166"/>
                  <a:gd name="connsiteY33" fmla="*/ 2702292 h 2734151"/>
                  <a:gd name="connsiteX34" fmla="*/ 536222 w 1858166"/>
                  <a:gd name="connsiteY34" fmla="*/ 2702292 h 2734151"/>
                  <a:gd name="connsiteX35" fmla="*/ 530913 w 1858166"/>
                  <a:gd name="connsiteY35" fmla="*/ 2665124 h 2734151"/>
                  <a:gd name="connsiteX36" fmla="*/ 451268 w 1858166"/>
                  <a:gd name="connsiteY36" fmla="*/ 2734151 h 2734151"/>
                  <a:gd name="connsiteX37" fmla="*/ 467196 w 1858166"/>
                  <a:gd name="connsiteY37" fmla="*/ 2712911 h 2734151"/>
                  <a:gd name="connsiteX38" fmla="*/ 451268 w 1858166"/>
                  <a:gd name="connsiteY38" fmla="*/ 2702292 h 2734151"/>
                  <a:gd name="connsiteX39" fmla="*/ 461887 w 1858166"/>
                  <a:gd name="connsiteY39" fmla="*/ 2665124 h 2734151"/>
                  <a:gd name="connsiteX40" fmla="*/ 430028 w 1858166"/>
                  <a:gd name="connsiteY40" fmla="*/ 2712911 h 2734151"/>
                  <a:gd name="connsiteX41" fmla="*/ 461887 w 1858166"/>
                  <a:gd name="connsiteY41" fmla="*/ 2627957 h 2734151"/>
                  <a:gd name="connsiteX42" fmla="*/ 435338 w 1858166"/>
                  <a:gd name="connsiteY42" fmla="*/ 2654506 h 2734151"/>
                  <a:gd name="connsiteX43" fmla="*/ 414100 w 1858166"/>
                  <a:gd name="connsiteY43" fmla="*/ 2654506 h 2734151"/>
                  <a:gd name="connsiteX44" fmla="*/ 408791 w 1858166"/>
                  <a:gd name="connsiteY44" fmla="*/ 2638578 h 2734151"/>
                  <a:gd name="connsiteX45" fmla="*/ 419410 w 1858166"/>
                  <a:gd name="connsiteY45" fmla="*/ 2606719 h 2734151"/>
                  <a:gd name="connsiteX46" fmla="*/ 398170 w 1858166"/>
                  <a:gd name="connsiteY46" fmla="*/ 2543003 h 2734151"/>
                  <a:gd name="connsiteX47" fmla="*/ 615813 w 1858166"/>
                  <a:gd name="connsiteY47" fmla="*/ 2155451 h 2734151"/>
                  <a:gd name="connsiteX48" fmla="*/ 753865 w 1858166"/>
                  <a:gd name="connsiteY48" fmla="*/ 1948429 h 2734151"/>
                  <a:gd name="connsiteX49" fmla="*/ 674221 w 1858166"/>
                  <a:gd name="connsiteY49" fmla="*/ 1985597 h 2734151"/>
                  <a:gd name="connsiteX50" fmla="*/ 652981 w 1858166"/>
                  <a:gd name="connsiteY50" fmla="*/ 2081116 h 2734151"/>
                  <a:gd name="connsiteX51" fmla="*/ 631741 w 1858166"/>
                  <a:gd name="connsiteY51" fmla="*/ 2081116 h 2734151"/>
                  <a:gd name="connsiteX52" fmla="*/ 631741 w 1858166"/>
                  <a:gd name="connsiteY52" fmla="*/ 2065188 h 2734151"/>
                  <a:gd name="connsiteX53" fmla="*/ 621123 w 1858166"/>
                  <a:gd name="connsiteY53" fmla="*/ 2054569 h 2734151"/>
                  <a:gd name="connsiteX54" fmla="*/ 605195 w 1858166"/>
                  <a:gd name="connsiteY54" fmla="*/ 2097046 h 2734151"/>
                  <a:gd name="connsiteX55" fmla="*/ 584009 w 1858166"/>
                  <a:gd name="connsiteY55" fmla="*/ 2112974 h 2734151"/>
                  <a:gd name="connsiteX56" fmla="*/ 562769 w 1858166"/>
                  <a:gd name="connsiteY56" fmla="*/ 2097046 h 2734151"/>
                  <a:gd name="connsiteX57" fmla="*/ 541532 w 1858166"/>
                  <a:gd name="connsiteY57" fmla="*/ 2097046 h 2734151"/>
                  <a:gd name="connsiteX58" fmla="*/ 525603 w 1858166"/>
                  <a:gd name="connsiteY58" fmla="*/ 2070497 h 2734151"/>
                  <a:gd name="connsiteX59" fmla="*/ 509673 w 1858166"/>
                  <a:gd name="connsiteY59" fmla="*/ 2097046 h 2734151"/>
                  <a:gd name="connsiteX60" fmla="*/ 530913 w 1858166"/>
                  <a:gd name="connsiteY60" fmla="*/ 2118284 h 2734151"/>
                  <a:gd name="connsiteX61" fmla="*/ 504364 w 1858166"/>
                  <a:gd name="connsiteY61" fmla="*/ 2139523 h 2734151"/>
                  <a:gd name="connsiteX62" fmla="*/ 472506 w 1858166"/>
                  <a:gd name="connsiteY62" fmla="*/ 2107665 h 2734151"/>
                  <a:gd name="connsiteX63" fmla="*/ 430028 w 1858166"/>
                  <a:gd name="connsiteY63" fmla="*/ 2097046 h 2734151"/>
                  <a:gd name="connsiteX64" fmla="*/ 398170 w 1858166"/>
                  <a:gd name="connsiteY64" fmla="*/ 1969667 h 2734151"/>
                  <a:gd name="connsiteX65" fmla="*/ 398170 w 1858166"/>
                  <a:gd name="connsiteY65" fmla="*/ 1815687 h 2734151"/>
                  <a:gd name="connsiteX66" fmla="*/ 419410 w 1858166"/>
                  <a:gd name="connsiteY66" fmla="*/ 1645778 h 2734151"/>
                  <a:gd name="connsiteX67" fmla="*/ 684839 w 1858166"/>
                  <a:gd name="connsiteY67" fmla="*/ 918462 h 2734151"/>
                  <a:gd name="connsiteX68" fmla="*/ 684839 w 1858166"/>
                  <a:gd name="connsiteY68" fmla="*/ 913153 h 2734151"/>
                  <a:gd name="connsiteX69" fmla="*/ 111503 w 1858166"/>
                  <a:gd name="connsiteY69" fmla="*/ 1231678 h 2734151"/>
                  <a:gd name="connsiteX70" fmla="*/ 69026 w 1858166"/>
                  <a:gd name="connsiteY70" fmla="*/ 1247608 h 2734151"/>
                  <a:gd name="connsiteX71" fmla="*/ 53096 w 1858166"/>
                  <a:gd name="connsiteY71" fmla="*/ 1247608 h 2734151"/>
                  <a:gd name="connsiteX72" fmla="*/ 95573 w 1858166"/>
                  <a:gd name="connsiteY72" fmla="*/ 1221059 h 2734151"/>
                  <a:gd name="connsiteX73" fmla="*/ 79645 w 1858166"/>
                  <a:gd name="connsiteY73" fmla="*/ 1215750 h 2734151"/>
                  <a:gd name="connsiteX74" fmla="*/ 90264 w 1858166"/>
                  <a:gd name="connsiteY74" fmla="*/ 1205131 h 2734151"/>
                  <a:gd name="connsiteX75" fmla="*/ 5309 w 1858166"/>
                  <a:gd name="connsiteY75" fmla="*/ 1226369 h 2734151"/>
                  <a:gd name="connsiteX76" fmla="*/ 53096 w 1858166"/>
                  <a:gd name="connsiteY76" fmla="*/ 1178582 h 2734151"/>
                  <a:gd name="connsiteX77" fmla="*/ 37168 w 1858166"/>
                  <a:gd name="connsiteY77" fmla="*/ 1173273 h 2734151"/>
                  <a:gd name="connsiteX78" fmla="*/ 0 w 1858166"/>
                  <a:gd name="connsiteY78" fmla="*/ 1183892 h 2734151"/>
                  <a:gd name="connsiteX79" fmla="*/ 31858 w 1858166"/>
                  <a:gd name="connsiteY79" fmla="*/ 1141468 h 2734151"/>
                  <a:gd name="connsiteX80" fmla="*/ 31858 w 1858166"/>
                  <a:gd name="connsiteY80" fmla="*/ 1125538 h 2734151"/>
                  <a:gd name="connsiteX81" fmla="*/ 966251 w 1858166"/>
                  <a:gd name="connsiteY81" fmla="*/ 541529 h 2734151"/>
                  <a:gd name="connsiteX82" fmla="*/ 1459942 w 1858166"/>
                  <a:gd name="connsiteY82" fmla="*/ 106192 h 2734151"/>
                  <a:gd name="connsiteX83" fmla="*/ 1481179 w 1858166"/>
                  <a:gd name="connsiteY83" fmla="*/ 69024 h 2734151"/>
                  <a:gd name="connsiteX84" fmla="*/ 1444012 w 1858166"/>
                  <a:gd name="connsiteY84" fmla="*/ 58405 h 2734151"/>
                  <a:gd name="connsiteX85" fmla="*/ 1502419 w 1858166"/>
                  <a:gd name="connsiteY85" fmla="*/ 42477 h 2734151"/>
                  <a:gd name="connsiteX86" fmla="*/ 1513038 w 1858166"/>
                  <a:gd name="connsiteY86" fmla="*/ 31856 h 2734151"/>
                  <a:gd name="connsiteX87" fmla="*/ 1486491 w 1858166"/>
                  <a:gd name="connsiteY87" fmla="*/ 26547 h 2734151"/>
                  <a:gd name="connsiteX88" fmla="*/ 1444012 w 1858166"/>
                  <a:gd name="connsiteY88" fmla="*/ 37166 h 2734151"/>
                  <a:gd name="connsiteX89" fmla="*/ 1539587 w 1858166"/>
                  <a:gd name="connsiteY89" fmla="*/ 0 h 2734151"/>
                  <a:gd name="connsiteX90" fmla="*/ 1515610 w 1858166"/>
                  <a:gd name="connsiteY90" fmla="*/ 16758 h 2734151"/>
                  <a:gd name="connsiteX91" fmla="*/ 1513038 w 1858166"/>
                  <a:gd name="connsiteY91" fmla="*/ 21238 h 2734151"/>
                  <a:gd name="connsiteX92" fmla="*/ 1528968 w 1858166"/>
                  <a:gd name="connsiteY92" fmla="*/ 31856 h 2734151"/>
                  <a:gd name="connsiteX93" fmla="*/ 1534277 w 1858166"/>
                  <a:gd name="connsiteY93" fmla="*/ 21238 h 2734151"/>
                  <a:gd name="connsiteX94" fmla="*/ 1515610 w 1858166"/>
                  <a:gd name="connsiteY94" fmla="*/ 16758 h 2734151"/>
                  <a:gd name="connsiteX95" fmla="*/ 1470561 w 1858166"/>
                  <a:gd name="connsiteY95" fmla="*/ 53096 h 2734151"/>
                  <a:gd name="connsiteX96" fmla="*/ 1491800 w 1858166"/>
                  <a:gd name="connsiteY96" fmla="*/ 63715 h 2734151"/>
                  <a:gd name="connsiteX97" fmla="*/ 1470561 w 1858166"/>
                  <a:gd name="connsiteY97" fmla="*/ 53096 h 2734151"/>
                  <a:gd name="connsiteX98" fmla="*/ 1603301 w 1858166"/>
                  <a:gd name="connsiteY98" fmla="*/ 69024 h 2734151"/>
                  <a:gd name="connsiteX99" fmla="*/ 1597992 w 1858166"/>
                  <a:gd name="connsiteY99" fmla="*/ 79645 h 2734151"/>
                  <a:gd name="connsiteX100" fmla="*/ 1603301 w 1858166"/>
                  <a:gd name="connsiteY100" fmla="*/ 69024 h 2734151"/>
                  <a:gd name="connsiteX101" fmla="*/ 1603301 w 1858166"/>
                  <a:gd name="connsiteY101" fmla="*/ 106192 h 2734151"/>
                  <a:gd name="connsiteX102" fmla="*/ 1528968 w 1858166"/>
                  <a:gd name="connsiteY102" fmla="*/ 191146 h 2734151"/>
                  <a:gd name="connsiteX103" fmla="*/ 1603301 w 1858166"/>
                  <a:gd name="connsiteY103" fmla="*/ 106192 h 2734151"/>
                  <a:gd name="connsiteX104" fmla="*/ 1486491 w 1858166"/>
                  <a:gd name="connsiteY104" fmla="*/ 228314 h 2734151"/>
                  <a:gd name="connsiteX105" fmla="*/ 1459942 w 1858166"/>
                  <a:gd name="connsiteY105" fmla="*/ 249553 h 2734151"/>
                  <a:gd name="connsiteX106" fmla="*/ 1486491 w 1858166"/>
                  <a:gd name="connsiteY106" fmla="*/ 228314 h 2734151"/>
                  <a:gd name="connsiteX107" fmla="*/ 1454633 w 1858166"/>
                  <a:gd name="connsiteY107" fmla="*/ 254863 h 2734151"/>
                  <a:gd name="connsiteX108" fmla="*/ 1167963 w 1858166"/>
                  <a:gd name="connsiteY108" fmla="*/ 477815 h 2734151"/>
                  <a:gd name="connsiteX109" fmla="*/ 1454633 w 1858166"/>
                  <a:gd name="connsiteY109" fmla="*/ 254863 h 2734151"/>
                  <a:gd name="connsiteX110" fmla="*/ 1364421 w 1858166"/>
                  <a:gd name="connsiteY110" fmla="*/ 297340 h 2734151"/>
                  <a:gd name="connsiteX111" fmla="*/ 1348492 w 1858166"/>
                  <a:gd name="connsiteY111" fmla="*/ 307958 h 2734151"/>
                  <a:gd name="connsiteX112" fmla="*/ 1364421 w 1858166"/>
                  <a:gd name="connsiteY112" fmla="*/ 297340 h 2734151"/>
                  <a:gd name="connsiteX113" fmla="*/ 1337874 w 1858166"/>
                  <a:gd name="connsiteY113" fmla="*/ 318526 h 2734151"/>
                  <a:gd name="connsiteX114" fmla="*/ 1316634 w 1858166"/>
                  <a:gd name="connsiteY114" fmla="*/ 334454 h 2734151"/>
                  <a:gd name="connsiteX115" fmla="*/ 1337874 w 1858166"/>
                  <a:gd name="connsiteY115" fmla="*/ 318526 h 2734151"/>
                  <a:gd name="connsiteX116" fmla="*/ 1306015 w 1858166"/>
                  <a:gd name="connsiteY116" fmla="*/ 345072 h 2734151"/>
                  <a:gd name="connsiteX117" fmla="*/ 1290085 w 1858166"/>
                  <a:gd name="connsiteY117" fmla="*/ 355693 h 2734151"/>
                  <a:gd name="connsiteX118" fmla="*/ 1306015 w 1858166"/>
                  <a:gd name="connsiteY118" fmla="*/ 345072 h 2734151"/>
                  <a:gd name="connsiteX119" fmla="*/ 1279466 w 1858166"/>
                  <a:gd name="connsiteY119" fmla="*/ 366312 h 2734151"/>
                  <a:gd name="connsiteX120" fmla="*/ 1258229 w 1858166"/>
                  <a:gd name="connsiteY120" fmla="*/ 382240 h 2734151"/>
                  <a:gd name="connsiteX121" fmla="*/ 1279466 w 1858166"/>
                  <a:gd name="connsiteY121" fmla="*/ 366312 h 2734151"/>
                  <a:gd name="connsiteX122" fmla="*/ 1252918 w 1858166"/>
                  <a:gd name="connsiteY122" fmla="*/ 387552 h 2734151"/>
                  <a:gd name="connsiteX123" fmla="*/ 1210440 w 1858166"/>
                  <a:gd name="connsiteY123" fmla="*/ 419408 h 2734151"/>
                  <a:gd name="connsiteX124" fmla="*/ 1252918 w 1858166"/>
                  <a:gd name="connsiteY124" fmla="*/ 387552 h 2734151"/>
                  <a:gd name="connsiteX125" fmla="*/ 1205131 w 1858166"/>
                  <a:gd name="connsiteY125" fmla="*/ 424717 h 2734151"/>
                  <a:gd name="connsiteX126" fmla="*/ 1061772 w 1858166"/>
                  <a:gd name="connsiteY126" fmla="*/ 530911 h 2734151"/>
                  <a:gd name="connsiteX127" fmla="*/ 1205131 w 1858166"/>
                  <a:gd name="connsiteY127" fmla="*/ 424717 h 2734151"/>
                  <a:gd name="connsiteX128" fmla="*/ 1146726 w 1858166"/>
                  <a:gd name="connsiteY128" fmla="*/ 647723 h 2734151"/>
                  <a:gd name="connsiteX129" fmla="*/ 1130796 w 1858166"/>
                  <a:gd name="connsiteY129" fmla="*/ 663651 h 2734151"/>
                  <a:gd name="connsiteX130" fmla="*/ 1146726 w 1858166"/>
                  <a:gd name="connsiteY130" fmla="*/ 647723 h 2734151"/>
                  <a:gd name="connsiteX131" fmla="*/ 1449323 w 1858166"/>
                  <a:gd name="connsiteY131" fmla="*/ 1088370 h 2734151"/>
                  <a:gd name="connsiteX132" fmla="*/ 854747 w 1858166"/>
                  <a:gd name="connsiteY132" fmla="*/ 1231678 h 2734151"/>
                  <a:gd name="connsiteX133" fmla="*/ 1173273 w 1858166"/>
                  <a:gd name="connsiteY133" fmla="*/ 1109610 h 2734151"/>
                  <a:gd name="connsiteX134" fmla="*/ 1162654 w 1858166"/>
                  <a:gd name="connsiteY134" fmla="*/ 1109610 h 2734151"/>
                  <a:gd name="connsiteX135" fmla="*/ 854747 w 1858166"/>
                  <a:gd name="connsiteY135" fmla="*/ 1210441 h 2734151"/>
                  <a:gd name="connsiteX136" fmla="*/ 860057 w 1858166"/>
                  <a:gd name="connsiteY136" fmla="*/ 1189201 h 2734151"/>
                  <a:gd name="connsiteX137" fmla="*/ 822889 w 1858166"/>
                  <a:gd name="connsiteY137" fmla="*/ 1221059 h 2734151"/>
                  <a:gd name="connsiteX138" fmla="*/ 722007 w 1858166"/>
                  <a:gd name="connsiteY138" fmla="*/ 1619229 h 2734151"/>
                  <a:gd name="connsiteX139" fmla="*/ 711386 w 1858166"/>
                  <a:gd name="connsiteY139" fmla="*/ 1714804 h 2734151"/>
                  <a:gd name="connsiteX140" fmla="*/ 923773 w 1858166"/>
                  <a:gd name="connsiteY140" fmla="*/ 1555566 h 2734151"/>
                  <a:gd name="connsiteX141" fmla="*/ 1056460 w 1858166"/>
                  <a:gd name="connsiteY141" fmla="*/ 1497161 h 2734151"/>
                  <a:gd name="connsiteX142" fmla="*/ 1481179 w 1858166"/>
                  <a:gd name="connsiteY142" fmla="*/ 1088370 h 2734151"/>
                  <a:gd name="connsiteX143" fmla="*/ 1449323 w 1858166"/>
                  <a:gd name="connsiteY143" fmla="*/ 1088370 h 2734151"/>
                  <a:gd name="connsiteX144" fmla="*/ 844129 w 1858166"/>
                  <a:gd name="connsiteY144" fmla="*/ 1178582 h 2734151"/>
                  <a:gd name="connsiteX145" fmla="*/ 833510 w 1858166"/>
                  <a:gd name="connsiteY145" fmla="*/ 1194510 h 2734151"/>
                  <a:gd name="connsiteX146" fmla="*/ 844129 w 1858166"/>
                  <a:gd name="connsiteY146" fmla="*/ 1178582 h 2734151"/>
                  <a:gd name="connsiteX147" fmla="*/ 684839 w 1858166"/>
                  <a:gd name="connsiteY147" fmla="*/ 1948429 h 2734151"/>
                  <a:gd name="connsiteX148" fmla="*/ 679530 w 1858166"/>
                  <a:gd name="connsiteY148" fmla="*/ 1969667 h 2734151"/>
                  <a:gd name="connsiteX149" fmla="*/ 690149 w 1858166"/>
                  <a:gd name="connsiteY149" fmla="*/ 1959048 h 2734151"/>
                  <a:gd name="connsiteX150" fmla="*/ 684839 w 1858166"/>
                  <a:gd name="connsiteY150" fmla="*/ 1948429 h 2734151"/>
                  <a:gd name="connsiteX151" fmla="*/ 520292 w 1858166"/>
                  <a:gd name="connsiteY151" fmla="*/ 2049258 h 2734151"/>
                  <a:gd name="connsiteX152" fmla="*/ 514983 w 1858166"/>
                  <a:gd name="connsiteY152" fmla="*/ 2065188 h 2734151"/>
                  <a:gd name="connsiteX153" fmla="*/ 520292 w 1858166"/>
                  <a:gd name="connsiteY153" fmla="*/ 2049258 h 2734151"/>
                  <a:gd name="connsiteX154" fmla="*/ 440647 w 1858166"/>
                  <a:gd name="connsiteY154" fmla="*/ 2065188 h 2734151"/>
                  <a:gd name="connsiteX155" fmla="*/ 461887 w 1858166"/>
                  <a:gd name="connsiteY155" fmla="*/ 2097046 h 2734151"/>
                  <a:gd name="connsiteX156" fmla="*/ 472506 w 1858166"/>
                  <a:gd name="connsiteY156" fmla="*/ 2091735 h 2734151"/>
                  <a:gd name="connsiteX157" fmla="*/ 440647 w 1858166"/>
                  <a:gd name="connsiteY157" fmla="*/ 2065188 h 2734151"/>
                  <a:gd name="connsiteX158" fmla="*/ 557460 w 1858166"/>
                  <a:gd name="connsiteY158" fmla="*/ 2564242 h 2734151"/>
                  <a:gd name="connsiteX159" fmla="*/ 530913 w 1858166"/>
                  <a:gd name="connsiteY159" fmla="*/ 2617338 h 2734151"/>
                  <a:gd name="connsiteX160" fmla="*/ 557460 w 1858166"/>
                  <a:gd name="connsiteY160" fmla="*/ 2564242 h 2734151"/>
                  <a:gd name="connsiteX161" fmla="*/ 541532 w 1858166"/>
                  <a:gd name="connsiteY161" fmla="*/ 2627957 h 2734151"/>
                  <a:gd name="connsiteX162" fmla="*/ 536222 w 1858166"/>
                  <a:gd name="connsiteY162" fmla="*/ 2649196 h 2734151"/>
                  <a:gd name="connsiteX163" fmla="*/ 541532 w 1858166"/>
                  <a:gd name="connsiteY163" fmla="*/ 2627957 h 2734151"/>
                  <a:gd name="connsiteX164" fmla="*/ 1810379 w 1858166"/>
                  <a:gd name="connsiteY164" fmla="*/ 960939 h 2734151"/>
                  <a:gd name="connsiteX165" fmla="*/ 1799758 w 1858166"/>
                  <a:gd name="connsiteY165" fmla="*/ 987488 h 2734151"/>
                  <a:gd name="connsiteX166" fmla="*/ 1810379 w 1858166"/>
                  <a:gd name="connsiteY166" fmla="*/ 960939 h 2734151"/>
                  <a:gd name="connsiteX167" fmla="*/ 1481179 w 1858166"/>
                  <a:gd name="connsiteY167" fmla="*/ 1035275 h 2734151"/>
                  <a:gd name="connsiteX168" fmla="*/ 1327253 w 1858166"/>
                  <a:gd name="connsiteY168" fmla="*/ 1061824 h 2734151"/>
                  <a:gd name="connsiteX169" fmla="*/ 1497110 w 1858166"/>
                  <a:gd name="connsiteY169" fmla="*/ 1035275 h 2734151"/>
                  <a:gd name="connsiteX170" fmla="*/ 1481179 w 1858166"/>
                  <a:gd name="connsiteY170" fmla="*/ 1035275 h 2734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</a:cxnLst>
                <a:rect l="l" t="t" r="r" b="b"/>
                <a:pathLst>
                  <a:path w="1858166" h="2734151">
                    <a:moveTo>
                      <a:pt x="1539587" y="0"/>
                    </a:moveTo>
                    <a:lnTo>
                      <a:pt x="1576754" y="0"/>
                    </a:lnTo>
                    <a:cubicBezTo>
                      <a:pt x="1571445" y="5310"/>
                      <a:pt x="1571445" y="10619"/>
                      <a:pt x="1571445" y="21238"/>
                    </a:cubicBezTo>
                    <a:cubicBezTo>
                      <a:pt x="1571445" y="21238"/>
                      <a:pt x="1566136" y="26547"/>
                      <a:pt x="1582064" y="26547"/>
                    </a:cubicBezTo>
                    <a:cubicBezTo>
                      <a:pt x="1592682" y="26547"/>
                      <a:pt x="1597992" y="10619"/>
                      <a:pt x="1597992" y="0"/>
                    </a:cubicBezTo>
                    <a:cubicBezTo>
                      <a:pt x="1603301" y="21238"/>
                      <a:pt x="1624541" y="47787"/>
                      <a:pt x="1624541" y="63715"/>
                    </a:cubicBezTo>
                    <a:cubicBezTo>
                      <a:pt x="1624541" y="169908"/>
                      <a:pt x="1279466" y="403480"/>
                      <a:pt x="1247608" y="435338"/>
                    </a:cubicBezTo>
                    <a:cubicBezTo>
                      <a:pt x="1247608" y="435338"/>
                      <a:pt x="1252918" y="440647"/>
                      <a:pt x="1258229" y="440647"/>
                    </a:cubicBezTo>
                    <a:lnTo>
                      <a:pt x="1444012" y="355693"/>
                    </a:lnTo>
                    <a:cubicBezTo>
                      <a:pt x="1406898" y="387552"/>
                      <a:pt x="1359111" y="408789"/>
                      <a:pt x="1306015" y="440647"/>
                    </a:cubicBezTo>
                    <a:cubicBezTo>
                      <a:pt x="1306015" y="440647"/>
                      <a:pt x="1311325" y="445957"/>
                      <a:pt x="1316634" y="445957"/>
                    </a:cubicBezTo>
                    <a:lnTo>
                      <a:pt x="1597992" y="313216"/>
                    </a:lnTo>
                    <a:cubicBezTo>
                      <a:pt x="1587373" y="318526"/>
                      <a:pt x="1550205" y="334454"/>
                      <a:pt x="1550205" y="355693"/>
                    </a:cubicBezTo>
                    <a:cubicBezTo>
                      <a:pt x="1550205" y="366312"/>
                      <a:pt x="1465251" y="376931"/>
                      <a:pt x="1459942" y="424717"/>
                    </a:cubicBezTo>
                    <a:lnTo>
                      <a:pt x="1503467" y="402049"/>
                    </a:lnTo>
                    <a:lnTo>
                      <a:pt x="1467190" y="424386"/>
                    </a:lnTo>
                    <a:cubicBezTo>
                      <a:pt x="1344510" y="497061"/>
                      <a:pt x="1221061" y="566750"/>
                      <a:pt x="1157345" y="642414"/>
                    </a:cubicBezTo>
                    <a:lnTo>
                      <a:pt x="1240763" y="585291"/>
                    </a:lnTo>
                    <a:lnTo>
                      <a:pt x="1240482" y="585492"/>
                    </a:lnTo>
                    <a:cubicBezTo>
                      <a:pt x="1077723" y="714403"/>
                      <a:pt x="922446" y="910499"/>
                      <a:pt x="886606" y="1061824"/>
                    </a:cubicBezTo>
                    <a:cubicBezTo>
                      <a:pt x="891915" y="1056514"/>
                      <a:pt x="897225" y="1045893"/>
                      <a:pt x="902534" y="1035275"/>
                    </a:cubicBezTo>
                    <a:cubicBezTo>
                      <a:pt x="987488" y="875985"/>
                      <a:pt x="1401588" y="743244"/>
                      <a:pt x="1571445" y="743244"/>
                    </a:cubicBezTo>
                    <a:cubicBezTo>
                      <a:pt x="1582064" y="743244"/>
                      <a:pt x="1640469" y="748554"/>
                      <a:pt x="1672327" y="764482"/>
                    </a:cubicBezTo>
                    <a:cubicBezTo>
                      <a:pt x="1688257" y="775103"/>
                      <a:pt x="1698876" y="801650"/>
                      <a:pt x="1720114" y="806959"/>
                    </a:cubicBezTo>
                    <a:cubicBezTo>
                      <a:pt x="1736044" y="817580"/>
                      <a:pt x="1762591" y="817580"/>
                      <a:pt x="1783830" y="833508"/>
                    </a:cubicBezTo>
                    <a:cubicBezTo>
                      <a:pt x="1799758" y="844127"/>
                      <a:pt x="1805070" y="870676"/>
                      <a:pt x="1815688" y="886604"/>
                    </a:cubicBezTo>
                    <a:cubicBezTo>
                      <a:pt x="1831617" y="907843"/>
                      <a:pt x="1858166" y="934392"/>
                      <a:pt x="1858166" y="955630"/>
                    </a:cubicBezTo>
                    <a:cubicBezTo>
                      <a:pt x="1858166" y="1072442"/>
                      <a:pt x="1635159" y="1348490"/>
                      <a:pt x="1539587" y="1428135"/>
                    </a:cubicBezTo>
                    <a:cubicBezTo>
                      <a:pt x="1428137" y="1518401"/>
                      <a:pt x="1300706" y="1592683"/>
                      <a:pt x="1194512" y="1677637"/>
                    </a:cubicBezTo>
                    <a:cubicBezTo>
                      <a:pt x="1146726" y="1709495"/>
                      <a:pt x="1125486" y="1767900"/>
                      <a:pt x="1098940" y="1815687"/>
                    </a:cubicBezTo>
                    <a:cubicBezTo>
                      <a:pt x="1061772" y="1879403"/>
                      <a:pt x="1008728" y="1953739"/>
                      <a:pt x="966251" y="2033330"/>
                    </a:cubicBezTo>
                    <a:cubicBezTo>
                      <a:pt x="902534" y="2128902"/>
                      <a:pt x="838819" y="2235096"/>
                      <a:pt x="780412" y="2346599"/>
                    </a:cubicBezTo>
                    <a:cubicBezTo>
                      <a:pt x="737935" y="2415625"/>
                      <a:pt x="700767" y="2495216"/>
                      <a:pt x="658290" y="2569552"/>
                    </a:cubicBezTo>
                    <a:cubicBezTo>
                      <a:pt x="631741" y="2612029"/>
                      <a:pt x="589264" y="2654506"/>
                      <a:pt x="552150" y="2702292"/>
                    </a:cubicBezTo>
                    <a:lnTo>
                      <a:pt x="536222" y="2702292"/>
                    </a:lnTo>
                    <a:cubicBezTo>
                      <a:pt x="530913" y="2691673"/>
                      <a:pt x="536222" y="2675743"/>
                      <a:pt x="530913" y="2665124"/>
                    </a:cubicBezTo>
                    <a:cubicBezTo>
                      <a:pt x="504364" y="2691673"/>
                      <a:pt x="477815" y="2712911"/>
                      <a:pt x="451268" y="2734151"/>
                    </a:cubicBezTo>
                    <a:cubicBezTo>
                      <a:pt x="451268" y="2728841"/>
                      <a:pt x="461887" y="2718222"/>
                      <a:pt x="467196" y="2712911"/>
                    </a:cubicBezTo>
                    <a:cubicBezTo>
                      <a:pt x="461887" y="2707602"/>
                      <a:pt x="456577" y="2707602"/>
                      <a:pt x="451268" y="2702292"/>
                    </a:cubicBezTo>
                    <a:cubicBezTo>
                      <a:pt x="456577" y="2686364"/>
                      <a:pt x="467196" y="2681055"/>
                      <a:pt x="461887" y="2665124"/>
                    </a:cubicBezTo>
                    <a:lnTo>
                      <a:pt x="430028" y="2712911"/>
                    </a:lnTo>
                    <a:cubicBezTo>
                      <a:pt x="424719" y="2681055"/>
                      <a:pt x="456577" y="2659815"/>
                      <a:pt x="461887" y="2627957"/>
                    </a:cubicBezTo>
                    <a:cubicBezTo>
                      <a:pt x="451268" y="2638578"/>
                      <a:pt x="440647" y="2643887"/>
                      <a:pt x="435338" y="2654506"/>
                    </a:cubicBezTo>
                    <a:lnTo>
                      <a:pt x="414100" y="2654506"/>
                    </a:lnTo>
                    <a:cubicBezTo>
                      <a:pt x="408791" y="2649196"/>
                      <a:pt x="408791" y="2654506"/>
                      <a:pt x="408791" y="2638578"/>
                    </a:cubicBezTo>
                    <a:cubicBezTo>
                      <a:pt x="408791" y="2627957"/>
                      <a:pt x="419410" y="2622647"/>
                      <a:pt x="419410" y="2606719"/>
                    </a:cubicBezTo>
                    <a:cubicBezTo>
                      <a:pt x="419410" y="2596098"/>
                      <a:pt x="398170" y="2553621"/>
                      <a:pt x="398170" y="2543003"/>
                    </a:cubicBezTo>
                    <a:cubicBezTo>
                      <a:pt x="398170" y="2468667"/>
                      <a:pt x="599885" y="2171379"/>
                      <a:pt x="615813" y="2155451"/>
                    </a:cubicBezTo>
                    <a:cubicBezTo>
                      <a:pt x="652981" y="2097046"/>
                      <a:pt x="722007" y="2022711"/>
                      <a:pt x="753865" y="1948429"/>
                    </a:cubicBezTo>
                    <a:cubicBezTo>
                      <a:pt x="727316" y="1953739"/>
                      <a:pt x="700767" y="2001525"/>
                      <a:pt x="674221" y="1985597"/>
                    </a:cubicBezTo>
                    <a:cubicBezTo>
                      <a:pt x="668909" y="2017402"/>
                      <a:pt x="663600" y="2049258"/>
                      <a:pt x="652981" y="2081116"/>
                    </a:cubicBezTo>
                    <a:lnTo>
                      <a:pt x="631741" y="2081116"/>
                    </a:lnTo>
                    <a:lnTo>
                      <a:pt x="631741" y="2065188"/>
                    </a:lnTo>
                    <a:lnTo>
                      <a:pt x="621123" y="2054569"/>
                    </a:lnTo>
                    <a:cubicBezTo>
                      <a:pt x="589264" y="2081116"/>
                      <a:pt x="605195" y="2081116"/>
                      <a:pt x="605195" y="2097046"/>
                    </a:cubicBezTo>
                    <a:cubicBezTo>
                      <a:pt x="605195" y="2107665"/>
                      <a:pt x="594576" y="2112974"/>
                      <a:pt x="584009" y="2112974"/>
                    </a:cubicBezTo>
                    <a:cubicBezTo>
                      <a:pt x="568081" y="2112974"/>
                      <a:pt x="573390" y="2107665"/>
                      <a:pt x="562769" y="2097046"/>
                    </a:cubicBezTo>
                    <a:cubicBezTo>
                      <a:pt x="557460" y="2102356"/>
                      <a:pt x="546841" y="2102356"/>
                      <a:pt x="541532" y="2097046"/>
                    </a:cubicBezTo>
                    <a:cubicBezTo>
                      <a:pt x="536222" y="2091735"/>
                      <a:pt x="530913" y="2081116"/>
                      <a:pt x="525603" y="2070497"/>
                    </a:cubicBezTo>
                    <a:cubicBezTo>
                      <a:pt x="509673" y="2081116"/>
                      <a:pt x="509673" y="2086425"/>
                      <a:pt x="509673" y="2097046"/>
                    </a:cubicBezTo>
                    <a:cubicBezTo>
                      <a:pt x="509673" y="2102356"/>
                      <a:pt x="504364" y="2112974"/>
                      <a:pt x="530913" y="2118284"/>
                    </a:cubicBezTo>
                    <a:cubicBezTo>
                      <a:pt x="525603" y="2128902"/>
                      <a:pt x="520292" y="2139523"/>
                      <a:pt x="504364" y="2139523"/>
                    </a:cubicBezTo>
                    <a:cubicBezTo>
                      <a:pt x="493745" y="2139523"/>
                      <a:pt x="483124" y="2118284"/>
                      <a:pt x="472506" y="2107665"/>
                    </a:cubicBezTo>
                    <a:cubicBezTo>
                      <a:pt x="461887" y="2107665"/>
                      <a:pt x="440647" y="2107665"/>
                      <a:pt x="430028" y="2097046"/>
                    </a:cubicBezTo>
                    <a:cubicBezTo>
                      <a:pt x="414100" y="2086425"/>
                      <a:pt x="398170" y="1980285"/>
                      <a:pt x="398170" y="1969667"/>
                    </a:cubicBezTo>
                    <a:lnTo>
                      <a:pt x="398170" y="1815687"/>
                    </a:lnTo>
                    <a:cubicBezTo>
                      <a:pt x="403480" y="1762591"/>
                      <a:pt x="414100" y="1704183"/>
                      <a:pt x="419410" y="1645778"/>
                    </a:cubicBezTo>
                    <a:cubicBezTo>
                      <a:pt x="456577" y="1412207"/>
                      <a:pt x="536222" y="1157396"/>
                      <a:pt x="684839" y="918462"/>
                    </a:cubicBezTo>
                    <a:lnTo>
                      <a:pt x="684839" y="913153"/>
                    </a:lnTo>
                    <a:cubicBezTo>
                      <a:pt x="493745" y="1040584"/>
                      <a:pt x="297288" y="1173273"/>
                      <a:pt x="111503" y="1231678"/>
                    </a:cubicBezTo>
                    <a:cubicBezTo>
                      <a:pt x="100884" y="1231678"/>
                      <a:pt x="84954" y="1247608"/>
                      <a:pt x="69026" y="1247608"/>
                    </a:cubicBezTo>
                    <a:lnTo>
                      <a:pt x="53096" y="1247608"/>
                    </a:lnTo>
                    <a:cubicBezTo>
                      <a:pt x="63717" y="1231678"/>
                      <a:pt x="79645" y="1231678"/>
                      <a:pt x="95573" y="1221059"/>
                    </a:cubicBezTo>
                    <a:cubicBezTo>
                      <a:pt x="90264" y="1215750"/>
                      <a:pt x="84954" y="1215750"/>
                      <a:pt x="79645" y="1215750"/>
                    </a:cubicBezTo>
                    <a:lnTo>
                      <a:pt x="90264" y="1205131"/>
                    </a:lnTo>
                    <a:cubicBezTo>
                      <a:pt x="58405" y="1210441"/>
                      <a:pt x="37168" y="1221059"/>
                      <a:pt x="5309" y="1226369"/>
                    </a:cubicBezTo>
                    <a:cubicBezTo>
                      <a:pt x="15928" y="1215750"/>
                      <a:pt x="31858" y="1194510"/>
                      <a:pt x="53096" y="1178582"/>
                    </a:cubicBezTo>
                    <a:cubicBezTo>
                      <a:pt x="47787" y="1173273"/>
                      <a:pt x="53096" y="1173273"/>
                      <a:pt x="37168" y="1173273"/>
                    </a:cubicBezTo>
                    <a:cubicBezTo>
                      <a:pt x="26549" y="1173273"/>
                      <a:pt x="10619" y="1183892"/>
                      <a:pt x="0" y="1183892"/>
                    </a:cubicBezTo>
                    <a:cubicBezTo>
                      <a:pt x="10619" y="1173273"/>
                      <a:pt x="26549" y="1152087"/>
                      <a:pt x="31858" y="1141468"/>
                    </a:cubicBezTo>
                    <a:cubicBezTo>
                      <a:pt x="37168" y="1136159"/>
                      <a:pt x="31858" y="1130850"/>
                      <a:pt x="31858" y="1125538"/>
                    </a:cubicBezTo>
                    <a:cubicBezTo>
                      <a:pt x="334456" y="934392"/>
                      <a:pt x="652981" y="780412"/>
                      <a:pt x="966251" y="541529"/>
                    </a:cubicBezTo>
                    <a:cubicBezTo>
                      <a:pt x="1120177" y="424717"/>
                      <a:pt x="1306015" y="265481"/>
                      <a:pt x="1459942" y="106192"/>
                    </a:cubicBezTo>
                    <a:cubicBezTo>
                      <a:pt x="1470561" y="95573"/>
                      <a:pt x="1481179" y="79645"/>
                      <a:pt x="1481179" y="69024"/>
                    </a:cubicBezTo>
                    <a:cubicBezTo>
                      <a:pt x="1470561" y="58405"/>
                      <a:pt x="1465251" y="58405"/>
                      <a:pt x="1444012" y="58405"/>
                    </a:cubicBezTo>
                    <a:cubicBezTo>
                      <a:pt x="1459942" y="53096"/>
                      <a:pt x="1481179" y="42477"/>
                      <a:pt x="1502419" y="42477"/>
                    </a:cubicBezTo>
                    <a:cubicBezTo>
                      <a:pt x="1502419" y="37166"/>
                      <a:pt x="1507728" y="37166"/>
                      <a:pt x="1513038" y="31856"/>
                    </a:cubicBezTo>
                    <a:cubicBezTo>
                      <a:pt x="1507728" y="26547"/>
                      <a:pt x="1497110" y="26547"/>
                      <a:pt x="1486491" y="26547"/>
                    </a:cubicBezTo>
                    <a:cubicBezTo>
                      <a:pt x="1470561" y="26547"/>
                      <a:pt x="1459942" y="31856"/>
                      <a:pt x="1444012" y="37166"/>
                    </a:cubicBezTo>
                    <a:cubicBezTo>
                      <a:pt x="1475870" y="21238"/>
                      <a:pt x="1507728" y="10619"/>
                      <a:pt x="1539587" y="0"/>
                    </a:cubicBezTo>
                    <a:close/>
                    <a:moveTo>
                      <a:pt x="1515610" y="16758"/>
                    </a:moveTo>
                    <a:cubicBezTo>
                      <a:pt x="1514034" y="17256"/>
                      <a:pt x="1513038" y="18583"/>
                      <a:pt x="1513038" y="21238"/>
                    </a:cubicBezTo>
                    <a:cubicBezTo>
                      <a:pt x="1513038" y="37166"/>
                      <a:pt x="1523656" y="31856"/>
                      <a:pt x="1528968" y="31856"/>
                    </a:cubicBezTo>
                    <a:cubicBezTo>
                      <a:pt x="1534277" y="26547"/>
                      <a:pt x="1534277" y="21238"/>
                      <a:pt x="1534277" y="21238"/>
                    </a:cubicBezTo>
                    <a:cubicBezTo>
                      <a:pt x="1530295" y="21238"/>
                      <a:pt x="1520339" y="15265"/>
                      <a:pt x="1515610" y="16758"/>
                    </a:cubicBezTo>
                    <a:close/>
                    <a:moveTo>
                      <a:pt x="1470561" y="53096"/>
                    </a:moveTo>
                    <a:cubicBezTo>
                      <a:pt x="1475870" y="53096"/>
                      <a:pt x="1486491" y="63715"/>
                      <a:pt x="1491800" y="63715"/>
                    </a:cubicBezTo>
                    <a:lnTo>
                      <a:pt x="1470561" y="53096"/>
                    </a:lnTo>
                    <a:close/>
                    <a:moveTo>
                      <a:pt x="1603301" y="69024"/>
                    </a:moveTo>
                    <a:cubicBezTo>
                      <a:pt x="1597992" y="69024"/>
                      <a:pt x="1597992" y="74333"/>
                      <a:pt x="1597992" y="79645"/>
                    </a:cubicBezTo>
                    <a:cubicBezTo>
                      <a:pt x="1597992" y="74333"/>
                      <a:pt x="1603301" y="69024"/>
                      <a:pt x="1603301" y="69024"/>
                    </a:cubicBezTo>
                    <a:close/>
                    <a:moveTo>
                      <a:pt x="1603301" y="106192"/>
                    </a:moveTo>
                    <a:cubicBezTo>
                      <a:pt x="1582064" y="132741"/>
                      <a:pt x="1555515" y="164599"/>
                      <a:pt x="1528968" y="191146"/>
                    </a:cubicBezTo>
                    <a:cubicBezTo>
                      <a:pt x="1560824" y="164599"/>
                      <a:pt x="1587373" y="132741"/>
                      <a:pt x="1603301" y="106192"/>
                    </a:cubicBezTo>
                    <a:close/>
                    <a:moveTo>
                      <a:pt x="1486491" y="228314"/>
                    </a:moveTo>
                    <a:cubicBezTo>
                      <a:pt x="1475870" y="233623"/>
                      <a:pt x="1465251" y="244244"/>
                      <a:pt x="1459942" y="249553"/>
                    </a:cubicBezTo>
                    <a:cubicBezTo>
                      <a:pt x="1470561" y="244244"/>
                      <a:pt x="1481179" y="233623"/>
                      <a:pt x="1486491" y="228314"/>
                    </a:cubicBezTo>
                    <a:close/>
                    <a:moveTo>
                      <a:pt x="1454633" y="254863"/>
                    </a:moveTo>
                    <a:lnTo>
                      <a:pt x="1167963" y="477815"/>
                    </a:lnTo>
                    <a:cubicBezTo>
                      <a:pt x="1263538" y="419408"/>
                      <a:pt x="1359111" y="334454"/>
                      <a:pt x="1454633" y="254863"/>
                    </a:cubicBezTo>
                    <a:close/>
                    <a:moveTo>
                      <a:pt x="1364421" y="297340"/>
                    </a:moveTo>
                    <a:cubicBezTo>
                      <a:pt x="1359111" y="297340"/>
                      <a:pt x="1353802" y="302649"/>
                      <a:pt x="1348492" y="307958"/>
                    </a:cubicBezTo>
                    <a:cubicBezTo>
                      <a:pt x="1353802" y="307958"/>
                      <a:pt x="1359111" y="302649"/>
                      <a:pt x="1364421" y="297340"/>
                    </a:cubicBezTo>
                    <a:close/>
                    <a:moveTo>
                      <a:pt x="1337874" y="318526"/>
                    </a:moveTo>
                    <a:cubicBezTo>
                      <a:pt x="1332562" y="318526"/>
                      <a:pt x="1321944" y="329144"/>
                      <a:pt x="1316634" y="334454"/>
                    </a:cubicBezTo>
                    <a:cubicBezTo>
                      <a:pt x="1321944" y="334454"/>
                      <a:pt x="1332562" y="323835"/>
                      <a:pt x="1337874" y="318526"/>
                    </a:cubicBezTo>
                    <a:close/>
                    <a:moveTo>
                      <a:pt x="1306015" y="345072"/>
                    </a:moveTo>
                    <a:cubicBezTo>
                      <a:pt x="1300706" y="345072"/>
                      <a:pt x="1295395" y="350384"/>
                      <a:pt x="1290085" y="355693"/>
                    </a:cubicBezTo>
                    <a:cubicBezTo>
                      <a:pt x="1295395" y="355693"/>
                      <a:pt x="1300706" y="350384"/>
                      <a:pt x="1306015" y="345072"/>
                    </a:cubicBezTo>
                    <a:close/>
                    <a:moveTo>
                      <a:pt x="1279466" y="366312"/>
                    </a:moveTo>
                    <a:cubicBezTo>
                      <a:pt x="1274157" y="366312"/>
                      <a:pt x="1263538" y="376931"/>
                      <a:pt x="1258229" y="382240"/>
                    </a:cubicBezTo>
                    <a:cubicBezTo>
                      <a:pt x="1263538" y="382240"/>
                      <a:pt x="1274157" y="371621"/>
                      <a:pt x="1279466" y="366312"/>
                    </a:cubicBezTo>
                    <a:close/>
                    <a:moveTo>
                      <a:pt x="1252918" y="387552"/>
                    </a:moveTo>
                    <a:cubicBezTo>
                      <a:pt x="1236989" y="398170"/>
                      <a:pt x="1221061" y="408789"/>
                      <a:pt x="1210440" y="419408"/>
                    </a:cubicBezTo>
                    <a:cubicBezTo>
                      <a:pt x="1226371" y="408789"/>
                      <a:pt x="1242299" y="398170"/>
                      <a:pt x="1252918" y="387552"/>
                    </a:cubicBezTo>
                    <a:close/>
                    <a:moveTo>
                      <a:pt x="1205131" y="424717"/>
                    </a:moveTo>
                    <a:lnTo>
                      <a:pt x="1061772" y="530911"/>
                    </a:lnTo>
                    <a:cubicBezTo>
                      <a:pt x="1109558" y="499052"/>
                      <a:pt x="1157345" y="461885"/>
                      <a:pt x="1205131" y="424717"/>
                    </a:cubicBezTo>
                    <a:close/>
                    <a:moveTo>
                      <a:pt x="1146726" y="647723"/>
                    </a:moveTo>
                    <a:cubicBezTo>
                      <a:pt x="1141417" y="647723"/>
                      <a:pt x="1130796" y="658342"/>
                      <a:pt x="1130796" y="663651"/>
                    </a:cubicBezTo>
                    <a:lnTo>
                      <a:pt x="1146726" y="647723"/>
                    </a:lnTo>
                    <a:close/>
                    <a:moveTo>
                      <a:pt x="1449323" y="1088370"/>
                    </a:moveTo>
                    <a:lnTo>
                      <a:pt x="854747" y="1231678"/>
                    </a:lnTo>
                    <a:cubicBezTo>
                      <a:pt x="913155" y="1146778"/>
                      <a:pt x="1067081" y="1146778"/>
                      <a:pt x="1173273" y="1109610"/>
                    </a:cubicBezTo>
                    <a:lnTo>
                      <a:pt x="1162654" y="1109610"/>
                    </a:lnTo>
                    <a:cubicBezTo>
                      <a:pt x="1061772" y="1141468"/>
                      <a:pt x="945011" y="1141468"/>
                      <a:pt x="854747" y="1210441"/>
                    </a:cubicBezTo>
                    <a:cubicBezTo>
                      <a:pt x="854747" y="1199820"/>
                      <a:pt x="860057" y="1194510"/>
                      <a:pt x="860057" y="1189201"/>
                    </a:cubicBezTo>
                    <a:cubicBezTo>
                      <a:pt x="844129" y="1199820"/>
                      <a:pt x="828199" y="1210441"/>
                      <a:pt x="822889" y="1221059"/>
                    </a:cubicBezTo>
                    <a:cubicBezTo>
                      <a:pt x="775103" y="1348490"/>
                      <a:pt x="743244" y="1486543"/>
                      <a:pt x="722007" y="1619229"/>
                    </a:cubicBezTo>
                    <a:cubicBezTo>
                      <a:pt x="716698" y="1651088"/>
                      <a:pt x="711386" y="1682946"/>
                      <a:pt x="711386" y="1714804"/>
                    </a:cubicBezTo>
                    <a:cubicBezTo>
                      <a:pt x="769793" y="1656397"/>
                      <a:pt x="860057" y="1587373"/>
                      <a:pt x="923773" y="1555566"/>
                    </a:cubicBezTo>
                    <a:cubicBezTo>
                      <a:pt x="960941" y="1529020"/>
                      <a:pt x="1019295" y="1523710"/>
                      <a:pt x="1056460" y="1497161"/>
                    </a:cubicBezTo>
                    <a:cubicBezTo>
                      <a:pt x="1199822" y="1396277"/>
                      <a:pt x="1369730" y="1221059"/>
                      <a:pt x="1481179" y="1088370"/>
                    </a:cubicBezTo>
                    <a:lnTo>
                      <a:pt x="1449323" y="1088370"/>
                    </a:lnTo>
                    <a:close/>
                    <a:moveTo>
                      <a:pt x="844129" y="1178582"/>
                    </a:moveTo>
                    <a:cubicBezTo>
                      <a:pt x="838819" y="1178582"/>
                      <a:pt x="833510" y="1189201"/>
                      <a:pt x="833510" y="1194510"/>
                    </a:cubicBezTo>
                    <a:cubicBezTo>
                      <a:pt x="838819" y="1189201"/>
                      <a:pt x="838819" y="1183892"/>
                      <a:pt x="844129" y="1178582"/>
                    </a:cubicBezTo>
                    <a:close/>
                    <a:moveTo>
                      <a:pt x="684839" y="1948429"/>
                    </a:moveTo>
                    <a:cubicBezTo>
                      <a:pt x="679530" y="1953739"/>
                      <a:pt x="679530" y="1964357"/>
                      <a:pt x="679530" y="1969667"/>
                    </a:cubicBezTo>
                    <a:lnTo>
                      <a:pt x="690149" y="1959048"/>
                    </a:lnTo>
                    <a:cubicBezTo>
                      <a:pt x="690149" y="1953739"/>
                      <a:pt x="684839" y="1948429"/>
                      <a:pt x="684839" y="1948429"/>
                    </a:cubicBezTo>
                    <a:close/>
                    <a:moveTo>
                      <a:pt x="520292" y="2049258"/>
                    </a:moveTo>
                    <a:cubicBezTo>
                      <a:pt x="514983" y="2049258"/>
                      <a:pt x="514983" y="2059879"/>
                      <a:pt x="514983" y="2065188"/>
                    </a:cubicBezTo>
                    <a:cubicBezTo>
                      <a:pt x="520292" y="2059879"/>
                      <a:pt x="520292" y="2054569"/>
                      <a:pt x="520292" y="2049258"/>
                    </a:cubicBezTo>
                    <a:close/>
                    <a:moveTo>
                      <a:pt x="440647" y="2065188"/>
                    </a:moveTo>
                    <a:cubicBezTo>
                      <a:pt x="445959" y="2075807"/>
                      <a:pt x="445959" y="2097046"/>
                      <a:pt x="461887" y="2097046"/>
                    </a:cubicBezTo>
                    <a:cubicBezTo>
                      <a:pt x="472506" y="2097046"/>
                      <a:pt x="472506" y="2091735"/>
                      <a:pt x="472506" y="2091735"/>
                    </a:cubicBezTo>
                    <a:cubicBezTo>
                      <a:pt x="461887" y="2081116"/>
                      <a:pt x="451268" y="2070497"/>
                      <a:pt x="440647" y="2065188"/>
                    </a:cubicBezTo>
                    <a:close/>
                    <a:moveTo>
                      <a:pt x="557460" y="2564242"/>
                    </a:moveTo>
                    <a:cubicBezTo>
                      <a:pt x="552150" y="2580170"/>
                      <a:pt x="536222" y="2601410"/>
                      <a:pt x="530913" y="2617338"/>
                    </a:cubicBezTo>
                    <a:cubicBezTo>
                      <a:pt x="541532" y="2596098"/>
                      <a:pt x="557460" y="2585480"/>
                      <a:pt x="557460" y="2564242"/>
                    </a:cubicBezTo>
                    <a:close/>
                    <a:moveTo>
                      <a:pt x="541532" y="2627957"/>
                    </a:moveTo>
                    <a:cubicBezTo>
                      <a:pt x="536222" y="2627957"/>
                      <a:pt x="536222" y="2643887"/>
                      <a:pt x="536222" y="2649196"/>
                    </a:cubicBezTo>
                    <a:cubicBezTo>
                      <a:pt x="541532" y="2643887"/>
                      <a:pt x="541532" y="2633266"/>
                      <a:pt x="541532" y="2627957"/>
                    </a:cubicBezTo>
                    <a:close/>
                    <a:moveTo>
                      <a:pt x="1810379" y="960939"/>
                    </a:moveTo>
                    <a:cubicBezTo>
                      <a:pt x="1805070" y="971558"/>
                      <a:pt x="1799758" y="982179"/>
                      <a:pt x="1799758" y="987488"/>
                    </a:cubicBezTo>
                    <a:cubicBezTo>
                      <a:pt x="1805070" y="982179"/>
                      <a:pt x="1810379" y="971558"/>
                      <a:pt x="1810379" y="960939"/>
                    </a:cubicBezTo>
                    <a:close/>
                    <a:moveTo>
                      <a:pt x="1481179" y="1035275"/>
                    </a:moveTo>
                    <a:cubicBezTo>
                      <a:pt x="1428137" y="1040584"/>
                      <a:pt x="1375039" y="1051203"/>
                      <a:pt x="1327253" y="1061824"/>
                    </a:cubicBezTo>
                    <a:cubicBezTo>
                      <a:pt x="1385660" y="1051203"/>
                      <a:pt x="1444012" y="1040584"/>
                      <a:pt x="1497110" y="1035275"/>
                    </a:cubicBezTo>
                    <a:lnTo>
                      <a:pt x="1481179" y="1035275"/>
                    </a:ln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C1247237-D892-13C5-A7A3-36952EDBF740}"/>
                  </a:ext>
                </a:extLst>
              </p:cNvPr>
              <p:cNvSpPr/>
              <p:nvPr/>
            </p:nvSpPr>
            <p:spPr>
              <a:xfrm>
                <a:off x="4024980" y="2778676"/>
                <a:ext cx="1268847" cy="1076138"/>
              </a:xfrm>
              <a:custGeom>
                <a:avLst/>
                <a:gdLst>
                  <a:gd name="connsiteX0" fmla="*/ 414100 w 1268847"/>
                  <a:gd name="connsiteY0" fmla="*/ 0 h 1076138"/>
                  <a:gd name="connsiteX1" fmla="*/ 408791 w 1268847"/>
                  <a:gd name="connsiteY1" fmla="*/ 58405 h 1076138"/>
                  <a:gd name="connsiteX2" fmla="*/ 424719 w 1268847"/>
                  <a:gd name="connsiteY2" fmla="*/ 42477 h 1076138"/>
                  <a:gd name="connsiteX3" fmla="*/ 419409 w 1268847"/>
                  <a:gd name="connsiteY3" fmla="*/ 84954 h 1076138"/>
                  <a:gd name="connsiteX4" fmla="*/ 424719 w 1268847"/>
                  <a:gd name="connsiteY4" fmla="*/ 95573 h 1076138"/>
                  <a:gd name="connsiteX5" fmla="*/ 419409 w 1268847"/>
                  <a:gd name="connsiteY5" fmla="*/ 122068 h 1076138"/>
                  <a:gd name="connsiteX6" fmla="*/ 430030 w 1268847"/>
                  <a:gd name="connsiteY6" fmla="*/ 137996 h 1076138"/>
                  <a:gd name="connsiteX7" fmla="*/ 435340 w 1268847"/>
                  <a:gd name="connsiteY7" fmla="*/ 159236 h 1076138"/>
                  <a:gd name="connsiteX8" fmla="*/ 461886 w 1268847"/>
                  <a:gd name="connsiteY8" fmla="*/ 180473 h 1076138"/>
                  <a:gd name="connsiteX9" fmla="*/ 477817 w 1268847"/>
                  <a:gd name="connsiteY9" fmla="*/ 291976 h 1076138"/>
                  <a:gd name="connsiteX10" fmla="*/ 414100 w 1268847"/>
                  <a:gd name="connsiteY10" fmla="*/ 583955 h 1076138"/>
                  <a:gd name="connsiteX11" fmla="*/ 424719 w 1268847"/>
                  <a:gd name="connsiteY11" fmla="*/ 589264 h 1076138"/>
                  <a:gd name="connsiteX12" fmla="*/ 945013 w 1268847"/>
                  <a:gd name="connsiteY12" fmla="*/ 376931 h 1076138"/>
                  <a:gd name="connsiteX13" fmla="*/ 1014039 w 1268847"/>
                  <a:gd name="connsiteY13" fmla="*/ 398170 h 1076138"/>
                  <a:gd name="connsiteX14" fmla="*/ 1051206 w 1268847"/>
                  <a:gd name="connsiteY14" fmla="*/ 403480 h 1076138"/>
                  <a:gd name="connsiteX15" fmla="*/ 1072390 w 1268847"/>
                  <a:gd name="connsiteY15" fmla="*/ 424719 h 1076138"/>
                  <a:gd name="connsiteX16" fmla="*/ 1120179 w 1268847"/>
                  <a:gd name="connsiteY16" fmla="*/ 408789 h 1076138"/>
                  <a:gd name="connsiteX17" fmla="*/ 1157344 w 1268847"/>
                  <a:gd name="connsiteY17" fmla="*/ 414098 h 1076138"/>
                  <a:gd name="connsiteX18" fmla="*/ 1109558 w 1268847"/>
                  <a:gd name="connsiteY18" fmla="*/ 435338 h 1076138"/>
                  <a:gd name="connsiteX19" fmla="*/ 1120179 w 1268847"/>
                  <a:gd name="connsiteY19" fmla="*/ 440647 h 1076138"/>
                  <a:gd name="connsiteX20" fmla="*/ 1221061 w 1268847"/>
                  <a:gd name="connsiteY20" fmla="*/ 403480 h 1076138"/>
                  <a:gd name="connsiteX21" fmla="*/ 1226370 w 1268847"/>
                  <a:gd name="connsiteY21" fmla="*/ 414098 h 1076138"/>
                  <a:gd name="connsiteX22" fmla="*/ 1152035 w 1268847"/>
                  <a:gd name="connsiteY22" fmla="*/ 451266 h 1076138"/>
                  <a:gd name="connsiteX23" fmla="*/ 1178584 w 1268847"/>
                  <a:gd name="connsiteY23" fmla="*/ 461885 h 1076138"/>
                  <a:gd name="connsiteX24" fmla="*/ 1157344 w 1268847"/>
                  <a:gd name="connsiteY24" fmla="*/ 472506 h 1076138"/>
                  <a:gd name="connsiteX25" fmla="*/ 1167965 w 1268847"/>
                  <a:gd name="connsiteY25" fmla="*/ 477815 h 1076138"/>
                  <a:gd name="connsiteX26" fmla="*/ 1268847 w 1268847"/>
                  <a:gd name="connsiteY26" fmla="*/ 440647 h 1076138"/>
                  <a:gd name="connsiteX27" fmla="*/ 1215752 w 1268847"/>
                  <a:gd name="connsiteY27" fmla="*/ 477815 h 1076138"/>
                  <a:gd name="connsiteX28" fmla="*/ 1226370 w 1268847"/>
                  <a:gd name="connsiteY28" fmla="*/ 493743 h 1076138"/>
                  <a:gd name="connsiteX29" fmla="*/ 1258229 w 1268847"/>
                  <a:gd name="connsiteY29" fmla="*/ 477815 h 1076138"/>
                  <a:gd name="connsiteX30" fmla="*/ 1157344 w 1268847"/>
                  <a:gd name="connsiteY30" fmla="*/ 573336 h 1076138"/>
                  <a:gd name="connsiteX31" fmla="*/ 1173274 w 1268847"/>
                  <a:gd name="connsiteY31" fmla="*/ 578646 h 1076138"/>
                  <a:gd name="connsiteX32" fmla="*/ 1120179 w 1268847"/>
                  <a:gd name="connsiteY32" fmla="*/ 605192 h 1076138"/>
                  <a:gd name="connsiteX33" fmla="*/ 1136107 w 1268847"/>
                  <a:gd name="connsiteY33" fmla="*/ 605192 h 1076138"/>
                  <a:gd name="connsiteX34" fmla="*/ 1109558 w 1268847"/>
                  <a:gd name="connsiteY34" fmla="*/ 626432 h 1076138"/>
                  <a:gd name="connsiteX35" fmla="*/ 1120179 w 1268847"/>
                  <a:gd name="connsiteY35" fmla="*/ 631741 h 1076138"/>
                  <a:gd name="connsiteX36" fmla="*/ 1157344 w 1268847"/>
                  <a:gd name="connsiteY36" fmla="*/ 615813 h 1076138"/>
                  <a:gd name="connsiteX37" fmla="*/ 403481 w 1268847"/>
                  <a:gd name="connsiteY37" fmla="*/ 987434 h 1076138"/>
                  <a:gd name="connsiteX38" fmla="*/ 355695 w 1268847"/>
                  <a:gd name="connsiteY38" fmla="*/ 1024602 h 1076138"/>
                  <a:gd name="connsiteX39" fmla="*/ 254811 w 1268847"/>
                  <a:gd name="connsiteY39" fmla="*/ 1056460 h 1076138"/>
                  <a:gd name="connsiteX40" fmla="*/ 207078 w 1268847"/>
                  <a:gd name="connsiteY40" fmla="*/ 1067079 h 1076138"/>
                  <a:gd name="connsiteX41" fmla="*/ 217697 w 1268847"/>
                  <a:gd name="connsiteY41" fmla="*/ 1056460 h 1076138"/>
                  <a:gd name="connsiteX42" fmla="*/ 201768 w 1268847"/>
                  <a:gd name="connsiteY42" fmla="*/ 1045842 h 1076138"/>
                  <a:gd name="connsiteX43" fmla="*/ 194651 w 1268847"/>
                  <a:gd name="connsiteY43" fmla="*/ 1053404 h 1076138"/>
                  <a:gd name="connsiteX44" fmla="*/ 187829 w 1268847"/>
                  <a:gd name="connsiteY44" fmla="*/ 1041859 h 1076138"/>
                  <a:gd name="connsiteX45" fmla="*/ 175220 w 1268847"/>
                  <a:gd name="connsiteY45" fmla="*/ 1035221 h 1076138"/>
                  <a:gd name="connsiteX46" fmla="*/ 148671 w 1268847"/>
                  <a:gd name="connsiteY46" fmla="*/ 1053805 h 1076138"/>
                  <a:gd name="connsiteX47" fmla="*/ 131493 w 1268847"/>
                  <a:gd name="connsiteY47" fmla="*/ 1076138 h 1076138"/>
                  <a:gd name="connsiteX48" fmla="*/ 132742 w 1268847"/>
                  <a:gd name="connsiteY48" fmla="*/ 1061770 h 1076138"/>
                  <a:gd name="connsiteX49" fmla="*/ 122124 w 1268847"/>
                  <a:gd name="connsiteY49" fmla="*/ 1072388 h 1076138"/>
                  <a:gd name="connsiteX50" fmla="*/ 148671 w 1268847"/>
                  <a:gd name="connsiteY50" fmla="*/ 1024602 h 1076138"/>
                  <a:gd name="connsiteX51" fmla="*/ 127433 w 1268847"/>
                  <a:gd name="connsiteY51" fmla="*/ 1029911 h 1076138"/>
                  <a:gd name="connsiteX52" fmla="*/ 120135 w 1268847"/>
                  <a:gd name="connsiteY52" fmla="*/ 1032424 h 1076138"/>
                  <a:gd name="connsiteX53" fmla="*/ 122124 w 1268847"/>
                  <a:gd name="connsiteY53" fmla="*/ 1029911 h 1076138"/>
                  <a:gd name="connsiteX54" fmla="*/ 0 w 1268847"/>
                  <a:gd name="connsiteY54" fmla="*/ 891915 h 1076138"/>
                  <a:gd name="connsiteX55" fmla="*/ 26549 w 1268847"/>
                  <a:gd name="connsiteY55" fmla="*/ 822889 h 1076138"/>
                  <a:gd name="connsiteX56" fmla="*/ 37168 w 1268847"/>
                  <a:gd name="connsiteY56" fmla="*/ 844127 h 1076138"/>
                  <a:gd name="connsiteX57" fmla="*/ 42479 w 1268847"/>
                  <a:gd name="connsiteY57" fmla="*/ 833508 h 1076138"/>
                  <a:gd name="connsiteX58" fmla="*/ 26549 w 1268847"/>
                  <a:gd name="connsiteY58" fmla="*/ 775103 h 1076138"/>
                  <a:gd name="connsiteX59" fmla="*/ 47788 w 1268847"/>
                  <a:gd name="connsiteY59" fmla="*/ 663600 h 1076138"/>
                  <a:gd name="connsiteX60" fmla="*/ 249501 w 1268847"/>
                  <a:gd name="connsiteY60" fmla="*/ 143306 h 1076138"/>
                  <a:gd name="connsiteX61" fmla="*/ 281360 w 1268847"/>
                  <a:gd name="connsiteY61" fmla="*/ 122068 h 1076138"/>
                  <a:gd name="connsiteX62" fmla="*/ 291978 w 1268847"/>
                  <a:gd name="connsiteY62" fmla="*/ 127378 h 1076138"/>
                  <a:gd name="connsiteX63" fmla="*/ 291978 w 1268847"/>
                  <a:gd name="connsiteY63" fmla="*/ 137996 h 1076138"/>
                  <a:gd name="connsiteX64" fmla="*/ 265429 w 1268847"/>
                  <a:gd name="connsiteY64" fmla="*/ 185785 h 1076138"/>
                  <a:gd name="connsiteX65" fmla="*/ 270741 w 1268847"/>
                  <a:gd name="connsiteY65" fmla="*/ 207022 h 1076138"/>
                  <a:gd name="connsiteX66" fmla="*/ 366314 w 1268847"/>
                  <a:gd name="connsiteY66" fmla="*/ 31856 h 1076138"/>
                  <a:gd name="connsiteX67" fmla="*/ 376932 w 1268847"/>
                  <a:gd name="connsiteY67" fmla="*/ 47787 h 1076138"/>
                  <a:gd name="connsiteX68" fmla="*/ 376932 w 1268847"/>
                  <a:gd name="connsiteY68" fmla="*/ 69024 h 1076138"/>
                  <a:gd name="connsiteX69" fmla="*/ 414100 w 1268847"/>
                  <a:gd name="connsiteY69" fmla="*/ 0 h 1076138"/>
                  <a:gd name="connsiteX70" fmla="*/ 15930 w 1268847"/>
                  <a:gd name="connsiteY70" fmla="*/ 870676 h 1076138"/>
                  <a:gd name="connsiteX71" fmla="*/ 21239 w 1268847"/>
                  <a:gd name="connsiteY71" fmla="*/ 902534 h 1076138"/>
                  <a:gd name="connsiteX72" fmla="*/ 26549 w 1268847"/>
                  <a:gd name="connsiteY72" fmla="*/ 891915 h 1076138"/>
                  <a:gd name="connsiteX73" fmla="*/ 15930 w 1268847"/>
                  <a:gd name="connsiteY73" fmla="*/ 870676 h 1076138"/>
                  <a:gd name="connsiteX74" fmla="*/ 222952 w 1268847"/>
                  <a:gd name="connsiteY74" fmla="*/ 1035221 h 1076138"/>
                  <a:gd name="connsiteX75" fmla="*/ 217697 w 1268847"/>
                  <a:gd name="connsiteY75" fmla="*/ 1045842 h 1076138"/>
                  <a:gd name="connsiteX76" fmla="*/ 222952 w 1268847"/>
                  <a:gd name="connsiteY76" fmla="*/ 1035221 h 1076138"/>
                  <a:gd name="connsiteX77" fmla="*/ 238883 w 1268847"/>
                  <a:gd name="connsiteY77" fmla="*/ 1040532 h 1076138"/>
                  <a:gd name="connsiteX78" fmla="*/ 244192 w 1268847"/>
                  <a:gd name="connsiteY78" fmla="*/ 1040532 h 1076138"/>
                  <a:gd name="connsiteX79" fmla="*/ 238883 w 1268847"/>
                  <a:gd name="connsiteY79" fmla="*/ 1040532 h 1076138"/>
                  <a:gd name="connsiteX80" fmla="*/ 971562 w 1268847"/>
                  <a:gd name="connsiteY80" fmla="*/ 408789 h 1076138"/>
                  <a:gd name="connsiteX81" fmla="*/ 907845 w 1268847"/>
                  <a:gd name="connsiteY81" fmla="*/ 419408 h 1076138"/>
                  <a:gd name="connsiteX82" fmla="*/ 971562 w 1268847"/>
                  <a:gd name="connsiteY82" fmla="*/ 408789 h 1076138"/>
                  <a:gd name="connsiteX83" fmla="*/ 1162656 w 1268847"/>
                  <a:gd name="connsiteY83" fmla="*/ 562715 h 1076138"/>
                  <a:gd name="connsiteX84" fmla="*/ 1130797 w 1268847"/>
                  <a:gd name="connsiteY84" fmla="*/ 573336 h 1076138"/>
                  <a:gd name="connsiteX85" fmla="*/ 1162656 w 1268847"/>
                  <a:gd name="connsiteY85" fmla="*/ 562715 h 1076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1268847" h="1076138">
                    <a:moveTo>
                      <a:pt x="414100" y="0"/>
                    </a:moveTo>
                    <a:cubicBezTo>
                      <a:pt x="414100" y="10619"/>
                      <a:pt x="408791" y="26547"/>
                      <a:pt x="408791" y="58405"/>
                    </a:cubicBezTo>
                    <a:cubicBezTo>
                      <a:pt x="414100" y="53096"/>
                      <a:pt x="424719" y="47787"/>
                      <a:pt x="424719" y="42477"/>
                    </a:cubicBezTo>
                    <a:cubicBezTo>
                      <a:pt x="424719" y="58405"/>
                      <a:pt x="424719" y="74333"/>
                      <a:pt x="419409" y="84954"/>
                    </a:cubicBezTo>
                    <a:cubicBezTo>
                      <a:pt x="419409" y="90264"/>
                      <a:pt x="424719" y="100882"/>
                      <a:pt x="424719" y="95573"/>
                    </a:cubicBezTo>
                    <a:cubicBezTo>
                      <a:pt x="424719" y="106140"/>
                      <a:pt x="419409" y="111450"/>
                      <a:pt x="419409" y="122068"/>
                    </a:cubicBezTo>
                    <a:cubicBezTo>
                      <a:pt x="419409" y="137996"/>
                      <a:pt x="430030" y="143306"/>
                      <a:pt x="430030" y="137996"/>
                    </a:cubicBezTo>
                    <a:cubicBezTo>
                      <a:pt x="435340" y="143306"/>
                      <a:pt x="435340" y="153927"/>
                      <a:pt x="435340" y="159236"/>
                    </a:cubicBezTo>
                    <a:cubicBezTo>
                      <a:pt x="445958" y="169855"/>
                      <a:pt x="456577" y="169855"/>
                      <a:pt x="461886" y="180473"/>
                    </a:cubicBezTo>
                    <a:cubicBezTo>
                      <a:pt x="488435" y="207022"/>
                      <a:pt x="477817" y="254809"/>
                      <a:pt x="477817" y="291976"/>
                    </a:cubicBezTo>
                    <a:cubicBezTo>
                      <a:pt x="477817" y="392861"/>
                      <a:pt x="445958" y="456575"/>
                      <a:pt x="414100" y="583955"/>
                    </a:cubicBezTo>
                    <a:cubicBezTo>
                      <a:pt x="414100" y="583955"/>
                      <a:pt x="408791" y="589264"/>
                      <a:pt x="424719" y="589264"/>
                    </a:cubicBezTo>
                    <a:cubicBezTo>
                      <a:pt x="467196" y="589264"/>
                      <a:pt x="838819" y="376931"/>
                      <a:pt x="945013" y="376931"/>
                    </a:cubicBezTo>
                    <a:cubicBezTo>
                      <a:pt x="960941" y="376931"/>
                      <a:pt x="987490" y="392861"/>
                      <a:pt x="1014039" y="398170"/>
                    </a:cubicBezTo>
                    <a:cubicBezTo>
                      <a:pt x="1019348" y="403480"/>
                      <a:pt x="1040585" y="403480"/>
                      <a:pt x="1051206" y="403480"/>
                    </a:cubicBezTo>
                    <a:cubicBezTo>
                      <a:pt x="1056516" y="408789"/>
                      <a:pt x="1056516" y="424719"/>
                      <a:pt x="1072390" y="424719"/>
                    </a:cubicBezTo>
                    <a:cubicBezTo>
                      <a:pt x="1083011" y="424719"/>
                      <a:pt x="1104248" y="419408"/>
                      <a:pt x="1120179" y="408789"/>
                    </a:cubicBezTo>
                    <a:lnTo>
                      <a:pt x="1157344" y="414098"/>
                    </a:lnTo>
                    <a:cubicBezTo>
                      <a:pt x="1141416" y="419408"/>
                      <a:pt x="1125488" y="424719"/>
                      <a:pt x="1109558" y="435338"/>
                    </a:cubicBezTo>
                    <a:cubicBezTo>
                      <a:pt x="1109558" y="435338"/>
                      <a:pt x="1104248" y="440647"/>
                      <a:pt x="1120179" y="440647"/>
                    </a:cubicBezTo>
                    <a:cubicBezTo>
                      <a:pt x="1130797" y="440647"/>
                      <a:pt x="1189203" y="414098"/>
                      <a:pt x="1221061" y="403480"/>
                    </a:cubicBezTo>
                    <a:cubicBezTo>
                      <a:pt x="1221061" y="403480"/>
                      <a:pt x="1226370" y="408789"/>
                      <a:pt x="1226370" y="414098"/>
                    </a:cubicBezTo>
                    <a:cubicBezTo>
                      <a:pt x="1205133" y="419408"/>
                      <a:pt x="1178584" y="435338"/>
                      <a:pt x="1152035" y="451266"/>
                    </a:cubicBezTo>
                    <a:cubicBezTo>
                      <a:pt x="1157344" y="456575"/>
                      <a:pt x="1167965" y="456575"/>
                      <a:pt x="1178584" y="461885"/>
                    </a:cubicBezTo>
                    <a:cubicBezTo>
                      <a:pt x="1167965" y="461885"/>
                      <a:pt x="1162656" y="467196"/>
                      <a:pt x="1157344" y="472506"/>
                    </a:cubicBezTo>
                    <a:cubicBezTo>
                      <a:pt x="1162656" y="477815"/>
                      <a:pt x="1157344" y="477815"/>
                      <a:pt x="1167965" y="477815"/>
                    </a:cubicBezTo>
                    <a:cubicBezTo>
                      <a:pt x="1183893" y="477815"/>
                      <a:pt x="1231680" y="451266"/>
                      <a:pt x="1268847" y="440647"/>
                    </a:cubicBezTo>
                    <a:cubicBezTo>
                      <a:pt x="1252919" y="451266"/>
                      <a:pt x="1231680" y="461885"/>
                      <a:pt x="1215752" y="477815"/>
                    </a:cubicBezTo>
                    <a:cubicBezTo>
                      <a:pt x="1221061" y="483124"/>
                      <a:pt x="1221061" y="488434"/>
                      <a:pt x="1226370" y="493743"/>
                    </a:cubicBezTo>
                    <a:lnTo>
                      <a:pt x="1258229" y="477815"/>
                    </a:lnTo>
                    <a:cubicBezTo>
                      <a:pt x="1226370" y="509673"/>
                      <a:pt x="1189203" y="546787"/>
                      <a:pt x="1157344" y="573336"/>
                    </a:cubicBezTo>
                    <a:cubicBezTo>
                      <a:pt x="1162656" y="578646"/>
                      <a:pt x="1167965" y="578646"/>
                      <a:pt x="1173274" y="578646"/>
                    </a:cubicBezTo>
                    <a:cubicBezTo>
                      <a:pt x="1157344" y="583955"/>
                      <a:pt x="1136107" y="594574"/>
                      <a:pt x="1120179" y="605192"/>
                    </a:cubicBezTo>
                    <a:cubicBezTo>
                      <a:pt x="1125488" y="610502"/>
                      <a:pt x="1130797" y="610502"/>
                      <a:pt x="1136107" y="605192"/>
                    </a:cubicBezTo>
                    <a:cubicBezTo>
                      <a:pt x="1130797" y="610502"/>
                      <a:pt x="1120179" y="621123"/>
                      <a:pt x="1109558" y="626432"/>
                    </a:cubicBezTo>
                    <a:cubicBezTo>
                      <a:pt x="1109558" y="626432"/>
                      <a:pt x="1104248" y="631741"/>
                      <a:pt x="1120179" y="631741"/>
                    </a:cubicBezTo>
                    <a:cubicBezTo>
                      <a:pt x="1130797" y="631741"/>
                      <a:pt x="1146726" y="621123"/>
                      <a:pt x="1157344" y="615813"/>
                    </a:cubicBezTo>
                    <a:cubicBezTo>
                      <a:pt x="929082" y="806959"/>
                      <a:pt x="610557" y="939702"/>
                      <a:pt x="403481" y="987434"/>
                    </a:cubicBezTo>
                    <a:cubicBezTo>
                      <a:pt x="382242" y="987434"/>
                      <a:pt x="371623" y="1024602"/>
                      <a:pt x="355695" y="1024602"/>
                    </a:cubicBezTo>
                    <a:cubicBezTo>
                      <a:pt x="318527" y="1029911"/>
                      <a:pt x="276050" y="1024602"/>
                      <a:pt x="254811" y="1056460"/>
                    </a:cubicBezTo>
                    <a:cubicBezTo>
                      <a:pt x="244192" y="1061770"/>
                      <a:pt x="228262" y="1061770"/>
                      <a:pt x="207078" y="1067079"/>
                    </a:cubicBezTo>
                    <a:lnTo>
                      <a:pt x="217697" y="1056460"/>
                    </a:lnTo>
                    <a:cubicBezTo>
                      <a:pt x="212387" y="1051151"/>
                      <a:pt x="207078" y="1051151"/>
                      <a:pt x="201768" y="1045842"/>
                    </a:cubicBezTo>
                    <a:lnTo>
                      <a:pt x="194651" y="1053404"/>
                    </a:lnTo>
                    <a:lnTo>
                      <a:pt x="187829" y="1041859"/>
                    </a:lnTo>
                    <a:cubicBezTo>
                      <a:pt x="184511" y="1037876"/>
                      <a:pt x="180529" y="1035221"/>
                      <a:pt x="175220" y="1035221"/>
                    </a:cubicBezTo>
                    <a:cubicBezTo>
                      <a:pt x="167255" y="1035221"/>
                      <a:pt x="157963" y="1043186"/>
                      <a:pt x="148671" y="1053805"/>
                    </a:cubicBezTo>
                    <a:lnTo>
                      <a:pt x="131493" y="1076138"/>
                    </a:lnTo>
                    <a:lnTo>
                      <a:pt x="132742" y="1061770"/>
                    </a:lnTo>
                    <a:lnTo>
                      <a:pt x="122124" y="1072388"/>
                    </a:lnTo>
                    <a:cubicBezTo>
                      <a:pt x="127433" y="1045842"/>
                      <a:pt x="148671" y="1056460"/>
                      <a:pt x="148671" y="1024602"/>
                    </a:cubicBezTo>
                    <a:cubicBezTo>
                      <a:pt x="143361" y="1029911"/>
                      <a:pt x="138052" y="1029911"/>
                      <a:pt x="127433" y="1029911"/>
                    </a:cubicBezTo>
                    <a:lnTo>
                      <a:pt x="120135" y="1032424"/>
                    </a:lnTo>
                    <a:lnTo>
                      <a:pt x="122124" y="1029911"/>
                    </a:lnTo>
                    <a:cubicBezTo>
                      <a:pt x="69026" y="998053"/>
                      <a:pt x="0" y="945011"/>
                      <a:pt x="0" y="891915"/>
                    </a:cubicBezTo>
                    <a:cubicBezTo>
                      <a:pt x="0" y="881294"/>
                      <a:pt x="21239" y="844127"/>
                      <a:pt x="26549" y="822889"/>
                    </a:cubicBezTo>
                    <a:cubicBezTo>
                      <a:pt x="26549" y="828199"/>
                      <a:pt x="26549" y="838817"/>
                      <a:pt x="37168" y="844127"/>
                    </a:cubicBezTo>
                    <a:cubicBezTo>
                      <a:pt x="37168" y="844127"/>
                      <a:pt x="42479" y="844127"/>
                      <a:pt x="42479" y="833508"/>
                    </a:cubicBezTo>
                    <a:cubicBezTo>
                      <a:pt x="42479" y="817580"/>
                      <a:pt x="26549" y="791031"/>
                      <a:pt x="26549" y="775103"/>
                    </a:cubicBezTo>
                    <a:cubicBezTo>
                      <a:pt x="26549" y="764482"/>
                      <a:pt x="42479" y="700767"/>
                      <a:pt x="47788" y="663600"/>
                    </a:cubicBezTo>
                    <a:cubicBezTo>
                      <a:pt x="95575" y="472506"/>
                      <a:pt x="180529" y="286667"/>
                      <a:pt x="249501" y="143306"/>
                    </a:cubicBezTo>
                    <a:cubicBezTo>
                      <a:pt x="254811" y="127378"/>
                      <a:pt x="270741" y="127378"/>
                      <a:pt x="281360" y="122068"/>
                    </a:cubicBezTo>
                    <a:cubicBezTo>
                      <a:pt x="281360" y="122068"/>
                      <a:pt x="286669" y="127378"/>
                      <a:pt x="291978" y="127378"/>
                    </a:cubicBezTo>
                    <a:lnTo>
                      <a:pt x="291978" y="137996"/>
                    </a:lnTo>
                    <a:cubicBezTo>
                      <a:pt x="281360" y="153927"/>
                      <a:pt x="276050" y="169855"/>
                      <a:pt x="265429" y="185785"/>
                    </a:cubicBezTo>
                    <a:lnTo>
                      <a:pt x="270741" y="207022"/>
                    </a:lnTo>
                    <a:cubicBezTo>
                      <a:pt x="313218" y="148617"/>
                      <a:pt x="302597" y="90264"/>
                      <a:pt x="366314" y="31856"/>
                    </a:cubicBezTo>
                    <a:cubicBezTo>
                      <a:pt x="366314" y="31856"/>
                      <a:pt x="361004" y="58405"/>
                      <a:pt x="376932" y="47787"/>
                    </a:cubicBezTo>
                    <a:cubicBezTo>
                      <a:pt x="371623" y="53096"/>
                      <a:pt x="371623" y="63715"/>
                      <a:pt x="376932" y="69024"/>
                    </a:cubicBezTo>
                    <a:cubicBezTo>
                      <a:pt x="387551" y="47787"/>
                      <a:pt x="403481" y="21238"/>
                      <a:pt x="414100" y="0"/>
                    </a:cubicBezTo>
                    <a:close/>
                    <a:moveTo>
                      <a:pt x="15930" y="870676"/>
                    </a:moveTo>
                    <a:lnTo>
                      <a:pt x="21239" y="902534"/>
                    </a:lnTo>
                    <a:cubicBezTo>
                      <a:pt x="21239" y="897225"/>
                      <a:pt x="26549" y="891915"/>
                      <a:pt x="26549" y="891915"/>
                    </a:cubicBezTo>
                    <a:lnTo>
                      <a:pt x="15930" y="870676"/>
                    </a:lnTo>
                    <a:close/>
                    <a:moveTo>
                      <a:pt x="222952" y="1035221"/>
                    </a:moveTo>
                    <a:cubicBezTo>
                      <a:pt x="217697" y="1035221"/>
                      <a:pt x="217697" y="1040532"/>
                      <a:pt x="217697" y="1045842"/>
                    </a:cubicBezTo>
                    <a:cubicBezTo>
                      <a:pt x="222952" y="1045842"/>
                      <a:pt x="228262" y="1035221"/>
                      <a:pt x="222952" y="1035221"/>
                    </a:cubicBezTo>
                    <a:close/>
                    <a:moveTo>
                      <a:pt x="238883" y="1040532"/>
                    </a:moveTo>
                    <a:cubicBezTo>
                      <a:pt x="238883" y="1045842"/>
                      <a:pt x="244192" y="1045842"/>
                      <a:pt x="244192" y="1040532"/>
                    </a:cubicBezTo>
                    <a:lnTo>
                      <a:pt x="238883" y="1040532"/>
                    </a:lnTo>
                    <a:close/>
                    <a:moveTo>
                      <a:pt x="971562" y="408789"/>
                    </a:moveTo>
                    <a:cubicBezTo>
                      <a:pt x="945013" y="408789"/>
                      <a:pt x="923773" y="414098"/>
                      <a:pt x="907845" y="419408"/>
                    </a:cubicBezTo>
                    <a:cubicBezTo>
                      <a:pt x="929082" y="419408"/>
                      <a:pt x="950322" y="414098"/>
                      <a:pt x="971562" y="408789"/>
                    </a:cubicBezTo>
                    <a:close/>
                    <a:moveTo>
                      <a:pt x="1162656" y="562715"/>
                    </a:moveTo>
                    <a:cubicBezTo>
                      <a:pt x="1146726" y="568025"/>
                      <a:pt x="1130797" y="568025"/>
                      <a:pt x="1130797" y="573336"/>
                    </a:cubicBezTo>
                    <a:lnTo>
                      <a:pt x="1162656" y="562715"/>
                    </a:ln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D4583F9-D249-B9F9-EE62-510505D4CABD}"/>
                </a:ext>
              </a:extLst>
            </p:cNvPr>
            <p:cNvGrpSpPr/>
            <p:nvPr/>
          </p:nvGrpSpPr>
          <p:grpSpPr>
            <a:xfrm>
              <a:off x="8345728" y="4084697"/>
              <a:ext cx="792242" cy="2578043"/>
              <a:chOff x="8386599" y="4314386"/>
              <a:chExt cx="642158" cy="2089653"/>
            </a:xfrm>
            <a:grpFill/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76BAF520-21AC-156E-A138-5428459F08FC}"/>
                  </a:ext>
                </a:extLst>
              </p:cNvPr>
              <p:cNvSpPr/>
              <p:nvPr/>
            </p:nvSpPr>
            <p:spPr>
              <a:xfrm>
                <a:off x="8443370" y="4314386"/>
                <a:ext cx="581838" cy="390269"/>
              </a:xfrm>
              <a:custGeom>
                <a:avLst/>
                <a:gdLst>
                  <a:gd name="connsiteX0" fmla="*/ 751344 w 832583"/>
                  <a:gd name="connsiteY0" fmla="*/ 0 h 558457"/>
                  <a:gd name="connsiteX1" fmla="*/ 786885 w 832583"/>
                  <a:gd name="connsiteY1" fmla="*/ 5077 h 558457"/>
                  <a:gd name="connsiteX2" fmla="*/ 766577 w 832583"/>
                  <a:gd name="connsiteY2" fmla="*/ 15232 h 558457"/>
                  <a:gd name="connsiteX3" fmla="*/ 817349 w 832583"/>
                  <a:gd name="connsiteY3" fmla="*/ 30465 h 558457"/>
                  <a:gd name="connsiteX4" fmla="*/ 781808 w 832583"/>
                  <a:gd name="connsiteY4" fmla="*/ 60927 h 558457"/>
                  <a:gd name="connsiteX5" fmla="*/ 832583 w 832583"/>
                  <a:gd name="connsiteY5" fmla="*/ 60927 h 558457"/>
                  <a:gd name="connsiteX6" fmla="*/ 776731 w 832583"/>
                  <a:gd name="connsiteY6" fmla="*/ 101548 h 558457"/>
                  <a:gd name="connsiteX7" fmla="*/ 797041 w 832583"/>
                  <a:gd name="connsiteY7" fmla="*/ 101548 h 558457"/>
                  <a:gd name="connsiteX8" fmla="*/ 695494 w 832583"/>
                  <a:gd name="connsiteY8" fmla="*/ 182785 h 558457"/>
                  <a:gd name="connsiteX9" fmla="*/ 527940 w 832583"/>
                  <a:gd name="connsiteY9" fmla="*/ 294487 h 558457"/>
                  <a:gd name="connsiteX10" fmla="*/ 76109 w 832583"/>
                  <a:gd name="connsiteY10" fmla="*/ 558457 h 558457"/>
                  <a:gd name="connsiteX11" fmla="*/ 65954 w 832583"/>
                  <a:gd name="connsiteY11" fmla="*/ 543224 h 558457"/>
                  <a:gd name="connsiteX12" fmla="*/ 20310 w 832583"/>
                  <a:gd name="connsiteY12" fmla="*/ 558457 h 558457"/>
                  <a:gd name="connsiteX13" fmla="*/ 40618 w 832583"/>
                  <a:gd name="connsiteY13" fmla="*/ 533069 h 558457"/>
                  <a:gd name="connsiteX14" fmla="*/ 30464 w 832583"/>
                  <a:gd name="connsiteY14" fmla="*/ 527992 h 558457"/>
                  <a:gd name="connsiteX15" fmla="*/ 60877 w 832583"/>
                  <a:gd name="connsiteY15" fmla="*/ 477220 h 558457"/>
                  <a:gd name="connsiteX16" fmla="*/ 0 w 832583"/>
                  <a:gd name="connsiteY16" fmla="*/ 522915 h 558457"/>
                  <a:gd name="connsiteX17" fmla="*/ 15231 w 832583"/>
                  <a:gd name="connsiteY17" fmla="*/ 477220 h 558457"/>
                  <a:gd name="connsiteX18" fmla="*/ 5077 w 832583"/>
                  <a:gd name="connsiteY18" fmla="*/ 456909 h 558457"/>
                  <a:gd name="connsiteX19" fmla="*/ 60877 w 832583"/>
                  <a:gd name="connsiteY19" fmla="*/ 370647 h 558457"/>
                  <a:gd name="connsiteX20" fmla="*/ 751344 w 832583"/>
                  <a:gd name="connsiteY20" fmla="*/ 0 h 558457"/>
                  <a:gd name="connsiteX21" fmla="*/ 121806 w 832583"/>
                  <a:gd name="connsiteY21" fmla="*/ 517838 h 558457"/>
                  <a:gd name="connsiteX22" fmla="*/ 101496 w 832583"/>
                  <a:gd name="connsiteY22" fmla="*/ 527992 h 558457"/>
                  <a:gd name="connsiteX23" fmla="*/ 121806 w 832583"/>
                  <a:gd name="connsiteY23" fmla="*/ 517838 h 558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832583" h="558457">
                    <a:moveTo>
                      <a:pt x="751344" y="0"/>
                    </a:moveTo>
                    <a:lnTo>
                      <a:pt x="786885" y="5077"/>
                    </a:lnTo>
                    <a:cubicBezTo>
                      <a:pt x="781808" y="10155"/>
                      <a:pt x="771654" y="10155"/>
                      <a:pt x="766577" y="15232"/>
                    </a:cubicBezTo>
                    <a:cubicBezTo>
                      <a:pt x="786885" y="30465"/>
                      <a:pt x="791962" y="30465"/>
                      <a:pt x="817349" y="30465"/>
                    </a:cubicBezTo>
                    <a:cubicBezTo>
                      <a:pt x="817349" y="50773"/>
                      <a:pt x="791962" y="40619"/>
                      <a:pt x="781808" y="60927"/>
                    </a:cubicBezTo>
                    <a:cubicBezTo>
                      <a:pt x="786885" y="66006"/>
                      <a:pt x="797041" y="66006"/>
                      <a:pt x="832583" y="60927"/>
                    </a:cubicBezTo>
                    <a:cubicBezTo>
                      <a:pt x="817349" y="71083"/>
                      <a:pt x="797041" y="81238"/>
                      <a:pt x="776731" y="101548"/>
                    </a:cubicBezTo>
                    <a:cubicBezTo>
                      <a:pt x="781808" y="106625"/>
                      <a:pt x="791962" y="106625"/>
                      <a:pt x="797041" y="101548"/>
                    </a:cubicBezTo>
                    <a:cubicBezTo>
                      <a:pt x="766577" y="121856"/>
                      <a:pt x="731035" y="157398"/>
                      <a:pt x="695494" y="182785"/>
                    </a:cubicBezTo>
                    <a:cubicBezTo>
                      <a:pt x="639642" y="223404"/>
                      <a:pt x="578715" y="253868"/>
                      <a:pt x="527940" y="294487"/>
                    </a:cubicBezTo>
                    <a:cubicBezTo>
                      <a:pt x="507632" y="304641"/>
                      <a:pt x="162425" y="558457"/>
                      <a:pt x="76109" y="558457"/>
                    </a:cubicBezTo>
                    <a:cubicBezTo>
                      <a:pt x="65954" y="558457"/>
                      <a:pt x="71032" y="548303"/>
                      <a:pt x="65954" y="543224"/>
                    </a:cubicBezTo>
                    <a:cubicBezTo>
                      <a:pt x="55800" y="548303"/>
                      <a:pt x="40618" y="553380"/>
                      <a:pt x="20310" y="558457"/>
                    </a:cubicBezTo>
                    <a:cubicBezTo>
                      <a:pt x="25387" y="548303"/>
                      <a:pt x="40618" y="548303"/>
                      <a:pt x="40618" y="533069"/>
                    </a:cubicBezTo>
                    <a:cubicBezTo>
                      <a:pt x="40618" y="522915"/>
                      <a:pt x="30464" y="538147"/>
                      <a:pt x="30464" y="527992"/>
                    </a:cubicBezTo>
                    <a:cubicBezTo>
                      <a:pt x="30464" y="507684"/>
                      <a:pt x="71032" y="502605"/>
                      <a:pt x="60877" y="477220"/>
                    </a:cubicBezTo>
                    <a:lnTo>
                      <a:pt x="0" y="522915"/>
                    </a:lnTo>
                    <a:cubicBezTo>
                      <a:pt x="5077" y="507684"/>
                      <a:pt x="15231" y="492451"/>
                      <a:pt x="15231" y="477220"/>
                    </a:cubicBezTo>
                    <a:cubicBezTo>
                      <a:pt x="15231" y="467064"/>
                      <a:pt x="5077" y="467064"/>
                      <a:pt x="5077" y="456909"/>
                    </a:cubicBezTo>
                    <a:cubicBezTo>
                      <a:pt x="5077" y="431524"/>
                      <a:pt x="30464" y="395983"/>
                      <a:pt x="60877" y="370647"/>
                    </a:cubicBezTo>
                    <a:cubicBezTo>
                      <a:pt x="258893" y="172629"/>
                      <a:pt x="548251" y="40619"/>
                      <a:pt x="751344" y="0"/>
                    </a:cubicBezTo>
                    <a:close/>
                    <a:moveTo>
                      <a:pt x="121806" y="517838"/>
                    </a:moveTo>
                    <a:cubicBezTo>
                      <a:pt x="116727" y="517838"/>
                      <a:pt x="106573" y="522915"/>
                      <a:pt x="101496" y="527992"/>
                    </a:cubicBezTo>
                    <a:cubicBezTo>
                      <a:pt x="111650" y="522915"/>
                      <a:pt x="121806" y="522915"/>
                      <a:pt x="121806" y="517838"/>
                    </a:cubicBez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3AA34EEF-4D39-2A35-36C2-ACF4C6DF2439}"/>
                  </a:ext>
                </a:extLst>
              </p:cNvPr>
              <p:cNvSpPr/>
              <p:nvPr/>
            </p:nvSpPr>
            <p:spPr>
              <a:xfrm>
                <a:off x="8386599" y="4477396"/>
                <a:ext cx="642158" cy="1926643"/>
              </a:xfrm>
              <a:custGeom>
                <a:avLst/>
                <a:gdLst>
                  <a:gd name="connsiteX0" fmla="*/ 786885 w 918897"/>
                  <a:gd name="connsiteY0" fmla="*/ 299 h 2756936"/>
                  <a:gd name="connsiteX1" fmla="*/ 812272 w 918897"/>
                  <a:gd name="connsiteY1" fmla="*/ 5376 h 2756936"/>
                  <a:gd name="connsiteX2" fmla="*/ 797039 w 918897"/>
                  <a:gd name="connsiteY2" fmla="*/ 15530 h 2756936"/>
                  <a:gd name="connsiteX3" fmla="*/ 802118 w 918897"/>
                  <a:gd name="connsiteY3" fmla="*/ 30763 h 2756936"/>
                  <a:gd name="connsiteX4" fmla="*/ 827503 w 918897"/>
                  <a:gd name="connsiteY4" fmla="*/ 15530 h 2756936"/>
                  <a:gd name="connsiteX5" fmla="*/ 837660 w 918897"/>
                  <a:gd name="connsiteY5" fmla="*/ 20609 h 2756936"/>
                  <a:gd name="connsiteX6" fmla="*/ 822426 w 918897"/>
                  <a:gd name="connsiteY6" fmla="*/ 66305 h 2756936"/>
                  <a:gd name="connsiteX7" fmla="*/ 827503 w 918897"/>
                  <a:gd name="connsiteY7" fmla="*/ 91690 h 2756936"/>
                  <a:gd name="connsiteX8" fmla="*/ 883355 w 918897"/>
                  <a:gd name="connsiteY8" fmla="*/ 299 h 2756936"/>
                  <a:gd name="connsiteX9" fmla="*/ 873199 w 918897"/>
                  <a:gd name="connsiteY9" fmla="*/ 30763 h 2756936"/>
                  <a:gd name="connsiteX10" fmla="*/ 893509 w 918897"/>
                  <a:gd name="connsiteY10" fmla="*/ 45994 h 2756936"/>
                  <a:gd name="connsiteX11" fmla="*/ 893509 w 918897"/>
                  <a:gd name="connsiteY11" fmla="*/ 96769 h 2756936"/>
                  <a:gd name="connsiteX12" fmla="*/ 918897 w 918897"/>
                  <a:gd name="connsiteY12" fmla="*/ 30763 h 2756936"/>
                  <a:gd name="connsiteX13" fmla="*/ 918897 w 918897"/>
                  <a:gd name="connsiteY13" fmla="*/ 137388 h 2756936"/>
                  <a:gd name="connsiteX14" fmla="*/ 868122 w 918897"/>
                  <a:gd name="connsiteY14" fmla="*/ 716101 h 2756936"/>
                  <a:gd name="connsiteX15" fmla="*/ 827503 w 918897"/>
                  <a:gd name="connsiteY15" fmla="*/ 1898968 h 2756936"/>
                  <a:gd name="connsiteX16" fmla="*/ 807195 w 918897"/>
                  <a:gd name="connsiteY16" fmla="*/ 1543607 h 2756936"/>
                  <a:gd name="connsiteX17" fmla="*/ 807195 w 918897"/>
                  <a:gd name="connsiteY17" fmla="*/ 2115768 h 2756936"/>
                  <a:gd name="connsiteX18" fmla="*/ 802118 w 918897"/>
                  <a:gd name="connsiteY18" fmla="*/ 2076675 h 2756936"/>
                  <a:gd name="connsiteX19" fmla="*/ 797039 w 918897"/>
                  <a:gd name="connsiteY19" fmla="*/ 2041134 h 2756936"/>
                  <a:gd name="connsiteX20" fmla="*/ 781808 w 918897"/>
                  <a:gd name="connsiteY20" fmla="*/ 2056365 h 2756936"/>
                  <a:gd name="connsiteX21" fmla="*/ 776731 w 918897"/>
                  <a:gd name="connsiteY21" fmla="*/ 2152836 h 2756936"/>
                  <a:gd name="connsiteX22" fmla="*/ 771654 w 918897"/>
                  <a:gd name="connsiteY22" fmla="*/ 2173146 h 2756936"/>
                  <a:gd name="connsiteX23" fmla="*/ 776731 w 918897"/>
                  <a:gd name="connsiteY23" fmla="*/ 2244177 h 2756936"/>
                  <a:gd name="connsiteX24" fmla="*/ 766577 w 918897"/>
                  <a:gd name="connsiteY24" fmla="*/ 2178172 h 2756936"/>
                  <a:gd name="connsiteX25" fmla="*/ 761498 w 918897"/>
                  <a:gd name="connsiteY25" fmla="*/ 2198480 h 2756936"/>
                  <a:gd name="connsiteX26" fmla="*/ 781808 w 918897"/>
                  <a:gd name="connsiteY26" fmla="*/ 2513276 h 2756936"/>
                  <a:gd name="connsiteX27" fmla="*/ 756420 w 918897"/>
                  <a:gd name="connsiteY27" fmla="*/ 2340646 h 2756936"/>
                  <a:gd name="connsiteX28" fmla="*/ 751343 w 918897"/>
                  <a:gd name="connsiteY28" fmla="*/ 2381264 h 2756936"/>
                  <a:gd name="connsiteX29" fmla="*/ 791962 w 918897"/>
                  <a:gd name="connsiteY29" fmla="*/ 2756936 h 2756936"/>
                  <a:gd name="connsiteX30" fmla="*/ 776731 w 918897"/>
                  <a:gd name="connsiteY30" fmla="*/ 2701086 h 2756936"/>
                  <a:gd name="connsiteX31" fmla="*/ 644719 w 918897"/>
                  <a:gd name="connsiteY31" fmla="*/ 1746699 h 2756936"/>
                  <a:gd name="connsiteX32" fmla="*/ 619334 w 918897"/>
                  <a:gd name="connsiteY32" fmla="*/ 1335486 h 2756936"/>
                  <a:gd name="connsiteX33" fmla="*/ 599023 w 918897"/>
                  <a:gd name="connsiteY33" fmla="*/ 853190 h 2756936"/>
                  <a:gd name="connsiteX34" fmla="*/ 131960 w 918897"/>
                  <a:gd name="connsiteY34" fmla="*/ 1264403 h 2756936"/>
                  <a:gd name="connsiteX35" fmla="*/ 86314 w 918897"/>
                  <a:gd name="connsiteY35" fmla="*/ 1254249 h 2756936"/>
                  <a:gd name="connsiteX36" fmla="*/ 55850 w 918897"/>
                  <a:gd name="connsiteY36" fmla="*/ 1269480 h 2756936"/>
                  <a:gd name="connsiteX37" fmla="*/ 35541 w 918897"/>
                  <a:gd name="connsiteY37" fmla="*/ 1259326 h 2756936"/>
                  <a:gd name="connsiteX38" fmla="*/ 66006 w 918897"/>
                  <a:gd name="connsiteY38" fmla="*/ 1233939 h 2756936"/>
                  <a:gd name="connsiteX39" fmla="*/ 45695 w 918897"/>
                  <a:gd name="connsiteY39" fmla="*/ 1228862 h 2756936"/>
                  <a:gd name="connsiteX40" fmla="*/ 86314 w 918897"/>
                  <a:gd name="connsiteY40" fmla="*/ 1157779 h 2756936"/>
                  <a:gd name="connsiteX41" fmla="*/ 10154 w 918897"/>
                  <a:gd name="connsiteY41" fmla="*/ 1223784 h 2756936"/>
                  <a:gd name="connsiteX42" fmla="*/ 5077 w 918897"/>
                  <a:gd name="connsiteY42" fmla="*/ 1203474 h 2756936"/>
                  <a:gd name="connsiteX43" fmla="*/ 15231 w 918897"/>
                  <a:gd name="connsiteY43" fmla="*/ 1178089 h 2756936"/>
                  <a:gd name="connsiteX44" fmla="*/ 0 w 918897"/>
                  <a:gd name="connsiteY44" fmla="*/ 1112083 h 2756936"/>
                  <a:gd name="connsiteX45" fmla="*/ 20308 w 918897"/>
                  <a:gd name="connsiteY45" fmla="*/ 1076541 h 2756936"/>
                  <a:gd name="connsiteX46" fmla="*/ 203043 w 918897"/>
                  <a:gd name="connsiteY46" fmla="*/ 883654 h 2756936"/>
                  <a:gd name="connsiteX47" fmla="*/ 304589 w 918897"/>
                  <a:gd name="connsiteY47" fmla="*/ 812571 h 2756936"/>
                  <a:gd name="connsiteX48" fmla="*/ 604100 w 918897"/>
                  <a:gd name="connsiteY48" fmla="*/ 645020 h 2756936"/>
                  <a:gd name="connsiteX49" fmla="*/ 614257 w 918897"/>
                  <a:gd name="connsiteY49" fmla="*/ 579014 h 2756936"/>
                  <a:gd name="connsiteX50" fmla="*/ 609177 w 918897"/>
                  <a:gd name="connsiteY50" fmla="*/ 558704 h 2756936"/>
                  <a:gd name="connsiteX51" fmla="*/ 269047 w 918897"/>
                  <a:gd name="connsiteY51" fmla="*/ 807494 h 2756936"/>
                  <a:gd name="connsiteX52" fmla="*/ 284280 w 918897"/>
                  <a:gd name="connsiteY52" fmla="*/ 782107 h 2756936"/>
                  <a:gd name="connsiteX53" fmla="*/ 324899 w 918897"/>
                  <a:gd name="connsiteY53" fmla="*/ 736411 h 2756936"/>
                  <a:gd name="connsiteX54" fmla="*/ 233506 w 918897"/>
                  <a:gd name="connsiteY54" fmla="*/ 787184 h 2756936"/>
                  <a:gd name="connsiteX55" fmla="*/ 248739 w 918897"/>
                  <a:gd name="connsiteY55" fmla="*/ 761799 h 2756936"/>
                  <a:gd name="connsiteX56" fmla="*/ 304589 w 918897"/>
                  <a:gd name="connsiteY56" fmla="*/ 700870 h 2756936"/>
                  <a:gd name="connsiteX57" fmla="*/ 243662 w 918897"/>
                  <a:gd name="connsiteY57" fmla="*/ 751642 h 2756936"/>
                  <a:gd name="connsiteX58" fmla="*/ 279203 w 918897"/>
                  <a:gd name="connsiteY58" fmla="*/ 711024 h 2756936"/>
                  <a:gd name="connsiteX59" fmla="*/ 263970 w 918897"/>
                  <a:gd name="connsiteY59" fmla="*/ 695793 h 2756936"/>
                  <a:gd name="connsiteX60" fmla="*/ 253816 w 918897"/>
                  <a:gd name="connsiteY60" fmla="*/ 711024 h 2756936"/>
                  <a:gd name="connsiteX61" fmla="*/ 243662 w 918897"/>
                  <a:gd name="connsiteY61" fmla="*/ 721180 h 2756936"/>
                  <a:gd name="connsiteX62" fmla="*/ 233506 w 918897"/>
                  <a:gd name="connsiteY62" fmla="*/ 665328 h 2756936"/>
                  <a:gd name="connsiteX63" fmla="*/ 197964 w 918897"/>
                  <a:gd name="connsiteY63" fmla="*/ 746565 h 2756936"/>
                  <a:gd name="connsiteX64" fmla="*/ 213197 w 918897"/>
                  <a:gd name="connsiteY64" fmla="*/ 685638 h 2756936"/>
                  <a:gd name="connsiteX65" fmla="*/ 203043 w 918897"/>
                  <a:gd name="connsiteY65" fmla="*/ 665328 h 2756936"/>
                  <a:gd name="connsiteX66" fmla="*/ 182733 w 918897"/>
                  <a:gd name="connsiteY66" fmla="*/ 716101 h 2756936"/>
                  <a:gd name="connsiteX67" fmla="*/ 406136 w 918897"/>
                  <a:gd name="connsiteY67" fmla="*/ 259192 h 2756936"/>
                  <a:gd name="connsiteX68" fmla="*/ 421367 w 918897"/>
                  <a:gd name="connsiteY68" fmla="*/ 243961 h 2756936"/>
                  <a:gd name="connsiteX69" fmla="*/ 401059 w 918897"/>
                  <a:gd name="connsiteY69" fmla="*/ 294733 h 2756936"/>
                  <a:gd name="connsiteX70" fmla="*/ 411213 w 918897"/>
                  <a:gd name="connsiteY70" fmla="*/ 284579 h 2756936"/>
                  <a:gd name="connsiteX71" fmla="*/ 390903 w 918897"/>
                  <a:gd name="connsiteY71" fmla="*/ 345506 h 2756936"/>
                  <a:gd name="connsiteX72" fmla="*/ 420733 w 918897"/>
                  <a:gd name="connsiteY72" fmla="*/ 297273 h 2756936"/>
                  <a:gd name="connsiteX73" fmla="*/ 426300 w 918897"/>
                  <a:gd name="connsiteY73" fmla="*/ 286954 h 2756936"/>
                  <a:gd name="connsiteX74" fmla="*/ 423906 w 918897"/>
                  <a:gd name="connsiteY74" fmla="*/ 294734 h 2756936"/>
                  <a:gd name="connsiteX75" fmla="*/ 426444 w 918897"/>
                  <a:gd name="connsiteY75" fmla="*/ 315044 h 2756936"/>
                  <a:gd name="connsiteX76" fmla="*/ 538097 w 918897"/>
                  <a:gd name="connsiteY76" fmla="*/ 249038 h 2756936"/>
                  <a:gd name="connsiteX77" fmla="*/ 527992 w 918897"/>
                  <a:gd name="connsiteY77" fmla="*/ 259192 h 2756936"/>
                  <a:gd name="connsiteX78" fmla="*/ 543174 w 918897"/>
                  <a:gd name="connsiteY78" fmla="*/ 264269 h 2756936"/>
                  <a:gd name="connsiteX79" fmla="*/ 609177 w 918897"/>
                  <a:gd name="connsiteY79" fmla="*/ 249038 h 2756936"/>
                  <a:gd name="connsiteX80" fmla="*/ 548251 w 918897"/>
                  <a:gd name="connsiteY80" fmla="*/ 289656 h 2756936"/>
                  <a:gd name="connsiteX81" fmla="*/ 553328 w 918897"/>
                  <a:gd name="connsiteY81" fmla="*/ 299810 h 2756936"/>
                  <a:gd name="connsiteX82" fmla="*/ 614257 w 918897"/>
                  <a:gd name="connsiteY82" fmla="*/ 269346 h 2756936"/>
                  <a:gd name="connsiteX83" fmla="*/ 380749 w 918897"/>
                  <a:gd name="connsiteY83" fmla="*/ 457208 h 2756936"/>
                  <a:gd name="connsiteX84" fmla="*/ 361469 w 918897"/>
                  <a:gd name="connsiteY84" fmla="*/ 490750 h 2756936"/>
                  <a:gd name="connsiteX85" fmla="*/ 370595 w 918897"/>
                  <a:gd name="connsiteY85" fmla="*/ 467364 h 2756936"/>
                  <a:gd name="connsiteX86" fmla="*/ 360365 w 918897"/>
                  <a:gd name="connsiteY86" fmla="*/ 492671 h 2756936"/>
                  <a:gd name="connsiteX87" fmla="*/ 356949 w 918897"/>
                  <a:gd name="connsiteY87" fmla="*/ 498612 h 2756936"/>
                  <a:gd name="connsiteX88" fmla="*/ 319822 w 918897"/>
                  <a:gd name="connsiteY88" fmla="*/ 639941 h 2756936"/>
                  <a:gd name="connsiteX89" fmla="*/ 324899 w 918897"/>
                  <a:gd name="connsiteY89" fmla="*/ 660251 h 2756936"/>
                  <a:gd name="connsiteX90" fmla="*/ 456902 w 918897"/>
                  <a:gd name="connsiteY90" fmla="*/ 550479 h 2756936"/>
                  <a:gd name="connsiteX91" fmla="*/ 540674 w 918897"/>
                  <a:gd name="connsiteY91" fmla="*/ 488049 h 2756936"/>
                  <a:gd name="connsiteX92" fmla="*/ 533017 w 918897"/>
                  <a:gd name="connsiteY92" fmla="*/ 507982 h 2756936"/>
                  <a:gd name="connsiteX93" fmla="*/ 624411 w 918897"/>
                  <a:gd name="connsiteY93" fmla="*/ 416589 h 2756936"/>
                  <a:gd name="connsiteX94" fmla="*/ 634565 w 918897"/>
                  <a:gd name="connsiteY94" fmla="*/ 320121 h 2756936"/>
                  <a:gd name="connsiteX95" fmla="*/ 644719 w 918897"/>
                  <a:gd name="connsiteY95" fmla="*/ 254115 h 2756936"/>
                  <a:gd name="connsiteX96" fmla="*/ 680260 w 918897"/>
                  <a:gd name="connsiteY96" fmla="*/ 91690 h 2756936"/>
                  <a:gd name="connsiteX97" fmla="*/ 725958 w 918897"/>
                  <a:gd name="connsiteY97" fmla="*/ 15530 h 2756936"/>
                  <a:gd name="connsiteX98" fmla="*/ 786885 w 918897"/>
                  <a:gd name="connsiteY98" fmla="*/ 299 h 2756936"/>
                  <a:gd name="connsiteX99" fmla="*/ 746266 w 918897"/>
                  <a:gd name="connsiteY99" fmla="*/ 30763 h 2756936"/>
                  <a:gd name="connsiteX100" fmla="*/ 741189 w 918897"/>
                  <a:gd name="connsiteY100" fmla="*/ 45994 h 2756936"/>
                  <a:gd name="connsiteX101" fmla="*/ 761498 w 918897"/>
                  <a:gd name="connsiteY101" fmla="*/ 30763 h 2756936"/>
                  <a:gd name="connsiteX102" fmla="*/ 746266 w 918897"/>
                  <a:gd name="connsiteY102" fmla="*/ 30763 h 2756936"/>
                  <a:gd name="connsiteX103" fmla="*/ 527992 w 918897"/>
                  <a:gd name="connsiteY103" fmla="*/ 507982 h 2756936"/>
                  <a:gd name="connsiteX104" fmla="*/ 512760 w 918897"/>
                  <a:gd name="connsiteY104" fmla="*/ 518136 h 2756936"/>
                  <a:gd name="connsiteX105" fmla="*/ 527992 w 918897"/>
                  <a:gd name="connsiteY105" fmla="*/ 507982 h 2756936"/>
                  <a:gd name="connsiteX106" fmla="*/ 507683 w 918897"/>
                  <a:gd name="connsiteY106" fmla="*/ 523214 h 2756936"/>
                  <a:gd name="connsiteX107" fmla="*/ 492450 w 918897"/>
                  <a:gd name="connsiteY107" fmla="*/ 533368 h 2756936"/>
                  <a:gd name="connsiteX108" fmla="*/ 507683 w 918897"/>
                  <a:gd name="connsiteY108" fmla="*/ 523214 h 2756936"/>
                  <a:gd name="connsiteX109" fmla="*/ 487373 w 918897"/>
                  <a:gd name="connsiteY109" fmla="*/ 538445 h 2756936"/>
                  <a:gd name="connsiteX110" fmla="*/ 431523 w 918897"/>
                  <a:gd name="connsiteY110" fmla="*/ 579014 h 2756936"/>
                  <a:gd name="connsiteX111" fmla="*/ 487373 w 918897"/>
                  <a:gd name="connsiteY111" fmla="*/ 538445 h 2756936"/>
                  <a:gd name="connsiteX112" fmla="*/ 426444 w 918897"/>
                  <a:gd name="connsiteY112" fmla="*/ 584091 h 2756936"/>
                  <a:gd name="connsiteX113" fmla="*/ 406136 w 918897"/>
                  <a:gd name="connsiteY113" fmla="*/ 599322 h 2756936"/>
                  <a:gd name="connsiteX114" fmla="*/ 426444 w 918897"/>
                  <a:gd name="connsiteY114" fmla="*/ 584091 h 2756936"/>
                  <a:gd name="connsiteX115" fmla="*/ 401059 w 918897"/>
                  <a:gd name="connsiteY115" fmla="*/ 604399 h 2756936"/>
                  <a:gd name="connsiteX116" fmla="*/ 385826 w 918897"/>
                  <a:gd name="connsiteY116" fmla="*/ 614555 h 2756936"/>
                  <a:gd name="connsiteX117" fmla="*/ 401059 w 918897"/>
                  <a:gd name="connsiteY117" fmla="*/ 604399 h 2756936"/>
                  <a:gd name="connsiteX118" fmla="*/ 345207 w 918897"/>
                  <a:gd name="connsiteY118" fmla="*/ 528291 h 2756936"/>
                  <a:gd name="connsiteX119" fmla="*/ 340130 w 918897"/>
                  <a:gd name="connsiteY119" fmla="*/ 553627 h 2756936"/>
                  <a:gd name="connsiteX120" fmla="*/ 345207 w 918897"/>
                  <a:gd name="connsiteY120" fmla="*/ 528291 h 2756936"/>
                  <a:gd name="connsiteX121" fmla="*/ 329976 w 918897"/>
                  <a:gd name="connsiteY121" fmla="*/ 573937 h 2756936"/>
                  <a:gd name="connsiteX122" fmla="*/ 324899 w 918897"/>
                  <a:gd name="connsiteY122" fmla="*/ 599322 h 2756936"/>
                  <a:gd name="connsiteX123" fmla="*/ 329976 w 918897"/>
                  <a:gd name="connsiteY123" fmla="*/ 573937 h 2756936"/>
                  <a:gd name="connsiteX124" fmla="*/ 248739 w 918897"/>
                  <a:gd name="connsiteY124" fmla="*/ 629787 h 2756936"/>
                  <a:gd name="connsiteX125" fmla="*/ 243662 w 918897"/>
                  <a:gd name="connsiteY125" fmla="*/ 655174 h 2756936"/>
                  <a:gd name="connsiteX126" fmla="*/ 248739 w 918897"/>
                  <a:gd name="connsiteY126" fmla="*/ 629787 h 2756936"/>
                  <a:gd name="connsiteX127" fmla="*/ 142114 w 918897"/>
                  <a:gd name="connsiteY127" fmla="*/ 1208553 h 2756936"/>
                  <a:gd name="connsiteX128" fmla="*/ 111701 w 918897"/>
                  <a:gd name="connsiteY128" fmla="*/ 1233939 h 2756936"/>
                  <a:gd name="connsiteX129" fmla="*/ 162423 w 918897"/>
                  <a:gd name="connsiteY129" fmla="*/ 1208553 h 2756936"/>
                  <a:gd name="connsiteX130" fmla="*/ 142114 w 918897"/>
                  <a:gd name="connsiteY130" fmla="*/ 1208553 h 275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</a:cxnLst>
                <a:rect l="l" t="t" r="r" b="b"/>
                <a:pathLst>
                  <a:path w="918897" h="2756936">
                    <a:moveTo>
                      <a:pt x="786885" y="299"/>
                    </a:moveTo>
                    <a:lnTo>
                      <a:pt x="812272" y="5376"/>
                    </a:lnTo>
                    <a:cubicBezTo>
                      <a:pt x="807195" y="10453"/>
                      <a:pt x="802118" y="10453"/>
                      <a:pt x="797039" y="15530"/>
                    </a:cubicBezTo>
                    <a:cubicBezTo>
                      <a:pt x="797039" y="20609"/>
                      <a:pt x="797039" y="25686"/>
                      <a:pt x="802118" y="30763"/>
                    </a:cubicBezTo>
                    <a:cubicBezTo>
                      <a:pt x="807195" y="25686"/>
                      <a:pt x="817349" y="20609"/>
                      <a:pt x="827503" y="15530"/>
                    </a:cubicBezTo>
                    <a:cubicBezTo>
                      <a:pt x="827503" y="15530"/>
                      <a:pt x="832581" y="20609"/>
                      <a:pt x="837660" y="20609"/>
                    </a:cubicBezTo>
                    <a:cubicBezTo>
                      <a:pt x="827503" y="30763"/>
                      <a:pt x="832581" y="51071"/>
                      <a:pt x="822426" y="66305"/>
                    </a:cubicBezTo>
                    <a:lnTo>
                      <a:pt x="827503" y="91690"/>
                    </a:lnTo>
                    <a:cubicBezTo>
                      <a:pt x="852891" y="56150"/>
                      <a:pt x="822426" y="-4778"/>
                      <a:pt x="883355" y="299"/>
                    </a:cubicBezTo>
                    <a:cubicBezTo>
                      <a:pt x="878278" y="10453"/>
                      <a:pt x="873199" y="15530"/>
                      <a:pt x="873199" y="30763"/>
                    </a:cubicBezTo>
                    <a:cubicBezTo>
                      <a:pt x="873199" y="40917"/>
                      <a:pt x="883355" y="40917"/>
                      <a:pt x="893509" y="45994"/>
                    </a:cubicBezTo>
                    <a:lnTo>
                      <a:pt x="893509" y="96769"/>
                    </a:lnTo>
                    <a:cubicBezTo>
                      <a:pt x="898586" y="81536"/>
                      <a:pt x="893509" y="40917"/>
                      <a:pt x="918897" y="30763"/>
                    </a:cubicBezTo>
                    <a:lnTo>
                      <a:pt x="918897" y="137388"/>
                    </a:lnTo>
                    <a:lnTo>
                      <a:pt x="868122" y="716101"/>
                    </a:lnTo>
                    <a:lnTo>
                      <a:pt x="827503" y="1898968"/>
                    </a:lnTo>
                    <a:lnTo>
                      <a:pt x="807195" y="1543607"/>
                    </a:lnTo>
                    <a:lnTo>
                      <a:pt x="807195" y="2115768"/>
                    </a:lnTo>
                    <a:lnTo>
                      <a:pt x="802118" y="2076675"/>
                    </a:lnTo>
                    <a:lnTo>
                      <a:pt x="797039" y="2041134"/>
                    </a:lnTo>
                    <a:lnTo>
                      <a:pt x="781808" y="2056365"/>
                    </a:lnTo>
                    <a:cubicBezTo>
                      <a:pt x="776731" y="2086830"/>
                      <a:pt x="776731" y="2122371"/>
                      <a:pt x="776731" y="2152836"/>
                    </a:cubicBezTo>
                    <a:cubicBezTo>
                      <a:pt x="776731" y="2157913"/>
                      <a:pt x="771654" y="2157913"/>
                      <a:pt x="771654" y="2173146"/>
                    </a:cubicBezTo>
                    <a:cubicBezTo>
                      <a:pt x="771654" y="2183249"/>
                      <a:pt x="776731" y="2223867"/>
                      <a:pt x="776731" y="2244177"/>
                    </a:cubicBezTo>
                    <a:cubicBezTo>
                      <a:pt x="776731" y="2223867"/>
                      <a:pt x="771654" y="2198480"/>
                      <a:pt x="766577" y="2178172"/>
                    </a:cubicBezTo>
                    <a:cubicBezTo>
                      <a:pt x="761498" y="2183249"/>
                      <a:pt x="761498" y="2188326"/>
                      <a:pt x="761498" y="2198480"/>
                    </a:cubicBezTo>
                    <a:lnTo>
                      <a:pt x="781808" y="2513276"/>
                    </a:lnTo>
                    <a:cubicBezTo>
                      <a:pt x="776731" y="2457424"/>
                      <a:pt x="766577" y="2396498"/>
                      <a:pt x="756420" y="2340646"/>
                    </a:cubicBezTo>
                    <a:cubicBezTo>
                      <a:pt x="751343" y="2355879"/>
                      <a:pt x="751343" y="2371110"/>
                      <a:pt x="751343" y="2381264"/>
                    </a:cubicBezTo>
                    <a:cubicBezTo>
                      <a:pt x="751343" y="2411729"/>
                      <a:pt x="766577" y="2690932"/>
                      <a:pt x="791962" y="2756936"/>
                    </a:cubicBezTo>
                    <a:cubicBezTo>
                      <a:pt x="786885" y="2746782"/>
                      <a:pt x="776731" y="2711241"/>
                      <a:pt x="776731" y="2701086"/>
                    </a:cubicBezTo>
                    <a:cubicBezTo>
                      <a:pt x="776731" y="2685855"/>
                      <a:pt x="680260" y="2066521"/>
                      <a:pt x="644719" y="1746699"/>
                    </a:cubicBezTo>
                    <a:cubicBezTo>
                      <a:pt x="629488" y="1609610"/>
                      <a:pt x="629488" y="1472524"/>
                      <a:pt x="619334" y="1335486"/>
                    </a:cubicBezTo>
                    <a:lnTo>
                      <a:pt x="599023" y="853190"/>
                    </a:lnTo>
                    <a:cubicBezTo>
                      <a:pt x="548251" y="898885"/>
                      <a:pt x="187810" y="1264403"/>
                      <a:pt x="131960" y="1264403"/>
                    </a:cubicBezTo>
                    <a:cubicBezTo>
                      <a:pt x="116778" y="1264403"/>
                      <a:pt x="101547" y="1254249"/>
                      <a:pt x="86314" y="1254249"/>
                    </a:cubicBezTo>
                    <a:cubicBezTo>
                      <a:pt x="76160" y="1254249"/>
                      <a:pt x="66006" y="1269480"/>
                      <a:pt x="55850" y="1269480"/>
                    </a:cubicBezTo>
                    <a:cubicBezTo>
                      <a:pt x="40618" y="1269480"/>
                      <a:pt x="40618" y="1264403"/>
                      <a:pt x="35541" y="1259326"/>
                    </a:cubicBezTo>
                    <a:cubicBezTo>
                      <a:pt x="40618" y="1249172"/>
                      <a:pt x="55850" y="1244095"/>
                      <a:pt x="66006" y="1233939"/>
                    </a:cubicBezTo>
                    <a:cubicBezTo>
                      <a:pt x="60929" y="1228862"/>
                      <a:pt x="50772" y="1228862"/>
                      <a:pt x="45695" y="1228862"/>
                    </a:cubicBezTo>
                    <a:cubicBezTo>
                      <a:pt x="50772" y="1208553"/>
                      <a:pt x="91391" y="1178089"/>
                      <a:pt x="86314" y="1157779"/>
                    </a:cubicBezTo>
                    <a:cubicBezTo>
                      <a:pt x="60929" y="1178089"/>
                      <a:pt x="35541" y="1198397"/>
                      <a:pt x="10154" y="1223784"/>
                    </a:cubicBezTo>
                    <a:cubicBezTo>
                      <a:pt x="10154" y="1218707"/>
                      <a:pt x="5077" y="1218707"/>
                      <a:pt x="5077" y="1203474"/>
                    </a:cubicBezTo>
                    <a:cubicBezTo>
                      <a:pt x="5077" y="1193320"/>
                      <a:pt x="15231" y="1188243"/>
                      <a:pt x="15231" y="1178089"/>
                    </a:cubicBezTo>
                    <a:cubicBezTo>
                      <a:pt x="15231" y="1162856"/>
                      <a:pt x="0" y="1127314"/>
                      <a:pt x="0" y="1112083"/>
                    </a:cubicBezTo>
                    <a:cubicBezTo>
                      <a:pt x="0" y="1101929"/>
                      <a:pt x="15231" y="1086696"/>
                      <a:pt x="20308" y="1076541"/>
                    </a:cubicBezTo>
                    <a:cubicBezTo>
                      <a:pt x="55850" y="1005458"/>
                      <a:pt x="131960" y="939504"/>
                      <a:pt x="203043" y="883654"/>
                    </a:cubicBezTo>
                    <a:cubicBezTo>
                      <a:pt x="228429" y="858267"/>
                      <a:pt x="269047" y="832879"/>
                      <a:pt x="304589" y="812571"/>
                    </a:cubicBezTo>
                    <a:cubicBezTo>
                      <a:pt x="401059" y="746565"/>
                      <a:pt x="507683" y="695793"/>
                      <a:pt x="604100" y="645020"/>
                    </a:cubicBezTo>
                    <a:cubicBezTo>
                      <a:pt x="609177" y="624710"/>
                      <a:pt x="609177" y="599322"/>
                      <a:pt x="614257" y="579014"/>
                    </a:cubicBezTo>
                    <a:lnTo>
                      <a:pt x="609177" y="558704"/>
                    </a:lnTo>
                    <a:cubicBezTo>
                      <a:pt x="502604" y="655174"/>
                      <a:pt x="370595" y="731334"/>
                      <a:pt x="269047" y="807494"/>
                    </a:cubicBezTo>
                    <a:cubicBezTo>
                      <a:pt x="274124" y="802417"/>
                      <a:pt x="284280" y="792261"/>
                      <a:pt x="284280" y="782107"/>
                    </a:cubicBezTo>
                    <a:cubicBezTo>
                      <a:pt x="284280" y="771953"/>
                      <a:pt x="309666" y="771953"/>
                      <a:pt x="324899" y="736411"/>
                    </a:cubicBezTo>
                    <a:cubicBezTo>
                      <a:pt x="289357" y="751642"/>
                      <a:pt x="263970" y="787184"/>
                      <a:pt x="233506" y="787184"/>
                    </a:cubicBezTo>
                    <a:cubicBezTo>
                      <a:pt x="238583" y="782107"/>
                      <a:pt x="248739" y="771953"/>
                      <a:pt x="248739" y="761799"/>
                    </a:cubicBezTo>
                    <a:cubicBezTo>
                      <a:pt x="248739" y="746565"/>
                      <a:pt x="289357" y="726257"/>
                      <a:pt x="304589" y="700870"/>
                    </a:cubicBezTo>
                    <a:cubicBezTo>
                      <a:pt x="284280" y="716101"/>
                      <a:pt x="263970" y="736411"/>
                      <a:pt x="243662" y="751642"/>
                    </a:cubicBezTo>
                    <a:cubicBezTo>
                      <a:pt x="248739" y="741488"/>
                      <a:pt x="263970" y="726257"/>
                      <a:pt x="279203" y="711024"/>
                    </a:cubicBezTo>
                    <a:lnTo>
                      <a:pt x="263970" y="695793"/>
                    </a:lnTo>
                    <a:cubicBezTo>
                      <a:pt x="258893" y="700870"/>
                      <a:pt x="253816" y="705947"/>
                      <a:pt x="253816" y="711024"/>
                    </a:cubicBezTo>
                    <a:cubicBezTo>
                      <a:pt x="253816" y="711024"/>
                      <a:pt x="258893" y="716101"/>
                      <a:pt x="243662" y="721180"/>
                    </a:cubicBezTo>
                    <a:cubicBezTo>
                      <a:pt x="243662" y="705947"/>
                      <a:pt x="248739" y="680559"/>
                      <a:pt x="233506" y="665328"/>
                    </a:cubicBezTo>
                    <a:cubicBezTo>
                      <a:pt x="223352" y="690716"/>
                      <a:pt x="213197" y="721180"/>
                      <a:pt x="197964" y="746565"/>
                    </a:cubicBezTo>
                    <a:cubicBezTo>
                      <a:pt x="203043" y="726257"/>
                      <a:pt x="213197" y="700870"/>
                      <a:pt x="213197" y="685638"/>
                    </a:cubicBezTo>
                    <a:cubicBezTo>
                      <a:pt x="213197" y="675482"/>
                      <a:pt x="208120" y="670405"/>
                      <a:pt x="203043" y="665328"/>
                    </a:cubicBezTo>
                    <a:cubicBezTo>
                      <a:pt x="192887" y="680559"/>
                      <a:pt x="192887" y="700870"/>
                      <a:pt x="182733" y="716101"/>
                    </a:cubicBezTo>
                    <a:cubicBezTo>
                      <a:pt x="218274" y="563781"/>
                      <a:pt x="289357" y="386125"/>
                      <a:pt x="406136" y="259192"/>
                    </a:cubicBezTo>
                    <a:lnTo>
                      <a:pt x="421367" y="243961"/>
                    </a:lnTo>
                    <a:cubicBezTo>
                      <a:pt x="416290" y="259192"/>
                      <a:pt x="390903" y="269346"/>
                      <a:pt x="401059" y="294733"/>
                    </a:cubicBezTo>
                    <a:lnTo>
                      <a:pt x="411213" y="284579"/>
                    </a:lnTo>
                    <a:cubicBezTo>
                      <a:pt x="406136" y="294733"/>
                      <a:pt x="385826" y="315044"/>
                      <a:pt x="390903" y="345506"/>
                    </a:cubicBezTo>
                    <a:cubicBezTo>
                      <a:pt x="401058" y="330275"/>
                      <a:pt x="411213" y="313774"/>
                      <a:pt x="420733" y="297273"/>
                    </a:cubicBezTo>
                    <a:lnTo>
                      <a:pt x="426300" y="286954"/>
                    </a:lnTo>
                    <a:lnTo>
                      <a:pt x="423906" y="294734"/>
                    </a:lnTo>
                    <a:cubicBezTo>
                      <a:pt x="423271" y="300764"/>
                      <a:pt x="423906" y="307428"/>
                      <a:pt x="426444" y="315044"/>
                    </a:cubicBezTo>
                    <a:cubicBezTo>
                      <a:pt x="461986" y="289656"/>
                      <a:pt x="502604" y="264269"/>
                      <a:pt x="538097" y="249038"/>
                    </a:cubicBezTo>
                    <a:lnTo>
                      <a:pt x="527992" y="259192"/>
                    </a:lnTo>
                    <a:cubicBezTo>
                      <a:pt x="533017" y="264269"/>
                      <a:pt x="533017" y="264269"/>
                      <a:pt x="543174" y="264269"/>
                    </a:cubicBezTo>
                    <a:cubicBezTo>
                      <a:pt x="558405" y="264269"/>
                      <a:pt x="583792" y="254115"/>
                      <a:pt x="609177" y="249038"/>
                    </a:cubicBezTo>
                    <a:cubicBezTo>
                      <a:pt x="588869" y="259192"/>
                      <a:pt x="568559" y="274425"/>
                      <a:pt x="548251" y="289656"/>
                    </a:cubicBezTo>
                    <a:cubicBezTo>
                      <a:pt x="548251" y="289656"/>
                      <a:pt x="548251" y="294733"/>
                      <a:pt x="553328" y="299810"/>
                    </a:cubicBezTo>
                    <a:lnTo>
                      <a:pt x="614257" y="269346"/>
                    </a:lnTo>
                    <a:cubicBezTo>
                      <a:pt x="538097" y="330275"/>
                      <a:pt x="441678" y="375971"/>
                      <a:pt x="380749" y="457208"/>
                    </a:cubicBezTo>
                    <a:lnTo>
                      <a:pt x="361469" y="490750"/>
                    </a:lnTo>
                    <a:lnTo>
                      <a:pt x="370595" y="467364"/>
                    </a:lnTo>
                    <a:lnTo>
                      <a:pt x="360365" y="492671"/>
                    </a:lnTo>
                    <a:lnTo>
                      <a:pt x="356949" y="498612"/>
                    </a:lnTo>
                    <a:cubicBezTo>
                      <a:pt x="338861" y="542867"/>
                      <a:pt x="335053" y="594246"/>
                      <a:pt x="319822" y="639941"/>
                    </a:cubicBezTo>
                    <a:lnTo>
                      <a:pt x="324899" y="660251"/>
                    </a:lnTo>
                    <a:cubicBezTo>
                      <a:pt x="368056" y="622171"/>
                      <a:pt x="412482" y="585373"/>
                      <a:pt x="456902" y="550479"/>
                    </a:cubicBezTo>
                    <a:lnTo>
                      <a:pt x="540674" y="488049"/>
                    </a:lnTo>
                    <a:lnTo>
                      <a:pt x="533017" y="507982"/>
                    </a:lnTo>
                    <a:cubicBezTo>
                      <a:pt x="573638" y="467364"/>
                      <a:pt x="629488" y="467364"/>
                      <a:pt x="624411" y="416589"/>
                    </a:cubicBezTo>
                    <a:cubicBezTo>
                      <a:pt x="629488" y="386125"/>
                      <a:pt x="629488" y="350585"/>
                      <a:pt x="634565" y="320121"/>
                    </a:cubicBezTo>
                    <a:cubicBezTo>
                      <a:pt x="639642" y="299810"/>
                      <a:pt x="644719" y="274425"/>
                      <a:pt x="644719" y="254115"/>
                    </a:cubicBezTo>
                    <a:cubicBezTo>
                      <a:pt x="654875" y="203342"/>
                      <a:pt x="665029" y="142465"/>
                      <a:pt x="680260" y="91690"/>
                    </a:cubicBezTo>
                    <a:cubicBezTo>
                      <a:pt x="690417" y="66305"/>
                      <a:pt x="690417" y="30763"/>
                      <a:pt x="725958" y="15530"/>
                    </a:cubicBezTo>
                    <a:cubicBezTo>
                      <a:pt x="746266" y="5376"/>
                      <a:pt x="766577" y="35840"/>
                      <a:pt x="786885" y="299"/>
                    </a:cubicBezTo>
                    <a:close/>
                    <a:moveTo>
                      <a:pt x="746266" y="30763"/>
                    </a:moveTo>
                    <a:lnTo>
                      <a:pt x="741189" y="45994"/>
                    </a:lnTo>
                    <a:cubicBezTo>
                      <a:pt x="746266" y="45994"/>
                      <a:pt x="756420" y="40917"/>
                      <a:pt x="761498" y="30763"/>
                    </a:cubicBezTo>
                    <a:lnTo>
                      <a:pt x="746266" y="30763"/>
                    </a:lnTo>
                    <a:close/>
                    <a:moveTo>
                      <a:pt x="527992" y="507982"/>
                    </a:moveTo>
                    <a:cubicBezTo>
                      <a:pt x="522915" y="507982"/>
                      <a:pt x="517838" y="513059"/>
                      <a:pt x="512760" y="518136"/>
                    </a:cubicBezTo>
                    <a:cubicBezTo>
                      <a:pt x="517838" y="518136"/>
                      <a:pt x="522915" y="513059"/>
                      <a:pt x="527992" y="507982"/>
                    </a:cubicBezTo>
                    <a:close/>
                    <a:moveTo>
                      <a:pt x="507683" y="523214"/>
                    </a:moveTo>
                    <a:cubicBezTo>
                      <a:pt x="502604" y="523214"/>
                      <a:pt x="497527" y="528291"/>
                      <a:pt x="492450" y="533368"/>
                    </a:cubicBezTo>
                    <a:cubicBezTo>
                      <a:pt x="497527" y="533368"/>
                      <a:pt x="502604" y="528291"/>
                      <a:pt x="507683" y="523214"/>
                    </a:cubicBezTo>
                    <a:close/>
                    <a:moveTo>
                      <a:pt x="487373" y="538445"/>
                    </a:moveTo>
                    <a:cubicBezTo>
                      <a:pt x="467063" y="553627"/>
                      <a:pt x="446755" y="568860"/>
                      <a:pt x="431523" y="579014"/>
                    </a:cubicBezTo>
                    <a:cubicBezTo>
                      <a:pt x="451832" y="568860"/>
                      <a:pt x="472142" y="553627"/>
                      <a:pt x="487373" y="538445"/>
                    </a:cubicBezTo>
                    <a:close/>
                    <a:moveTo>
                      <a:pt x="426444" y="584091"/>
                    </a:moveTo>
                    <a:cubicBezTo>
                      <a:pt x="421367" y="584091"/>
                      <a:pt x="411213" y="594245"/>
                      <a:pt x="406136" y="599322"/>
                    </a:cubicBezTo>
                    <a:cubicBezTo>
                      <a:pt x="411213" y="599322"/>
                      <a:pt x="421367" y="589168"/>
                      <a:pt x="426444" y="584091"/>
                    </a:cubicBezTo>
                    <a:close/>
                    <a:moveTo>
                      <a:pt x="401059" y="604399"/>
                    </a:moveTo>
                    <a:cubicBezTo>
                      <a:pt x="395982" y="604399"/>
                      <a:pt x="390903" y="609478"/>
                      <a:pt x="385826" y="614555"/>
                    </a:cubicBezTo>
                    <a:cubicBezTo>
                      <a:pt x="390903" y="614555"/>
                      <a:pt x="395982" y="609478"/>
                      <a:pt x="401059" y="604399"/>
                    </a:cubicBezTo>
                    <a:close/>
                    <a:moveTo>
                      <a:pt x="345207" y="528291"/>
                    </a:moveTo>
                    <a:cubicBezTo>
                      <a:pt x="340130" y="538445"/>
                      <a:pt x="340130" y="548601"/>
                      <a:pt x="340130" y="553627"/>
                    </a:cubicBezTo>
                    <a:cubicBezTo>
                      <a:pt x="340130" y="543524"/>
                      <a:pt x="345207" y="533368"/>
                      <a:pt x="345207" y="528291"/>
                    </a:cubicBezTo>
                    <a:close/>
                    <a:moveTo>
                      <a:pt x="329976" y="573937"/>
                    </a:moveTo>
                    <a:cubicBezTo>
                      <a:pt x="324899" y="584091"/>
                      <a:pt x="324899" y="594245"/>
                      <a:pt x="324899" y="599322"/>
                    </a:cubicBezTo>
                    <a:cubicBezTo>
                      <a:pt x="324899" y="589168"/>
                      <a:pt x="329976" y="579014"/>
                      <a:pt x="329976" y="573937"/>
                    </a:cubicBezTo>
                    <a:close/>
                    <a:moveTo>
                      <a:pt x="248739" y="629787"/>
                    </a:moveTo>
                    <a:cubicBezTo>
                      <a:pt x="248739" y="639941"/>
                      <a:pt x="243662" y="650097"/>
                      <a:pt x="243662" y="655174"/>
                    </a:cubicBezTo>
                    <a:cubicBezTo>
                      <a:pt x="248739" y="645020"/>
                      <a:pt x="248739" y="634864"/>
                      <a:pt x="248739" y="629787"/>
                    </a:cubicBezTo>
                    <a:close/>
                    <a:moveTo>
                      <a:pt x="142114" y="1208553"/>
                    </a:moveTo>
                    <a:cubicBezTo>
                      <a:pt x="131960" y="1218707"/>
                      <a:pt x="121855" y="1223784"/>
                      <a:pt x="111701" y="1233939"/>
                    </a:cubicBezTo>
                    <a:cubicBezTo>
                      <a:pt x="126883" y="1228862"/>
                      <a:pt x="147191" y="1218707"/>
                      <a:pt x="162423" y="1208553"/>
                    </a:cubicBezTo>
                    <a:lnTo>
                      <a:pt x="142114" y="1208553"/>
                    </a:ln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349E2FD7-5A57-38D2-74EC-80BF42406FF2}"/>
                </a:ext>
              </a:extLst>
            </p:cNvPr>
            <p:cNvGrpSpPr/>
            <p:nvPr/>
          </p:nvGrpSpPr>
          <p:grpSpPr>
            <a:xfrm>
              <a:off x="9178841" y="4161269"/>
              <a:ext cx="1056471" cy="1674107"/>
              <a:chOff x="9089040" y="4179590"/>
              <a:chExt cx="1231381" cy="1951273"/>
            </a:xfrm>
            <a:grpFill/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FC7AC372-F6BC-7603-D1D3-43B86EAAA89A}"/>
                  </a:ext>
                </a:extLst>
              </p:cNvPr>
              <p:cNvSpPr/>
              <p:nvPr/>
            </p:nvSpPr>
            <p:spPr>
              <a:xfrm>
                <a:off x="9135166" y="4179590"/>
                <a:ext cx="1071421" cy="915334"/>
              </a:xfrm>
              <a:custGeom>
                <a:avLst/>
                <a:gdLst>
                  <a:gd name="connsiteX0" fmla="*/ 751344 w 1533152"/>
                  <a:gd name="connsiteY0" fmla="*/ 0 h 1309800"/>
                  <a:gd name="connsiteX1" fmla="*/ 786886 w 1533152"/>
                  <a:gd name="connsiteY1" fmla="*/ 45696 h 1309800"/>
                  <a:gd name="connsiteX2" fmla="*/ 756421 w 1533152"/>
                  <a:gd name="connsiteY2" fmla="*/ 10154 h 1309800"/>
                  <a:gd name="connsiteX3" fmla="*/ 751344 w 1533152"/>
                  <a:gd name="connsiteY3" fmla="*/ 30462 h 1309800"/>
                  <a:gd name="connsiteX4" fmla="*/ 766577 w 1533152"/>
                  <a:gd name="connsiteY4" fmla="*/ 66004 h 1309800"/>
                  <a:gd name="connsiteX5" fmla="*/ 771654 w 1533152"/>
                  <a:gd name="connsiteY5" fmla="*/ 45696 h 1309800"/>
                  <a:gd name="connsiteX6" fmla="*/ 781809 w 1533152"/>
                  <a:gd name="connsiteY6" fmla="*/ 86314 h 1309800"/>
                  <a:gd name="connsiteX7" fmla="*/ 771654 w 1533152"/>
                  <a:gd name="connsiteY7" fmla="*/ 182733 h 1309800"/>
                  <a:gd name="connsiteX8" fmla="*/ 1116862 w 1533152"/>
                  <a:gd name="connsiteY8" fmla="*/ 111700 h 1309800"/>
                  <a:gd name="connsiteX9" fmla="*/ 1533152 w 1533152"/>
                  <a:gd name="connsiteY9" fmla="*/ 436599 h 1309800"/>
                  <a:gd name="connsiteX10" fmla="*/ 964593 w 1533152"/>
                  <a:gd name="connsiteY10" fmla="*/ 1304723 h 1309800"/>
                  <a:gd name="connsiteX11" fmla="*/ 1243795 w 1533152"/>
                  <a:gd name="connsiteY11" fmla="*/ 1061010 h 1309800"/>
                  <a:gd name="connsiteX12" fmla="*/ 1243795 w 1533152"/>
                  <a:gd name="connsiteY12" fmla="*/ 1055933 h 1309800"/>
                  <a:gd name="connsiteX13" fmla="*/ 883356 w 1533152"/>
                  <a:gd name="connsiteY13" fmla="*/ 1309800 h 1309800"/>
                  <a:gd name="connsiteX14" fmla="*/ 959516 w 1533152"/>
                  <a:gd name="connsiteY14" fmla="*/ 1248871 h 1309800"/>
                  <a:gd name="connsiteX15" fmla="*/ 868123 w 1533152"/>
                  <a:gd name="connsiteY15" fmla="*/ 1284413 h 1309800"/>
                  <a:gd name="connsiteX16" fmla="*/ 883356 w 1533152"/>
                  <a:gd name="connsiteY16" fmla="*/ 1274259 h 1309800"/>
                  <a:gd name="connsiteX17" fmla="*/ 878279 w 1533152"/>
                  <a:gd name="connsiteY17" fmla="*/ 1264105 h 1309800"/>
                  <a:gd name="connsiteX18" fmla="*/ 847814 w 1533152"/>
                  <a:gd name="connsiteY18" fmla="*/ 1274259 h 1309800"/>
                  <a:gd name="connsiteX19" fmla="*/ 893510 w 1533152"/>
                  <a:gd name="connsiteY19" fmla="*/ 1218407 h 1309800"/>
                  <a:gd name="connsiteX20" fmla="*/ 842737 w 1533152"/>
                  <a:gd name="connsiteY20" fmla="*/ 1248871 h 1309800"/>
                  <a:gd name="connsiteX21" fmla="*/ 837658 w 1533152"/>
                  <a:gd name="connsiteY21" fmla="*/ 1238717 h 1309800"/>
                  <a:gd name="connsiteX22" fmla="*/ 929052 w 1533152"/>
                  <a:gd name="connsiteY22" fmla="*/ 1127016 h 1309800"/>
                  <a:gd name="connsiteX23" fmla="*/ 1345342 w 1533152"/>
                  <a:gd name="connsiteY23" fmla="*/ 578713 h 1309800"/>
                  <a:gd name="connsiteX24" fmla="*/ 1345342 w 1533152"/>
                  <a:gd name="connsiteY24" fmla="*/ 472140 h 1309800"/>
                  <a:gd name="connsiteX25" fmla="*/ 1121939 w 1533152"/>
                  <a:gd name="connsiteY25" fmla="*/ 309666 h 1309800"/>
                  <a:gd name="connsiteX26" fmla="*/ 898587 w 1533152"/>
                  <a:gd name="connsiteY26" fmla="*/ 345208 h 1309800"/>
                  <a:gd name="connsiteX27" fmla="*/ 888433 w 1533152"/>
                  <a:gd name="connsiteY27" fmla="*/ 340131 h 1309800"/>
                  <a:gd name="connsiteX28" fmla="*/ 929052 w 1533152"/>
                  <a:gd name="connsiteY28" fmla="*/ 329974 h 1309800"/>
                  <a:gd name="connsiteX29" fmla="*/ 939206 w 1533152"/>
                  <a:gd name="connsiteY29" fmla="*/ 319820 h 1309800"/>
                  <a:gd name="connsiteX30" fmla="*/ 923975 w 1533152"/>
                  <a:gd name="connsiteY30" fmla="*/ 314743 h 1309800"/>
                  <a:gd name="connsiteX31" fmla="*/ 786886 w 1533152"/>
                  <a:gd name="connsiteY31" fmla="*/ 345208 h 1309800"/>
                  <a:gd name="connsiteX32" fmla="*/ 771654 w 1533152"/>
                  <a:gd name="connsiteY32" fmla="*/ 374402 h 1309800"/>
                  <a:gd name="connsiteX33" fmla="*/ 771458 w 1533152"/>
                  <a:gd name="connsiteY33" fmla="*/ 382951 h 1309800"/>
                  <a:gd name="connsiteX34" fmla="*/ 770860 w 1533152"/>
                  <a:gd name="connsiteY34" fmla="*/ 375037 h 1309800"/>
                  <a:gd name="connsiteX35" fmla="*/ 756421 w 1533152"/>
                  <a:gd name="connsiteY35" fmla="*/ 355362 h 1309800"/>
                  <a:gd name="connsiteX36" fmla="*/ 741190 w 1533152"/>
                  <a:gd name="connsiteY36" fmla="*/ 512759 h 1309800"/>
                  <a:gd name="connsiteX37" fmla="*/ 741190 w 1533152"/>
                  <a:gd name="connsiteY37" fmla="*/ 614255 h 1309800"/>
                  <a:gd name="connsiteX38" fmla="*/ 1020443 w 1533152"/>
                  <a:gd name="connsiteY38" fmla="*/ 512759 h 1309800"/>
                  <a:gd name="connsiteX39" fmla="*/ 1040753 w 1533152"/>
                  <a:gd name="connsiteY39" fmla="*/ 512759 h 1309800"/>
                  <a:gd name="connsiteX40" fmla="*/ 949360 w 1533152"/>
                  <a:gd name="connsiteY40" fmla="*/ 558456 h 1309800"/>
                  <a:gd name="connsiteX41" fmla="*/ 959516 w 1533152"/>
                  <a:gd name="connsiteY41" fmla="*/ 563534 h 1309800"/>
                  <a:gd name="connsiteX42" fmla="*/ 1071218 w 1533152"/>
                  <a:gd name="connsiteY42" fmla="*/ 533069 h 1309800"/>
                  <a:gd name="connsiteX43" fmla="*/ 908741 w 1533152"/>
                  <a:gd name="connsiteY43" fmla="*/ 634565 h 1309800"/>
                  <a:gd name="connsiteX44" fmla="*/ 908741 w 1533152"/>
                  <a:gd name="connsiteY44" fmla="*/ 644719 h 1309800"/>
                  <a:gd name="connsiteX45" fmla="*/ 1061061 w 1533152"/>
                  <a:gd name="connsiteY45" fmla="*/ 563534 h 1309800"/>
                  <a:gd name="connsiteX46" fmla="*/ 741190 w 1533152"/>
                  <a:gd name="connsiteY46" fmla="*/ 776731 h 1309800"/>
                  <a:gd name="connsiteX47" fmla="*/ 725959 w 1533152"/>
                  <a:gd name="connsiteY47" fmla="*/ 883354 h 1309800"/>
                  <a:gd name="connsiteX48" fmla="*/ 731036 w 1533152"/>
                  <a:gd name="connsiteY48" fmla="*/ 913818 h 1309800"/>
                  <a:gd name="connsiteX49" fmla="*/ 751344 w 1533152"/>
                  <a:gd name="connsiteY49" fmla="*/ 827504 h 1309800"/>
                  <a:gd name="connsiteX50" fmla="*/ 756421 w 1533152"/>
                  <a:gd name="connsiteY50" fmla="*/ 898587 h 1309800"/>
                  <a:gd name="connsiteX51" fmla="*/ 1116862 w 1533152"/>
                  <a:gd name="connsiteY51" fmla="*/ 741190 h 1309800"/>
                  <a:gd name="connsiteX52" fmla="*/ 1081372 w 1533152"/>
                  <a:gd name="connsiteY52" fmla="*/ 761498 h 1309800"/>
                  <a:gd name="connsiteX53" fmla="*/ 1091475 w 1533152"/>
                  <a:gd name="connsiteY53" fmla="*/ 766575 h 1309800"/>
                  <a:gd name="connsiteX54" fmla="*/ 1142249 w 1533152"/>
                  <a:gd name="connsiteY54" fmla="*/ 751344 h 1309800"/>
                  <a:gd name="connsiteX55" fmla="*/ 1096554 w 1533152"/>
                  <a:gd name="connsiteY55" fmla="*/ 781808 h 1309800"/>
                  <a:gd name="connsiteX56" fmla="*/ 1106708 w 1533152"/>
                  <a:gd name="connsiteY56" fmla="*/ 786885 h 1309800"/>
                  <a:gd name="connsiteX57" fmla="*/ 1182868 w 1533152"/>
                  <a:gd name="connsiteY57" fmla="*/ 756421 h 1309800"/>
                  <a:gd name="connsiteX58" fmla="*/ 1121939 w 1533152"/>
                  <a:gd name="connsiteY58" fmla="*/ 817350 h 1309800"/>
                  <a:gd name="connsiteX59" fmla="*/ 1198099 w 1533152"/>
                  <a:gd name="connsiteY59" fmla="*/ 771652 h 1309800"/>
                  <a:gd name="connsiteX60" fmla="*/ 1157481 w 1533152"/>
                  <a:gd name="connsiteY60" fmla="*/ 847812 h 1309800"/>
                  <a:gd name="connsiteX61" fmla="*/ 461986 w 1533152"/>
                  <a:gd name="connsiteY61" fmla="*/ 1279336 h 1309800"/>
                  <a:gd name="connsiteX62" fmla="*/ 426445 w 1533152"/>
                  <a:gd name="connsiteY62" fmla="*/ 1274259 h 1309800"/>
                  <a:gd name="connsiteX63" fmla="*/ 461986 w 1533152"/>
                  <a:gd name="connsiteY63" fmla="*/ 1259025 h 1309800"/>
                  <a:gd name="connsiteX64" fmla="*/ 395983 w 1533152"/>
                  <a:gd name="connsiteY64" fmla="*/ 1248871 h 1309800"/>
                  <a:gd name="connsiteX65" fmla="*/ 411214 w 1533152"/>
                  <a:gd name="connsiteY65" fmla="*/ 1243794 h 1309800"/>
                  <a:gd name="connsiteX66" fmla="*/ 411214 w 1533152"/>
                  <a:gd name="connsiteY66" fmla="*/ 1228563 h 1309800"/>
                  <a:gd name="connsiteX67" fmla="*/ 360441 w 1533152"/>
                  <a:gd name="connsiteY67" fmla="*/ 1228563 h 1309800"/>
                  <a:gd name="connsiteX68" fmla="*/ 390904 w 1533152"/>
                  <a:gd name="connsiteY68" fmla="*/ 1208253 h 1309800"/>
                  <a:gd name="connsiteX69" fmla="*/ 395983 w 1533152"/>
                  <a:gd name="connsiteY69" fmla="*/ 1182865 h 1309800"/>
                  <a:gd name="connsiteX70" fmla="*/ 360441 w 1533152"/>
                  <a:gd name="connsiteY70" fmla="*/ 1198099 h 1309800"/>
                  <a:gd name="connsiteX71" fmla="*/ 370595 w 1533152"/>
                  <a:gd name="connsiteY71" fmla="*/ 1187945 h 1309800"/>
                  <a:gd name="connsiteX72" fmla="*/ 365518 w 1533152"/>
                  <a:gd name="connsiteY72" fmla="*/ 1172711 h 1309800"/>
                  <a:gd name="connsiteX73" fmla="*/ 351997 w 1533152"/>
                  <a:gd name="connsiteY73" fmla="*/ 1180035 h 1309800"/>
                  <a:gd name="connsiteX74" fmla="*/ 639694 w 1533152"/>
                  <a:gd name="connsiteY74" fmla="*/ 959514 h 1309800"/>
                  <a:gd name="connsiteX75" fmla="*/ 624463 w 1533152"/>
                  <a:gd name="connsiteY75" fmla="*/ 842735 h 1309800"/>
                  <a:gd name="connsiteX76" fmla="*/ 223404 w 1533152"/>
                  <a:gd name="connsiteY76" fmla="*/ 1040701 h 1309800"/>
                  <a:gd name="connsiteX77" fmla="*/ 279204 w 1533152"/>
                  <a:gd name="connsiteY77" fmla="*/ 1005160 h 1309800"/>
                  <a:gd name="connsiteX78" fmla="*/ 264022 w 1533152"/>
                  <a:gd name="connsiteY78" fmla="*/ 989927 h 1309800"/>
                  <a:gd name="connsiteX79" fmla="*/ 192939 w 1533152"/>
                  <a:gd name="connsiteY79" fmla="*/ 1030545 h 1309800"/>
                  <a:gd name="connsiteX80" fmla="*/ 192939 w 1533152"/>
                  <a:gd name="connsiteY80" fmla="*/ 1040701 h 1309800"/>
                  <a:gd name="connsiteX81" fmla="*/ 203093 w 1533152"/>
                  <a:gd name="connsiteY81" fmla="*/ 1091474 h 1309800"/>
                  <a:gd name="connsiteX82" fmla="*/ 198016 w 1533152"/>
                  <a:gd name="connsiteY82" fmla="*/ 1081320 h 1309800"/>
                  <a:gd name="connsiteX83" fmla="*/ 192939 w 1533152"/>
                  <a:gd name="connsiteY83" fmla="*/ 1101628 h 1309800"/>
                  <a:gd name="connsiteX84" fmla="*/ 218326 w 1533152"/>
                  <a:gd name="connsiteY84" fmla="*/ 1228563 h 1309800"/>
                  <a:gd name="connsiteX85" fmla="*/ 182785 w 1533152"/>
                  <a:gd name="connsiteY85" fmla="*/ 1147326 h 1309800"/>
                  <a:gd name="connsiteX86" fmla="*/ 177708 w 1533152"/>
                  <a:gd name="connsiteY86" fmla="*/ 1162557 h 1309800"/>
                  <a:gd name="connsiteX87" fmla="*/ 192939 w 1533152"/>
                  <a:gd name="connsiteY87" fmla="*/ 1243794 h 1309800"/>
                  <a:gd name="connsiteX88" fmla="*/ 147244 w 1533152"/>
                  <a:gd name="connsiteY88" fmla="*/ 1061010 h 1309800"/>
                  <a:gd name="connsiteX89" fmla="*/ 137089 w 1533152"/>
                  <a:gd name="connsiteY89" fmla="*/ 1050856 h 1309800"/>
                  <a:gd name="connsiteX90" fmla="*/ 132010 w 1533152"/>
                  <a:gd name="connsiteY90" fmla="*/ 1066087 h 1309800"/>
                  <a:gd name="connsiteX91" fmla="*/ 192939 w 1533152"/>
                  <a:gd name="connsiteY91" fmla="*/ 1299646 h 1309800"/>
                  <a:gd name="connsiteX92" fmla="*/ 147244 w 1533152"/>
                  <a:gd name="connsiteY92" fmla="*/ 1233640 h 1309800"/>
                  <a:gd name="connsiteX93" fmla="*/ 142166 w 1533152"/>
                  <a:gd name="connsiteY93" fmla="*/ 1243794 h 1309800"/>
                  <a:gd name="connsiteX94" fmla="*/ 172629 w 1533152"/>
                  <a:gd name="connsiteY94" fmla="*/ 1309800 h 1309800"/>
                  <a:gd name="connsiteX95" fmla="*/ 0 w 1533152"/>
                  <a:gd name="connsiteY95" fmla="*/ 736111 h 1309800"/>
                  <a:gd name="connsiteX96" fmla="*/ 0 w 1533152"/>
                  <a:gd name="connsiteY96" fmla="*/ 517836 h 1309800"/>
                  <a:gd name="connsiteX97" fmla="*/ 10155 w 1533152"/>
                  <a:gd name="connsiteY97" fmla="*/ 477217 h 1309800"/>
                  <a:gd name="connsiteX98" fmla="*/ 66006 w 1533152"/>
                  <a:gd name="connsiteY98" fmla="*/ 416291 h 1309800"/>
                  <a:gd name="connsiteX99" fmla="*/ 66006 w 1533152"/>
                  <a:gd name="connsiteY99" fmla="*/ 446755 h 1309800"/>
                  <a:gd name="connsiteX100" fmla="*/ 116779 w 1533152"/>
                  <a:gd name="connsiteY100" fmla="*/ 370595 h 1309800"/>
                  <a:gd name="connsiteX101" fmla="*/ 126933 w 1533152"/>
                  <a:gd name="connsiteY101" fmla="*/ 472140 h 1309800"/>
                  <a:gd name="connsiteX102" fmla="*/ 157398 w 1533152"/>
                  <a:gd name="connsiteY102" fmla="*/ 370595 h 1309800"/>
                  <a:gd name="connsiteX103" fmla="*/ 167552 w 1533152"/>
                  <a:gd name="connsiteY103" fmla="*/ 441676 h 1309800"/>
                  <a:gd name="connsiteX104" fmla="*/ 177708 w 1533152"/>
                  <a:gd name="connsiteY104" fmla="*/ 416291 h 1309800"/>
                  <a:gd name="connsiteX105" fmla="*/ 187862 w 1533152"/>
                  <a:gd name="connsiteY105" fmla="*/ 472140 h 1309800"/>
                  <a:gd name="connsiteX106" fmla="*/ 644771 w 1533152"/>
                  <a:gd name="connsiteY106" fmla="*/ 223352 h 1309800"/>
                  <a:gd name="connsiteX107" fmla="*/ 649848 w 1533152"/>
                  <a:gd name="connsiteY107" fmla="*/ 197964 h 1309800"/>
                  <a:gd name="connsiteX108" fmla="*/ 680261 w 1533152"/>
                  <a:gd name="connsiteY108" fmla="*/ 50773 h 1309800"/>
                  <a:gd name="connsiteX109" fmla="*/ 685338 w 1533152"/>
                  <a:gd name="connsiteY109" fmla="*/ 71081 h 1309800"/>
                  <a:gd name="connsiteX110" fmla="*/ 731036 w 1533152"/>
                  <a:gd name="connsiteY110" fmla="*/ 5077 h 1309800"/>
                  <a:gd name="connsiteX111" fmla="*/ 741190 w 1533152"/>
                  <a:gd name="connsiteY111" fmla="*/ 20308 h 1309800"/>
                  <a:gd name="connsiteX112" fmla="*/ 751344 w 1533152"/>
                  <a:gd name="connsiteY112" fmla="*/ 0 h 1309800"/>
                  <a:gd name="connsiteX113" fmla="*/ 731036 w 1533152"/>
                  <a:gd name="connsiteY113" fmla="*/ 45696 h 1309800"/>
                  <a:gd name="connsiteX114" fmla="*/ 725959 w 1533152"/>
                  <a:gd name="connsiteY114" fmla="*/ 81237 h 1309800"/>
                  <a:gd name="connsiteX115" fmla="*/ 731036 w 1533152"/>
                  <a:gd name="connsiteY115" fmla="*/ 45696 h 1309800"/>
                  <a:gd name="connsiteX116" fmla="*/ 761498 w 1533152"/>
                  <a:gd name="connsiteY116" fmla="*/ 71081 h 1309800"/>
                  <a:gd name="connsiteX117" fmla="*/ 746267 w 1533152"/>
                  <a:gd name="connsiteY117" fmla="*/ 187810 h 1309800"/>
                  <a:gd name="connsiteX118" fmla="*/ 761498 w 1533152"/>
                  <a:gd name="connsiteY118" fmla="*/ 71081 h 1309800"/>
                  <a:gd name="connsiteX119" fmla="*/ 989979 w 1533152"/>
                  <a:gd name="connsiteY119" fmla="*/ 274125 h 1309800"/>
                  <a:gd name="connsiteX120" fmla="*/ 974314 w 1533152"/>
                  <a:gd name="connsiteY120" fmla="*/ 276964 h 1309800"/>
                  <a:gd name="connsiteX121" fmla="*/ 946743 w 1533152"/>
                  <a:gd name="connsiteY121" fmla="*/ 279996 h 1309800"/>
                  <a:gd name="connsiteX122" fmla="*/ 918294 w 1533152"/>
                  <a:gd name="connsiteY122" fmla="*/ 287118 h 1309800"/>
                  <a:gd name="connsiteX123" fmla="*/ 888433 w 1533152"/>
                  <a:gd name="connsiteY123" fmla="*/ 292530 h 1309800"/>
                  <a:gd name="connsiteX124" fmla="*/ 786886 w 1533152"/>
                  <a:gd name="connsiteY124" fmla="*/ 314743 h 1309800"/>
                  <a:gd name="connsiteX125" fmla="*/ 781809 w 1533152"/>
                  <a:gd name="connsiteY125" fmla="*/ 329974 h 1309800"/>
                  <a:gd name="connsiteX126" fmla="*/ 889068 w 1533152"/>
                  <a:gd name="connsiteY126" fmla="*/ 294434 h 1309800"/>
                  <a:gd name="connsiteX127" fmla="*/ 918294 w 1533152"/>
                  <a:gd name="connsiteY127" fmla="*/ 287118 h 1309800"/>
                  <a:gd name="connsiteX128" fmla="*/ 974314 w 1533152"/>
                  <a:gd name="connsiteY128" fmla="*/ 276964 h 1309800"/>
                  <a:gd name="connsiteX129" fmla="*/ 1000135 w 1533152"/>
                  <a:gd name="connsiteY129" fmla="*/ 274125 h 1309800"/>
                  <a:gd name="connsiteX130" fmla="*/ 989979 w 1533152"/>
                  <a:gd name="connsiteY130" fmla="*/ 274125 h 1309800"/>
                  <a:gd name="connsiteX131" fmla="*/ 771654 w 1533152"/>
                  <a:gd name="connsiteY131" fmla="*/ 319820 h 1309800"/>
                  <a:gd name="connsiteX132" fmla="*/ 761498 w 1533152"/>
                  <a:gd name="connsiteY132" fmla="*/ 340131 h 1309800"/>
                  <a:gd name="connsiteX133" fmla="*/ 771654 w 1533152"/>
                  <a:gd name="connsiteY133" fmla="*/ 335053 h 1309800"/>
                  <a:gd name="connsiteX134" fmla="*/ 771654 w 1533152"/>
                  <a:gd name="connsiteY134" fmla="*/ 319820 h 1309800"/>
                  <a:gd name="connsiteX135" fmla="*/ 634617 w 1533152"/>
                  <a:gd name="connsiteY135" fmla="*/ 370595 h 1309800"/>
                  <a:gd name="connsiteX136" fmla="*/ 187862 w 1533152"/>
                  <a:gd name="connsiteY136" fmla="*/ 578713 h 1309800"/>
                  <a:gd name="connsiteX137" fmla="*/ 187862 w 1533152"/>
                  <a:gd name="connsiteY137" fmla="*/ 939205 h 1309800"/>
                  <a:gd name="connsiteX138" fmla="*/ 624463 w 1533152"/>
                  <a:gd name="connsiteY138" fmla="*/ 665030 h 1309800"/>
                  <a:gd name="connsiteX139" fmla="*/ 624463 w 1533152"/>
                  <a:gd name="connsiteY139" fmla="*/ 401057 h 1309800"/>
                  <a:gd name="connsiteX140" fmla="*/ 228481 w 1533152"/>
                  <a:gd name="connsiteY140" fmla="*/ 583790 h 1309800"/>
                  <a:gd name="connsiteX141" fmla="*/ 228481 w 1533152"/>
                  <a:gd name="connsiteY141" fmla="*/ 573636 h 1309800"/>
                  <a:gd name="connsiteX142" fmla="*/ 629540 w 1533152"/>
                  <a:gd name="connsiteY142" fmla="*/ 380749 h 1309800"/>
                  <a:gd name="connsiteX143" fmla="*/ 634617 w 1533152"/>
                  <a:gd name="connsiteY143" fmla="*/ 370595 h 1309800"/>
                  <a:gd name="connsiteX144" fmla="*/ 731036 w 1533152"/>
                  <a:gd name="connsiteY144" fmla="*/ 370595 h 1309800"/>
                  <a:gd name="connsiteX145" fmla="*/ 725959 w 1533152"/>
                  <a:gd name="connsiteY145" fmla="*/ 482296 h 1309800"/>
                  <a:gd name="connsiteX146" fmla="*/ 731036 w 1533152"/>
                  <a:gd name="connsiteY146" fmla="*/ 370595 h 1309800"/>
                  <a:gd name="connsiteX147" fmla="*/ 720880 w 1533152"/>
                  <a:gd name="connsiteY147" fmla="*/ 791962 h 1309800"/>
                  <a:gd name="connsiteX148" fmla="*/ 720880 w 1533152"/>
                  <a:gd name="connsiteY148" fmla="*/ 837658 h 1309800"/>
                  <a:gd name="connsiteX149" fmla="*/ 720880 w 1533152"/>
                  <a:gd name="connsiteY149" fmla="*/ 791962 h 1309800"/>
                  <a:gd name="connsiteX150" fmla="*/ 710726 w 1533152"/>
                  <a:gd name="connsiteY150" fmla="*/ 832581 h 1309800"/>
                  <a:gd name="connsiteX151" fmla="*/ 700571 w 1533152"/>
                  <a:gd name="connsiteY151" fmla="*/ 923972 h 1309800"/>
                  <a:gd name="connsiteX152" fmla="*/ 715803 w 1533152"/>
                  <a:gd name="connsiteY152" fmla="*/ 878277 h 1309800"/>
                  <a:gd name="connsiteX153" fmla="*/ 710726 w 1533152"/>
                  <a:gd name="connsiteY153" fmla="*/ 832581 h 1309800"/>
                  <a:gd name="connsiteX154" fmla="*/ 35542 w 1533152"/>
                  <a:gd name="connsiteY154" fmla="*/ 467063 h 1309800"/>
                  <a:gd name="connsiteX155" fmla="*/ 30465 w 1533152"/>
                  <a:gd name="connsiteY155" fmla="*/ 492451 h 1309800"/>
                  <a:gd name="connsiteX156" fmla="*/ 35542 w 1533152"/>
                  <a:gd name="connsiteY156" fmla="*/ 467063 h 1309800"/>
                  <a:gd name="connsiteX157" fmla="*/ 208170 w 1533152"/>
                  <a:gd name="connsiteY157" fmla="*/ 512759 h 1309800"/>
                  <a:gd name="connsiteX158" fmla="*/ 187862 w 1533152"/>
                  <a:gd name="connsiteY158" fmla="*/ 527992 h 1309800"/>
                  <a:gd name="connsiteX159" fmla="*/ 208170 w 1533152"/>
                  <a:gd name="connsiteY159" fmla="*/ 512759 h 1309800"/>
                  <a:gd name="connsiteX160" fmla="*/ 233558 w 1533152"/>
                  <a:gd name="connsiteY160" fmla="*/ 974747 h 1309800"/>
                  <a:gd name="connsiteX161" fmla="*/ 192939 w 1533152"/>
                  <a:gd name="connsiteY161" fmla="*/ 989927 h 1309800"/>
                  <a:gd name="connsiteX162" fmla="*/ 192939 w 1533152"/>
                  <a:gd name="connsiteY162" fmla="*/ 1005160 h 1309800"/>
                  <a:gd name="connsiteX163" fmla="*/ 233558 w 1533152"/>
                  <a:gd name="connsiteY163" fmla="*/ 974747 h 1309800"/>
                  <a:gd name="connsiteX164" fmla="*/ 111702 w 1533152"/>
                  <a:gd name="connsiteY164" fmla="*/ 1071166 h 1309800"/>
                  <a:gd name="connsiteX165" fmla="*/ 106624 w 1533152"/>
                  <a:gd name="connsiteY165" fmla="*/ 1102899 h 1309800"/>
                  <a:gd name="connsiteX166" fmla="*/ 110062 w 1533152"/>
                  <a:gd name="connsiteY166" fmla="*/ 1113294 h 1309800"/>
                  <a:gd name="connsiteX167" fmla="*/ 110433 w 1533152"/>
                  <a:gd name="connsiteY167" fmla="*/ 1116227 h 1309800"/>
                  <a:gd name="connsiteX168" fmla="*/ 116779 w 1533152"/>
                  <a:gd name="connsiteY168" fmla="*/ 1142247 h 1309800"/>
                  <a:gd name="connsiteX169" fmla="*/ 113130 w 1533152"/>
                  <a:gd name="connsiteY169" fmla="*/ 1122573 h 1309800"/>
                  <a:gd name="connsiteX170" fmla="*/ 110062 w 1533152"/>
                  <a:gd name="connsiteY170" fmla="*/ 1113294 h 1309800"/>
                  <a:gd name="connsiteX171" fmla="*/ 108212 w 1533152"/>
                  <a:gd name="connsiteY171" fmla="*/ 1098695 h 1309800"/>
                  <a:gd name="connsiteX172" fmla="*/ 111702 w 1533152"/>
                  <a:gd name="connsiteY172" fmla="*/ 1071166 h 1309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</a:cxnLst>
                <a:rect l="l" t="t" r="r" b="b"/>
                <a:pathLst>
                  <a:path w="1533152" h="1309800">
                    <a:moveTo>
                      <a:pt x="751344" y="0"/>
                    </a:moveTo>
                    <a:cubicBezTo>
                      <a:pt x="761498" y="10154"/>
                      <a:pt x="776732" y="30462"/>
                      <a:pt x="786886" y="45696"/>
                    </a:cubicBezTo>
                    <a:cubicBezTo>
                      <a:pt x="776732" y="35540"/>
                      <a:pt x="766577" y="20308"/>
                      <a:pt x="756421" y="10154"/>
                    </a:cubicBezTo>
                    <a:cubicBezTo>
                      <a:pt x="751344" y="15231"/>
                      <a:pt x="751344" y="15231"/>
                      <a:pt x="751344" y="30462"/>
                    </a:cubicBezTo>
                    <a:cubicBezTo>
                      <a:pt x="751344" y="40619"/>
                      <a:pt x="756421" y="55850"/>
                      <a:pt x="766577" y="66004"/>
                    </a:cubicBezTo>
                    <a:cubicBezTo>
                      <a:pt x="771654" y="60927"/>
                      <a:pt x="771654" y="50773"/>
                      <a:pt x="771654" y="45696"/>
                    </a:cubicBezTo>
                    <a:cubicBezTo>
                      <a:pt x="776732" y="55850"/>
                      <a:pt x="781809" y="71081"/>
                      <a:pt x="781809" y="86314"/>
                    </a:cubicBezTo>
                    <a:cubicBezTo>
                      <a:pt x="781809" y="106623"/>
                      <a:pt x="751344" y="111700"/>
                      <a:pt x="771654" y="182733"/>
                    </a:cubicBezTo>
                    <a:cubicBezTo>
                      <a:pt x="883356" y="137087"/>
                      <a:pt x="1005212" y="111700"/>
                      <a:pt x="1116862" y="111700"/>
                    </a:cubicBezTo>
                    <a:cubicBezTo>
                      <a:pt x="1304724" y="111700"/>
                      <a:pt x="1533152" y="182733"/>
                      <a:pt x="1533152" y="436599"/>
                    </a:cubicBezTo>
                    <a:cubicBezTo>
                      <a:pt x="1533152" y="746267"/>
                      <a:pt x="1365652" y="1106705"/>
                      <a:pt x="964593" y="1304723"/>
                    </a:cubicBezTo>
                    <a:cubicBezTo>
                      <a:pt x="1045830" y="1243794"/>
                      <a:pt x="1152403" y="1162557"/>
                      <a:pt x="1243795" y="1061010"/>
                    </a:cubicBezTo>
                    <a:lnTo>
                      <a:pt x="1243795" y="1055933"/>
                    </a:lnTo>
                    <a:cubicBezTo>
                      <a:pt x="1127016" y="1157480"/>
                      <a:pt x="1000135" y="1279336"/>
                      <a:pt x="883356" y="1309800"/>
                    </a:cubicBezTo>
                    <a:cubicBezTo>
                      <a:pt x="898587" y="1294567"/>
                      <a:pt x="944283" y="1284413"/>
                      <a:pt x="959516" y="1248871"/>
                    </a:cubicBezTo>
                    <a:cubicBezTo>
                      <a:pt x="929052" y="1264105"/>
                      <a:pt x="898587" y="1274259"/>
                      <a:pt x="868123" y="1284413"/>
                    </a:cubicBezTo>
                    <a:cubicBezTo>
                      <a:pt x="873200" y="1279336"/>
                      <a:pt x="878279" y="1279336"/>
                      <a:pt x="883356" y="1274259"/>
                    </a:cubicBezTo>
                    <a:cubicBezTo>
                      <a:pt x="883356" y="1274259"/>
                      <a:pt x="883356" y="1269182"/>
                      <a:pt x="878279" y="1264105"/>
                    </a:cubicBezTo>
                    <a:cubicBezTo>
                      <a:pt x="873200" y="1269182"/>
                      <a:pt x="863046" y="1274259"/>
                      <a:pt x="847814" y="1274259"/>
                    </a:cubicBezTo>
                    <a:cubicBezTo>
                      <a:pt x="857969" y="1259025"/>
                      <a:pt x="888433" y="1238717"/>
                      <a:pt x="893510" y="1218407"/>
                    </a:cubicBezTo>
                    <a:cubicBezTo>
                      <a:pt x="878279" y="1228563"/>
                      <a:pt x="857969" y="1238717"/>
                      <a:pt x="842737" y="1248871"/>
                    </a:cubicBezTo>
                    <a:cubicBezTo>
                      <a:pt x="842737" y="1248871"/>
                      <a:pt x="837658" y="1248871"/>
                      <a:pt x="837658" y="1238717"/>
                    </a:cubicBezTo>
                    <a:cubicBezTo>
                      <a:pt x="837658" y="1223486"/>
                      <a:pt x="918897" y="1132093"/>
                      <a:pt x="929052" y="1127016"/>
                    </a:cubicBezTo>
                    <a:cubicBezTo>
                      <a:pt x="1106708" y="964591"/>
                      <a:pt x="1319955" y="761498"/>
                      <a:pt x="1345342" y="578713"/>
                    </a:cubicBezTo>
                    <a:lnTo>
                      <a:pt x="1345342" y="472140"/>
                    </a:lnTo>
                    <a:cubicBezTo>
                      <a:pt x="1335188" y="324897"/>
                      <a:pt x="1208255" y="309666"/>
                      <a:pt x="1121939" y="309666"/>
                    </a:cubicBezTo>
                    <a:cubicBezTo>
                      <a:pt x="1055984" y="309666"/>
                      <a:pt x="969670" y="324897"/>
                      <a:pt x="898587" y="345208"/>
                    </a:cubicBezTo>
                    <a:cubicBezTo>
                      <a:pt x="898587" y="345208"/>
                      <a:pt x="893510" y="345208"/>
                      <a:pt x="888433" y="340131"/>
                    </a:cubicBezTo>
                    <a:cubicBezTo>
                      <a:pt x="898587" y="335053"/>
                      <a:pt x="913818" y="329974"/>
                      <a:pt x="929052" y="329974"/>
                    </a:cubicBezTo>
                    <a:cubicBezTo>
                      <a:pt x="929052" y="324897"/>
                      <a:pt x="934129" y="324897"/>
                      <a:pt x="939206" y="319820"/>
                    </a:cubicBezTo>
                    <a:cubicBezTo>
                      <a:pt x="934129" y="314743"/>
                      <a:pt x="934129" y="314743"/>
                      <a:pt x="923975" y="314743"/>
                    </a:cubicBezTo>
                    <a:cubicBezTo>
                      <a:pt x="908741" y="314743"/>
                      <a:pt x="827504" y="329974"/>
                      <a:pt x="786886" y="345208"/>
                    </a:cubicBezTo>
                    <a:cubicBezTo>
                      <a:pt x="776732" y="347747"/>
                      <a:pt x="772924" y="360440"/>
                      <a:pt x="771654" y="374402"/>
                    </a:cubicBezTo>
                    <a:lnTo>
                      <a:pt x="771458" y="382951"/>
                    </a:lnTo>
                    <a:lnTo>
                      <a:pt x="770860" y="375037"/>
                    </a:lnTo>
                    <a:cubicBezTo>
                      <a:pt x="768480" y="367104"/>
                      <a:pt x="764037" y="360440"/>
                      <a:pt x="756421" y="355362"/>
                    </a:cubicBezTo>
                    <a:cubicBezTo>
                      <a:pt x="751344" y="406136"/>
                      <a:pt x="741190" y="497528"/>
                      <a:pt x="741190" y="512759"/>
                    </a:cubicBezTo>
                    <a:lnTo>
                      <a:pt x="741190" y="614255"/>
                    </a:lnTo>
                    <a:cubicBezTo>
                      <a:pt x="847814" y="573636"/>
                      <a:pt x="934129" y="522915"/>
                      <a:pt x="1020443" y="512759"/>
                    </a:cubicBezTo>
                    <a:lnTo>
                      <a:pt x="1040753" y="512759"/>
                    </a:lnTo>
                    <a:cubicBezTo>
                      <a:pt x="1020443" y="527992"/>
                      <a:pt x="984901" y="543223"/>
                      <a:pt x="949360" y="558456"/>
                    </a:cubicBezTo>
                    <a:cubicBezTo>
                      <a:pt x="949360" y="558456"/>
                      <a:pt x="944283" y="563534"/>
                      <a:pt x="959516" y="563534"/>
                    </a:cubicBezTo>
                    <a:cubicBezTo>
                      <a:pt x="969670" y="563534"/>
                      <a:pt x="1035676" y="538146"/>
                      <a:pt x="1071218" y="533069"/>
                    </a:cubicBezTo>
                    <a:cubicBezTo>
                      <a:pt x="1020443" y="568611"/>
                      <a:pt x="964593" y="599024"/>
                      <a:pt x="908741" y="634565"/>
                    </a:cubicBezTo>
                    <a:lnTo>
                      <a:pt x="908741" y="644719"/>
                    </a:lnTo>
                    <a:lnTo>
                      <a:pt x="1061061" y="563534"/>
                    </a:lnTo>
                    <a:cubicBezTo>
                      <a:pt x="954439" y="634565"/>
                      <a:pt x="832581" y="685338"/>
                      <a:pt x="741190" y="776731"/>
                    </a:cubicBezTo>
                    <a:cubicBezTo>
                      <a:pt x="715803" y="797039"/>
                      <a:pt x="731036" y="847812"/>
                      <a:pt x="725959" y="883354"/>
                    </a:cubicBezTo>
                    <a:lnTo>
                      <a:pt x="731036" y="913818"/>
                    </a:lnTo>
                    <a:cubicBezTo>
                      <a:pt x="766577" y="888431"/>
                      <a:pt x="741190" y="852891"/>
                      <a:pt x="751344" y="827504"/>
                    </a:cubicBezTo>
                    <a:cubicBezTo>
                      <a:pt x="756421" y="847812"/>
                      <a:pt x="751344" y="873199"/>
                      <a:pt x="756421" y="898587"/>
                    </a:cubicBezTo>
                    <a:cubicBezTo>
                      <a:pt x="868123" y="817350"/>
                      <a:pt x="995058" y="761498"/>
                      <a:pt x="1116862" y="741190"/>
                    </a:cubicBezTo>
                    <a:cubicBezTo>
                      <a:pt x="1106708" y="746267"/>
                      <a:pt x="1091475" y="756421"/>
                      <a:pt x="1081372" y="761498"/>
                    </a:cubicBezTo>
                    <a:cubicBezTo>
                      <a:pt x="1081372" y="761498"/>
                      <a:pt x="1076295" y="766575"/>
                      <a:pt x="1091475" y="766575"/>
                    </a:cubicBezTo>
                    <a:cubicBezTo>
                      <a:pt x="1101631" y="766575"/>
                      <a:pt x="1127016" y="756421"/>
                      <a:pt x="1142249" y="751344"/>
                    </a:cubicBezTo>
                    <a:lnTo>
                      <a:pt x="1096554" y="781808"/>
                    </a:lnTo>
                    <a:cubicBezTo>
                      <a:pt x="1096554" y="781808"/>
                      <a:pt x="1091475" y="786885"/>
                      <a:pt x="1106708" y="786885"/>
                    </a:cubicBezTo>
                    <a:cubicBezTo>
                      <a:pt x="1116862" y="786885"/>
                      <a:pt x="1157481" y="761498"/>
                      <a:pt x="1182868" y="756421"/>
                    </a:cubicBezTo>
                    <a:cubicBezTo>
                      <a:pt x="1162558" y="771652"/>
                      <a:pt x="1121939" y="786885"/>
                      <a:pt x="1121939" y="817350"/>
                    </a:cubicBezTo>
                    <a:lnTo>
                      <a:pt x="1198099" y="771652"/>
                    </a:lnTo>
                    <a:cubicBezTo>
                      <a:pt x="1193022" y="797039"/>
                      <a:pt x="1177791" y="822427"/>
                      <a:pt x="1157481" y="847812"/>
                    </a:cubicBezTo>
                    <a:cubicBezTo>
                      <a:pt x="954439" y="1050856"/>
                      <a:pt x="644771" y="1223486"/>
                      <a:pt x="461986" y="1279336"/>
                    </a:cubicBezTo>
                    <a:lnTo>
                      <a:pt x="426445" y="1274259"/>
                    </a:lnTo>
                    <a:cubicBezTo>
                      <a:pt x="441678" y="1269182"/>
                      <a:pt x="441678" y="1289490"/>
                      <a:pt x="461986" y="1259025"/>
                    </a:cubicBezTo>
                    <a:cubicBezTo>
                      <a:pt x="446755" y="1259025"/>
                      <a:pt x="406137" y="1264105"/>
                      <a:pt x="395983" y="1248871"/>
                    </a:cubicBezTo>
                    <a:cubicBezTo>
                      <a:pt x="401060" y="1248871"/>
                      <a:pt x="406137" y="1248871"/>
                      <a:pt x="411214" y="1243794"/>
                    </a:cubicBezTo>
                    <a:lnTo>
                      <a:pt x="411214" y="1228563"/>
                    </a:lnTo>
                    <a:cubicBezTo>
                      <a:pt x="395983" y="1223486"/>
                      <a:pt x="375672" y="1228563"/>
                      <a:pt x="360441" y="1228563"/>
                    </a:cubicBezTo>
                    <a:cubicBezTo>
                      <a:pt x="370595" y="1223486"/>
                      <a:pt x="385826" y="1218407"/>
                      <a:pt x="390904" y="1208253"/>
                    </a:cubicBezTo>
                    <a:cubicBezTo>
                      <a:pt x="390904" y="1203176"/>
                      <a:pt x="395983" y="1198099"/>
                      <a:pt x="395983" y="1182865"/>
                    </a:cubicBezTo>
                    <a:cubicBezTo>
                      <a:pt x="385826" y="1187945"/>
                      <a:pt x="370595" y="1193022"/>
                      <a:pt x="360441" y="1198099"/>
                    </a:cubicBezTo>
                    <a:lnTo>
                      <a:pt x="370595" y="1187945"/>
                    </a:lnTo>
                    <a:cubicBezTo>
                      <a:pt x="370595" y="1182865"/>
                      <a:pt x="370595" y="1177788"/>
                      <a:pt x="365518" y="1172711"/>
                    </a:cubicBezTo>
                    <a:lnTo>
                      <a:pt x="351997" y="1180035"/>
                    </a:lnTo>
                    <a:lnTo>
                      <a:pt x="639694" y="959514"/>
                    </a:lnTo>
                    <a:cubicBezTo>
                      <a:pt x="634617" y="923972"/>
                      <a:pt x="629540" y="883354"/>
                      <a:pt x="624463" y="842735"/>
                    </a:cubicBezTo>
                    <a:cubicBezTo>
                      <a:pt x="497528" y="908741"/>
                      <a:pt x="345208" y="995006"/>
                      <a:pt x="223404" y="1040701"/>
                    </a:cubicBezTo>
                    <a:cubicBezTo>
                      <a:pt x="238635" y="1035624"/>
                      <a:pt x="258945" y="1015314"/>
                      <a:pt x="279204" y="1005160"/>
                    </a:cubicBezTo>
                    <a:cubicBezTo>
                      <a:pt x="274125" y="1000083"/>
                      <a:pt x="279204" y="989927"/>
                      <a:pt x="264022" y="989927"/>
                    </a:cubicBezTo>
                    <a:cubicBezTo>
                      <a:pt x="253868" y="989927"/>
                      <a:pt x="218326" y="1015314"/>
                      <a:pt x="192939" y="1030545"/>
                    </a:cubicBezTo>
                    <a:lnTo>
                      <a:pt x="192939" y="1040701"/>
                    </a:lnTo>
                    <a:cubicBezTo>
                      <a:pt x="192939" y="1055933"/>
                      <a:pt x="203093" y="1076243"/>
                      <a:pt x="203093" y="1091474"/>
                    </a:cubicBezTo>
                    <a:cubicBezTo>
                      <a:pt x="203093" y="1091474"/>
                      <a:pt x="203093" y="1086397"/>
                      <a:pt x="198016" y="1081320"/>
                    </a:cubicBezTo>
                    <a:cubicBezTo>
                      <a:pt x="192939" y="1086397"/>
                      <a:pt x="192939" y="1086397"/>
                      <a:pt x="192939" y="1101628"/>
                    </a:cubicBezTo>
                    <a:cubicBezTo>
                      <a:pt x="192939" y="1111784"/>
                      <a:pt x="208170" y="1187945"/>
                      <a:pt x="218326" y="1228563"/>
                    </a:cubicBezTo>
                    <a:cubicBezTo>
                      <a:pt x="208170" y="1208253"/>
                      <a:pt x="192939" y="1177788"/>
                      <a:pt x="182785" y="1147326"/>
                    </a:cubicBezTo>
                    <a:cubicBezTo>
                      <a:pt x="177708" y="1152403"/>
                      <a:pt x="177708" y="1147326"/>
                      <a:pt x="177708" y="1162557"/>
                    </a:cubicBezTo>
                    <a:cubicBezTo>
                      <a:pt x="177708" y="1172711"/>
                      <a:pt x="187862" y="1218407"/>
                      <a:pt x="192939" y="1243794"/>
                    </a:cubicBezTo>
                    <a:cubicBezTo>
                      <a:pt x="172629" y="1187945"/>
                      <a:pt x="157398" y="1127016"/>
                      <a:pt x="147244" y="1061010"/>
                    </a:cubicBezTo>
                    <a:cubicBezTo>
                      <a:pt x="142166" y="1061010"/>
                      <a:pt x="142166" y="1055933"/>
                      <a:pt x="137089" y="1050856"/>
                    </a:cubicBezTo>
                    <a:cubicBezTo>
                      <a:pt x="132010" y="1055933"/>
                      <a:pt x="132010" y="1050856"/>
                      <a:pt x="132010" y="1066087"/>
                    </a:cubicBezTo>
                    <a:cubicBezTo>
                      <a:pt x="132010" y="1111784"/>
                      <a:pt x="182785" y="1274259"/>
                      <a:pt x="192939" y="1299646"/>
                    </a:cubicBezTo>
                    <a:cubicBezTo>
                      <a:pt x="177708" y="1279336"/>
                      <a:pt x="157398" y="1253948"/>
                      <a:pt x="147244" y="1233640"/>
                    </a:cubicBezTo>
                    <a:cubicBezTo>
                      <a:pt x="147244" y="1233640"/>
                      <a:pt x="142166" y="1228563"/>
                      <a:pt x="142166" y="1243794"/>
                    </a:cubicBezTo>
                    <a:cubicBezTo>
                      <a:pt x="142166" y="1253948"/>
                      <a:pt x="162475" y="1289490"/>
                      <a:pt x="172629" y="1309800"/>
                    </a:cubicBezTo>
                    <a:cubicBezTo>
                      <a:pt x="35542" y="1233640"/>
                      <a:pt x="0" y="873199"/>
                      <a:pt x="0" y="736111"/>
                    </a:cubicBezTo>
                    <a:lnTo>
                      <a:pt x="0" y="517836"/>
                    </a:lnTo>
                    <a:cubicBezTo>
                      <a:pt x="5078" y="507682"/>
                      <a:pt x="0" y="487374"/>
                      <a:pt x="10155" y="477217"/>
                    </a:cubicBezTo>
                    <a:cubicBezTo>
                      <a:pt x="20309" y="456909"/>
                      <a:pt x="45696" y="436599"/>
                      <a:pt x="66006" y="416291"/>
                    </a:cubicBezTo>
                    <a:cubicBezTo>
                      <a:pt x="60929" y="426445"/>
                      <a:pt x="60929" y="436599"/>
                      <a:pt x="66006" y="446755"/>
                    </a:cubicBezTo>
                    <a:cubicBezTo>
                      <a:pt x="86315" y="421368"/>
                      <a:pt x="101548" y="395980"/>
                      <a:pt x="116779" y="370595"/>
                    </a:cubicBezTo>
                    <a:cubicBezTo>
                      <a:pt x="116779" y="395980"/>
                      <a:pt x="96469" y="456909"/>
                      <a:pt x="126933" y="472140"/>
                    </a:cubicBezTo>
                    <a:cubicBezTo>
                      <a:pt x="132010" y="441676"/>
                      <a:pt x="142166" y="406136"/>
                      <a:pt x="157398" y="370595"/>
                    </a:cubicBezTo>
                    <a:cubicBezTo>
                      <a:pt x="162475" y="380749"/>
                      <a:pt x="167552" y="395980"/>
                      <a:pt x="167552" y="441676"/>
                    </a:cubicBezTo>
                    <a:cubicBezTo>
                      <a:pt x="172629" y="436599"/>
                      <a:pt x="172629" y="426445"/>
                      <a:pt x="177708" y="416291"/>
                    </a:cubicBezTo>
                    <a:cubicBezTo>
                      <a:pt x="182785" y="431522"/>
                      <a:pt x="182785" y="451832"/>
                      <a:pt x="187862" y="472140"/>
                    </a:cubicBezTo>
                    <a:cubicBezTo>
                      <a:pt x="340131" y="355362"/>
                      <a:pt x="492451" y="294435"/>
                      <a:pt x="644771" y="223352"/>
                    </a:cubicBezTo>
                    <a:cubicBezTo>
                      <a:pt x="649848" y="218275"/>
                      <a:pt x="649848" y="208119"/>
                      <a:pt x="649848" y="197964"/>
                    </a:cubicBezTo>
                    <a:cubicBezTo>
                      <a:pt x="654925" y="152320"/>
                      <a:pt x="649848" y="96468"/>
                      <a:pt x="680261" y="50773"/>
                    </a:cubicBezTo>
                    <a:cubicBezTo>
                      <a:pt x="680261" y="55850"/>
                      <a:pt x="680261" y="66004"/>
                      <a:pt x="685338" y="71081"/>
                    </a:cubicBezTo>
                    <a:cubicBezTo>
                      <a:pt x="700571" y="50773"/>
                      <a:pt x="715803" y="5077"/>
                      <a:pt x="731036" y="5077"/>
                    </a:cubicBezTo>
                    <a:cubicBezTo>
                      <a:pt x="741190" y="5077"/>
                      <a:pt x="736113" y="15231"/>
                      <a:pt x="741190" y="20308"/>
                    </a:cubicBezTo>
                    <a:cubicBezTo>
                      <a:pt x="746267" y="15231"/>
                      <a:pt x="751344" y="5077"/>
                      <a:pt x="751344" y="0"/>
                    </a:cubicBezTo>
                    <a:close/>
                    <a:moveTo>
                      <a:pt x="731036" y="45696"/>
                    </a:moveTo>
                    <a:cubicBezTo>
                      <a:pt x="725959" y="55850"/>
                      <a:pt x="725959" y="71081"/>
                      <a:pt x="725959" y="81237"/>
                    </a:cubicBezTo>
                    <a:cubicBezTo>
                      <a:pt x="725959" y="71081"/>
                      <a:pt x="731036" y="55850"/>
                      <a:pt x="731036" y="45696"/>
                    </a:cubicBezTo>
                    <a:close/>
                    <a:moveTo>
                      <a:pt x="761498" y="71081"/>
                    </a:moveTo>
                    <a:cubicBezTo>
                      <a:pt x="746267" y="101545"/>
                      <a:pt x="741190" y="147241"/>
                      <a:pt x="746267" y="187810"/>
                    </a:cubicBezTo>
                    <a:cubicBezTo>
                      <a:pt x="751344" y="162474"/>
                      <a:pt x="756421" y="132010"/>
                      <a:pt x="761498" y="71081"/>
                    </a:cubicBezTo>
                    <a:close/>
                    <a:moveTo>
                      <a:pt x="989979" y="274125"/>
                    </a:moveTo>
                    <a:lnTo>
                      <a:pt x="974314" y="276964"/>
                    </a:lnTo>
                    <a:lnTo>
                      <a:pt x="946743" y="279996"/>
                    </a:lnTo>
                    <a:lnTo>
                      <a:pt x="918294" y="287118"/>
                    </a:lnTo>
                    <a:lnTo>
                      <a:pt x="888433" y="292530"/>
                    </a:lnTo>
                    <a:cubicBezTo>
                      <a:pt x="854161" y="299512"/>
                      <a:pt x="819889" y="307128"/>
                      <a:pt x="786886" y="314743"/>
                    </a:cubicBezTo>
                    <a:cubicBezTo>
                      <a:pt x="781809" y="319820"/>
                      <a:pt x="781809" y="324897"/>
                      <a:pt x="781809" y="329974"/>
                    </a:cubicBezTo>
                    <a:cubicBezTo>
                      <a:pt x="812273" y="319820"/>
                      <a:pt x="850353" y="305858"/>
                      <a:pt x="889068" y="294434"/>
                    </a:cubicBezTo>
                    <a:lnTo>
                      <a:pt x="918294" y="287118"/>
                    </a:lnTo>
                    <a:lnTo>
                      <a:pt x="974314" y="276964"/>
                    </a:lnTo>
                    <a:lnTo>
                      <a:pt x="1000135" y="274125"/>
                    </a:lnTo>
                    <a:lnTo>
                      <a:pt x="989979" y="274125"/>
                    </a:lnTo>
                    <a:close/>
                    <a:moveTo>
                      <a:pt x="771654" y="319820"/>
                    </a:moveTo>
                    <a:cubicBezTo>
                      <a:pt x="761498" y="324897"/>
                      <a:pt x="761498" y="335053"/>
                      <a:pt x="761498" y="340131"/>
                    </a:cubicBezTo>
                    <a:cubicBezTo>
                      <a:pt x="766577" y="335053"/>
                      <a:pt x="771654" y="335053"/>
                      <a:pt x="771654" y="335053"/>
                    </a:cubicBezTo>
                    <a:lnTo>
                      <a:pt x="771654" y="319820"/>
                    </a:lnTo>
                    <a:close/>
                    <a:moveTo>
                      <a:pt x="634617" y="370595"/>
                    </a:moveTo>
                    <a:lnTo>
                      <a:pt x="187862" y="578713"/>
                    </a:lnTo>
                    <a:lnTo>
                      <a:pt x="187862" y="939205"/>
                    </a:lnTo>
                    <a:cubicBezTo>
                      <a:pt x="329977" y="812271"/>
                      <a:pt x="482297" y="731034"/>
                      <a:pt x="624463" y="665030"/>
                    </a:cubicBezTo>
                    <a:lnTo>
                      <a:pt x="624463" y="401057"/>
                    </a:lnTo>
                    <a:lnTo>
                      <a:pt x="228481" y="583790"/>
                    </a:lnTo>
                    <a:lnTo>
                      <a:pt x="228481" y="573636"/>
                    </a:lnTo>
                    <a:cubicBezTo>
                      <a:pt x="350285" y="497528"/>
                      <a:pt x="502605" y="431522"/>
                      <a:pt x="629540" y="380749"/>
                    </a:cubicBezTo>
                    <a:cubicBezTo>
                      <a:pt x="634617" y="380749"/>
                      <a:pt x="634617" y="375672"/>
                      <a:pt x="634617" y="370595"/>
                    </a:cubicBezTo>
                    <a:close/>
                    <a:moveTo>
                      <a:pt x="731036" y="370595"/>
                    </a:moveTo>
                    <a:cubicBezTo>
                      <a:pt x="725959" y="406136"/>
                      <a:pt x="725959" y="446755"/>
                      <a:pt x="725959" y="482296"/>
                    </a:cubicBezTo>
                    <a:cubicBezTo>
                      <a:pt x="725959" y="446755"/>
                      <a:pt x="731036" y="406136"/>
                      <a:pt x="731036" y="370595"/>
                    </a:cubicBezTo>
                    <a:close/>
                    <a:moveTo>
                      <a:pt x="720880" y="791962"/>
                    </a:moveTo>
                    <a:cubicBezTo>
                      <a:pt x="720880" y="807194"/>
                      <a:pt x="715803" y="822427"/>
                      <a:pt x="720880" y="837658"/>
                    </a:cubicBezTo>
                    <a:lnTo>
                      <a:pt x="720880" y="791962"/>
                    </a:lnTo>
                    <a:close/>
                    <a:moveTo>
                      <a:pt x="710726" y="832581"/>
                    </a:moveTo>
                    <a:cubicBezTo>
                      <a:pt x="710726" y="863045"/>
                      <a:pt x="705649" y="893510"/>
                      <a:pt x="700571" y="923972"/>
                    </a:cubicBezTo>
                    <a:cubicBezTo>
                      <a:pt x="700571" y="918895"/>
                      <a:pt x="715803" y="883354"/>
                      <a:pt x="715803" y="878277"/>
                    </a:cubicBezTo>
                    <a:cubicBezTo>
                      <a:pt x="715803" y="863045"/>
                      <a:pt x="710726" y="847812"/>
                      <a:pt x="710726" y="832581"/>
                    </a:cubicBezTo>
                    <a:close/>
                    <a:moveTo>
                      <a:pt x="35542" y="467063"/>
                    </a:moveTo>
                    <a:cubicBezTo>
                      <a:pt x="30465" y="477217"/>
                      <a:pt x="30465" y="487374"/>
                      <a:pt x="30465" y="492451"/>
                    </a:cubicBezTo>
                    <a:cubicBezTo>
                      <a:pt x="35542" y="482296"/>
                      <a:pt x="35542" y="472140"/>
                      <a:pt x="35542" y="467063"/>
                    </a:cubicBezTo>
                    <a:close/>
                    <a:moveTo>
                      <a:pt x="208170" y="512759"/>
                    </a:moveTo>
                    <a:cubicBezTo>
                      <a:pt x="198016" y="517836"/>
                      <a:pt x="187862" y="522915"/>
                      <a:pt x="187862" y="527992"/>
                    </a:cubicBezTo>
                    <a:cubicBezTo>
                      <a:pt x="192939" y="522915"/>
                      <a:pt x="203093" y="517836"/>
                      <a:pt x="208170" y="512759"/>
                    </a:cubicBezTo>
                    <a:close/>
                    <a:moveTo>
                      <a:pt x="233558" y="974747"/>
                    </a:moveTo>
                    <a:cubicBezTo>
                      <a:pt x="218326" y="979773"/>
                      <a:pt x="203093" y="984850"/>
                      <a:pt x="192939" y="989927"/>
                    </a:cubicBezTo>
                    <a:lnTo>
                      <a:pt x="192939" y="1005160"/>
                    </a:lnTo>
                    <a:cubicBezTo>
                      <a:pt x="208170" y="995006"/>
                      <a:pt x="228481" y="979773"/>
                      <a:pt x="233558" y="974747"/>
                    </a:cubicBezTo>
                    <a:close/>
                    <a:moveTo>
                      <a:pt x="111702" y="1071166"/>
                    </a:moveTo>
                    <a:cubicBezTo>
                      <a:pt x="101547" y="1078782"/>
                      <a:pt x="102816" y="1090206"/>
                      <a:pt x="106624" y="1102899"/>
                    </a:cubicBezTo>
                    <a:lnTo>
                      <a:pt x="110062" y="1113294"/>
                    </a:lnTo>
                    <a:lnTo>
                      <a:pt x="110433" y="1116227"/>
                    </a:lnTo>
                    <a:cubicBezTo>
                      <a:pt x="112971" y="1125747"/>
                      <a:pt x="116779" y="1132093"/>
                      <a:pt x="116779" y="1142247"/>
                    </a:cubicBezTo>
                    <a:cubicBezTo>
                      <a:pt x="116779" y="1135901"/>
                      <a:pt x="115193" y="1129237"/>
                      <a:pt x="113130" y="1122573"/>
                    </a:cubicBezTo>
                    <a:lnTo>
                      <a:pt x="110062" y="1113294"/>
                    </a:lnTo>
                    <a:lnTo>
                      <a:pt x="108212" y="1098695"/>
                    </a:lnTo>
                    <a:cubicBezTo>
                      <a:pt x="108212" y="1091475"/>
                      <a:pt x="109164" y="1082590"/>
                      <a:pt x="111702" y="1071166"/>
                    </a:cubicBez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FE11AE77-A8BD-D75A-0F9F-37126D8CBF07}"/>
                  </a:ext>
                </a:extLst>
              </p:cNvPr>
              <p:cNvSpPr/>
              <p:nvPr/>
            </p:nvSpPr>
            <p:spPr>
              <a:xfrm>
                <a:off x="9089040" y="5009768"/>
                <a:ext cx="1231381" cy="1121095"/>
              </a:xfrm>
              <a:custGeom>
                <a:avLst/>
                <a:gdLst>
                  <a:gd name="connsiteX0" fmla="*/ 1472276 w 1762048"/>
                  <a:gd name="connsiteY0" fmla="*/ 0 h 1604234"/>
                  <a:gd name="connsiteX1" fmla="*/ 1497661 w 1762048"/>
                  <a:gd name="connsiteY1" fmla="*/ 0 h 1604234"/>
                  <a:gd name="connsiteX2" fmla="*/ 1497661 w 1762048"/>
                  <a:gd name="connsiteY2" fmla="*/ 5077 h 1604234"/>
                  <a:gd name="connsiteX3" fmla="*/ 1523049 w 1762048"/>
                  <a:gd name="connsiteY3" fmla="*/ 5077 h 1604234"/>
                  <a:gd name="connsiteX4" fmla="*/ 1578849 w 1762048"/>
                  <a:gd name="connsiteY4" fmla="*/ 10154 h 1604234"/>
                  <a:gd name="connsiteX5" fmla="*/ 1543358 w 1762048"/>
                  <a:gd name="connsiteY5" fmla="*/ 35541 h 1604234"/>
                  <a:gd name="connsiteX6" fmla="*/ 1553513 w 1762048"/>
                  <a:gd name="connsiteY6" fmla="*/ 40618 h 1604234"/>
                  <a:gd name="connsiteX7" fmla="*/ 1609314 w 1762048"/>
                  <a:gd name="connsiteY7" fmla="*/ 25385 h 1604234"/>
                  <a:gd name="connsiteX8" fmla="*/ 1528126 w 1762048"/>
                  <a:gd name="connsiteY8" fmla="*/ 81237 h 1604234"/>
                  <a:gd name="connsiteX9" fmla="*/ 1538280 w 1762048"/>
                  <a:gd name="connsiteY9" fmla="*/ 86314 h 1604234"/>
                  <a:gd name="connsiteX10" fmla="*/ 1594080 w 1762048"/>
                  <a:gd name="connsiteY10" fmla="*/ 60926 h 1604234"/>
                  <a:gd name="connsiteX11" fmla="*/ 1451966 w 1762048"/>
                  <a:gd name="connsiteY11" fmla="*/ 162474 h 1604234"/>
                  <a:gd name="connsiteX12" fmla="*/ 913819 w 1762048"/>
                  <a:gd name="connsiteY12" fmla="*/ 446754 h 1604234"/>
                  <a:gd name="connsiteX13" fmla="*/ 797041 w 1762048"/>
                  <a:gd name="connsiteY13" fmla="*/ 736112 h 1604234"/>
                  <a:gd name="connsiteX14" fmla="*/ 812272 w 1762048"/>
                  <a:gd name="connsiteY14" fmla="*/ 741189 h 1604234"/>
                  <a:gd name="connsiteX15" fmla="*/ 863045 w 1762048"/>
                  <a:gd name="connsiteY15" fmla="*/ 725956 h 1604234"/>
                  <a:gd name="connsiteX16" fmla="*/ 1086448 w 1762048"/>
                  <a:gd name="connsiteY16" fmla="*/ 639642 h 1604234"/>
                  <a:gd name="connsiteX17" fmla="*/ 1558538 w 1762048"/>
                  <a:gd name="connsiteY17" fmla="*/ 472140 h 1604234"/>
                  <a:gd name="connsiteX18" fmla="*/ 1619468 w 1762048"/>
                  <a:gd name="connsiteY18" fmla="*/ 482296 h 1604234"/>
                  <a:gd name="connsiteX19" fmla="*/ 1675317 w 1762048"/>
                  <a:gd name="connsiteY19" fmla="*/ 497527 h 1604234"/>
                  <a:gd name="connsiteX20" fmla="*/ 1700704 w 1762048"/>
                  <a:gd name="connsiteY20" fmla="*/ 543223 h 1604234"/>
                  <a:gd name="connsiteX21" fmla="*/ 1741323 w 1762048"/>
                  <a:gd name="connsiteY21" fmla="*/ 578764 h 1604234"/>
                  <a:gd name="connsiteX22" fmla="*/ 1761634 w 1762048"/>
                  <a:gd name="connsiteY22" fmla="*/ 700570 h 1604234"/>
                  <a:gd name="connsiteX23" fmla="*/ 1243796 w 1762048"/>
                  <a:gd name="connsiteY23" fmla="*/ 1441760 h 1604234"/>
                  <a:gd name="connsiteX24" fmla="*/ 1055984 w 1762048"/>
                  <a:gd name="connsiteY24" fmla="*/ 1563616 h 1604234"/>
                  <a:gd name="connsiteX25" fmla="*/ 837659 w 1762048"/>
                  <a:gd name="connsiteY25" fmla="*/ 1604234 h 1604234"/>
                  <a:gd name="connsiteX26" fmla="*/ 756422 w 1762048"/>
                  <a:gd name="connsiteY26" fmla="*/ 1589001 h 1604234"/>
                  <a:gd name="connsiteX27" fmla="*/ 786885 w 1762048"/>
                  <a:gd name="connsiteY27" fmla="*/ 1573770 h 1604234"/>
                  <a:gd name="connsiteX28" fmla="*/ 791964 w 1762048"/>
                  <a:gd name="connsiteY28" fmla="*/ 1558539 h 1604234"/>
                  <a:gd name="connsiteX29" fmla="*/ 857968 w 1762048"/>
                  <a:gd name="connsiteY29" fmla="*/ 1522997 h 1604234"/>
                  <a:gd name="connsiteX30" fmla="*/ 847814 w 1762048"/>
                  <a:gd name="connsiteY30" fmla="*/ 1517920 h 1604234"/>
                  <a:gd name="connsiteX31" fmla="*/ 776731 w 1762048"/>
                  <a:gd name="connsiteY31" fmla="*/ 1538228 h 1604234"/>
                  <a:gd name="connsiteX32" fmla="*/ 842737 w 1762048"/>
                  <a:gd name="connsiteY32" fmla="*/ 1462068 h 1604234"/>
                  <a:gd name="connsiteX33" fmla="*/ 1289491 w 1762048"/>
                  <a:gd name="connsiteY33" fmla="*/ 1025467 h 1604234"/>
                  <a:gd name="connsiteX34" fmla="*/ 842737 w 1762048"/>
                  <a:gd name="connsiteY34" fmla="*/ 1436681 h 1604234"/>
                  <a:gd name="connsiteX35" fmla="*/ 802118 w 1762048"/>
                  <a:gd name="connsiteY35" fmla="*/ 1462068 h 1604234"/>
                  <a:gd name="connsiteX36" fmla="*/ 1218408 w 1762048"/>
                  <a:gd name="connsiteY36" fmla="*/ 1025467 h 1604234"/>
                  <a:gd name="connsiteX37" fmla="*/ 1426580 w 1762048"/>
                  <a:gd name="connsiteY37" fmla="*/ 786885 h 1604234"/>
                  <a:gd name="connsiteX38" fmla="*/ 1411347 w 1762048"/>
                  <a:gd name="connsiteY38" fmla="*/ 781808 h 1604234"/>
                  <a:gd name="connsiteX39" fmla="*/ 995057 w 1762048"/>
                  <a:gd name="connsiteY39" fmla="*/ 964592 h 1604234"/>
                  <a:gd name="connsiteX40" fmla="*/ 842737 w 1762048"/>
                  <a:gd name="connsiteY40" fmla="*/ 1010236 h 1604234"/>
                  <a:gd name="connsiteX41" fmla="*/ 726009 w 1762048"/>
                  <a:gd name="connsiteY41" fmla="*/ 1015313 h 1604234"/>
                  <a:gd name="connsiteX42" fmla="*/ 604152 w 1762048"/>
                  <a:gd name="connsiteY42" fmla="*/ 969669 h 1604234"/>
                  <a:gd name="connsiteX43" fmla="*/ 573689 w 1762048"/>
                  <a:gd name="connsiteY43" fmla="*/ 923971 h 1604234"/>
                  <a:gd name="connsiteX44" fmla="*/ 563533 w 1762048"/>
                  <a:gd name="connsiteY44" fmla="*/ 812272 h 1604234"/>
                  <a:gd name="connsiteX45" fmla="*/ 599074 w 1762048"/>
                  <a:gd name="connsiteY45" fmla="*/ 578764 h 1604234"/>
                  <a:gd name="connsiteX46" fmla="*/ 213249 w 1762048"/>
                  <a:gd name="connsiteY46" fmla="*/ 695491 h 1604234"/>
                  <a:gd name="connsiteX47" fmla="*/ 86314 w 1762048"/>
                  <a:gd name="connsiteY47" fmla="*/ 659952 h 1604234"/>
                  <a:gd name="connsiteX48" fmla="*/ 106624 w 1762048"/>
                  <a:gd name="connsiteY48" fmla="*/ 665029 h 1604234"/>
                  <a:gd name="connsiteX49" fmla="*/ 111701 w 1762048"/>
                  <a:gd name="connsiteY49" fmla="*/ 649796 h 1604234"/>
                  <a:gd name="connsiteX50" fmla="*/ 20310 w 1762048"/>
                  <a:gd name="connsiteY50" fmla="*/ 629487 h 1604234"/>
                  <a:gd name="connsiteX51" fmla="*/ 35541 w 1762048"/>
                  <a:gd name="connsiteY51" fmla="*/ 634564 h 1604234"/>
                  <a:gd name="connsiteX52" fmla="*/ 91393 w 1762048"/>
                  <a:gd name="connsiteY52" fmla="*/ 619331 h 1604234"/>
                  <a:gd name="connsiteX53" fmla="*/ 90520 w 1762048"/>
                  <a:gd name="connsiteY53" fmla="*/ 612112 h 1604234"/>
                  <a:gd name="connsiteX54" fmla="*/ 89476 w 1762048"/>
                  <a:gd name="connsiteY54" fmla="*/ 611644 h 1604234"/>
                  <a:gd name="connsiteX55" fmla="*/ 107259 w 1762048"/>
                  <a:gd name="connsiteY55" fmla="*/ 606010 h 1604234"/>
                  <a:gd name="connsiteX56" fmla="*/ 137088 w 1762048"/>
                  <a:gd name="connsiteY56" fmla="*/ 593997 h 1604234"/>
                  <a:gd name="connsiteX57" fmla="*/ 111701 w 1762048"/>
                  <a:gd name="connsiteY57" fmla="*/ 588918 h 1604234"/>
                  <a:gd name="connsiteX58" fmla="*/ 50774 w 1762048"/>
                  <a:gd name="connsiteY58" fmla="*/ 599074 h 1604234"/>
                  <a:gd name="connsiteX59" fmla="*/ 0 w 1762048"/>
                  <a:gd name="connsiteY59" fmla="*/ 593997 h 1604234"/>
                  <a:gd name="connsiteX60" fmla="*/ 60928 w 1762048"/>
                  <a:gd name="connsiteY60" fmla="*/ 568610 h 1604234"/>
                  <a:gd name="connsiteX61" fmla="*/ 25387 w 1762048"/>
                  <a:gd name="connsiteY61" fmla="*/ 563533 h 1604234"/>
                  <a:gd name="connsiteX62" fmla="*/ 756422 w 1762048"/>
                  <a:gd name="connsiteY62" fmla="*/ 243659 h 1604234"/>
                  <a:gd name="connsiteX63" fmla="*/ 807195 w 1762048"/>
                  <a:gd name="connsiteY63" fmla="*/ 182782 h 1604234"/>
                  <a:gd name="connsiteX64" fmla="*/ 857968 w 1762048"/>
                  <a:gd name="connsiteY64" fmla="*/ 147240 h 1604234"/>
                  <a:gd name="connsiteX65" fmla="*/ 837659 w 1762048"/>
                  <a:gd name="connsiteY65" fmla="*/ 208118 h 1604234"/>
                  <a:gd name="connsiteX66" fmla="*/ 863045 w 1762048"/>
                  <a:gd name="connsiteY66" fmla="*/ 172628 h 1604234"/>
                  <a:gd name="connsiteX67" fmla="*/ 873201 w 1762048"/>
                  <a:gd name="connsiteY67" fmla="*/ 197964 h 1604234"/>
                  <a:gd name="connsiteX68" fmla="*/ 888432 w 1762048"/>
                  <a:gd name="connsiteY68" fmla="*/ 157397 h 1604234"/>
                  <a:gd name="connsiteX69" fmla="*/ 903663 w 1762048"/>
                  <a:gd name="connsiteY69" fmla="*/ 182782 h 1604234"/>
                  <a:gd name="connsiteX70" fmla="*/ 1066140 w 1762048"/>
                  <a:gd name="connsiteY70" fmla="*/ 116778 h 1604234"/>
                  <a:gd name="connsiteX71" fmla="*/ 1472276 w 1762048"/>
                  <a:gd name="connsiteY71" fmla="*/ 0 h 1604234"/>
                  <a:gd name="connsiteX72" fmla="*/ 116778 w 1762048"/>
                  <a:gd name="connsiteY72" fmla="*/ 654873 h 1604234"/>
                  <a:gd name="connsiteX73" fmla="*/ 147243 w 1762048"/>
                  <a:gd name="connsiteY73" fmla="*/ 659952 h 1604234"/>
                  <a:gd name="connsiteX74" fmla="*/ 116778 w 1762048"/>
                  <a:gd name="connsiteY74" fmla="*/ 654873 h 1604234"/>
                  <a:gd name="connsiteX75" fmla="*/ 614308 w 1762048"/>
                  <a:gd name="connsiteY75" fmla="*/ 908740 h 1604234"/>
                  <a:gd name="connsiteX76" fmla="*/ 614308 w 1762048"/>
                  <a:gd name="connsiteY76" fmla="*/ 934128 h 1604234"/>
                  <a:gd name="connsiteX77" fmla="*/ 614308 w 1762048"/>
                  <a:gd name="connsiteY77" fmla="*/ 908740 h 1604234"/>
                  <a:gd name="connsiteX78" fmla="*/ 1325033 w 1762048"/>
                  <a:gd name="connsiteY78" fmla="*/ 979823 h 1604234"/>
                  <a:gd name="connsiteX79" fmla="*/ 1309800 w 1762048"/>
                  <a:gd name="connsiteY79" fmla="*/ 1000131 h 1604234"/>
                  <a:gd name="connsiteX80" fmla="*/ 1325033 w 1762048"/>
                  <a:gd name="connsiteY80" fmla="*/ 979823 h 1604234"/>
                  <a:gd name="connsiteX81" fmla="*/ 1654374 w 1762048"/>
                  <a:gd name="connsiteY81" fmla="*/ 517836 h 1604234"/>
                  <a:gd name="connsiteX82" fmla="*/ 1639776 w 1762048"/>
                  <a:gd name="connsiteY82" fmla="*/ 522914 h 1604234"/>
                  <a:gd name="connsiteX83" fmla="*/ 1665163 w 1762048"/>
                  <a:gd name="connsiteY83" fmla="*/ 527991 h 1604234"/>
                  <a:gd name="connsiteX84" fmla="*/ 1654374 w 1762048"/>
                  <a:gd name="connsiteY84" fmla="*/ 517836 h 1604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1762048" h="1604234">
                    <a:moveTo>
                      <a:pt x="1472276" y="0"/>
                    </a:moveTo>
                    <a:lnTo>
                      <a:pt x="1497661" y="0"/>
                    </a:lnTo>
                    <a:lnTo>
                      <a:pt x="1497661" y="5077"/>
                    </a:lnTo>
                    <a:cubicBezTo>
                      <a:pt x="1507817" y="10154"/>
                      <a:pt x="1517972" y="5077"/>
                      <a:pt x="1523049" y="5077"/>
                    </a:cubicBezTo>
                    <a:cubicBezTo>
                      <a:pt x="1533202" y="10154"/>
                      <a:pt x="1548436" y="15231"/>
                      <a:pt x="1578849" y="10154"/>
                    </a:cubicBezTo>
                    <a:cubicBezTo>
                      <a:pt x="1573772" y="15231"/>
                      <a:pt x="1558538" y="25385"/>
                      <a:pt x="1543358" y="35541"/>
                    </a:cubicBezTo>
                    <a:cubicBezTo>
                      <a:pt x="1548436" y="40618"/>
                      <a:pt x="1543358" y="40618"/>
                      <a:pt x="1553513" y="40618"/>
                    </a:cubicBezTo>
                    <a:cubicBezTo>
                      <a:pt x="1568694" y="40618"/>
                      <a:pt x="1594080" y="30462"/>
                      <a:pt x="1609314" y="25385"/>
                    </a:cubicBezTo>
                    <a:cubicBezTo>
                      <a:pt x="1583926" y="45695"/>
                      <a:pt x="1553513" y="66003"/>
                      <a:pt x="1528126" y="81237"/>
                    </a:cubicBezTo>
                    <a:cubicBezTo>
                      <a:pt x="1528126" y="81237"/>
                      <a:pt x="1523049" y="86314"/>
                      <a:pt x="1538280" y="86314"/>
                    </a:cubicBezTo>
                    <a:cubicBezTo>
                      <a:pt x="1548436" y="86314"/>
                      <a:pt x="1573772" y="71080"/>
                      <a:pt x="1594080" y="60926"/>
                    </a:cubicBezTo>
                    <a:cubicBezTo>
                      <a:pt x="1553513" y="101545"/>
                      <a:pt x="1492584" y="137086"/>
                      <a:pt x="1451966" y="162474"/>
                    </a:cubicBezTo>
                    <a:cubicBezTo>
                      <a:pt x="1274260" y="258893"/>
                      <a:pt x="1061063" y="314742"/>
                      <a:pt x="913819" y="446754"/>
                    </a:cubicBezTo>
                    <a:cubicBezTo>
                      <a:pt x="837659" y="512758"/>
                      <a:pt x="837659" y="639642"/>
                      <a:pt x="797041" y="736112"/>
                    </a:cubicBezTo>
                    <a:cubicBezTo>
                      <a:pt x="802118" y="741189"/>
                      <a:pt x="797041" y="741189"/>
                      <a:pt x="812272" y="741189"/>
                    </a:cubicBezTo>
                    <a:cubicBezTo>
                      <a:pt x="822426" y="741189"/>
                      <a:pt x="847814" y="731033"/>
                      <a:pt x="863045" y="725956"/>
                    </a:cubicBezTo>
                    <a:cubicBezTo>
                      <a:pt x="934128" y="705647"/>
                      <a:pt x="1010288" y="675183"/>
                      <a:pt x="1086448" y="639642"/>
                    </a:cubicBezTo>
                    <a:cubicBezTo>
                      <a:pt x="1157480" y="609177"/>
                      <a:pt x="1451966" y="472140"/>
                      <a:pt x="1558538" y="472140"/>
                    </a:cubicBezTo>
                    <a:cubicBezTo>
                      <a:pt x="1573772" y="472140"/>
                      <a:pt x="1594080" y="477217"/>
                      <a:pt x="1619468" y="482296"/>
                    </a:cubicBezTo>
                    <a:cubicBezTo>
                      <a:pt x="1629622" y="487373"/>
                      <a:pt x="1655009" y="487373"/>
                      <a:pt x="1675317" y="497527"/>
                    </a:cubicBezTo>
                    <a:cubicBezTo>
                      <a:pt x="1690550" y="507681"/>
                      <a:pt x="1690550" y="527991"/>
                      <a:pt x="1700704" y="543223"/>
                    </a:cubicBezTo>
                    <a:cubicBezTo>
                      <a:pt x="1710858" y="553377"/>
                      <a:pt x="1731169" y="563533"/>
                      <a:pt x="1741323" y="578764"/>
                    </a:cubicBezTo>
                    <a:cubicBezTo>
                      <a:pt x="1766710" y="609177"/>
                      <a:pt x="1761634" y="659952"/>
                      <a:pt x="1761634" y="700570"/>
                    </a:cubicBezTo>
                    <a:cubicBezTo>
                      <a:pt x="1761634" y="929051"/>
                      <a:pt x="1467199" y="1233639"/>
                      <a:pt x="1243796" y="1441760"/>
                    </a:cubicBezTo>
                    <a:cubicBezTo>
                      <a:pt x="1187944" y="1492533"/>
                      <a:pt x="1106758" y="1543305"/>
                      <a:pt x="1055984" y="1563616"/>
                    </a:cubicBezTo>
                    <a:cubicBezTo>
                      <a:pt x="989980" y="1589001"/>
                      <a:pt x="898586" y="1604234"/>
                      <a:pt x="837659" y="1604234"/>
                    </a:cubicBezTo>
                    <a:cubicBezTo>
                      <a:pt x="812272" y="1604234"/>
                      <a:pt x="776731" y="1604234"/>
                      <a:pt x="756422" y="1589001"/>
                    </a:cubicBezTo>
                    <a:cubicBezTo>
                      <a:pt x="766576" y="1583924"/>
                      <a:pt x="781808" y="1578847"/>
                      <a:pt x="786885" y="1573770"/>
                    </a:cubicBezTo>
                    <a:cubicBezTo>
                      <a:pt x="786885" y="1568693"/>
                      <a:pt x="786885" y="1563616"/>
                      <a:pt x="791964" y="1558539"/>
                    </a:cubicBezTo>
                    <a:cubicBezTo>
                      <a:pt x="812272" y="1548382"/>
                      <a:pt x="837659" y="1538228"/>
                      <a:pt x="857968" y="1522997"/>
                    </a:cubicBezTo>
                    <a:cubicBezTo>
                      <a:pt x="857968" y="1522997"/>
                      <a:pt x="857968" y="1517920"/>
                      <a:pt x="847814" y="1517920"/>
                    </a:cubicBezTo>
                    <a:cubicBezTo>
                      <a:pt x="832582" y="1517920"/>
                      <a:pt x="807195" y="1533151"/>
                      <a:pt x="776731" y="1538228"/>
                    </a:cubicBezTo>
                    <a:cubicBezTo>
                      <a:pt x="791964" y="1517920"/>
                      <a:pt x="847814" y="1477301"/>
                      <a:pt x="842737" y="1462068"/>
                    </a:cubicBezTo>
                    <a:lnTo>
                      <a:pt x="1289491" y="1025467"/>
                    </a:lnTo>
                    <a:cubicBezTo>
                      <a:pt x="1137223" y="1167633"/>
                      <a:pt x="989980" y="1299645"/>
                      <a:pt x="842737" y="1436681"/>
                    </a:cubicBezTo>
                    <a:cubicBezTo>
                      <a:pt x="832582" y="1446837"/>
                      <a:pt x="817349" y="1456991"/>
                      <a:pt x="802118" y="1462068"/>
                    </a:cubicBezTo>
                    <a:cubicBezTo>
                      <a:pt x="913819" y="1304722"/>
                      <a:pt x="1071217" y="1177788"/>
                      <a:pt x="1218408" y="1025467"/>
                    </a:cubicBezTo>
                    <a:cubicBezTo>
                      <a:pt x="1284414" y="949359"/>
                      <a:pt x="1355497" y="868122"/>
                      <a:pt x="1426580" y="786885"/>
                    </a:cubicBezTo>
                    <a:cubicBezTo>
                      <a:pt x="1421501" y="781808"/>
                      <a:pt x="1426580" y="781808"/>
                      <a:pt x="1411347" y="781808"/>
                    </a:cubicBezTo>
                    <a:cubicBezTo>
                      <a:pt x="1401193" y="781808"/>
                      <a:pt x="1132146" y="908740"/>
                      <a:pt x="995057" y="964592"/>
                    </a:cubicBezTo>
                    <a:cubicBezTo>
                      <a:pt x="944284" y="984900"/>
                      <a:pt x="893509" y="1005211"/>
                      <a:pt x="842737" y="1010236"/>
                    </a:cubicBezTo>
                    <a:cubicBezTo>
                      <a:pt x="751343" y="1015313"/>
                      <a:pt x="736163" y="1015313"/>
                      <a:pt x="726009" y="1015313"/>
                    </a:cubicBezTo>
                    <a:cubicBezTo>
                      <a:pt x="685389" y="1015313"/>
                      <a:pt x="639693" y="995054"/>
                      <a:pt x="604152" y="969669"/>
                    </a:cubicBezTo>
                    <a:cubicBezTo>
                      <a:pt x="583843" y="959513"/>
                      <a:pt x="573689" y="939205"/>
                      <a:pt x="573689" y="923971"/>
                    </a:cubicBezTo>
                    <a:cubicBezTo>
                      <a:pt x="568610" y="888432"/>
                      <a:pt x="563533" y="822426"/>
                      <a:pt x="563533" y="812272"/>
                    </a:cubicBezTo>
                    <a:cubicBezTo>
                      <a:pt x="563533" y="776730"/>
                      <a:pt x="599074" y="583841"/>
                      <a:pt x="599074" y="578764"/>
                    </a:cubicBezTo>
                    <a:cubicBezTo>
                      <a:pt x="517837" y="614254"/>
                      <a:pt x="309717" y="695491"/>
                      <a:pt x="213249" y="695491"/>
                    </a:cubicBezTo>
                    <a:cubicBezTo>
                      <a:pt x="162474" y="695491"/>
                      <a:pt x="101547" y="680260"/>
                      <a:pt x="86314" y="659952"/>
                    </a:cubicBezTo>
                    <a:cubicBezTo>
                      <a:pt x="91393" y="659952"/>
                      <a:pt x="101547" y="665029"/>
                      <a:pt x="106624" y="665029"/>
                    </a:cubicBezTo>
                    <a:cubicBezTo>
                      <a:pt x="106624" y="665029"/>
                      <a:pt x="111701" y="659952"/>
                      <a:pt x="111701" y="649796"/>
                    </a:cubicBezTo>
                    <a:cubicBezTo>
                      <a:pt x="86314" y="649796"/>
                      <a:pt x="35541" y="649796"/>
                      <a:pt x="20310" y="629487"/>
                    </a:cubicBezTo>
                    <a:cubicBezTo>
                      <a:pt x="25387" y="629487"/>
                      <a:pt x="25387" y="634564"/>
                      <a:pt x="35541" y="634564"/>
                    </a:cubicBezTo>
                    <a:cubicBezTo>
                      <a:pt x="50774" y="634564"/>
                      <a:pt x="91393" y="629487"/>
                      <a:pt x="91393" y="619331"/>
                    </a:cubicBezTo>
                    <a:cubicBezTo>
                      <a:pt x="91393" y="615523"/>
                      <a:pt x="91076" y="613302"/>
                      <a:pt x="90520" y="612112"/>
                    </a:cubicBezTo>
                    <a:lnTo>
                      <a:pt x="89476" y="611644"/>
                    </a:lnTo>
                    <a:lnTo>
                      <a:pt x="107259" y="606010"/>
                    </a:lnTo>
                    <a:cubicBezTo>
                      <a:pt x="116779" y="602844"/>
                      <a:pt x="126933" y="599049"/>
                      <a:pt x="137088" y="593997"/>
                    </a:cubicBezTo>
                    <a:cubicBezTo>
                      <a:pt x="132011" y="588918"/>
                      <a:pt x="126934" y="588918"/>
                      <a:pt x="111701" y="588918"/>
                    </a:cubicBezTo>
                    <a:cubicBezTo>
                      <a:pt x="101547" y="588918"/>
                      <a:pt x="60928" y="599074"/>
                      <a:pt x="50774" y="599074"/>
                    </a:cubicBezTo>
                    <a:cubicBezTo>
                      <a:pt x="35541" y="599074"/>
                      <a:pt x="15233" y="593997"/>
                      <a:pt x="0" y="593997"/>
                    </a:cubicBezTo>
                    <a:cubicBezTo>
                      <a:pt x="15233" y="583841"/>
                      <a:pt x="40618" y="578764"/>
                      <a:pt x="60928" y="568610"/>
                    </a:cubicBezTo>
                    <a:cubicBezTo>
                      <a:pt x="50774" y="563533"/>
                      <a:pt x="35541" y="563533"/>
                      <a:pt x="25387" y="563533"/>
                    </a:cubicBezTo>
                    <a:cubicBezTo>
                      <a:pt x="269098" y="456908"/>
                      <a:pt x="512760" y="355361"/>
                      <a:pt x="756422" y="243659"/>
                    </a:cubicBezTo>
                    <a:cubicBezTo>
                      <a:pt x="776731" y="233505"/>
                      <a:pt x="781808" y="197964"/>
                      <a:pt x="807195" y="182782"/>
                    </a:cubicBezTo>
                    <a:cubicBezTo>
                      <a:pt x="827503" y="167551"/>
                      <a:pt x="857968" y="126932"/>
                      <a:pt x="857968" y="147240"/>
                    </a:cubicBezTo>
                    <a:cubicBezTo>
                      <a:pt x="857968" y="157397"/>
                      <a:pt x="832582" y="187861"/>
                      <a:pt x="837659" y="208118"/>
                    </a:cubicBezTo>
                    <a:cubicBezTo>
                      <a:pt x="847814" y="197964"/>
                      <a:pt x="852891" y="182782"/>
                      <a:pt x="863045" y="172628"/>
                    </a:cubicBezTo>
                    <a:cubicBezTo>
                      <a:pt x="868124" y="177705"/>
                      <a:pt x="868124" y="187861"/>
                      <a:pt x="873201" y="197964"/>
                    </a:cubicBezTo>
                    <a:cubicBezTo>
                      <a:pt x="883355" y="187861"/>
                      <a:pt x="883355" y="172628"/>
                      <a:pt x="888432" y="157397"/>
                    </a:cubicBezTo>
                    <a:cubicBezTo>
                      <a:pt x="898586" y="162474"/>
                      <a:pt x="893509" y="182782"/>
                      <a:pt x="903663" y="182782"/>
                    </a:cubicBezTo>
                    <a:cubicBezTo>
                      <a:pt x="918897" y="182782"/>
                      <a:pt x="1015365" y="132009"/>
                      <a:pt x="1066140" y="116778"/>
                    </a:cubicBezTo>
                    <a:cubicBezTo>
                      <a:pt x="1193021" y="71080"/>
                      <a:pt x="1335187" y="20308"/>
                      <a:pt x="1472276" y="0"/>
                    </a:cubicBezTo>
                    <a:close/>
                    <a:moveTo>
                      <a:pt x="116778" y="654873"/>
                    </a:moveTo>
                    <a:cubicBezTo>
                      <a:pt x="126934" y="659952"/>
                      <a:pt x="137088" y="659952"/>
                      <a:pt x="147243" y="659952"/>
                    </a:cubicBezTo>
                    <a:cubicBezTo>
                      <a:pt x="137088" y="659952"/>
                      <a:pt x="126934" y="654873"/>
                      <a:pt x="116778" y="654873"/>
                    </a:cubicBezTo>
                    <a:close/>
                    <a:moveTo>
                      <a:pt x="614308" y="908740"/>
                    </a:moveTo>
                    <a:cubicBezTo>
                      <a:pt x="593997" y="908740"/>
                      <a:pt x="609229" y="923971"/>
                      <a:pt x="614308" y="934128"/>
                    </a:cubicBezTo>
                    <a:lnTo>
                      <a:pt x="614308" y="908740"/>
                    </a:lnTo>
                    <a:close/>
                    <a:moveTo>
                      <a:pt x="1325033" y="979823"/>
                    </a:moveTo>
                    <a:cubicBezTo>
                      <a:pt x="1319956" y="984900"/>
                      <a:pt x="1309800" y="995054"/>
                      <a:pt x="1309800" y="1000131"/>
                    </a:cubicBezTo>
                    <a:cubicBezTo>
                      <a:pt x="1314879" y="995054"/>
                      <a:pt x="1325033" y="984900"/>
                      <a:pt x="1325033" y="979823"/>
                    </a:cubicBezTo>
                    <a:close/>
                    <a:moveTo>
                      <a:pt x="1654374" y="517836"/>
                    </a:moveTo>
                    <a:cubicBezTo>
                      <a:pt x="1649932" y="517837"/>
                      <a:pt x="1644854" y="520376"/>
                      <a:pt x="1639776" y="522914"/>
                    </a:cubicBezTo>
                    <a:cubicBezTo>
                      <a:pt x="1649932" y="522914"/>
                      <a:pt x="1660086" y="522914"/>
                      <a:pt x="1665163" y="527991"/>
                    </a:cubicBezTo>
                    <a:cubicBezTo>
                      <a:pt x="1662624" y="520375"/>
                      <a:pt x="1658817" y="517836"/>
                      <a:pt x="1654374" y="517836"/>
                    </a:cubicBez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1847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683E834F-C3EC-17A9-CD5F-0F99F1A77E0F}"/>
              </a:ext>
            </a:extLst>
          </p:cNvPr>
          <p:cNvSpPr/>
          <p:nvPr/>
        </p:nvSpPr>
        <p:spPr>
          <a:xfrm rot="16200000">
            <a:off x="238685" y="-29905"/>
            <a:ext cx="779675" cy="1257044"/>
          </a:xfrm>
          <a:custGeom>
            <a:avLst/>
            <a:gdLst>
              <a:gd name="connsiteX0" fmla="*/ 779675 w 779675"/>
              <a:gd name="connsiteY0" fmla="*/ 0 h 1257044"/>
              <a:gd name="connsiteX1" fmla="*/ 779675 w 779675"/>
              <a:gd name="connsiteY1" fmla="*/ 867206 h 1257044"/>
              <a:gd name="connsiteX2" fmla="*/ 389837 w 779675"/>
              <a:gd name="connsiteY2" fmla="*/ 1257044 h 1257044"/>
              <a:gd name="connsiteX3" fmla="*/ 389838 w 779675"/>
              <a:gd name="connsiteY3" fmla="*/ 1257043 h 1257044"/>
              <a:gd name="connsiteX4" fmla="*/ 0 w 779675"/>
              <a:gd name="connsiteY4" fmla="*/ 867205 h 1257044"/>
              <a:gd name="connsiteX5" fmla="*/ 0 w 779675"/>
              <a:gd name="connsiteY5" fmla="*/ 0 h 1257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9675" h="1257044">
                <a:moveTo>
                  <a:pt x="779675" y="0"/>
                </a:moveTo>
                <a:lnTo>
                  <a:pt x="779675" y="867206"/>
                </a:lnTo>
                <a:cubicBezTo>
                  <a:pt x="779675" y="1082508"/>
                  <a:pt x="605139" y="1257044"/>
                  <a:pt x="389837" y="1257044"/>
                </a:cubicBezTo>
                <a:lnTo>
                  <a:pt x="389838" y="1257043"/>
                </a:lnTo>
                <a:cubicBezTo>
                  <a:pt x="174536" y="1257043"/>
                  <a:pt x="0" y="1082507"/>
                  <a:pt x="0" y="867205"/>
                </a:cubicBezTo>
                <a:lnTo>
                  <a:pt x="0" y="0"/>
                </a:lnTo>
                <a:close/>
              </a:path>
            </a:pathLst>
          </a:cu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162ED6D-7C08-DA2A-C945-4CCDC3BB1289}"/>
              </a:ext>
            </a:extLst>
          </p:cNvPr>
          <p:cNvSpPr txBox="1"/>
          <p:nvPr/>
        </p:nvSpPr>
        <p:spPr>
          <a:xfrm>
            <a:off x="340234" y="251482"/>
            <a:ext cx="7040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300" dirty="0">
                <a:solidFill>
                  <a:srgbClr val="4C739C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肆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F8AC222-674A-5C94-C17D-5E50BED0980E}"/>
              </a:ext>
            </a:extLst>
          </p:cNvPr>
          <p:cNvSpPr txBox="1"/>
          <p:nvPr/>
        </p:nvSpPr>
        <p:spPr>
          <a:xfrm>
            <a:off x="1383809" y="422710"/>
            <a:ext cx="21980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noProof="1">
                <a:solidFill>
                  <a:srgbClr val="EFCFBD"/>
                </a:solidFill>
                <a:latin typeface="+mn-lt"/>
                <a:cs typeface="+mn-ea"/>
                <a:sym typeface="+mn-lt"/>
              </a:rPr>
              <a:t>胜任的资格与条件</a:t>
            </a:r>
          </a:p>
        </p:txBody>
      </p:sp>
      <p:sp>
        <p:nvSpPr>
          <p:cNvPr id="41" name="矩形 40"/>
          <p:cNvSpPr/>
          <p:nvPr/>
        </p:nvSpPr>
        <p:spPr>
          <a:xfrm>
            <a:off x="967438" y="2451100"/>
            <a:ext cx="2859419" cy="3385562"/>
          </a:xfrm>
          <a:prstGeom prst="rect">
            <a:avLst/>
          </a:pr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>
              <a:solidFill>
                <a:srgbClr val="4C739C"/>
              </a:solidFill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67438" y="5727700"/>
            <a:ext cx="2859419" cy="165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998990C0-20AB-144A-BBEF-D872E76E62F0}"/>
              </a:ext>
            </a:extLst>
          </p:cNvPr>
          <p:cNvSpPr/>
          <p:nvPr/>
        </p:nvSpPr>
        <p:spPr>
          <a:xfrm>
            <a:off x="1727200" y="1892300"/>
            <a:ext cx="1333500" cy="1333500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3600" dirty="0">
                <a:solidFill>
                  <a:srgbClr val="5A7589"/>
                </a:solidFill>
              </a:rPr>
              <a:t>01</a:t>
            </a:r>
            <a:endParaRPr lang="zh-CN" altLang="en-US" sz="2400" dirty="0">
              <a:solidFill>
                <a:srgbClr val="5A7589"/>
              </a:soli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8536FF2-49ED-FE6D-104C-54861FB6FE0C}"/>
              </a:ext>
            </a:extLst>
          </p:cNvPr>
          <p:cNvGrpSpPr/>
          <p:nvPr/>
        </p:nvGrpSpPr>
        <p:grpSpPr>
          <a:xfrm>
            <a:off x="1240758" y="3534147"/>
            <a:ext cx="2306384" cy="1591213"/>
            <a:chOff x="461125" y="1906534"/>
            <a:chExt cx="2306384" cy="159121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D38BB57-2255-F4B3-ACBA-B0FDAD2F6A15}"/>
                </a:ext>
              </a:extLst>
            </p:cNvPr>
            <p:cNvSpPr txBox="1"/>
            <p:nvPr/>
          </p:nvSpPr>
          <p:spPr>
            <a:xfrm>
              <a:off x="461125" y="2272796"/>
              <a:ext cx="2306384" cy="1224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FCEFC7E-7B19-3C26-A618-75A728B1D8E1}"/>
                </a:ext>
              </a:extLst>
            </p:cNvPr>
            <p:cNvSpPr txBox="1"/>
            <p:nvPr/>
          </p:nvSpPr>
          <p:spPr>
            <a:xfrm>
              <a:off x="49653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id="{1788690F-9194-BBAA-539C-9F2AF6FF582B}"/>
              </a:ext>
            </a:extLst>
          </p:cNvPr>
          <p:cNvSpPr/>
          <p:nvPr/>
        </p:nvSpPr>
        <p:spPr>
          <a:xfrm>
            <a:off x="4666290" y="2451100"/>
            <a:ext cx="2859419" cy="3385562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>
              <a:solidFill>
                <a:srgbClr val="4C739C"/>
              </a:solidFill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7FFC8CC-9F31-FE02-2D7A-8F645F68223C}"/>
              </a:ext>
            </a:extLst>
          </p:cNvPr>
          <p:cNvSpPr/>
          <p:nvPr/>
        </p:nvSpPr>
        <p:spPr>
          <a:xfrm>
            <a:off x="4666290" y="5727700"/>
            <a:ext cx="2859419" cy="165165"/>
          </a:xfrm>
          <a:prstGeom prst="rect">
            <a:avLst/>
          </a:prstGeom>
          <a:solidFill>
            <a:srgbClr val="E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DFA6A7F8-5482-2EA2-0A30-07CA1CD92C5D}"/>
              </a:ext>
            </a:extLst>
          </p:cNvPr>
          <p:cNvSpPr/>
          <p:nvPr/>
        </p:nvSpPr>
        <p:spPr>
          <a:xfrm>
            <a:off x="5426052" y="1892300"/>
            <a:ext cx="1333500" cy="1333500"/>
          </a:xfrm>
          <a:prstGeom prst="ellipse">
            <a:avLst/>
          </a:pr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</a:rPr>
              <a:t>02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898B81D-CFA3-EB61-D29A-55CDDAD2361E}"/>
              </a:ext>
            </a:extLst>
          </p:cNvPr>
          <p:cNvGrpSpPr/>
          <p:nvPr/>
        </p:nvGrpSpPr>
        <p:grpSpPr>
          <a:xfrm>
            <a:off x="4939610" y="3534147"/>
            <a:ext cx="2306384" cy="1591213"/>
            <a:chOff x="461125" y="1906534"/>
            <a:chExt cx="2306384" cy="1591213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DBB5EBE-954C-6E6C-1CB7-92D54E72C06C}"/>
                </a:ext>
              </a:extLst>
            </p:cNvPr>
            <p:cNvSpPr txBox="1"/>
            <p:nvPr/>
          </p:nvSpPr>
          <p:spPr>
            <a:xfrm>
              <a:off x="461125" y="2272796"/>
              <a:ext cx="2306384" cy="1224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6D28DFE-2FF9-E81A-7A5C-AE9B16F85357}"/>
                </a:ext>
              </a:extLst>
            </p:cNvPr>
            <p:cNvSpPr txBox="1"/>
            <p:nvPr/>
          </p:nvSpPr>
          <p:spPr>
            <a:xfrm>
              <a:off x="49653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C7911C3F-C8CE-8723-798A-162EEDFC1D56}"/>
              </a:ext>
            </a:extLst>
          </p:cNvPr>
          <p:cNvSpPr/>
          <p:nvPr/>
        </p:nvSpPr>
        <p:spPr>
          <a:xfrm>
            <a:off x="8365142" y="2451100"/>
            <a:ext cx="2859419" cy="3385562"/>
          </a:xfrm>
          <a:prstGeom prst="rect">
            <a:avLst/>
          </a:pr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>
              <a:solidFill>
                <a:srgbClr val="4C739C"/>
              </a:solidFill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0A767B7-D4D1-3A2B-05B4-ACB34BF82953}"/>
              </a:ext>
            </a:extLst>
          </p:cNvPr>
          <p:cNvSpPr/>
          <p:nvPr/>
        </p:nvSpPr>
        <p:spPr>
          <a:xfrm>
            <a:off x="8365142" y="5727700"/>
            <a:ext cx="2859419" cy="165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84B2F52D-C59B-B781-7291-53D724A4CBC6}"/>
              </a:ext>
            </a:extLst>
          </p:cNvPr>
          <p:cNvSpPr/>
          <p:nvPr/>
        </p:nvSpPr>
        <p:spPr>
          <a:xfrm>
            <a:off x="9124904" y="1892300"/>
            <a:ext cx="1333500" cy="1333500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3600" dirty="0">
                <a:solidFill>
                  <a:srgbClr val="5A7589"/>
                </a:solidFill>
              </a:rPr>
              <a:t>03</a:t>
            </a:r>
            <a:endParaRPr lang="zh-CN" altLang="en-US" sz="2400" dirty="0">
              <a:solidFill>
                <a:srgbClr val="5A7589"/>
              </a:solidFill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B630C67-66D2-C8F4-B5A3-A99A8A21E91E}"/>
              </a:ext>
            </a:extLst>
          </p:cNvPr>
          <p:cNvGrpSpPr/>
          <p:nvPr/>
        </p:nvGrpSpPr>
        <p:grpSpPr>
          <a:xfrm>
            <a:off x="8638462" y="3534147"/>
            <a:ext cx="2306384" cy="1591213"/>
            <a:chOff x="461125" y="1906534"/>
            <a:chExt cx="2306384" cy="1591213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3359622-009D-BBE9-6030-456C0A4F4BDD}"/>
                </a:ext>
              </a:extLst>
            </p:cNvPr>
            <p:cNvSpPr txBox="1"/>
            <p:nvPr/>
          </p:nvSpPr>
          <p:spPr>
            <a:xfrm>
              <a:off x="461125" y="2272796"/>
              <a:ext cx="2306384" cy="1224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51633A1-61AA-CFFB-8E01-5B947E523167}"/>
                </a:ext>
              </a:extLst>
            </p:cNvPr>
            <p:cNvSpPr txBox="1"/>
            <p:nvPr/>
          </p:nvSpPr>
          <p:spPr>
            <a:xfrm>
              <a:off x="49653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80255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5038BEF-A3A9-00CF-5470-4FDF8E5E057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1" t="34768" r="5421" b="23331"/>
          <a:stretch/>
        </p:blipFill>
        <p:spPr>
          <a:xfrm>
            <a:off x="0" y="0"/>
            <a:ext cx="12192000" cy="4214542"/>
          </a:xfrm>
          <a:custGeom>
            <a:avLst/>
            <a:gdLst>
              <a:gd name="connsiteX0" fmla="*/ 0 w 12192000"/>
              <a:gd name="connsiteY0" fmla="*/ 0 h 4214542"/>
              <a:gd name="connsiteX1" fmla="*/ 12192000 w 12192000"/>
              <a:gd name="connsiteY1" fmla="*/ 0 h 4214542"/>
              <a:gd name="connsiteX2" fmla="*/ 12192000 w 12192000"/>
              <a:gd name="connsiteY2" fmla="*/ 4214542 h 4214542"/>
              <a:gd name="connsiteX3" fmla="*/ 0 w 12192000"/>
              <a:gd name="connsiteY3" fmla="*/ 4214542 h 4214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214542">
                <a:moveTo>
                  <a:pt x="0" y="0"/>
                </a:moveTo>
                <a:lnTo>
                  <a:pt x="12192000" y="0"/>
                </a:lnTo>
                <a:lnTo>
                  <a:pt x="12192000" y="4214542"/>
                </a:lnTo>
                <a:lnTo>
                  <a:pt x="0" y="4214542"/>
                </a:lnTo>
                <a:close/>
              </a:path>
            </a:pathLst>
          </a:custGeom>
        </p:spPr>
      </p:pic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97BC6282-EF68-82F6-E866-8AD8826BC747}"/>
              </a:ext>
            </a:extLst>
          </p:cNvPr>
          <p:cNvSpPr/>
          <p:nvPr/>
        </p:nvSpPr>
        <p:spPr>
          <a:xfrm>
            <a:off x="0" y="714994"/>
            <a:ext cx="12192000" cy="6143006"/>
          </a:xfrm>
          <a:custGeom>
            <a:avLst/>
            <a:gdLst>
              <a:gd name="connsiteX0" fmla="*/ 5962650 w 12192000"/>
              <a:gd name="connsiteY0" fmla="*/ 224 h 6143006"/>
              <a:gd name="connsiteX1" fmla="*/ 6800850 w 12192000"/>
              <a:gd name="connsiteY1" fmla="*/ 181199 h 6143006"/>
              <a:gd name="connsiteX2" fmla="*/ 7372350 w 12192000"/>
              <a:gd name="connsiteY2" fmla="*/ 686024 h 6143006"/>
              <a:gd name="connsiteX3" fmla="*/ 8058150 w 12192000"/>
              <a:gd name="connsiteY3" fmla="*/ 866999 h 6143006"/>
              <a:gd name="connsiteX4" fmla="*/ 8858250 w 12192000"/>
              <a:gd name="connsiteY4" fmla="*/ 647924 h 6143006"/>
              <a:gd name="connsiteX5" fmla="*/ 9429750 w 12192000"/>
              <a:gd name="connsiteY5" fmla="*/ 943199 h 6143006"/>
              <a:gd name="connsiteX6" fmla="*/ 10229850 w 12192000"/>
              <a:gd name="connsiteY6" fmla="*/ 876524 h 6143006"/>
              <a:gd name="connsiteX7" fmla="*/ 10544175 w 12192000"/>
              <a:gd name="connsiteY7" fmla="*/ 705074 h 6143006"/>
              <a:gd name="connsiteX8" fmla="*/ 11277600 w 12192000"/>
              <a:gd name="connsiteY8" fmla="*/ 1124174 h 6143006"/>
              <a:gd name="connsiteX9" fmla="*/ 12172450 w 12192000"/>
              <a:gd name="connsiteY9" fmla="*/ 1154772 h 6143006"/>
              <a:gd name="connsiteX10" fmla="*/ 12192000 w 12192000"/>
              <a:gd name="connsiteY10" fmla="*/ 1170255 h 6143006"/>
              <a:gd name="connsiteX11" fmla="*/ 12192000 w 12192000"/>
              <a:gd name="connsiteY11" fmla="*/ 6143006 h 6143006"/>
              <a:gd name="connsiteX12" fmla="*/ 0 w 12192000"/>
              <a:gd name="connsiteY12" fmla="*/ 6143006 h 6143006"/>
              <a:gd name="connsiteX13" fmla="*/ 0 w 12192000"/>
              <a:gd name="connsiteY13" fmla="*/ 1183703 h 6143006"/>
              <a:gd name="connsiteX14" fmla="*/ 116118 w 12192000"/>
              <a:gd name="connsiteY14" fmla="*/ 1150813 h 6143006"/>
              <a:gd name="connsiteX15" fmla="*/ 257175 w 12192000"/>
              <a:gd name="connsiteY15" fmla="*/ 1133699 h 6143006"/>
              <a:gd name="connsiteX16" fmla="*/ 619125 w 12192000"/>
              <a:gd name="connsiteY16" fmla="*/ 1333724 h 6143006"/>
              <a:gd name="connsiteX17" fmla="*/ 1590675 w 12192000"/>
              <a:gd name="connsiteY17" fmla="*/ 1190849 h 6143006"/>
              <a:gd name="connsiteX18" fmla="*/ 1943100 w 12192000"/>
              <a:gd name="connsiteY18" fmla="*/ 1286099 h 6143006"/>
              <a:gd name="connsiteX19" fmla="*/ 2266950 w 12192000"/>
              <a:gd name="connsiteY19" fmla="*/ 1057499 h 6143006"/>
              <a:gd name="connsiteX20" fmla="*/ 2752725 w 12192000"/>
              <a:gd name="connsiteY20" fmla="*/ 1171799 h 6143006"/>
              <a:gd name="connsiteX21" fmla="*/ 3095625 w 12192000"/>
              <a:gd name="connsiteY21" fmla="*/ 847949 h 6143006"/>
              <a:gd name="connsiteX22" fmla="*/ 3638550 w 12192000"/>
              <a:gd name="connsiteY22" fmla="*/ 762224 h 6143006"/>
              <a:gd name="connsiteX23" fmla="*/ 4457700 w 12192000"/>
              <a:gd name="connsiteY23" fmla="*/ 428849 h 6143006"/>
              <a:gd name="connsiteX24" fmla="*/ 5010150 w 12192000"/>
              <a:gd name="connsiteY24" fmla="*/ 428849 h 6143006"/>
              <a:gd name="connsiteX25" fmla="*/ 5610225 w 12192000"/>
              <a:gd name="connsiteY25" fmla="*/ 209774 h 6143006"/>
              <a:gd name="connsiteX26" fmla="*/ 5962650 w 12192000"/>
              <a:gd name="connsiteY26" fmla="*/ 224 h 6143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2192000" h="6143006">
                <a:moveTo>
                  <a:pt x="5962650" y="224"/>
                </a:moveTo>
                <a:cubicBezTo>
                  <a:pt x="6161087" y="-4538"/>
                  <a:pt x="6565900" y="66899"/>
                  <a:pt x="6800850" y="181199"/>
                </a:cubicBezTo>
                <a:cubicBezTo>
                  <a:pt x="7035800" y="295499"/>
                  <a:pt x="7162800" y="571724"/>
                  <a:pt x="7372350" y="686024"/>
                </a:cubicBezTo>
                <a:cubicBezTo>
                  <a:pt x="7581900" y="800324"/>
                  <a:pt x="7810500" y="873349"/>
                  <a:pt x="8058150" y="866999"/>
                </a:cubicBezTo>
                <a:cubicBezTo>
                  <a:pt x="8305800" y="860649"/>
                  <a:pt x="8629650" y="635224"/>
                  <a:pt x="8858250" y="647924"/>
                </a:cubicBezTo>
                <a:cubicBezTo>
                  <a:pt x="9086850" y="660624"/>
                  <a:pt x="9201150" y="905099"/>
                  <a:pt x="9429750" y="943199"/>
                </a:cubicBezTo>
                <a:cubicBezTo>
                  <a:pt x="9658350" y="981299"/>
                  <a:pt x="10044112" y="916212"/>
                  <a:pt x="10229850" y="876524"/>
                </a:cubicBezTo>
                <a:cubicBezTo>
                  <a:pt x="10415588" y="836836"/>
                  <a:pt x="10369550" y="663799"/>
                  <a:pt x="10544175" y="705074"/>
                </a:cubicBezTo>
                <a:cubicBezTo>
                  <a:pt x="10718800" y="746349"/>
                  <a:pt x="10966677" y="991281"/>
                  <a:pt x="11277600" y="1124174"/>
                </a:cubicBezTo>
                <a:cubicBezTo>
                  <a:pt x="11510792" y="1223844"/>
                  <a:pt x="11892217" y="977120"/>
                  <a:pt x="12172450" y="1154772"/>
                </a:cubicBezTo>
                <a:lnTo>
                  <a:pt x="12192000" y="1170255"/>
                </a:lnTo>
                <a:lnTo>
                  <a:pt x="12192000" y="6143006"/>
                </a:lnTo>
                <a:lnTo>
                  <a:pt x="0" y="6143006"/>
                </a:lnTo>
                <a:lnTo>
                  <a:pt x="0" y="1183703"/>
                </a:lnTo>
                <a:lnTo>
                  <a:pt x="116118" y="1150813"/>
                </a:lnTo>
                <a:cubicBezTo>
                  <a:pt x="168455" y="1139078"/>
                  <a:pt x="216864" y="1132262"/>
                  <a:pt x="257175" y="1133699"/>
                </a:cubicBezTo>
                <a:cubicBezTo>
                  <a:pt x="418419" y="1139448"/>
                  <a:pt x="396875" y="1324199"/>
                  <a:pt x="619125" y="1333724"/>
                </a:cubicBezTo>
                <a:cubicBezTo>
                  <a:pt x="841375" y="1343249"/>
                  <a:pt x="1370013" y="1198787"/>
                  <a:pt x="1590675" y="1190849"/>
                </a:cubicBezTo>
                <a:cubicBezTo>
                  <a:pt x="1811338" y="1182912"/>
                  <a:pt x="1830388" y="1308324"/>
                  <a:pt x="1943100" y="1286099"/>
                </a:cubicBezTo>
                <a:cubicBezTo>
                  <a:pt x="2055812" y="1263874"/>
                  <a:pt x="2132013" y="1076549"/>
                  <a:pt x="2266950" y="1057499"/>
                </a:cubicBezTo>
                <a:cubicBezTo>
                  <a:pt x="2401888" y="1038449"/>
                  <a:pt x="2614613" y="1206724"/>
                  <a:pt x="2752725" y="1171799"/>
                </a:cubicBezTo>
                <a:cubicBezTo>
                  <a:pt x="2890838" y="1136874"/>
                  <a:pt x="2947988" y="916211"/>
                  <a:pt x="3095625" y="847949"/>
                </a:cubicBezTo>
                <a:cubicBezTo>
                  <a:pt x="3243262" y="779687"/>
                  <a:pt x="3411538" y="832074"/>
                  <a:pt x="3638550" y="762224"/>
                </a:cubicBezTo>
                <a:cubicBezTo>
                  <a:pt x="3865562" y="692374"/>
                  <a:pt x="4229100" y="484411"/>
                  <a:pt x="4457700" y="428849"/>
                </a:cubicBezTo>
                <a:cubicBezTo>
                  <a:pt x="4686300" y="373286"/>
                  <a:pt x="4818063" y="465361"/>
                  <a:pt x="5010150" y="428849"/>
                </a:cubicBezTo>
                <a:cubicBezTo>
                  <a:pt x="5202237" y="392337"/>
                  <a:pt x="5451475" y="281212"/>
                  <a:pt x="5610225" y="209774"/>
                </a:cubicBezTo>
                <a:cubicBezTo>
                  <a:pt x="5768975" y="138336"/>
                  <a:pt x="5764215" y="4986"/>
                  <a:pt x="5962650" y="224"/>
                </a:cubicBezTo>
                <a:close/>
              </a:path>
            </a:pathLst>
          </a:custGeom>
          <a:gradFill flip="none" rotWithShape="1">
            <a:gsLst>
              <a:gs pos="0">
                <a:srgbClr val="4C739C">
                  <a:alpha val="0"/>
                </a:srgbClr>
              </a:gs>
              <a:gs pos="54000">
                <a:srgbClr val="4C739C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E092A54B-7189-A3ED-71CD-10667F50CD90}"/>
              </a:ext>
            </a:extLst>
          </p:cNvPr>
          <p:cNvSpPr/>
          <p:nvPr/>
        </p:nvSpPr>
        <p:spPr>
          <a:xfrm>
            <a:off x="-663575" y="677072"/>
            <a:ext cx="13284200" cy="1549624"/>
          </a:xfrm>
          <a:custGeom>
            <a:avLst/>
            <a:gdLst>
              <a:gd name="connsiteX0" fmla="*/ 0 w 12268200"/>
              <a:gd name="connsiteY0" fmla="*/ 1162274 h 1448024"/>
              <a:gd name="connsiteX1" fmla="*/ 285750 w 12268200"/>
              <a:gd name="connsiteY1" fmla="*/ 1133699 h 1448024"/>
              <a:gd name="connsiteX2" fmla="*/ 647700 w 12268200"/>
              <a:gd name="connsiteY2" fmla="*/ 1333724 h 1448024"/>
              <a:gd name="connsiteX3" fmla="*/ 1619250 w 12268200"/>
              <a:gd name="connsiteY3" fmla="*/ 1190849 h 1448024"/>
              <a:gd name="connsiteX4" fmla="*/ 1971675 w 12268200"/>
              <a:gd name="connsiteY4" fmla="*/ 1286099 h 1448024"/>
              <a:gd name="connsiteX5" fmla="*/ 2295525 w 12268200"/>
              <a:gd name="connsiteY5" fmla="*/ 1057499 h 1448024"/>
              <a:gd name="connsiteX6" fmla="*/ 2781300 w 12268200"/>
              <a:gd name="connsiteY6" fmla="*/ 1171799 h 1448024"/>
              <a:gd name="connsiteX7" fmla="*/ 3124200 w 12268200"/>
              <a:gd name="connsiteY7" fmla="*/ 847949 h 1448024"/>
              <a:gd name="connsiteX8" fmla="*/ 3667125 w 12268200"/>
              <a:gd name="connsiteY8" fmla="*/ 762224 h 1448024"/>
              <a:gd name="connsiteX9" fmla="*/ 4486275 w 12268200"/>
              <a:gd name="connsiteY9" fmla="*/ 428849 h 1448024"/>
              <a:gd name="connsiteX10" fmla="*/ 5038725 w 12268200"/>
              <a:gd name="connsiteY10" fmla="*/ 428849 h 1448024"/>
              <a:gd name="connsiteX11" fmla="*/ 5638800 w 12268200"/>
              <a:gd name="connsiteY11" fmla="*/ 209774 h 1448024"/>
              <a:gd name="connsiteX12" fmla="*/ 5991225 w 12268200"/>
              <a:gd name="connsiteY12" fmla="*/ 224 h 1448024"/>
              <a:gd name="connsiteX13" fmla="*/ 6829425 w 12268200"/>
              <a:gd name="connsiteY13" fmla="*/ 181199 h 1448024"/>
              <a:gd name="connsiteX14" fmla="*/ 7400925 w 12268200"/>
              <a:gd name="connsiteY14" fmla="*/ 686024 h 1448024"/>
              <a:gd name="connsiteX15" fmla="*/ 8086725 w 12268200"/>
              <a:gd name="connsiteY15" fmla="*/ 866999 h 1448024"/>
              <a:gd name="connsiteX16" fmla="*/ 8886825 w 12268200"/>
              <a:gd name="connsiteY16" fmla="*/ 647924 h 1448024"/>
              <a:gd name="connsiteX17" fmla="*/ 9458325 w 12268200"/>
              <a:gd name="connsiteY17" fmla="*/ 943199 h 1448024"/>
              <a:gd name="connsiteX18" fmla="*/ 10258425 w 12268200"/>
              <a:gd name="connsiteY18" fmla="*/ 876524 h 1448024"/>
              <a:gd name="connsiteX19" fmla="*/ 10572750 w 12268200"/>
              <a:gd name="connsiteY19" fmla="*/ 705074 h 1448024"/>
              <a:gd name="connsiteX20" fmla="*/ 11306175 w 12268200"/>
              <a:gd name="connsiteY20" fmla="*/ 1124174 h 1448024"/>
              <a:gd name="connsiteX21" fmla="*/ 12268200 w 12268200"/>
              <a:gd name="connsiteY21" fmla="*/ 1448024 h 1448024"/>
              <a:gd name="connsiteX0" fmla="*/ 0 w 12903200"/>
              <a:gd name="connsiteY0" fmla="*/ 1403574 h 1448024"/>
              <a:gd name="connsiteX1" fmla="*/ 920750 w 12903200"/>
              <a:gd name="connsiteY1" fmla="*/ 1133699 h 1448024"/>
              <a:gd name="connsiteX2" fmla="*/ 1282700 w 12903200"/>
              <a:gd name="connsiteY2" fmla="*/ 1333724 h 1448024"/>
              <a:gd name="connsiteX3" fmla="*/ 2254250 w 12903200"/>
              <a:gd name="connsiteY3" fmla="*/ 1190849 h 1448024"/>
              <a:gd name="connsiteX4" fmla="*/ 2606675 w 12903200"/>
              <a:gd name="connsiteY4" fmla="*/ 1286099 h 1448024"/>
              <a:gd name="connsiteX5" fmla="*/ 2930525 w 12903200"/>
              <a:gd name="connsiteY5" fmla="*/ 1057499 h 1448024"/>
              <a:gd name="connsiteX6" fmla="*/ 3416300 w 12903200"/>
              <a:gd name="connsiteY6" fmla="*/ 1171799 h 1448024"/>
              <a:gd name="connsiteX7" fmla="*/ 3759200 w 12903200"/>
              <a:gd name="connsiteY7" fmla="*/ 847949 h 1448024"/>
              <a:gd name="connsiteX8" fmla="*/ 4302125 w 12903200"/>
              <a:gd name="connsiteY8" fmla="*/ 762224 h 1448024"/>
              <a:gd name="connsiteX9" fmla="*/ 5121275 w 12903200"/>
              <a:gd name="connsiteY9" fmla="*/ 428849 h 1448024"/>
              <a:gd name="connsiteX10" fmla="*/ 5673725 w 12903200"/>
              <a:gd name="connsiteY10" fmla="*/ 428849 h 1448024"/>
              <a:gd name="connsiteX11" fmla="*/ 6273800 w 12903200"/>
              <a:gd name="connsiteY11" fmla="*/ 209774 h 1448024"/>
              <a:gd name="connsiteX12" fmla="*/ 6626225 w 12903200"/>
              <a:gd name="connsiteY12" fmla="*/ 224 h 1448024"/>
              <a:gd name="connsiteX13" fmla="*/ 7464425 w 12903200"/>
              <a:gd name="connsiteY13" fmla="*/ 181199 h 1448024"/>
              <a:gd name="connsiteX14" fmla="*/ 8035925 w 12903200"/>
              <a:gd name="connsiteY14" fmla="*/ 686024 h 1448024"/>
              <a:gd name="connsiteX15" fmla="*/ 8721725 w 12903200"/>
              <a:gd name="connsiteY15" fmla="*/ 866999 h 1448024"/>
              <a:gd name="connsiteX16" fmla="*/ 9521825 w 12903200"/>
              <a:gd name="connsiteY16" fmla="*/ 647924 h 1448024"/>
              <a:gd name="connsiteX17" fmla="*/ 10093325 w 12903200"/>
              <a:gd name="connsiteY17" fmla="*/ 943199 h 1448024"/>
              <a:gd name="connsiteX18" fmla="*/ 10893425 w 12903200"/>
              <a:gd name="connsiteY18" fmla="*/ 876524 h 1448024"/>
              <a:gd name="connsiteX19" fmla="*/ 11207750 w 12903200"/>
              <a:gd name="connsiteY19" fmla="*/ 705074 h 1448024"/>
              <a:gd name="connsiteX20" fmla="*/ 11941175 w 12903200"/>
              <a:gd name="connsiteY20" fmla="*/ 1124174 h 1448024"/>
              <a:gd name="connsiteX21" fmla="*/ 12903200 w 12903200"/>
              <a:gd name="connsiteY21" fmla="*/ 1448024 h 1448024"/>
              <a:gd name="connsiteX0" fmla="*/ 0 w 13284200"/>
              <a:gd name="connsiteY0" fmla="*/ 1403574 h 1549624"/>
              <a:gd name="connsiteX1" fmla="*/ 920750 w 13284200"/>
              <a:gd name="connsiteY1" fmla="*/ 1133699 h 1549624"/>
              <a:gd name="connsiteX2" fmla="*/ 1282700 w 13284200"/>
              <a:gd name="connsiteY2" fmla="*/ 1333724 h 1549624"/>
              <a:gd name="connsiteX3" fmla="*/ 2254250 w 13284200"/>
              <a:gd name="connsiteY3" fmla="*/ 1190849 h 1549624"/>
              <a:gd name="connsiteX4" fmla="*/ 2606675 w 13284200"/>
              <a:gd name="connsiteY4" fmla="*/ 1286099 h 1549624"/>
              <a:gd name="connsiteX5" fmla="*/ 2930525 w 13284200"/>
              <a:gd name="connsiteY5" fmla="*/ 1057499 h 1549624"/>
              <a:gd name="connsiteX6" fmla="*/ 3416300 w 13284200"/>
              <a:gd name="connsiteY6" fmla="*/ 1171799 h 1549624"/>
              <a:gd name="connsiteX7" fmla="*/ 3759200 w 13284200"/>
              <a:gd name="connsiteY7" fmla="*/ 847949 h 1549624"/>
              <a:gd name="connsiteX8" fmla="*/ 4302125 w 13284200"/>
              <a:gd name="connsiteY8" fmla="*/ 762224 h 1549624"/>
              <a:gd name="connsiteX9" fmla="*/ 5121275 w 13284200"/>
              <a:gd name="connsiteY9" fmla="*/ 428849 h 1549624"/>
              <a:gd name="connsiteX10" fmla="*/ 5673725 w 13284200"/>
              <a:gd name="connsiteY10" fmla="*/ 428849 h 1549624"/>
              <a:gd name="connsiteX11" fmla="*/ 6273800 w 13284200"/>
              <a:gd name="connsiteY11" fmla="*/ 209774 h 1549624"/>
              <a:gd name="connsiteX12" fmla="*/ 6626225 w 13284200"/>
              <a:gd name="connsiteY12" fmla="*/ 224 h 1549624"/>
              <a:gd name="connsiteX13" fmla="*/ 7464425 w 13284200"/>
              <a:gd name="connsiteY13" fmla="*/ 181199 h 1549624"/>
              <a:gd name="connsiteX14" fmla="*/ 8035925 w 13284200"/>
              <a:gd name="connsiteY14" fmla="*/ 686024 h 1549624"/>
              <a:gd name="connsiteX15" fmla="*/ 8721725 w 13284200"/>
              <a:gd name="connsiteY15" fmla="*/ 866999 h 1549624"/>
              <a:gd name="connsiteX16" fmla="*/ 9521825 w 13284200"/>
              <a:gd name="connsiteY16" fmla="*/ 647924 h 1549624"/>
              <a:gd name="connsiteX17" fmla="*/ 10093325 w 13284200"/>
              <a:gd name="connsiteY17" fmla="*/ 943199 h 1549624"/>
              <a:gd name="connsiteX18" fmla="*/ 10893425 w 13284200"/>
              <a:gd name="connsiteY18" fmla="*/ 876524 h 1549624"/>
              <a:gd name="connsiteX19" fmla="*/ 11207750 w 13284200"/>
              <a:gd name="connsiteY19" fmla="*/ 705074 h 1549624"/>
              <a:gd name="connsiteX20" fmla="*/ 11941175 w 13284200"/>
              <a:gd name="connsiteY20" fmla="*/ 1124174 h 1549624"/>
              <a:gd name="connsiteX21" fmla="*/ 13284200 w 13284200"/>
              <a:gd name="connsiteY21" fmla="*/ 1549624 h 1549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284200" h="1549624">
                <a:moveTo>
                  <a:pt x="0" y="1403574"/>
                </a:moveTo>
                <a:cubicBezTo>
                  <a:pt x="88900" y="1374999"/>
                  <a:pt x="706967" y="1145341"/>
                  <a:pt x="920750" y="1133699"/>
                </a:cubicBezTo>
                <a:cubicBezTo>
                  <a:pt x="1134533" y="1122057"/>
                  <a:pt x="1060450" y="1324199"/>
                  <a:pt x="1282700" y="1333724"/>
                </a:cubicBezTo>
                <a:cubicBezTo>
                  <a:pt x="1504950" y="1343249"/>
                  <a:pt x="2033588" y="1198787"/>
                  <a:pt x="2254250" y="1190849"/>
                </a:cubicBezTo>
                <a:cubicBezTo>
                  <a:pt x="2474913" y="1182912"/>
                  <a:pt x="2493963" y="1308324"/>
                  <a:pt x="2606675" y="1286099"/>
                </a:cubicBezTo>
                <a:cubicBezTo>
                  <a:pt x="2719387" y="1263874"/>
                  <a:pt x="2795588" y="1076549"/>
                  <a:pt x="2930525" y="1057499"/>
                </a:cubicBezTo>
                <a:cubicBezTo>
                  <a:pt x="3065463" y="1038449"/>
                  <a:pt x="3278188" y="1206724"/>
                  <a:pt x="3416300" y="1171799"/>
                </a:cubicBezTo>
                <a:cubicBezTo>
                  <a:pt x="3554413" y="1136874"/>
                  <a:pt x="3611563" y="916211"/>
                  <a:pt x="3759200" y="847949"/>
                </a:cubicBezTo>
                <a:cubicBezTo>
                  <a:pt x="3906837" y="779687"/>
                  <a:pt x="4075113" y="832074"/>
                  <a:pt x="4302125" y="762224"/>
                </a:cubicBezTo>
                <a:cubicBezTo>
                  <a:pt x="4529137" y="692374"/>
                  <a:pt x="4892675" y="484411"/>
                  <a:pt x="5121275" y="428849"/>
                </a:cubicBezTo>
                <a:cubicBezTo>
                  <a:pt x="5349875" y="373286"/>
                  <a:pt x="5481638" y="465361"/>
                  <a:pt x="5673725" y="428849"/>
                </a:cubicBezTo>
                <a:cubicBezTo>
                  <a:pt x="5865812" y="392337"/>
                  <a:pt x="6115050" y="281212"/>
                  <a:pt x="6273800" y="209774"/>
                </a:cubicBezTo>
                <a:cubicBezTo>
                  <a:pt x="6432550" y="138336"/>
                  <a:pt x="6427788" y="4986"/>
                  <a:pt x="6626225" y="224"/>
                </a:cubicBezTo>
                <a:cubicBezTo>
                  <a:pt x="6824662" y="-4538"/>
                  <a:pt x="7229475" y="66899"/>
                  <a:pt x="7464425" y="181199"/>
                </a:cubicBezTo>
                <a:cubicBezTo>
                  <a:pt x="7699375" y="295499"/>
                  <a:pt x="7826375" y="571724"/>
                  <a:pt x="8035925" y="686024"/>
                </a:cubicBezTo>
                <a:cubicBezTo>
                  <a:pt x="8245475" y="800324"/>
                  <a:pt x="8474075" y="873349"/>
                  <a:pt x="8721725" y="866999"/>
                </a:cubicBezTo>
                <a:cubicBezTo>
                  <a:pt x="8969375" y="860649"/>
                  <a:pt x="9293225" y="635224"/>
                  <a:pt x="9521825" y="647924"/>
                </a:cubicBezTo>
                <a:cubicBezTo>
                  <a:pt x="9750425" y="660624"/>
                  <a:pt x="9864725" y="905099"/>
                  <a:pt x="10093325" y="943199"/>
                </a:cubicBezTo>
                <a:cubicBezTo>
                  <a:pt x="10321925" y="981299"/>
                  <a:pt x="10707687" y="916212"/>
                  <a:pt x="10893425" y="876524"/>
                </a:cubicBezTo>
                <a:cubicBezTo>
                  <a:pt x="11079163" y="836836"/>
                  <a:pt x="11033125" y="663799"/>
                  <a:pt x="11207750" y="705074"/>
                </a:cubicBezTo>
                <a:cubicBezTo>
                  <a:pt x="11382375" y="746349"/>
                  <a:pt x="11658600" y="1000349"/>
                  <a:pt x="11941175" y="1124174"/>
                </a:cubicBezTo>
                <a:cubicBezTo>
                  <a:pt x="12223750" y="1247999"/>
                  <a:pt x="12944475" y="1449611"/>
                  <a:pt x="13284200" y="1549624"/>
                </a:cubicBezTo>
              </a:path>
            </a:pathLst>
          </a:custGeom>
          <a:ln w="76200" cap="rnd">
            <a:gradFill flip="none" rotWithShape="1">
              <a:gsLst>
                <a:gs pos="0">
                  <a:schemeClr val="bg1"/>
                </a:gs>
                <a:gs pos="82000">
                  <a:srgbClr val="EFCFBD"/>
                </a:gs>
                <a:gs pos="23000">
                  <a:srgbClr val="EFCFBD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AE0C7CB6-7700-623B-461C-2AEB0B5D6DBB}"/>
              </a:ext>
            </a:extLst>
          </p:cNvPr>
          <p:cNvSpPr txBox="1"/>
          <p:nvPr/>
        </p:nvSpPr>
        <p:spPr>
          <a:xfrm>
            <a:off x="588756" y="225605"/>
            <a:ext cx="19070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目录</a:t>
            </a:r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9B1160DA-14DC-6567-7F43-012ECB6F9F02}"/>
              </a:ext>
            </a:extLst>
          </p:cNvPr>
          <p:cNvSpPr/>
          <p:nvPr/>
        </p:nvSpPr>
        <p:spPr>
          <a:xfrm>
            <a:off x="3159378" y="821414"/>
            <a:ext cx="473637" cy="613374"/>
          </a:xfrm>
          <a:custGeom>
            <a:avLst/>
            <a:gdLst>
              <a:gd name="connsiteX0" fmla="*/ 106680 w 1033335"/>
              <a:gd name="connsiteY0" fmla="*/ 1225423 h 1338199"/>
              <a:gd name="connsiteX1" fmla="*/ 106680 w 1033335"/>
              <a:gd name="connsiteY1" fmla="*/ 1237615 h 1338199"/>
              <a:gd name="connsiteX2" fmla="*/ 103632 w 1033335"/>
              <a:gd name="connsiteY2" fmla="*/ 1237615 h 1338199"/>
              <a:gd name="connsiteX3" fmla="*/ 106680 w 1033335"/>
              <a:gd name="connsiteY3" fmla="*/ 1225423 h 1338199"/>
              <a:gd name="connsiteX4" fmla="*/ 131064 w 1033335"/>
              <a:gd name="connsiteY4" fmla="*/ 1185799 h 1338199"/>
              <a:gd name="connsiteX5" fmla="*/ 137160 w 1033335"/>
              <a:gd name="connsiteY5" fmla="*/ 1179703 h 1338199"/>
              <a:gd name="connsiteX6" fmla="*/ 131064 w 1033335"/>
              <a:gd name="connsiteY6" fmla="*/ 1185799 h 1338199"/>
              <a:gd name="connsiteX7" fmla="*/ 795592 w 1033335"/>
              <a:gd name="connsiteY7" fmla="*/ 54864 h 1338199"/>
              <a:gd name="connsiteX8" fmla="*/ 789496 w 1033335"/>
              <a:gd name="connsiteY8" fmla="*/ 109728 h 1338199"/>
              <a:gd name="connsiteX9" fmla="*/ 783400 w 1033335"/>
              <a:gd name="connsiteY9" fmla="*/ 121920 h 1338199"/>
              <a:gd name="connsiteX10" fmla="*/ 786448 w 1033335"/>
              <a:gd name="connsiteY10" fmla="*/ 137160 h 1338199"/>
              <a:gd name="connsiteX11" fmla="*/ 771208 w 1033335"/>
              <a:gd name="connsiteY11" fmla="*/ 161544 h 1338199"/>
              <a:gd name="connsiteX12" fmla="*/ 762064 w 1033335"/>
              <a:gd name="connsiteY12" fmla="*/ 195072 h 1338199"/>
              <a:gd name="connsiteX13" fmla="*/ 752920 w 1033335"/>
              <a:gd name="connsiteY13" fmla="*/ 201168 h 1338199"/>
              <a:gd name="connsiteX14" fmla="*/ 722440 w 1033335"/>
              <a:gd name="connsiteY14" fmla="*/ 195072 h 1338199"/>
              <a:gd name="connsiteX15" fmla="*/ 695008 w 1033335"/>
              <a:gd name="connsiteY15" fmla="*/ 228600 h 1338199"/>
              <a:gd name="connsiteX16" fmla="*/ 749872 w 1033335"/>
              <a:gd name="connsiteY16" fmla="*/ 280480 h 1338199"/>
              <a:gd name="connsiteX17" fmla="*/ 783400 w 1033335"/>
              <a:gd name="connsiteY17" fmla="*/ 353632 h 1338199"/>
              <a:gd name="connsiteX18" fmla="*/ 810832 w 1033335"/>
              <a:gd name="connsiteY18" fmla="*/ 402400 h 1338199"/>
              <a:gd name="connsiteX19" fmla="*/ 871792 w 1033335"/>
              <a:gd name="connsiteY19" fmla="*/ 378016 h 1338199"/>
              <a:gd name="connsiteX20" fmla="*/ 926656 w 1033335"/>
              <a:gd name="connsiteY20" fmla="*/ 320104 h 1338199"/>
              <a:gd name="connsiteX21" fmla="*/ 911416 w 1033335"/>
              <a:gd name="connsiteY21" fmla="*/ 253048 h 1338199"/>
              <a:gd name="connsiteX22" fmla="*/ 923607 w 1033335"/>
              <a:gd name="connsiteY22" fmla="*/ 253048 h 1338199"/>
              <a:gd name="connsiteX23" fmla="*/ 938847 w 1033335"/>
              <a:gd name="connsiteY23" fmla="*/ 274384 h 1338199"/>
              <a:gd name="connsiteX24" fmla="*/ 984568 w 1033335"/>
              <a:gd name="connsiteY24" fmla="*/ 213360 h 1338199"/>
              <a:gd name="connsiteX25" fmla="*/ 987616 w 1033335"/>
              <a:gd name="connsiteY25" fmla="*/ 219456 h 1338199"/>
              <a:gd name="connsiteX26" fmla="*/ 981520 w 1033335"/>
              <a:gd name="connsiteY26" fmla="*/ 231648 h 1338199"/>
              <a:gd name="connsiteX27" fmla="*/ 999807 w 1033335"/>
              <a:gd name="connsiteY27" fmla="*/ 216408 h 1338199"/>
              <a:gd name="connsiteX28" fmla="*/ 1008952 w 1033335"/>
              <a:gd name="connsiteY28" fmla="*/ 216408 h 1338199"/>
              <a:gd name="connsiteX29" fmla="*/ 999807 w 1033335"/>
              <a:gd name="connsiteY29" fmla="*/ 250000 h 1338199"/>
              <a:gd name="connsiteX30" fmla="*/ 1018095 w 1033335"/>
              <a:gd name="connsiteY30" fmla="*/ 228600 h 1338199"/>
              <a:gd name="connsiteX31" fmla="*/ 1018095 w 1033335"/>
              <a:gd name="connsiteY31" fmla="*/ 237744 h 1338199"/>
              <a:gd name="connsiteX32" fmla="*/ 996759 w 1033335"/>
              <a:gd name="connsiteY32" fmla="*/ 283528 h 1338199"/>
              <a:gd name="connsiteX33" fmla="*/ 1002856 w 1033335"/>
              <a:gd name="connsiteY33" fmla="*/ 289624 h 1338199"/>
              <a:gd name="connsiteX34" fmla="*/ 1033335 w 1033335"/>
              <a:gd name="connsiteY34" fmla="*/ 268288 h 1338199"/>
              <a:gd name="connsiteX35" fmla="*/ 1033335 w 1033335"/>
              <a:gd name="connsiteY35" fmla="*/ 277432 h 1338199"/>
              <a:gd name="connsiteX36" fmla="*/ 993711 w 1033335"/>
              <a:gd name="connsiteY36" fmla="*/ 310960 h 1338199"/>
              <a:gd name="connsiteX37" fmla="*/ 947992 w 1033335"/>
              <a:gd name="connsiteY37" fmla="*/ 365824 h 1338199"/>
              <a:gd name="connsiteX38" fmla="*/ 813879 w 1033335"/>
              <a:gd name="connsiteY38" fmla="*/ 502983 h 1338199"/>
              <a:gd name="connsiteX39" fmla="*/ 698055 w 1033335"/>
              <a:gd name="connsiteY39" fmla="*/ 393256 h 1338199"/>
              <a:gd name="connsiteX40" fmla="*/ 688911 w 1033335"/>
              <a:gd name="connsiteY40" fmla="*/ 396304 h 1338199"/>
              <a:gd name="connsiteX41" fmla="*/ 612711 w 1033335"/>
              <a:gd name="connsiteY41" fmla="*/ 566992 h 1338199"/>
              <a:gd name="connsiteX42" fmla="*/ 618808 w 1033335"/>
              <a:gd name="connsiteY42" fmla="*/ 576136 h 1338199"/>
              <a:gd name="connsiteX43" fmla="*/ 771208 w 1033335"/>
              <a:gd name="connsiteY43" fmla="*/ 631000 h 1338199"/>
              <a:gd name="connsiteX44" fmla="*/ 841311 w 1033335"/>
              <a:gd name="connsiteY44" fmla="*/ 685864 h 1338199"/>
              <a:gd name="connsiteX45" fmla="*/ 844360 w 1033335"/>
              <a:gd name="connsiteY45" fmla="*/ 704151 h 1338199"/>
              <a:gd name="connsiteX46" fmla="*/ 710248 w 1033335"/>
              <a:gd name="connsiteY46" fmla="*/ 920560 h 1338199"/>
              <a:gd name="connsiteX47" fmla="*/ 679767 w 1033335"/>
              <a:gd name="connsiteY47" fmla="*/ 978535 h 1338199"/>
              <a:gd name="connsiteX48" fmla="*/ 685864 w 1033335"/>
              <a:gd name="connsiteY48" fmla="*/ 984631 h 1338199"/>
              <a:gd name="connsiteX49" fmla="*/ 710248 w 1033335"/>
              <a:gd name="connsiteY49" fmla="*/ 960183 h 1338199"/>
              <a:gd name="connsiteX50" fmla="*/ 685864 w 1033335"/>
              <a:gd name="connsiteY50" fmla="*/ 993775 h 1338199"/>
              <a:gd name="connsiteX51" fmla="*/ 701104 w 1033335"/>
              <a:gd name="connsiteY51" fmla="*/ 1012063 h 1338199"/>
              <a:gd name="connsiteX52" fmla="*/ 737679 w 1033335"/>
              <a:gd name="connsiteY52" fmla="*/ 1002919 h 1338199"/>
              <a:gd name="connsiteX53" fmla="*/ 695008 w 1033335"/>
              <a:gd name="connsiteY53" fmla="*/ 1018159 h 1338199"/>
              <a:gd name="connsiteX54" fmla="*/ 710248 w 1033335"/>
              <a:gd name="connsiteY54" fmla="*/ 1051687 h 1338199"/>
              <a:gd name="connsiteX55" fmla="*/ 765111 w 1033335"/>
              <a:gd name="connsiteY55" fmla="*/ 1082167 h 1338199"/>
              <a:gd name="connsiteX56" fmla="*/ 774255 w 1033335"/>
              <a:gd name="connsiteY56" fmla="*/ 1091311 h 1338199"/>
              <a:gd name="connsiteX57" fmla="*/ 734632 w 1033335"/>
              <a:gd name="connsiteY57" fmla="*/ 1109599 h 1338199"/>
              <a:gd name="connsiteX58" fmla="*/ 554800 w 1033335"/>
              <a:gd name="connsiteY58" fmla="*/ 1042543 h 1338199"/>
              <a:gd name="connsiteX59" fmla="*/ 606616 w 1033335"/>
              <a:gd name="connsiteY59" fmla="*/ 972376 h 1338199"/>
              <a:gd name="connsiteX60" fmla="*/ 676720 w 1033335"/>
              <a:gd name="connsiteY60" fmla="*/ 847407 h 1338199"/>
              <a:gd name="connsiteX61" fmla="*/ 688911 w 1033335"/>
              <a:gd name="connsiteY61" fmla="*/ 801688 h 1338199"/>
              <a:gd name="connsiteX62" fmla="*/ 728535 w 1033335"/>
              <a:gd name="connsiteY62" fmla="*/ 737680 h 1338199"/>
              <a:gd name="connsiteX63" fmla="*/ 722440 w 1033335"/>
              <a:gd name="connsiteY63" fmla="*/ 734632 h 1338199"/>
              <a:gd name="connsiteX64" fmla="*/ 658432 w 1033335"/>
              <a:gd name="connsiteY64" fmla="*/ 743776 h 1338199"/>
              <a:gd name="connsiteX65" fmla="*/ 548704 w 1033335"/>
              <a:gd name="connsiteY65" fmla="*/ 734632 h 1338199"/>
              <a:gd name="connsiteX66" fmla="*/ 411544 w 1033335"/>
              <a:gd name="connsiteY66" fmla="*/ 905320 h 1338199"/>
              <a:gd name="connsiteX67" fmla="*/ 371920 w 1033335"/>
              <a:gd name="connsiteY67" fmla="*/ 960183 h 1338199"/>
              <a:gd name="connsiteX68" fmla="*/ 335280 w 1033335"/>
              <a:gd name="connsiteY68" fmla="*/ 981583 h 1338199"/>
              <a:gd name="connsiteX69" fmla="*/ 243840 w 1033335"/>
              <a:gd name="connsiteY69" fmla="*/ 1057783 h 1338199"/>
              <a:gd name="connsiteX70" fmla="*/ 128016 w 1033335"/>
              <a:gd name="connsiteY70" fmla="*/ 1170559 h 1338199"/>
              <a:gd name="connsiteX71" fmla="*/ 140208 w 1033335"/>
              <a:gd name="connsiteY71" fmla="*/ 1173607 h 1338199"/>
              <a:gd name="connsiteX72" fmla="*/ 143256 w 1033335"/>
              <a:gd name="connsiteY72" fmla="*/ 1179703 h 1338199"/>
              <a:gd name="connsiteX73" fmla="*/ 118872 w 1033335"/>
              <a:gd name="connsiteY73" fmla="*/ 1207135 h 1338199"/>
              <a:gd name="connsiteX74" fmla="*/ 109728 w 1033335"/>
              <a:gd name="connsiteY74" fmla="*/ 1240663 h 1338199"/>
              <a:gd name="connsiteX75" fmla="*/ 94488 w 1033335"/>
              <a:gd name="connsiteY75" fmla="*/ 1243711 h 1338199"/>
              <a:gd name="connsiteX76" fmla="*/ 88392 w 1033335"/>
              <a:gd name="connsiteY76" fmla="*/ 1277239 h 1338199"/>
              <a:gd name="connsiteX77" fmla="*/ 100584 w 1033335"/>
              <a:gd name="connsiteY77" fmla="*/ 1326007 h 1338199"/>
              <a:gd name="connsiteX78" fmla="*/ 88392 w 1033335"/>
              <a:gd name="connsiteY78" fmla="*/ 1338199 h 1338199"/>
              <a:gd name="connsiteX79" fmla="*/ 21336 w 1033335"/>
              <a:gd name="connsiteY79" fmla="*/ 1216279 h 1338199"/>
              <a:gd name="connsiteX80" fmla="*/ 3048 w 1033335"/>
              <a:gd name="connsiteY80" fmla="*/ 1143127 h 1338199"/>
              <a:gd name="connsiteX81" fmla="*/ 0 w 1033335"/>
              <a:gd name="connsiteY81" fmla="*/ 1133983 h 1338199"/>
              <a:gd name="connsiteX82" fmla="*/ 85344 w 1033335"/>
              <a:gd name="connsiteY82" fmla="*/ 1109599 h 1338199"/>
              <a:gd name="connsiteX83" fmla="*/ 152400 w 1033335"/>
              <a:gd name="connsiteY83" fmla="*/ 1042543 h 1338199"/>
              <a:gd name="connsiteX84" fmla="*/ 228600 w 1033335"/>
              <a:gd name="connsiteY84" fmla="*/ 947992 h 1338199"/>
              <a:gd name="connsiteX85" fmla="*/ 289560 w 1033335"/>
              <a:gd name="connsiteY85" fmla="*/ 905320 h 1338199"/>
              <a:gd name="connsiteX86" fmla="*/ 393255 w 1033335"/>
              <a:gd name="connsiteY86" fmla="*/ 713295 h 1338199"/>
              <a:gd name="connsiteX87" fmla="*/ 381064 w 1033335"/>
              <a:gd name="connsiteY87" fmla="*/ 640144 h 1338199"/>
              <a:gd name="connsiteX88" fmla="*/ 451167 w 1033335"/>
              <a:gd name="connsiteY88" fmla="*/ 493839 h 1338199"/>
              <a:gd name="connsiteX89" fmla="*/ 484696 w 1033335"/>
              <a:gd name="connsiteY89" fmla="*/ 368871 h 1338199"/>
              <a:gd name="connsiteX90" fmla="*/ 484696 w 1033335"/>
              <a:gd name="connsiteY90" fmla="*/ 231648 h 1338199"/>
              <a:gd name="connsiteX91" fmla="*/ 396304 w 1033335"/>
              <a:gd name="connsiteY91" fmla="*/ 210312 h 1338199"/>
              <a:gd name="connsiteX92" fmla="*/ 353568 w 1033335"/>
              <a:gd name="connsiteY92" fmla="*/ 201168 h 1338199"/>
              <a:gd name="connsiteX93" fmla="*/ 280416 w 1033335"/>
              <a:gd name="connsiteY93" fmla="*/ 219456 h 1338199"/>
              <a:gd name="connsiteX94" fmla="*/ 164592 w 1033335"/>
              <a:gd name="connsiteY94" fmla="*/ 253048 h 1338199"/>
              <a:gd name="connsiteX95" fmla="*/ 152400 w 1033335"/>
              <a:gd name="connsiteY95" fmla="*/ 274384 h 1338199"/>
              <a:gd name="connsiteX96" fmla="*/ 112776 w 1033335"/>
              <a:gd name="connsiteY96" fmla="*/ 307912 h 1338199"/>
              <a:gd name="connsiteX97" fmla="*/ 109728 w 1033335"/>
              <a:gd name="connsiteY97" fmla="*/ 298768 h 1338199"/>
              <a:gd name="connsiteX98" fmla="*/ 115824 w 1033335"/>
              <a:gd name="connsiteY98" fmla="*/ 280480 h 1338199"/>
              <a:gd name="connsiteX99" fmla="*/ 115824 w 1033335"/>
              <a:gd name="connsiteY99" fmla="*/ 277432 h 1338199"/>
              <a:gd name="connsiteX100" fmla="*/ 82296 w 1033335"/>
              <a:gd name="connsiteY100" fmla="*/ 298768 h 1338199"/>
              <a:gd name="connsiteX101" fmla="*/ 97536 w 1033335"/>
              <a:gd name="connsiteY101" fmla="*/ 274384 h 1338199"/>
              <a:gd name="connsiteX102" fmla="*/ 91440 w 1033335"/>
              <a:gd name="connsiteY102" fmla="*/ 271336 h 1338199"/>
              <a:gd name="connsiteX103" fmla="*/ 64008 w 1033335"/>
              <a:gd name="connsiteY103" fmla="*/ 289624 h 1338199"/>
              <a:gd name="connsiteX104" fmla="*/ 64008 w 1033335"/>
              <a:gd name="connsiteY104" fmla="*/ 277432 h 1338199"/>
              <a:gd name="connsiteX105" fmla="*/ 76200 w 1033335"/>
              <a:gd name="connsiteY105" fmla="*/ 256096 h 1338199"/>
              <a:gd name="connsiteX106" fmla="*/ 64008 w 1033335"/>
              <a:gd name="connsiteY106" fmla="*/ 262192 h 1338199"/>
              <a:gd name="connsiteX107" fmla="*/ 64008 w 1033335"/>
              <a:gd name="connsiteY107" fmla="*/ 253048 h 1338199"/>
              <a:gd name="connsiteX108" fmla="*/ 88392 w 1033335"/>
              <a:gd name="connsiteY108" fmla="*/ 222504 h 1338199"/>
              <a:gd name="connsiteX109" fmla="*/ 313944 w 1033335"/>
              <a:gd name="connsiteY109" fmla="*/ 143256 h 1338199"/>
              <a:gd name="connsiteX110" fmla="*/ 390208 w 1033335"/>
              <a:gd name="connsiteY110" fmla="*/ 137160 h 1338199"/>
              <a:gd name="connsiteX111" fmla="*/ 481648 w 1033335"/>
              <a:gd name="connsiteY111" fmla="*/ 131064 h 1338199"/>
              <a:gd name="connsiteX112" fmla="*/ 527367 w 1033335"/>
              <a:gd name="connsiteY112" fmla="*/ 124968 h 1338199"/>
              <a:gd name="connsiteX113" fmla="*/ 618808 w 1033335"/>
              <a:gd name="connsiteY113" fmla="*/ 146304 h 1338199"/>
              <a:gd name="connsiteX114" fmla="*/ 646240 w 1033335"/>
              <a:gd name="connsiteY114" fmla="*/ 85344 h 1338199"/>
              <a:gd name="connsiteX115" fmla="*/ 713296 w 1033335"/>
              <a:gd name="connsiteY115" fmla="*/ 0 h 1338199"/>
              <a:gd name="connsiteX116" fmla="*/ 795592 w 1033335"/>
              <a:gd name="connsiteY116" fmla="*/ 54864 h 1338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1033335" h="1338199">
                <a:moveTo>
                  <a:pt x="106680" y="1225423"/>
                </a:moveTo>
                <a:cubicBezTo>
                  <a:pt x="112776" y="1225423"/>
                  <a:pt x="106680" y="1237615"/>
                  <a:pt x="106680" y="1237615"/>
                </a:cubicBezTo>
                <a:lnTo>
                  <a:pt x="103632" y="1237615"/>
                </a:lnTo>
                <a:cubicBezTo>
                  <a:pt x="106680" y="1234567"/>
                  <a:pt x="106680" y="1231519"/>
                  <a:pt x="106680" y="1225423"/>
                </a:cubicBezTo>
                <a:close/>
                <a:moveTo>
                  <a:pt x="131064" y="1185799"/>
                </a:moveTo>
                <a:cubicBezTo>
                  <a:pt x="131064" y="1179703"/>
                  <a:pt x="134112" y="1179703"/>
                  <a:pt x="137160" y="1179703"/>
                </a:cubicBezTo>
                <a:cubicBezTo>
                  <a:pt x="137160" y="1182751"/>
                  <a:pt x="134112" y="1182751"/>
                  <a:pt x="131064" y="1185799"/>
                </a:cubicBezTo>
                <a:close/>
                <a:moveTo>
                  <a:pt x="795592" y="54864"/>
                </a:moveTo>
                <a:cubicBezTo>
                  <a:pt x="795592" y="64008"/>
                  <a:pt x="792544" y="91440"/>
                  <a:pt x="789496" y="109728"/>
                </a:cubicBezTo>
                <a:cubicBezTo>
                  <a:pt x="789496" y="112776"/>
                  <a:pt x="786448" y="118872"/>
                  <a:pt x="783400" y="121920"/>
                </a:cubicBezTo>
                <a:cubicBezTo>
                  <a:pt x="783400" y="128016"/>
                  <a:pt x="786448" y="131064"/>
                  <a:pt x="786448" y="137160"/>
                </a:cubicBezTo>
                <a:cubicBezTo>
                  <a:pt x="786448" y="146304"/>
                  <a:pt x="774255" y="152400"/>
                  <a:pt x="771208" y="161544"/>
                </a:cubicBezTo>
                <a:cubicBezTo>
                  <a:pt x="765111" y="167640"/>
                  <a:pt x="768160" y="182880"/>
                  <a:pt x="762064" y="195072"/>
                </a:cubicBezTo>
                <a:cubicBezTo>
                  <a:pt x="762064" y="198120"/>
                  <a:pt x="762064" y="201168"/>
                  <a:pt x="752920" y="201168"/>
                </a:cubicBezTo>
                <a:cubicBezTo>
                  <a:pt x="746823" y="201168"/>
                  <a:pt x="731584" y="195072"/>
                  <a:pt x="722440" y="195072"/>
                </a:cubicBezTo>
                <a:cubicBezTo>
                  <a:pt x="704152" y="195072"/>
                  <a:pt x="695008" y="216408"/>
                  <a:pt x="695008" y="228600"/>
                </a:cubicBezTo>
                <a:cubicBezTo>
                  <a:pt x="695008" y="234696"/>
                  <a:pt x="734632" y="256096"/>
                  <a:pt x="749872" y="280480"/>
                </a:cubicBezTo>
                <a:cubicBezTo>
                  <a:pt x="768160" y="304864"/>
                  <a:pt x="765111" y="326200"/>
                  <a:pt x="783400" y="353632"/>
                </a:cubicBezTo>
                <a:cubicBezTo>
                  <a:pt x="792544" y="365824"/>
                  <a:pt x="798640" y="387160"/>
                  <a:pt x="810832" y="402400"/>
                </a:cubicBezTo>
                <a:cubicBezTo>
                  <a:pt x="829120" y="396304"/>
                  <a:pt x="850455" y="393256"/>
                  <a:pt x="871792" y="378016"/>
                </a:cubicBezTo>
                <a:cubicBezTo>
                  <a:pt x="890079" y="365824"/>
                  <a:pt x="926656" y="329248"/>
                  <a:pt x="926656" y="320104"/>
                </a:cubicBezTo>
                <a:cubicBezTo>
                  <a:pt x="926656" y="307912"/>
                  <a:pt x="914464" y="259143"/>
                  <a:pt x="911416" y="253048"/>
                </a:cubicBezTo>
                <a:lnTo>
                  <a:pt x="923607" y="253048"/>
                </a:lnTo>
                <a:cubicBezTo>
                  <a:pt x="929704" y="256096"/>
                  <a:pt x="935800" y="265240"/>
                  <a:pt x="938847" y="274384"/>
                </a:cubicBezTo>
                <a:cubicBezTo>
                  <a:pt x="963232" y="256096"/>
                  <a:pt x="951040" y="231648"/>
                  <a:pt x="984568" y="213360"/>
                </a:cubicBezTo>
                <a:cubicBezTo>
                  <a:pt x="984568" y="213360"/>
                  <a:pt x="987616" y="210312"/>
                  <a:pt x="987616" y="219456"/>
                </a:cubicBezTo>
                <a:cubicBezTo>
                  <a:pt x="987616" y="225552"/>
                  <a:pt x="984568" y="228600"/>
                  <a:pt x="981520" y="231648"/>
                </a:cubicBezTo>
                <a:cubicBezTo>
                  <a:pt x="993711" y="228600"/>
                  <a:pt x="984568" y="228600"/>
                  <a:pt x="999807" y="216408"/>
                </a:cubicBezTo>
                <a:lnTo>
                  <a:pt x="1008952" y="216408"/>
                </a:lnTo>
                <a:cubicBezTo>
                  <a:pt x="1005904" y="225552"/>
                  <a:pt x="999807" y="237744"/>
                  <a:pt x="999807" y="250000"/>
                </a:cubicBezTo>
                <a:cubicBezTo>
                  <a:pt x="1005904" y="243904"/>
                  <a:pt x="1012000" y="234696"/>
                  <a:pt x="1018095" y="228600"/>
                </a:cubicBezTo>
                <a:lnTo>
                  <a:pt x="1018095" y="237744"/>
                </a:lnTo>
                <a:cubicBezTo>
                  <a:pt x="1012000" y="253048"/>
                  <a:pt x="1002856" y="268288"/>
                  <a:pt x="996759" y="283528"/>
                </a:cubicBezTo>
                <a:lnTo>
                  <a:pt x="1002856" y="289624"/>
                </a:lnTo>
                <a:cubicBezTo>
                  <a:pt x="1012000" y="283528"/>
                  <a:pt x="1024192" y="271336"/>
                  <a:pt x="1033335" y="268288"/>
                </a:cubicBezTo>
                <a:lnTo>
                  <a:pt x="1033335" y="277432"/>
                </a:lnTo>
                <a:cubicBezTo>
                  <a:pt x="1021144" y="289624"/>
                  <a:pt x="1002856" y="295720"/>
                  <a:pt x="993711" y="310960"/>
                </a:cubicBezTo>
                <a:cubicBezTo>
                  <a:pt x="978471" y="326200"/>
                  <a:pt x="963232" y="344488"/>
                  <a:pt x="947992" y="365824"/>
                </a:cubicBezTo>
                <a:cubicBezTo>
                  <a:pt x="941895" y="371920"/>
                  <a:pt x="847408" y="502983"/>
                  <a:pt x="813879" y="502983"/>
                </a:cubicBezTo>
                <a:cubicBezTo>
                  <a:pt x="792544" y="502983"/>
                  <a:pt x="701104" y="396304"/>
                  <a:pt x="698055" y="393256"/>
                </a:cubicBezTo>
                <a:cubicBezTo>
                  <a:pt x="695008" y="393256"/>
                  <a:pt x="691960" y="393256"/>
                  <a:pt x="688911" y="396304"/>
                </a:cubicBezTo>
                <a:cubicBezTo>
                  <a:pt x="670623" y="429832"/>
                  <a:pt x="612711" y="518224"/>
                  <a:pt x="612711" y="566992"/>
                </a:cubicBezTo>
                <a:cubicBezTo>
                  <a:pt x="612711" y="573088"/>
                  <a:pt x="615760" y="576136"/>
                  <a:pt x="618808" y="576136"/>
                </a:cubicBezTo>
                <a:cubicBezTo>
                  <a:pt x="661479" y="594424"/>
                  <a:pt x="719392" y="609664"/>
                  <a:pt x="771208" y="631000"/>
                </a:cubicBezTo>
                <a:cubicBezTo>
                  <a:pt x="789496" y="640144"/>
                  <a:pt x="829120" y="655383"/>
                  <a:pt x="841311" y="685864"/>
                </a:cubicBezTo>
                <a:cubicBezTo>
                  <a:pt x="844360" y="688912"/>
                  <a:pt x="844360" y="698056"/>
                  <a:pt x="844360" y="704151"/>
                </a:cubicBezTo>
                <a:cubicBezTo>
                  <a:pt x="844360" y="759016"/>
                  <a:pt x="737679" y="880936"/>
                  <a:pt x="710248" y="920560"/>
                </a:cubicBezTo>
                <a:cubicBezTo>
                  <a:pt x="698055" y="935800"/>
                  <a:pt x="688911" y="960183"/>
                  <a:pt x="679767" y="978535"/>
                </a:cubicBezTo>
                <a:lnTo>
                  <a:pt x="685864" y="984631"/>
                </a:lnTo>
                <a:cubicBezTo>
                  <a:pt x="691960" y="975487"/>
                  <a:pt x="701104" y="963232"/>
                  <a:pt x="710248" y="960183"/>
                </a:cubicBezTo>
                <a:cubicBezTo>
                  <a:pt x="698055" y="960183"/>
                  <a:pt x="685864" y="987679"/>
                  <a:pt x="685864" y="993775"/>
                </a:cubicBezTo>
                <a:cubicBezTo>
                  <a:pt x="685864" y="1002919"/>
                  <a:pt x="695008" y="1012063"/>
                  <a:pt x="701104" y="1012063"/>
                </a:cubicBezTo>
                <a:cubicBezTo>
                  <a:pt x="710248" y="1012063"/>
                  <a:pt x="725488" y="1002919"/>
                  <a:pt x="737679" y="1002919"/>
                </a:cubicBezTo>
                <a:cubicBezTo>
                  <a:pt x="725488" y="1005967"/>
                  <a:pt x="710248" y="1012063"/>
                  <a:pt x="695008" y="1018159"/>
                </a:cubicBezTo>
                <a:cubicBezTo>
                  <a:pt x="701104" y="1027303"/>
                  <a:pt x="704152" y="1039495"/>
                  <a:pt x="710248" y="1051687"/>
                </a:cubicBezTo>
                <a:cubicBezTo>
                  <a:pt x="722440" y="1069975"/>
                  <a:pt x="746823" y="1073023"/>
                  <a:pt x="765111" y="1082167"/>
                </a:cubicBezTo>
                <a:cubicBezTo>
                  <a:pt x="768160" y="1082167"/>
                  <a:pt x="774255" y="1085215"/>
                  <a:pt x="774255" y="1091311"/>
                </a:cubicBezTo>
                <a:cubicBezTo>
                  <a:pt x="774255" y="1109599"/>
                  <a:pt x="737679" y="1109599"/>
                  <a:pt x="734632" y="1109599"/>
                </a:cubicBezTo>
                <a:cubicBezTo>
                  <a:pt x="713296" y="1109599"/>
                  <a:pt x="554800" y="1060831"/>
                  <a:pt x="554800" y="1042543"/>
                </a:cubicBezTo>
                <a:cubicBezTo>
                  <a:pt x="554800" y="1030351"/>
                  <a:pt x="600520" y="981583"/>
                  <a:pt x="606616" y="972376"/>
                </a:cubicBezTo>
                <a:cubicBezTo>
                  <a:pt x="634048" y="932751"/>
                  <a:pt x="655384" y="890080"/>
                  <a:pt x="676720" y="847407"/>
                </a:cubicBezTo>
                <a:cubicBezTo>
                  <a:pt x="682816" y="832168"/>
                  <a:pt x="682816" y="813880"/>
                  <a:pt x="688911" y="801688"/>
                </a:cubicBezTo>
                <a:cubicBezTo>
                  <a:pt x="698055" y="777304"/>
                  <a:pt x="713296" y="759016"/>
                  <a:pt x="728535" y="737680"/>
                </a:cubicBezTo>
                <a:cubicBezTo>
                  <a:pt x="728535" y="737680"/>
                  <a:pt x="728535" y="734632"/>
                  <a:pt x="722440" y="734632"/>
                </a:cubicBezTo>
                <a:cubicBezTo>
                  <a:pt x="713296" y="734632"/>
                  <a:pt x="664528" y="743776"/>
                  <a:pt x="658432" y="743776"/>
                </a:cubicBezTo>
                <a:cubicBezTo>
                  <a:pt x="649288" y="743776"/>
                  <a:pt x="585279" y="737680"/>
                  <a:pt x="548704" y="734632"/>
                </a:cubicBezTo>
                <a:cubicBezTo>
                  <a:pt x="515176" y="786448"/>
                  <a:pt x="457264" y="847407"/>
                  <a:pt x="411544" y="905320"/>
                </a:cubicBezTo>
                <a:cubicBezTo>
                  <a:pt x="396304" y="920560"/>
                  <a:pt x="387160" y="944944"/>
                  <a:pt x="371920" y="960183"/>
                </a:cubicBezTo>
                <a:cubicBezTo>
                  <a:pt x="362712" y="969327"/>
                  <a:pt x="344424" y="972376"/>
                  <a:pt x="335280" y="981583"/>
                </a:cubicBezTo>
                <a:cubicBezTo>
                  <a:pt x="301752" y="1005967"/>
                  <a:pt x="274320" y="1033399"/>
                  <a:pt x="243840" y="1057783"/>
                </a:cubicBezTo>
                <a:cubicBezTo>
                  <a:pt x="207264" y="1088263"/>
                  <a:pt x="158496" y="1121791"/>
                  <a:pt x="128016" y="1170559"/>
                </a:cubicBezTo>
                <a:cubicBezTo>
                  <a:pt x="131064" y="1173607"/>
                  <a:pt x="140208" y="1173607"/>
                  <a:pt x="140208" y="1173607"/>
                </a:cubicBezTo>
                <a:cubicBezTo>
                  <a:pt x="140208" y="1173607"/>
                  <a:pt x="143256" y="1170559"/>
                  <a:pt x="143256" y="1179703"/>
                </a:cubicBezTo>
                <a:cubicBezTo>
                  <a:pt x="143256" y="1185799"/>
                  <a:pt x="121920" y="1197991"/>
                  <a:pt x="118872" y="1207135"/>
                </a:cubicBezTo>
                <a:cubicBezTo>
                  <a:pt x="112776" y="1216279"/>
                  <a:pt x="115824" y="1231519"/>
                  <a:pt x="109728" y="1240663"/>
                </a:cubicBezTo>
                <a:cubicBezTo>
                  <a:pt x="109728" y="1243711"/>
                  <a:pt x="103632" y="1243711"/>
                  <a:pt x="94488" y="1243711"/>
                </a:cubicBezTo>
                <a:cubicBezTo>
                  <a:pt x="94488" y="1252855"/>
                  <a:pt x="88392" y="1268095"/>
                  <a:pt x="88392" y="1277239"/>
                </a:cubicBezTo>
                <a:cubicBezTo>
                  <a:pt x="88392" y="1283335"/>
                  <a:pt x="100584" y="1316863"/>
                  <a:pt x="100584" y="1326007"/>
                </a:cubicBezTo>
                <a:cubicBezTo>
                  <a:pt x="100584" y="1332103"/>
                  <a:pt x="94488" y="1338199"/>
                  <a:pt x="88392" y="1338199"/>
                </a:cubicBezTo>
                <a:cubicBezTo>
                  <a:pt x="45720" y="1338199"/>
                  <a:pt x="24384" y="1222375"/>
                  <a:pt x="21336" y="1216279"/>
                </a:cubicBezTo>
                <a:lnTo>
                  <a:pt x="3048" y="1143127"/>
                </a:lnTo>
                <a:cubicBezTo>
                  <a:pt x="3048" y="1140079"/>
                  <a:pt x="0" y="1143127"/>
                  <a:pt x="0" y="1133983"/>
                </a:cubicBezTo>
                <a:cubicBezTo>
                  <a:pt x="0" y="1109599"/>
                  <a:pt x="73152" y="1118743"/>
                  <a:pt x="85344" y="1109599"/>
                </a:cubicBezTo>
                <a:cubicBezTo>
                  <a:pt x="106680" y="1091311"/>
                  <a:pt x="131064" y="1066927"/>
                  <a:pt x="152400" y="1042543"/>
                </a:cubicBezTo>
                <a:cubicBezTo>
                  <a:pt x="176784" y="1012063"/>
                  <a:pt x="198120" y="975487"/>
                  <a:pt x="228600" y="947992"/>
                </a:cubicBezTo>
                <a:cubicBezTo>
                  <a:pt x="246888" y="929704"/>
                  <a:pt x="277368" y="923607"/>
                  <a:pt x="289560" y="905320"/>
                </a:cubicBezTo>
                <a:cubicBezTo>
                  <a:pt x="329184" y="844360"/>
                  <a:pt x="393255" y="722439"/>
                  <a:pt x="393255" y="713295"/>
                </a:cubicBezTo>
                <a:cubicBezTo>
                  <a:pt x="393255" y="707200"/>
                  <a:pt x="381064" y="646239"/>
                  <a:pt x="381064" y="640144"/>
                </a:cubicBezTo>
                <a:cubicBezTo>
                  <a:pt x="381064" y="576136"/>
                  <a:pt x="417640" y="570039"/>
                  <a:pt x="451167" y="493839"/>
                </a:cubicBezTo>
                <a:cubicBezTo>
                  <a:pt x="469455" y="454216"/>
                  <a:pt x="475552" y="411544"/>
                  <a:pt x="484696" y="368871"/>
                </a:cubicBezTo>
                <a:lnTo>
                  <a:pt x="484696" y="231648"/>
                </a:lnTo>
                <a:cubicBezTo>
                  <a:pt x="457264" y="219456"/>
                  <a:pt x="423735" y="216408"/>
                  <a:pt x="396304" y="210312"/>
                </a:cubicBezTo>
                <a:cubicBezTo>
                  <a:pt x="381064" y="207264"/>
                  <a:pt x="362712" y="201168"/>
                  <a:pt x="353568" y="201168"/>
                </a:cubicBezTo>
                <a:cubicBezTo>
                  <a:pt x="347472" y="201168"/>
                  <a:pt x="301752" y="216408"/>
                  <a:pt x="280416" y="219456"/>
                </a:cubicBezTo>
                <a:cubicBezTo>
                  <a:pt x="243840" y="228600"/>
                  <a:pt x="198120" y="216408"/>
                  <a:pt x="164592" y="253048"/>
                </a:cubicBezTo>
                <a:cubicBezTo>
                  <a:pt x="158496" y="256096"/>
                  <a:pt x="158496" y="268288"/>
                  <a:pt x="152400" y="274384"/>
                </a:cubicBezTo>
                <a:cubicBezTo>
                  <a:pt x="143256" y="283528"/>
                  <a:pt x="128016" y="295720"/>
                  <a:pt x="112776" y="307912"/>
                </a:cubicBezTo>
                <a:cubicBezTo>
                  <a:pt x="109728" y="304864"/>
                  <a:pt x="109728" y="304864"/>
                  <a:pt x="109728" y="298768"/>
                </a:cubicBezTo>
                <a:cubicBezTo>
                  <a:pt x="109728" y="289624"/>
                  <a:pt x="112776" y="289624"/>
                  <a:pt x="115824" y="280480"/>
                </a:cubicBezTo>
                <a:lnTo>
                  <a:pt x="115824" y="277432"/>
                </a:lnTo>
                <a:cubicBezTo>
                  <a:pt x="103632" y="280480"/>
                  <a:pt x="82296" y="310960"/>
                  <a:pt x="82296" y="298768"/>
                </a:cubicBezTo>
                <a:cubicBezTo>
                  <a:pt x="82296" y="292671"/>
                  <a:pt x="88392" y="283528"/>
                  <a:pt x="97536" y="274384"/>
                </a:cubicBezTo>
                <a:cubicBezTo>
                  <a:pt x="97536" y="274384"/>
                  <a:pt x="97536" y="271336"/>
                  <a:pt x="91440" y="271336"/>
                </a:cubicBezTo>
                <a:cubicBezTo>
                  <a:pt x="82296" y="271336"/>
                  <a:pt x="73152" y="283528"/>
                  <a:pt x="64008" y="289624"/>
                </a:cubicBezTo>
                <a:lnTo>
                  <a:pt x="64008" y="277432"/>
                </a:lnTo>
                <a:cubicBezTo>
                  <a:pt x="67056" y="268288"/>
                  <a:pt x="79248" y="265240"/>
                  <a:pt x="76200" y="256096"/>
                </a:cubicBezTo>
                <a:cubicBezTo>
                  <a:pt x="73152" y="259143"/>
                  <a:pt x="67056" y="262192"/>
                  <a:pt x="64008" y="262192"/>
                </a:cubicBezTo>
                <a:lnTo>
                  <a:pt x="64008" y="253048"/>
                </a:lnTo>
                <a:cubicBezTo>
                  <a:pt x="70104" y="243904"/>
                  <a:pt x="76200" y="225552"/>
                  <a:pt x="88392" y="222504"/>
                </a:cubicBezTo>
                <a:cubicBezTo>
                  <a:pt x="158496" y="192024"/>
                  <a:pt x="234696" y="164592"/>
                  <a:pt x="313944" y="143256"/>
                </a:cubicBezTo>
                <a:cubicBezTo>
                  <a:pt x="335280" y="137160"/>
                  <a:pt x="365823" y="143256"/>
                  <a:pt x="390208" y="137160"/>
                </a:cubicBezTo>
                <a:cubicBezTo>
                  <a:pt x="420688" y="128016"/>
                  <a:pt x="451167" y="131064"/>
                  <a:pt x="481648" y="131064"/>
                </a:cubicBezTo>
                <a:cubicBezTo>
                  <a:pt x="496888" y="131064"/>
                  <a:pt x="521272" y="124968"/>
                  <a:pt x="527367" y="124968"/>
                </a:cubicBezTo>
                <a:cubicBezTo>
                  <a:pt x="536511" y="124968"/>
                  <a:pt x="609664" y="146304"/>
                  <a:pt x="618808" y="146304"/>
                </a:cubicBezTo>
                <a:cubicBezTo>
                  <a:pt x="649288" y="146304"/>
                  <a:pt x="637096" y="100584"/>
                  <a:pt x="646240" y="85344"/>
                </a:cubicBezTo>
                <a:cubicBezTo>
                  <a:pt x="649288" y="42672"/>
                  <a:pt x="667576" y="0"/>
                  <a:pt x="713296" y="0"/>
                </a:cubicBezTo>
                <a:cubicBezTo>
                  <a:pt x="731584" y="0"/>
                  <a:pt x="795592" y="18288"/>
                  <a:pt x="795592" y="548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7A2AB7B-892D-C24E-B267-C0719708CFAC}"/>
              </a:ext>
            </a:extLst>
          </p:cNvPr>
          <p:cNvSpPr txBox="1"/>
          <p:nvPr/>
        </p:nvSpPr>
        <p:spPr>
          <a:xfrm>
            <a:off x="559728" y="1075632"/>
            <a:ext cx="19070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CONTENTS</a:t>
            </a:r>
            <a:endParaRPr lang="zh-CN" altLang="en-US" sz="20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80B641F5-2FBF-155E-1A0C-DB04EDC43C21}"/>
              </a:ext>
            </a:extLst>
          </p:cNvPr>
          <p:cNvSpPr/>
          <p:nvPr/>
        </p:nvSpPr>
        <p:spPr>
          <a:xfrm>
            <a:off x="2495803" y="3218765"/>
            <a:ext cx="779675" cy="268123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EFCFBD">
                  <a:alpha val="46000"/>
                </a:srgb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 w="25400" cap="flat" cmpd="sng" algn="ctr">
            <a:gradFill>
              <a:gsLst>
                <a:gs pos="0">
                  <a:srgbClr val="EFCFBD"/>
                </a:gs>
                <a:gs pos="100000">
                  <a:srgbClr val="EFCFBD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3166BD7-ED7B-2DEC-90B6-0E9C7AB6DA68}"/>
              </a:ext>
            </a:extLst>
          </p:cNvPr>
          <p:cNvSpPr txBox="1"/>
          <p:nvPr/>
        </p:nvSpPr>
        <p:spPr>
          <a:xfrm>
            <a:off x="2533620" y="2503809"/>
            <a:ext cx="7040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300" dirty="0">
                <a:solidFill>
                  <a:srgbClr val="EFCFB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壹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A142963-C534-B6D9-22BE-69A4257312B2}"/>
              </a:ext>
            </a:extLst>
          </p:cNvPr>
          <p:cNvSpPr txBox="1"/>
          <p:nvPr/>
        </p:nvSpPr>
        <p:spPr>
          <a:xfrm>
            <a:off x="2654806" y="3533477"/>
            <a:ext cx="461665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800" b="1" noProof="1">
                <a:solidFill>
                  <a:srgbClr val="EFCFBD"/>
                </a:solidFill>
                <a:latin typeface="+mn-lt"/>
                <a:cs typeface="+mn-ea"/>
                <a:sym typeface="+mn-lt"/>
              </a:rPr>
              <a:t>个人简介</a:t>
            </a: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DB103F5C-7F35-90D9-7171-524282F117E8}"/>
              </a:ext>
            </a:extLst>
          </p:cNvPr>
          <p:cNvSpPr/>
          <p:nvPr/>
        </p:nvSpPr>
        <p:spPr>
          <a:xfrm>
            <a:off x="4083303" y="3218765"/>
            <a:ext cx="779675" cy="268123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EFCFBD">
                  <a:alpha val="46000"/>
                </a:srgb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 w="25400" cap="flat" cmpd="sng" algn="ctr">
            <a:gradFill>
              <a:gsLst>
                <a:gs pos="0">
                  <a:srgbClr val="EFCFBD"/>
                </a:gs>
                <a:gs pos="100000">
                  <a:srgbClr val="EFCFBD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F746F21-2C7C-A918-2173-D374C57BB4D3}"/>
              </a:ext>
            </a:extLst>
          </p:cNvPr>
          <p:cNvSpPr txBox="1"/>
          <p:nvPr/>
        </p:nvSpPr>
        <p:spPr>
          <a:xfrm>
            <a:off x="4121120" y="2503809"/>
            <a:ext cx="7040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300" dirty="0">
                <a:solidFill>
                  <a:srgbClr val="EFCFB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贰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C05412C-AB6E-4379-E567-5885A3DA7C88}"/>
              </a:ext>
            </a:extLst>
          </p:cNvPr>
          <p:cNvSpPr txBox="1"/>
          <p:nvPr/>
        </p:nvSpPr>
        <p:spPr>
          <a:xfrm>
            <a:off x="4242306" y="3533477"/>
            <a:ext cx="461665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noProof="1">
                <a:solidFill>
                  <a:srgbClr val="EFCFBD"/>
                </a:solidFill>
                <a:latin typeface="+mn-lt"/>
                <a:cs typeface="+mn-ea"/>
                <a:sym typeface="+mn-lt"/>
              </a:rPr>
              <a:t>现任岗位业绩回顾</a:t>
            </a: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0D2203F4-1659-A1C7-0B91-43B9B954CBA6}"/>
              </a:ext>
            </a:extLst>
          </p:cNvPr>
          <p:cNvSpPr/>
          <p:nvPr/>
        </p:nvSpPr>
        <p:spPr>
          <a:xfrm>
            <a:off x="5670803" y="3218765"/>
            <a:ext cx="779675" cy="268123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EFCFBD">
                  <a:alpha val="46000"/>
                </a:srgb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 w="25400" cap="flat" cmpd="sng" algn="ctr">
            <a:gradFill>
              <a:gsLst>
                <a:gs pos="0">
                  <a:srgbClr val="EFCFBD"/>
                </a:gs>
                <a:gs pos="100000">
                  <a:srgbClr val="EFCFBD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4538B3B-CF2E-BEB5-BF0B-BD2C2D5DFB2C}"/>
              </a:ext>
            </a:extLst>
          </p:cNvPr>
          <p:cNvSpPr txBox="1"/>
          <p:nvPr/>
        </p:nvSpPr>
        <p:spPr>
          <a:xfrm>
            <a:off x="5708620" y="2503809"/>
            <a:ext cx="7040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300" dirty="0">
                <a:solidFill>
                  <a:srgbClr val="EFCFB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叁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E8B11A7-BC8E-12A4-7F5E-ECCCCC825B36}"/>
              </a:ext>
            </a:extLst>
          </p:cNvPr>
          <p:cNvSpPr txBox="1"/>
          <p:nvPr/>
        </p:nvSpPr>
        <p:spPr>
          <a:xfrm>
            <a:off x="5829806" y="3533477"/>
            <a:ext cx="461665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noProof="1">
                <a:solidFill>
                  <a:srgbClr val="EFCFBD"/>
                </a:solidFill>
                <a:latin typeface="+mn-lt"/>
                <a:cs typeface="+mn-ea"/>
                <a:sym typeface="+mn-lt"/>
              </a:rPr>
              <a:t>对竞聘岗位的认识</a:t>
            </a: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DFF205B0-8418-ED9D-8810-97892F762702}"/>
              </a:ext>
            </a:extLst>
          </p:cNvPr>
          <p:cNvSpPr/>
          <p:nvPr/>
        </p:nvSpPr>
        <p:spPr>
          <a:xfrm>
            <a:off x="7258303" y="3218765"/>
            <a:ext cx="779675" cy="268123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EFCFBD">
                  <a:alpha val="46000"/>
                </a:srgb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 w="25400" cap="flat" cmpd="sng" algn="ctr">
            <a:gradFill>
              <a:gsLst>
                <a:gs pos="0">
                  <a:srgbClr val="EFCFBD"/>
                </a:gs>
                <a:gs pos="100000">
                  <a:srgbClr val="EFCFBD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5C980BF-92D7-278D-DF43-BC5AA239D338}"/>
              </a:ext>
            </a:extLst>
          </p:cNvPr>
          <p:cNvSpPr txBox="1"/>
          <p:nvPr/>
        </p:nvSpPr>
        <p:spPr>
          <a:xfrm>
            <a:off x="7296120" y="2503809"/>
            <a:ext cx="7040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300" dirty="0">
                <a:solidFill>
                  <a:srgbClr val="EFCFB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肆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3AC648BA-9BB9-ABAA-767B-354F57B831F9}"/>
              </a:ext>
            </a:extLst>
          </p:cNvPr>
          <p:cNvSpPr txBox="1"/>
          <p:nvPr/>
        </p:nvSpPr>
        <p:spPr>
          <a:xfrm>
            <a:off x="7417306" y="3533477"/>
            <a:ext cx="461665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noProof="1">
                <a:solidFill>
                  <a:srgbClr val="EFCFBD"/>
                </a:solidFill>
                <a:latin typeface="+mn-lt"/>
                <a:cs typeface="+mn-ea"/>
                <a:sym typeface="+mn-lt"/>
              </a:rPr>
              <a:t>胜任的资格与条件</a:t>
            </a:r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4549E28F-CE26-5C40-D44F-02358F7C0BD3}"/>
              </a:ext>
            </a:extLst>
          </p:cNvPr>
          <p:cNvSpPr/>
          <p:nvPr/>
        </p:nvSpPr>
        <p:spPr>
          <a:xfrm>
            <a:off x="8845803" y="3218765"/>
            <a:ext cx="779675" cy="268123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EFCFBD">
                  <a:alpha val="46000"/>
                </a:srgb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 w="25400" cap="flat" cmpd="sng" algn="ctr">
            <a:gradFill>
              <a:gsLst>
                <a:gs pos="0">
                  <a:srgbClr val="EFCFBD"/>
                </a:gs>
                <a:gs pos="100000">
                  <a:srgbClr val="EFCFBD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8A24B8DE-33B4-F545-0F54-AB16FD05E894}"/>
              </a:ext>
            </a:extLst>
          </p:cNvPr>
          <p:cNvSpPr txBox="1"/>
          <p:nvPr/>
        </p:nvSpPr>
        <p:spPr>
          <a:xfrm>
            <a:off x="8883620" y="2503809"/>
            <a:ext cx="7040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300" dirty="0">
                <a:solidFill>
                  <a:srgbClr val="EFCFB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伍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D18AAD5B-9CEB-061F-C27E-663607D47DE2}"/>
              </a:ext>
            </a:extLst>
          </p:cNvPr>
          <p:cNvSpPr txBox="1"/>
          <p:nvPr/>
        </p:nvSpPr>
        <p:spPr>
          <a:xfrm>
            <a:off x="9004806" y="3533477"/>
            <a:ext cx="461665" cy="17081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noProof="1">
                <a:solidFill>
                  <a:srgbClr val="EFCFBD"/>
                </a:solidFill>
                <a:latin typeface="+mn-lt"/>
                <a:cs typeface="+mn-ea"/>
                <a:sym typeface="+mn-lt"/>
              </a:rPr>
              <a:t>开展工作的思路</a:t>
            </a:r>
          </a:p>
        </p:txBody>
      </p:sp>
    </p:spTree>
    <p:extLst>
      <p:ext uri="{BB962C8B-B14F-4D97-AF65-F5344CB8AC3E}">
        <p14:creationId xmlns:p14="http://schemas.microsoft.com/office/powerpoint/2010/main" val="130260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683E834F-C3EC-17A9-CD5F-0F99F1A77E0F}"/>
              </a:ext>
            </a:extLst>
          </p:cNvPr>
          <p:cNvSpPr/>
          <p:nvPr/>
        </p:nvSpPr>
        <p:spPr>
          <a:xfrm rot="16200000">
            <a:off x="238685" y="-29905"/>
            <a:ext cx="779675" cy="1257044"/>
          </a:xfrm>
          <a:custGeom>
            <a:avLst/>
            <a:gdLst>
              <a:gd name="connsiteX0" fmla="*/ 779675 w 779675"/>
              <a:gd name="connsiteY0" fmla="*/ 0 h 1257044"/>
              <a:gd name="connsiteX1" fmla="*/ 779675 w 779675"/>
              <a:gd name="connsiteY1" fmla="*/ 867206 h 1257044"/>
              <a:gd name="connsiteX2" fmla="*/ 389837 w 779675"/>
              <a:gd name="connsiteY2" fmla="*/ 1257044 h 1257044"/>
              <a:gd name="connsiteX3" fmla="*/ 389838 w 779675"/>
              <a:gd name="connsiteY3" fmla="*/ 1257043 h 1257044"/>
              <a:gd name="connsiteX4" fmla="*/ 0 w 779675"/>
              <a:gd name="connsiteY4" fmla="*/ 867205 h 1257044"/>
              <a:gd name="connsiteX5" fmla="*/ 0 w 779675"/>
              <a:gd name="connsiteY5" fmla="*/ 0 h 1257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9675" h="1257044">
                <a:moveTo>
                  <a:pt x="779675" y="0"/>
                </a:moveTo>
                <a:lnTo>
                  <a:pt x="779675" y="867206"/>
                </a:lnTo>
                <a:cubicBezTo>
                  <a:pt x="779675" y="1082508"/>
                  <a:pt x="605139" y="1257044"/>
                  <a:pt x="389837" y="1257044"/>
                </a:cubicBezTo>
                <a:lnTo>
                  <a:pt x="389838" y="1257043"/>
                </a:lnTo>
                <a:cubicBezTo>
                  <a:pt x="174536" y="1257043"/>
                  <a:pt x="0" y="1082507"/>
                  <a:pt x="0" y="867205"/>
                </a:cubicBezTo>
                <a:lnTo>
                  <a:pt x="0" y="0"/>
                </a:lnTo>
                <a:close/>
              </a:path>
            </a:pathLst>
          </a:cu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162ED6D-7C08-DA2A-C945-4CCDC3BB1289}"/>
              </a:ext>
            </a:extLst>
          </p:cNvPr>
          <p:cNvSpPr txBox="1"/>
          <p:nvPr/>
        </p:nvSpPr>
        <p:spPr>
          <a:xfrm>
            <a:off x="340234" y="251482"/>
            <a:ext cx="7040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300" dirty="0">
                <a:solidFill>
                  <a:srgbClr val="4C739C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肆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F8AC222-674A-5C94-C17D-5E50BED0980E}"/>
              </a:ext>
            </a:extLst>
          </p:cNvPr>
          <p:cNvSpPr txBox="1"/>
          <p:nvPr/>
        </p:nvSpPr>
        <p:spPr>
          <a:xfrm>
            <a:off x="1383809" y="422710"/>
            <a:ext cx="21980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noProof="1">
                <a:solidFill>
                  <a:srgbClr val="EFCFBD"/>
                </a:solidFill>
                <a:latin typeface="+mn-lt"/>
                <a:cs typeface="+mn-ea"/>
                <a:sym typeface="+mn-lt"/>
              </a:rPr>
              <a:t>胜任的资格与条件</a:t>
            </a:r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BBC58566-A341-6450-1EE0-748708319291}"/>
              </a:ext>
            </a:extLst>
          </p:cNvPr>
          <p:cNvCxnSpPr/>
          <p:nvPr/>
        </p:nvCxnSpPr>
        <p:spPr>
          <a:xfrm>
            <a:off x="1025524" y="2606102"/>
            <a:ext cx="3720616" cy="0"/>
          </a:xfrm>
          <a:prstGeom prst="line">
            <a:avLst/>
          </a:prstGeom>
          <a:gradFill flip="none" rotWithShape="1">
            <a:gsLst>
              <a:gs pos="0">
                <a:srgbClr val="EFCFBD">
                  <a:alpha val="46000"/>
                </a:srgb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 w="25400" cap="flat" cmpd="sng" algn="ctr">
            <a:gradFill flip="none" rotWithShape="1">
              <a:gsLst>
                <a:gs pos="0">
                  <a:srgbClr val="EFCFBD"/>
                </a:gs>
                <a:gs pos="100000">
                  <a:srgbClr val="EFCFBD">
                    <a:alpha val="0"/>
                  </a:srgbClr>
                </a:gs>
              </a:gsLst>
              <a:lin ang="0" scaled="1"/>
              <a:tileRect/>
            </a:gradFill>
            <a:prstDash val="solid"/>
            <a:miter lim="800000"/>
            <a:headEnd type="oval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34B961C1-5A42-DE05-A15C-BDADB00B3AEE}"/>
              </a:ext>
            </a:extLst>
          </p:cNvPr>
          <p:cNvCxnSpPr/>
          <p:nvPr/>
        </p:nvCxnSpPr>
        <p:spPr>
          <a:xfrm>
            <a:off x="1025524" y="4812054"/>
            <a:ext cx="3720616" cy="0"/>
          </a:xfrm>
          <a:prstGeom prst="line">
            <a:avLst/>
          </a:prstGeom>
          <a:gradFill flip="none" rotWithShape="1">
            <a:gsLst>
              <a:gs pos="0">
                <a:srgbClr val="EFCFBD">
                  <a:alpha val="46000"/>
                </a:srgb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 w="25400" cap="flat" cmpd="sng" algn="ctr">
            <a:gradFill flip="none" rotWithShape="1">
              <a:gsLst>
                <a:gs pos="0">
                  <a:srgbClr val="EFCFBD"/>
                </a:gs>
                <a:gs pos="100000">
                  <a:srgbClr val="EFCFBD">
                    <a:alpha val="0"/>
                  </a:srgbClr>
                </a:gs>
              </a:gsLst>
              <a:lin ang="0" scaled="1"/>
              <a:tileRect/>
            </a:gradFill>
            <a:prstDash val="solid"/>
            <a:miter lim="800000"/>
            <a:headEnd type="oval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75361C49-BFFD-D896-477E-A46C511CA037}"/>
              </a:ext>
            </a:extLst>
          </p:cNvPr>
          <p:cNvCxnSpPr/>
          <p:nvPr/>
        </p:nvCxnSpPr>
        <p:spPr>
          <a:xfrm>
            <a:off x="7417283" y="2606107"/>
            <a:ext cx="3720616" cy="0"/>
          </a:xfrm>
          <a:prstGeom prst="line">
            <a:avLst/>
          </a:prstGeom>
          <a:gradFill flip="none" rotWithShape="1">
            <a:gsLst>
              <a:gs pos="0">
                <a:srgbClr val="EFCFBD">
                  <a:alpha val="46000"/>
                </a:srgb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 w="25400" cap="flat" cmpd="sng" algn="ctr">
            <a:gradFill flip="none" rotWithShape="1">
              <a:gsLst>
                <a:gs pos="0">
                  <a:srgbClr val="EFCFBD">
                    <a:alpha val="0"/>
                  </a:srgbClr>
                </a:gs>
                <a:gs pos="100000">
                  <a:srgbClr val="EFCFBD"/>
                </a:gs>
              </a:gsLst>
              <a:lin ang="0" scaled="1"/>
              <a:tileRect/>
            </a:gradFill>
            <a:prstDash val="solid"/>
            <a:miter lim="800000"/>
            <a:headEnd type="oval"/>
            <a:tailEnd type="oval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7D6E3DB9-4B90-0125-75A8-C1DB85E2724D}"/>
              </a:ext>
            </a:extLst>
          </p:cNvPr>
          <p:cNvCxnSpPr/>
          <p:nvPr/>
        </p:nvCxnSpPr>
        <p:spPr>
          <a:xfrm>
            <a:off x="7417283" y="4812050"/>
            <a:ext cx="3720616" cy="0"/>
          </a:xfrm>
          <a:prstGeom prst="line">
            <a:avLst/>
          </a:prstGeom>
          <a:gradFill flip="none" rotWithShape="1">
            <a:gsLst>
              <a:gs pos="0">
                <a:srgbClr val="EFCFBD">
                  <a:alpha val="46000"/>
                </a:srgb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 w="25400" cap="flat" cmpd="sng" algn="ctr">
            <a:gradFill flip="none" rotWithShape="1">
              <a:gsLst>
                <a:gs pos="0">
                  <a:srgbClr val="EFCFBD">
                    <a:alpha val="0"/>
                  </a:srgbClr>
                </a:gs>
                <a:gs pos="100000">
                  <a:srgbClr val="EFCFBD"/>
                </a:gs>
              </a:gsLst>
              <a:lin ang="0" scaled="1"/>
              <a:tileRect/>
            </a:gradFill>
            <a:prstDash val="solid"/>
            <a:miter lim="800000"/>
            <a:headEnd type="oval"/>
            <a:tailEnd type="oval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3F9548A6-DCAE-5724-29A9-35984797D478}"/>
              </a:ext>
            </a:extLst>
          </p:cNvPr>
          <p:cNvSpPr/>
          <p:nvPr/>
        </p:nvSpPr>
        <p:spPr>
          <a:xfrm flipV="1">
            <a:off x="4480107" y="3882146"/>
            <a:ext cx="1838260" cy="1681424"/>
          </a:xfrm>
          <a:custGeom>
            <a:avLst/>
            <a:gdLst>
              <a:gd name="connsiteX0" fmla="*/ 529431 w 2400300"/>
              <a:gd name="connsiteY0" fmla="*/ 2195513 h 2195513"/>
              <a:gd name="connsiteX1" fmla="*/ 628087 w 2400300"/>
              <a:gd name="connsiteY1" fmla="*/ 2135577 h 2195513"/>
              <a:gd name="connsiteX2" fmla="*/ 1200150 w 2400300"/>
              <a:gd name="connsiteY2" fmla="*/ 1990725 h 2195513"/>
              <a:gd name="connsiteX3" fmla="*/ 2400300 w 2400300"/>
              <a:gd name="connsiteY3" fmla="*/ 1990725 h 2195513"/>
              <a:gd name="connsiteX4" fmla="*/ 2400300 w 2400300"/>
              <a:gd name="connsiteY4" fmla="*/ 1200150 h 2195513"/>
              <a:gd name="connsiteX5" fmla="*/ 1200150 w 2400300"/>
              <a:gd name="connsiteY5" fmla="*/ 0 h 2195513"/>
              <a:gd name="connsiteX6" fmla="*/ 0 w 2400300"/>
              <a:gd name="connsiteY6" fmla="*/ 0 h 2195513"/>
              <a:gd name="connsiteX7" fmla="*/ 0 w 2400300"/>
              <a:gd name="connsiteY7" fmla="*/ 1200150 h 2195513"/>
              <a:gd name="connsiteX8" fmla="*/ 529135 w 2400300"/>
              <a:gd name="connsiteY8" fmla="*/ 2195333 h 2195513"/>
              <a:gd name="connsiteX9" fmla="*/ 529431 w 2400300"/>
              <a:gd name="connsiteY9" fmla="*/ 2195513 h 2195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00300" h="2195513">
                <a:moveTo>
                  <a:pt x="529431" y="2195513"/>
                </a:moveTo>
                <a:lnTo>
                  <a:pt x="628087" y="2135577"/>
                </a:lnTo>
                <a:cubicBezTo>
                  <a:pt x="798140" y="2043198"/>
                  <a:pt x="993017" y="1990725"/>
                  <a:pt x="1200150" y="1990725"/>
                </a:cubicBezTo>
                <a:lnTo>
                  <a:pt x="2400300" y="1990725"/>
                </a:lnTo>
                <a:lnTo>
                  <a:pt x="2400300" y="1200150"/>
                </a:lnTo>
                <a:cubicBezTo>
                  <a:pt x="2400300" y="537325"/>
                  <a:pt x="1862975" y="0"/>
                  <a:pt x="1200150" y="0"/>
                </a:cubicBezTo>
                <a:lnTo>
                  <a:pt x="0" y="0"/>
                </a:lnTo>
                <a:lnTo>
                  <a:pt x="0" y="1200150"/>
                </a:lnTo>
                <a:cubicBezTo>
                  <a:pt x="0" y="1614415"/>
                  <a:pt x="209893" y="1979658"/>
                  <a:pt x="529135" y="2195333"/>
                </a:cubicBezTo>
                <a:lnTo>
                  <a:pt x="529431" y="2195513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3200">
              <a:solidFill>
                <a:srgbClr val="4C739C"/>
              </a:solidFill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CA093D0F-61AE-D404-80DB-6E955F33E2FC}"/>
              </a:ext>
            </a:extLst>
          </p:cNvPr>
          <p:cNvSpPr/>
          <p:nvPr/>
        </p:nvSpPr>
        <p:spPr>
          <a:xfrm flipV="1">
            <a:off x="5960927" y="2200722"/>
            <a:ext cx="1838260" cy="1681424"/>
          </a:xfrm>
          <a:custGeom>
            <a:avLst/>
            <a:gdLst>
              <a:gd name="connsiteX0" fmla="*/ 1200150 w 2400300"/>
              <a:gd name="connsiteY0" fmla="*/ 2195513 h 2195513"/>
              <a:gd name="connsiteX1" fmla="*/ 2400300 w 2400300"/>
              <a:gd name="connsiteY1" fmla="*/ 2195513 h 2195513"/>
              <a:gd name="connsiteX2" fmla="*/ 2400300 w 2400300"/>
              <a:gd name="connsiteY2" fmla="*/ 995363 h 2195513"/>
              <a:gd name="connsiteX3" fmla="*/ 1871165 w 2400300"/>
              <a:gd name="connsiteY3" fmla="*/ 180 h 2195513"/>
              <a:gd name="connsiteX4" fmla="*/ 1870869 w 2400300"/>
              <a:gd name="connsiteY4" fmla="*/ 0 h 2195513"/>
              <a:gd name="connsiteX5" fmla="*/ 1772213 w 2400300"/>
              <a:gd name="connsiteY5" fmla="*/ 59935 h 2195513"/>
              <a:gd name="connsiteX6" fmla="*/ 1200150 w 2400300"/>
              <a:gd name="connsiteY6" fmla="*/ 204787 h 2195513"/>
              <a:gd name="connsiteX7" fmla="*/ 0 w 2400300"/>
              <a:gd name="connsiteY7" fmla="*/ 204787 h 2195513"/>
              <a:gd name="connsiteX8" fmla="*/ 0 w 2400300"/>
              <a:gd name="connsiteY8" fmla="*/ 995363 h 2195513"/>
              <a:gd name="connsiteX9" fmla="*/ 1200150 w 2400300"/>
              <a:gd name="connsiteY9" fmla="*/ 2195513 h 2195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00300" h="2195513">
                <a:moveTo>
                  <a:pt x="1200150" y="2195513"/>
                </a:moveTo>
                <a:lnTo>
                  <a:pt x="2400300" y="2195513"/>
                </a:lnTo>
                <a:lnTo>
                  <a:pt x="2400300" y="995363"/>
                </a:lnTo>
                <a:cubicBezTo>
                  <a:pt x="2400300" y="581098"/>
                  <a:pt x="2190408" y="215855"/>
                  <a:pt x="1871165" y="180"/>
                </a:cubicBezTo>
                <a:lnTo>
                  <a:pt x="1870869" y="0"/>
                </a:lnTo>
                <a:lnTo>
                  <a:pt x="1772213" y="59935"/>
                </a:lnTo>
                <a:cubicBezTo>
                  <a:pt x="1602160" y="152314"/>
                  <a:pt x="1407283" y="204787"/>
                  <a:pt x="1200150" y="204787"/>
                </a:cubicBezTo>
                <a:lnTo>
                  <a:pt x="0" y="204787"/>
                </a:lnTo>
                <a:lnTo>
                  <a:pt x="0" y="995363"/>
                </a:lnTo>
                <a:cubicBezTo>
                  <a:pt x="0" y="1658188"/>
                  <a:pt x="537325" y="2195513"/>
                  <a:pt x="1200150" y="2195513"/>
                </a:cubicBez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3200">
              <a:solidFill>
                <a:srgbClr val="4C739C"/>
              </a:solidFill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55719089-AC7E-6FAF-51BF-9D36335A6AA0}"/>
              </a:ext>
            </a:extLst>
          </p:cNvPr>
          <p:cNvSpPr/>
          <p:nvPr/>
        </p:nvSpPr>
        <p:spPr>
          <a:xfrm>
            <a:off x="4480107" y="2200722"/>
            <a:ext cx="1659541" cy="1838259"/>
          </a:xfrm>
          <a:custGeom>
            <a:avLst/>
            <a:gdLst>
              <a:gd name="connsiteX0" fmla="*/ 0 w 2166938"/>
              <a:gd name="connsiteY0" fmla="*/ 0 h 2400300"/>
              <a:gd name="connsiteX1" fmla="*/ 1200150 w 2166938"/>
              <a:gd name="connsiteY1" fmla="*/ 0 h 2400300"/>
              <a:gd name="connsiteX2" fmla="*/ 2126244 w 2166938"/>
              <a:gd name="connsiteY2" fmla="*/ 436743 h 2400300"/>
              <a:gd name="connsiteX3" fmla="*/ 2166938 w 2166938"/>
              <a:gd name="connsiteY3" fmla="*/ 491162 h 2400300"/>
              <a:gd name="connsiteX4" fmla="*/ 2138542 w 2166938"/>
              <a:gd name="connsiteY4" fmla="*/ 529135 h 2400300"/>
              <a:gd name="connsiteX5" fmla="*/ 1933575 w 2166938"/>
              <a:gd name="connsiteY5" fmla="*/ 1200150 h 2400300"/>
              <a:gd name="connsiteX6" fmla="*/ 1933575 w 2166938"/>
              <a:gd name="connsiteY6" fmla="*/ 2400300 h 2400300"/>
              <a:gd name="connsiteX7" fmla="*/ 1200150 w 2166938"/>
              <a:gd name="connsiteY7" fmla="*/ 2400300 h 2400300"/>
              <a:gd name="connsiteX8" fmla="*/ 0 w 2166938"/>
              <a:gd name="connsiteY8" fmla="*/ 1200150 h 2400300"/>
              <a:gd name="connsiteX9" fmla="*/ 0 w 2166938"/>
              <a:gd name="connsiteY9" fmla="*/ 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66938" h="2400300">
                <a:moveTo>
                  <a:pt x="0" y="0"/>
                </a:moveTo>
                <a:lnTo>
                  <a:pt x="1200150" y="0"/>
                </a:lnTo>
                <a:cubicBezTo>
                  <a:pt x="1572989" y="0"/>
                  <a:pt x="1906119" y="170013"/>
                  <a:pt x="2126244" y="436743"/>
                </a:cubicBezTo>
                <a:lnTo>
                  <a:pt x="2166938" y="491162"/>
                </a:lnTo>
                <a:lnTo>
                  <a:pt x="2138542" y="529135"/>
                </a:lnTo>
                <a:cubicBezTo>
                  <a:pt x="2009137" y="720680"/>
                  <a:pt x="1933575" y="951591"/>
                  <a:pt x="1933575" y="1200150"/>
                </a:cubicBezTo>
                <a:lnTo>
                  <a:pt x="1933575" y="2400300"/>
                </a:lnTo>
                <a:lnTo>
                  <a:pt x="1200150" y="2400300"/>
                </a:lnTo>
                <a:cubicBezTo>
                  <a:pt x="537325" y="2400300"/>
                  <a:pt x="0" y="1862975"/>
                  <a:pt x="0" y="1200150"/>
                </a:cubicBezTo>
                <a:lnTo>
                  <a:pt x="0" y="0"/>
                </a:lnTo>
                <a:close/>
              </a:path>
            </a:pathLst>
          </a:cu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3200">
              <a:solidFill>
                <a:srgbClr val="4C739C"/>
              </a:solidFill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CC316AE3-3420-C174-E8DD-19FFBD1940C9}"/>
              </a:ext>
            </a:extLst>
          </p:cNvPr>
          <p:cNvSpPr/>
          <p:nvPr/>
        </p:nvSpPr>
        <p:spPr>
          <a:xfrm flipV="1">
            <a:off x="6139648" y="3725310"/>
            <a:ext cx="1659540" cy="1838259"/>
          </a:xfrm>
          <a:custGeom>
            <a:avLst/>
            <a:gdLst>
              <a:gd name="connsiteX0" fmla="*/ 233362 w 2166937"/>
              <a:gd name="connsiteY0" fmla="*/ 2400300 h 2400300"/>
              <a:gd name="connsiteX1" fmla="*/ 966787 w 2166937"/>
              <a:gd name="connsiteY1" fmla="*/ 2400300 h 2400300"/>
              <a:gd name="connsiteX2" fmla="*/ 2166937 w 2166937"/>
              <a:gd name="connsiteY2" fmla="*/ 1200150 h 2400300"/>
              <a:gd name="connsiteX3" fmla="*/ 2166937 w 2166937"/>
              <a:gd name="connsiteY3" fmla="*/ 0 h 2400300"/>
              <a:gd name="connsiteX4" fmla="*/ 966787 w 2166937"/>
              <a:gd name="connsiteY4" fmla="*/ 0 h 2400300"/>
              <a:gd name="connsiteX5" fmla="*/ 40693 w 2166937"/>
              <a:gd name="connsiteY5" fmla="*/ 436743 h 2400300"/>
              <a:gd name="connsiteX6" fmla="*/ 0 w 2166937"/>
              <a:gd name="connsiteY6" fmla="*/ 491162 h 2400300"/>
              <a:gd name="connsiteX7" fmla="*/ 28395 w 2166937"/>
              <a:gd name="connsiteY7" fmla="*/ 529135 h 2400300"/>
              <a:gd name="connsiteX8" fmla="*/ 233362 w 2166937"/>
              <a:gd name="connsiteY8" fmla="*/ 1200150 h 2400300"/>
              <a:gd name="connsiteX9" fmla="*/ 233362 w 2166937"/>
              <a:gd name="connsiteY9" fmla="*/ 1600994 h 2400300"/>
              <a:gd name="connsiteX10" fmla="*/ 233362 w 2166937"/>
              <a:gd name="connsiteY10" fmla="*/ 1990725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66937" h="2400300">
                <a:moveTo>
                  <a:pt x="233362" y="2400300"/>
                </a:moveTo>
                <a:lnTo>
                  <a:pt x="966787" y="2400300"/>
                </a:lnTo>
                <a:cubicBezTo>
                  <a:pt x="1629612" y="2400300"/>
                  <a:pt x="2166937" y="1862975"/>
                  <a:pt x="2166937" y="1200150"/>
                </a:cubicBezTo>
                <a:lnTo>
                  <a:pt x="2166937" y="0"/>
                </a:lnTo>
                <a:lnTo>
                  <a:pt x="966787" y="0"/>
                </a:lnTo>
                <a:cubicBezTo>
                  <a:pt x="593948" y="0"/>
                  <a:pt x="260818" y="170013"/>
                  <a:pt x="40693" y="436743"/>
                </a:cubicBezTo>
                <a:lnTo>
                  <a:pt x="0" y="491162"/>
                </a:lnTo>
                <a:lnTo>
                  <a:pt x="28395" y="529135"/>
                </a:lnTo>
                <a:cubicBezTo>
                  <a:pt x="157801" y="720680"/>
                  <a:pt x="233362" y="951591"/>
                  <a:pt x="233362" y="1200150"/>
                </a:cubicBezTo>
                <a:lnTo>
                  <a:pt x="233362" y="1600994"/>
                </a:lnTo>
                <a:lnTo>
                  <a:pt x="233362" y="1990725"/>
                </a:lnTo>
                <a:close/>
              </a:path>
            </a:pathLst>
          </a:cu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3200" dirty="0">
              <a:solidFill>
                <a:srgbClr val="4C739C"/>
              </a:solidFill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1B31085C-3638-E10E-F250-3CB3E5CE1E46}"/>
              </a:ext>
            </a:extLst>
          </p:cNvPr>
          <p:cNvSpPr>
            <a:spLocks noChangeAspect="1"/>
          </p:cNvSpPr>
          <p:nvPr/>
        </p:nvSpPr>
        <p:spPr bwMode="auto">
          <a:xfrm>
            <a:off x="6719221" y="2855155"/>
            <a:ext cx="500393" cy="484882"/>
          </a:xfrm>
          <a:custGeom>
            <a:avLst/>
            <a:gdLst>
              <a:gd name="connsiteX0" fmla="*/ 58918 w 323554"/>
              <a:gd name="connsiteY0" fmla="*/ 189699 h 313525"/>
              <a:gd name="connsiteX1" fmla="*/ 101421 w 323554"/>
              <a:gd name="connsiteY1" fmla="*/ 189699 h 313525"/>
              <a:gd name="connsiteX2" fmla="*/ 103997 w 323554"/>
              <a:gd name="connsiteY2" fmla="*/ 189699 h 313525"/>
              <a:gd name="connsiteX3" fmla="*/ 114301 w 323554"/>
              <a:gd name="connsiteY3" fmla="*/ 201731 h 313525"/>
              <a:gd name="connsiteX4" fmla="*/ 113013 w 323554"/>
              <a:gd name="connsiteY4" fmla="*/ 205741 h 313525"/>
              <a:gd name="connsiteX5" fmla="*/ 101421 w 323554"/>
              <a:gd name="connsiteY5" fmla="*/ 215099 h 313525"/>
              <a:gd name="connsiteX6" fmla="*/ 58918 w 323554"/>
              <a:gd name="connsiteY6" fmla="*/ 215099 h 313525"/>
              <a:gd name="connsiteX7" fmla="*/ 46038 w 323554"/>
              <a:gd name="connsiteY7" fmla="*/ 201731 h 313525"/>
              <a:gd name="connsiteX8" fmla="*/ 58918 w 323554"/>
              <a:gd name="connsiteY8" fmla="*/ 189699 h 313525"/>
              <a:gd name="connsiteX9" fmla="*/ 149225 w 323554"/>
              <a:gd name="connsiteY9" fmla="*/ 165887 h 313525"/>
              <a:gd name="connsiteX10" fmla="*/ 142875 w 323554"/>
              <a:gd name="connsiteY10" fmla="*/ 186525 h 313525"/>
              <a:gd name="connsiteX11" fmla="*/ 153988 w 323554"/>
              <a:gd name="connsiteY11" fmla="*/ 196050 h 313525"/>
              <a:gd name="connsiteX12" fmla="*/ 173038 w 323554"/>
              <a:gd name="connsiteY12" fmla="*/ 188112 h 313525"/>
              <a:gd name="connsiteX13" fmla="*/ 145188 w 323554"/>
              <a:gd name="connsiteY13" fmla="*/ 151599 h 313525"/>
              <a:gd name="connsiteX14" fmla="*/ 187326 w 323554"/>
              <a:gd name="connsiteY14" fmla="*/ 190104 h 313525"/>
              <a:gd name="connsiteX15" fmla="*/ 138803 w 323554"/>
              <a:gd name="connsiteY15" fmla="*/ 210640 h 313525"/>
              <a:gd name="connsiteX16" fmla="*/ 131142 w 323554"/>
              <a:gd name="connsiteY16" fmla="*/ 210640 h 313525"/>
              <a:gd name="connsiteX17" fmla="*/ 129865 w 323554"/>
              <a:gd name="connsiteY17" fmla="*/ 202939 h 313525"/>
              <a:gd name="connsiteX18" fmla="*/ 145188 w 323554"/>
              <a:gd name="connsiteY18" fmla="*/ 151599 h 313525"/>
              <a:gd name="connsiteX19" fmla="*/ 58982 w 323554"/>
              <a:gd name="connsiteY19" fmla="*/ 146837 h 313525"/>
              <a:gd name="connsiteX20" fmla="*/ 130176 w 323554"/>
              <a:gd name="connsiteY20" fmla="*/ 146837 h 313525"/>
              <a:gd name="connsiteX21" fmla="*/ 130176 w 323554"/>
              <a:gd name="connsiteY21" fmla="*/ 148186 h 313525"/>
              <a:gd name="connsiteX22" fmla="*/ 122409 w 323554"/>
              <a:gd name="connsiteY22" fmla="*/ 173825 h 313525"/>
              <a:gd name="connsiteX23" fmla="*/ 58982 w 323554"/>
              <a:gd name="connsiteY23" fmla="*/ 173825 h 313525"/>
              <a:gd name="connsiteX24" fmla="*/ 46038 w 323554"/>
              <a:gd name="connsiteY24" fmla="*/ 160331 h 313525"/>
              <a:gd name="connsiteX25" fmla="*/ 58982 w 323554"/>
              <a:gd name="connsiteY25" fmla="*/ 146837 h 313525"/>
              <a:gd name="connsiteX26" fmla="*/ 59011 w 323554"/>
              <a:gd name="connsiteY26" fmla="*/ 105562 h 313525"/>
              <a:gd name="connsiteX27" fmla="*/ 166688 w 323554"/>
              <a:gd name="connsiteY27" fmla="*/ 105562 h 313525"/>
              <a:gd name="connsiteX28" fmla="*/ 144634 w 323554"/>
              <a:gd name="connsiteY28" fmla="*/ 130962 h 313525"/>
              <a:gd name="connsiteX29" fmla="*/ 59011 w 323554"/>
              <a:gd name="connsiteY29" fmla="*/ 130962 h 313525"/>
              <a:gd name="connsiteX30" fmla="*/ 46038 w 323554"/>
              <a:gd name="connsiteY30" fmla="*/ 118930 h 313525"/>
              <a:gd name="connsiteX31" fmla="*/ 59011 w 323554"/>
              <a:gd name="connsiteY31" fmla="*/ 105562 h 313525"/>
              <a:gd name="connsiteX32" fmla="*/ 226883 w 323554"/>
              <a:gd name="connsiteY32" fmla="*/ 81749 h 313525"/>
              <a:gd name="connsiteX33" fmla="*/ 224292 w 323554"/>
              <a:gd name="connsiteY33" fmla="*/ 83037 h 313525"/>
              <a:gd name="connsiteX34" fmla="*/ 171159 w 323554"/>
              <a:gd name="connsiteY34" fmla="*/ 140996 h 313525"/>
              <a:gd name="connsiteX35" fmla="*/ 172455 w 323554"/>
              <a:gd name="connsiteY35" fmla="*/ 146148 h 313525"/>
              <a:gd name="connsiteX36" fmla="*/ 175047 w 323554"/>
              <a:gd name="connsiteY36" fmla="*/ 148724 h 313525"/>
              <a:gd name="connsiteX37" fmla="*/ 177639 w 323554"/>
              <a:gd name="connsiteY37" fmla="*/ 150012 h 313525"/>
              <a:gd name="connsiteX38" fmla="*/ 180230 w 323554"/>
              <a:gd name="connsiteY38" fmla="*/ 148724 h 313525"/>
              <a:gd name="connsiteX39" fmla="*/ 232067 w 323554"/>
              <a:gd name="connsiteY39" fmla="*/ 90765 h 313525"/>
              <a:gd name="connsiteX40" fmla="*/ 232067 w 323554"/>
              <a:gd name="connsiteY40" fmla="*/ 85613 h 313525"/>
              <a:gd name="connsiteX41" fmla="*/ 229475 w 323554"/>
              <a:gd name="connsiteY41" fmla="*/ 83037 h 313525"/>
              <a:gd name="connsiteX42" fmla="*/ 226883 w 323554"/>
              <a:gd name="connsiteY42" fmla="*/ 81749 h 313525"/>
              <a:gd name="connsiteX43" fmla="*/ 247254 w 323554"/>
              <a:gd name="connsiteY43" fmla="*/ 62303 h 313525"/>
              <a:gd name="connsiteX44" fmla="*/ 242491 w 323554"/>
              <a:gd name="connsiteY44" fmla="*/ 63493 h 313525"/>
              <a:gd name="connsiteX45" fmla="*/ 237729 w 323554"/>
              <a:gd name="connsiteY45" fmla="*/ 68256 h 313525"/>
              <a:gd name="connsiteX46" fmla="*/ 236538 w 323554"/>
              <a:gd name="connsiteY46" fmla="*/ 70637 h 313525"/>
              <a:gd name="connsiteX47" fmla="*/ 237729 w 323554"/>
              <a:gd name="connsiteY47" fmla="*/ 73019 h 313525"/>
              <a:gd name="connsiteX48" fmla="*/ 240110 w 323554"/>
              <a:gd name="connsiteY48" fmla="*/ 74209 h 313525"/>
              <a:gd name="connsiteX49" fmla="*/ 242491 w 323554"/>
              <a:gd name="connsiteY49" fmla="*/ 75400 h 313525"/>
              <a:gd name="connsiteX50" fmla="*/ 244873 w 323554"/>
              <a:gd name="connsiteY50" fmla="*/ 75400 h 313525"/>
              <a:gd name="connsiteX51" fmla="*/ 244873 w 323554"/>
              <a:gd name="connsiteY51" fmla="*/ 74209 h 313525"/>
              <a:gd name="connsiteX52" fmla="*/ 249635 w 323554"/>
              <a:gd name="connsiteY52" fmla="*/ 69447 h 313525"/>
              <a:gd name="connsiteX53" fmla="*/ 249635 w 323554"/>
              <a:gd name="connsiteY53" fmla="*/ 64684 h 313525"/>
              <a:gd name="connsiteX54" fmla="*/ 247254 w 323554"/>
              <a:gd name="connsiteY54" fmla="*/ 62303 h 313525"/>
              <a:gd name="connsiteX55" fmla="*/ 24647 w 323554"/>
              <a:gd name="connsiteY55" fmla="*/ 48412 h 313525"/>
              <a:gd name="connsiteX56" fmla="*/ 201069 w 323554"/>
              <a:gd name="connsiteY56" fmla="*/ 48412 h 313525"/>
              <a:gd name="connsiteX57" fmla="*/ 214041 w 323554"/>
              <a:gd name="connsiteY57" fmla="*/ 52292 h 313525"/>
              <a:gd name="connsiteX58" fmla="*/ 193285 w 323554"/>
              <a:gd name="connsiteY58" fmla="*/ 76863 h 313525"/>
              <a:gd name="connsiteX59" fmla="*/ 181610 w 323554"/>
              <a:gd name="connsiteY59" fmla="*/ 72983 h 313525"/>
              <a:gd name="connsiteX60" fmla="*/ 45403 w 323554"/>
              <a:gd name="connsiteY60" fmla="*/ 72983 h 313525"/>
              <a:gd name="connsiteX61" fmla="*/ 24647 w 323554"/>
              <a:gd name="connsiteY61" fmla="*/ 93675 h 313525"/>
              <a:gd name="connsiteX62" fmla="*/ 24647 w 323554"/>
              <a:gd name="connsiteY62" fmla="*/ 268262 h 313525"/>
              <a:gd name="connsiteX63" fmla="*/ 45403 w 323554"/>
              <a:gd name="connsiteY63" fmla="*/ 287660 h 313525"/>
              <a:gd name="connsiteX64" fmla="*/ 181610 w 323554"/>
              <a:gd name="connsiteY64" fmla="*/ 287660 h 313525"/>
              <a:gd name="connsiteX65" fmla="*/ 202366 w 323554"/>
              <a:gd name="connsiteY65" fmla="*/ 268262 h 313525"/>
              <a:gd name="connsiteX66" fmla="*/ 202366 w 323554"/>
              <a:gd name="connsiteY66" fmla="*/ 202307 h 313525"/>
              <a:gd name="connsiteX67" fmla="*/ 203663 w 323554"/>
              <a:gd name="connsiteY67" fmla="*/ 201014 h 313525"/>
              <a:gd name="connsiteX68" fmla="*/ 206258 w 323554"/>
              <a:gd name="connsiteY68" fmla="*/ 198427 h 313525"/>
              <a:gd name="connsiteX69" fmla="*/ 227013 w 323554"/>
              <a:gd name="connsiteY69" fmla="*/ 175149 h 313525"/>
              <a:gd name="connsiteX70" fmla="*/ 227013 w 323554"/>
              <a:gd name="connsiteY70" fmla="*/ 287660 h 313525"/>
              <a:gd name="connsiteX71" fmla="*/ 201069 w 323554"/>
              <a:gd name="connsiteY71" fmla="*/ 313525 h 313525"/>
              <a:gd name="connsiteX72" fmla="*/ 25944 w 323554"/>
              <a:gd name="connsiteY72" fmla="*/ 313525 h 313525"/>
              <a:gd name="connsiteX73" fmla="*/ 0 w 323554"/>
              <a:gd name="connsiteY73" fmla="*/ 287660 h 313525"/>
              <a:gd name="connsiteX74" fmla="*/ 0 w 323554"/>
              <a:gd name="connsiteY74" fmla="*/ 72983 h 313525"/>
              <a:gd name="connsiteX75" fmla="*/ 24647 w 323554"/>
              <a:gd name="connsiteY75" fmla="*/ 48412 h 313525"/>
              <a:gd name="connsiteX76" fmla="*/ 242888 w 323554"/>
              <a:gd name="connsiteY76" fmla="*/ 42062 h 313525"/>
              <a:gd name="connsiteX77" fmla="*/ 285751 w 323554"/>
              <a:gd name="connsiteY77" fmla="*/ 81750 h 313525"/>
              <a:gd name="connsiteX78" fmla="*/ 279401 w 323554"/>
              <a:gd name="connsiteY78" fmla="*/ 89687 h 313525"/>
              <a:gd name="connsiteX79" fmla="*/ 200026 w 323554"/>
              <a:gd name="connsiteY79" fmla="*/ 178587 h 313525"/>
              <a:gd name="connsiteX80" fmla="*/ 193676 w 323554"/>
              <a:gd name="connsiteY80" fmla="*/ 184937 h 313525"/>
              <a:gd name="connsiteX81" fmla="*/ 150813 w 323554"/>
              <a:gd name="connsiteY81" fmla="*/ 146837 h 313525"/>
              <a:gd name="connsiteX82" fmla="*/ 155576 w 323554"/>
              <a:gd name="connsiteY82" fmla="*/ 138899 h 313525"/>
              <a:gd name="connsiteX83" fmla="*/ 236538 w 323554"/>
              <a:gd name="connsiteY83" fmla="*/ 48412 h 313525"/>
              <a:gd name="connsiteX84" fmla="*/ 257175 w 323554"/>
              <a:gd name="connsiteY84" fmla="*/ 26187 h 313525"/>
              <a:gd name="connsiteX85" fmla="*/ 301625 w 323554"/>
              <a:gd name="connsiteY85" fmla="*/ 64287 h 313525"/>
              <a:gd name="connsiteX86" fmla="*/ 295275 w 323554"/>
              <a:gd name="connsiteY86" fmla="*/ 72225 h 313525"/>
              <a:gd name="connsiteX87" fmla="*/ 290513 w 323554"/>
              <a:gd name="connsiteY87" fmla="*/ 75400 h 313525"/>
              <a:gd name="connsiteX88" fmla="*/ 247650 w 323554"/>
              <a:gd name="connsiteY88" fmla="*/ 37300 h 313525"/>
              <a:gd name="connsiteX89" fmla="*/ 250825 w 323554"/>
              <a:gd name="connsiteY89" fmla="*/ 34125 h 313525"/>
              <a:gd name="connsiteX90" fmla="*/ 285750 w 323554"/>
              <a:gd name="connsiteY90" fmla="*/ 11899 h 313525"/>
              <a:gd name="connsiteX91" fmla="*/ 279400 w 323554"/>
              <a:gd name="connsiteY91" fmla="*/ 19837 h 313525"/>
              <a:gd name="connsiteX92" fmla="*/ 304800 w 323554"/>
              <a:gd name="connsiteY92" fmla="*/ 43649 h 313525"/>
              <a:gd name="connsiteX93" fmla="*/ 312738 w 323554"/>
              <a:gd name="connsiteY93" fmla="*/ 35712 h 313525"/>
              <a:gd name="connsiteX94" fmla="*/ 285265 w 323554"/>
              <a:gd name="connsiteY94" fmla="*/ 516 h 313525"/>
              <a:gd name="connsiteX95" fmla="*/ 294336 w 323554"/>
              <a:gd name="connsiteY95" fmla="*/ 3151 h 313525"/>
              <a:gd name="connsiteX96" fmla="*/ 318958 w 323554"/>
              <a:gd name="connsiteY96" fmla="*/ 25545 h 313525"/>
              <a:gd name="connsiteX97" fmla="*/ 320254 w 323554"/>
              <a:gd name="connsiteY97" fmla="*/ 43987 h 313525"/>
              <a:gd name="connsiteX98" fmla="*/ 305999 w 323554"/>
              <a:gd name="connsiteY98" fmla="*/ 61112 h 313525"/>
              <a:gd name="connsiteX99" fmla="*/ 261938 w 323554"/>
              <a:gd name="connsiteY99" fmla="*/ 20276 h 313525"/>
              <a:gd name="connsiteX100" fmla="*/ 276193 w 323554"/>
              <a:gd name="connsiteY100" fmla="*/ 4468 h 313525"/>
              <a:gd name="connsiteX101" fmla="*/ 285265 w 323554"/>
              <a:gd name="connsiteY101" fmla="*/ 516 h 31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323554" h="313525">
                <a:moveTo>
                  <a:pt x="58918" y="189699"/>
                </a:moveTo>
                <a:cubicBezTo>
                  <a:pt x="58918" y="189699"/>
                  <a:pt x="58918" y="189699"/>
                  <a:pt x="101421" y="189699"/>
                </a:cubicBezTo>
                <a:cubicBezTo>
                  <a:pt x="102709" y="189699"/>
                  <a:pt x="102709" y="189699"/>
                  <a:pt x="103997" y="189699"/>
                </a:cubicBezTo>
                <a:cubicBezTo>
                  <a:pt x="109149" y="189699"/>
                  <a:pt x="114301" y="195046"/>
                  <a:pt x="114301" y="201731"/>
                </a:cubicBezTo>
                <a:cubicBezTo>
                  <a:pt x="114301" y="203067"/>
                  <a:pt x="114301" y="204404"/>
                  <a:pt x="113013" y="205741"/>
                </a:cubicBezTo>
                <a:cubicBezTo>
                  <a:pt x="111725" y="211088"/>
                  <a:pt x="107861" y="215099"/>
                  <a:pt x="101421" y="215099"/>
                </a:cubicBezTo>
                <a:cubicBezTo>
                  <a:pt x="101421" y="215099"/>
                  <a:pt x="101421" y="215099"/>
                  <a:pt x="58918" y="215099"/>
                </a:cubicBezTo>
                <a:cubicBezTo>
                  <a:pt x="51190" y="215099"/>
                  <a:pt x="46038" y="209752"/>
                  <a:pt x="46038" y="201731"/>
                </a:cubicBezTo>
                <a:cubicBezTo>
                  <a:pt x="46038" y="195046"/>
                  <a:pt x="51190" y="189699"/>
                  <a:pt x="58918" y="189699"/>
                </a:cubicBezTo>
                <a:close/>
                <a:moveTo>
                  <a:pt x="149225" y="165887"/>
                </a:moveTo>
                <a:lnTo>
                  <a:pt x="142875" y="186525"/>
                </a:lnTo>
                <a:lnTo>
                  <a:pt x="153988" y="196050"/>
                </a:lnTo>
                <a:lnTo>
                  <a:pt x="173038" y="188112"/>
                </a:lnTo>
                <a:close/>
                <a:moveTo>
                  <a:pt x="145188" y="151599"/>
                </a:moveTo>
                <a:cubicBezTo>
                  <a:pt x="145188" y="151599"/>
                  <a:pt x="145188" y="151599"/>
                  <a:pt x="187326" y="190104"/>
                </a:cubicBezTo>
                <a:cubicBezTo>
                  <a:pt x="187326" y="190104"/>
                  <a:pt x="187326" y="190104"/>
                  <a:pt x="138803" y="210640"/>
                </a:cubicBezTo>
                <a:cubicBezTo>
                  <a:pt x="136249" y="211924"/>
                  <a:pt x="133696" y="211924"/>
                  <a:pt x="131142" y="210640"/>
                </a:cubicBezTo>
                <a:cubicBezTo>
                  <a:pt x="129865" y="208073"/>
                  <a:pt x="128588" y="205506"/>
                  <a:pt x="129865" y="202939"/>
                </a:cubicBezTo>
                <a:cubicBezTo>
                  <a:pt x="129865" y="202939"/>
                  <a:pt x="129865" y="202939"/>
                  <a:pt x="145188" y="151599"/>
                </a:cubicBezTo>
                <a:close/>
                <a:moveTo>
                  <a:pt x="58982" y="146837"/>
                </a:moveTo>
                <a:cubicBezTo>
                  <a:pt x="58982" y="146837"/>
                  <a:pt x="58982" y="146837"/>
                  <a:pt x="130176" y="146837"/>
                </a:cubicBezTo>
                <a:cubicBezTo>
                  <a:pt x="130176" y="148186"/>
                  <a:pt x="130176" y="148186"/>
                  <a:pt x="130176" y="148186"/>
                </a:cubicBezTo>
                <a:lnTo>
                  <a:pt x="122409" y="173825"/>
                </a:lnTo>
                <a:cubicBezTo>
                  <a:pt x="122409" y="173825"/>
                  <a:pt x="122409" y="173825"/>
                  <a:pt x="58982" y="173825"/>
                </a:cubicBezTo>
                <a:cubicBezTo>
                  <a:pt x="51216" y="173825"/>
                  <a:pt x="46038" y="167078"/>
                  <a:pt x="46038" y="160331"/>
                </a:cubicBezTo>
                <a:cubicBezTo>
                  <a:pt x="46038" y="153584"/>
                  <a:pt x="51216" y="146837"/>
                  <a:pt x="58982" y="146837"/>
                </a:cubicBezTo>
                <a:close/>
                <a:moveTo>
                  <a:pt x="59011" y="105562"/>
                </a:moveTo>
                <a:lnTo>
                  <a:pt x="166688" y="105562"/>
                </a:lnTo>
                <a:cubicBezTo>
                  <a:pt x="166688" y="105562"/>
                  <a:pt x="166688" y="105562"/>
                  <a:pt x="144634" y="130962"/>
                </a:cubicBezTo>
                <a:cubicBezTo>
                  <a:pt x="144634" y="130962"/>
                  <a:pt x="144634" y="130962"/>
                  <a:pt x="59011" y="130962"/>
                </a:cubicBezTo>
                <a:cubicBezTo>
                  <a:pt x="51227" y="130962"/>
                  <a:pt x="46038" y="125615"/>
                  <a:pt x="46038" y="118930"/>
                </a:cubicBezTo>
                <a:cubicBezTo>
                  <a:pt x="46038" y="110909"/>
                  <a:pt x="51227" y="105562"/>
                  <a:pt x="59011" y="105562"/>
                </a:cubicBezTo>
                <a:close/>
                <a:moveTo>
                  <a:pt x="226883" y="81749"/>
                </a:moveTo>
                <a:cubicBezTo>
                  <a:pt x="225587" y="81749"/>
                  <a:pt x="224292" y="83037"/>
                  <a:pt x="224292" y="83037"/>
                </a:cubicBezTo>
                <a:cubicBezTo>
                  <a:pt x="224292" y="83037"/>
                  <a:pt x="224292" y="83037"/>
                  <a:pt x="171159" y="140996"/>
                </a:cubicBezTo>
                <a:cubicBezTo>
                  <a:pt x="169863" y="142284"/>
                  <a:pt x="169863" y="144860"/>
                  <a:pt x="172455" y="146148"/>
                </a:cubicBezTo>
                <a:cubicBezTo>
                  <a:pt x="172455" y="146148"/>
                  <a:pt x="172455" y="146148"/>
                  <a:pt x="175047" y="148724"/>
                </a:cubicBezTo>
                <a:cubicBezTo>
                  <a:pt x="175047" y="148724"/>
                  <a:pt x="176343" y="150012"/>
                  <a:pt x="177639" y="150012"/>
                </a:cubicBezTo>
                <a:cubicBezTo>
                  <a:pt x="177639" y="150012"/>
                  <a:pt x="178934" y="148724"/>
                  <a:pt x="180230" y="148724"/>
                </a:cubicBezTo>
                <a:cubicBezTo>
                  <a:pt x="180230" y="148724"/>
                  <a:pt x="180230" y="148724"/>
                  <a:pt x="232067" y="90765"/>
                </a:cubicBezTo>
                <a:cubicBezTo>
                  <a:pt x="233363" y="89477"/>
                  <a:pt x="233363" y="86901"/>
                  <a:pt x="232067" y="85613"/>
                </a:cubicBezTo>
                <a:cubicBezTo>
                  <a:pt x="232067" y="85613"/>
                  <a:pt x="232067" y="85613"/>
                  <a:pt x="229475" y="83037"/>
                </a:cubicBezTo>
                <a:cubicBezTo>
                  <a:pt x="228179" y="81749"/>
                  <a:pt x="226883" y="81749"/>
                  <a:pt x="226883" y="81749"/>
                </a:cubicBezTo>
                <a:close/>
                <a:moveTo>
                  <a:pt x="247254" y="62303"/>
                </a:moveTo>
                <a:cubicBezTo>
                  <a:pt x="244873" y="61112"/>
                  <a:pt x="243682" y="62303"/>
                  <a:pt x="242491" y="63493"/>
                </a:cubicBezTo>
                <a:cubicBezTo>
                  <a:pt x="242491" y="63493"/>
                  <a:pt x="242491" y="63493"/>
                  <a:pt x="237729" y="68256"/>
                </a:cubicBezTo>
                <a:cubicBezTo>
                  <a:pt x="237729" y="68256"/>
                  <a:pt x="236538" y="69447"/>
                  <a:pt x="236538" y="70637"/>
                </a:cubicBezTo>
                <a:cubicBezTo>
                  <a:pt x="236538" y="70637"/>
                  <a:pt x="237729" y="71828"/>
                  <a:pt x="237729" y="73019"/>
                </a:cubicBezTo>
                <a:cubicBezTo>
                  <a:pt x="237729" y="73019"/>
                  <a:pt x="237729" y="73019"/>
                  <a:pt x="240110" y="74209"/>
                </a:cubicBezTo>
                <a:cubicBezTo>
                  <a:pt x="241301" y="75400"/>
                  <a:pt x="242491" y="75400"/>
                  <a:pt x="242491" y="75400"/>
                </a:cubicBezTo>
                <a:cubicBezTo>
                  <a:pt x="243682" y="75400"/>
                  <a:pt x="243682" y="75400"/>
                  <a:pt x="244873" y="75400"/>
                </a:cubicBezTo>
                <a:cubicBezTo>
                  <a:pt x="244873" y="74209"/>
                  <a:pt x="244873" y="74209"/>
                  <a:pt x="244873" y="74209"/>
                </a:cubicBezTo>
                <a:cubicBezTo>
                  <a:pt x="244873" y="74209"/>
                  <a:pt x="244873" y="74209"/>
                  <a:pt x="249635" y="69447"/>
                </a:cubicBezTo>
                <a:cubicBezTo>
                  <a:pt x="250826" y="68256"/>
                  <a:pt x="250826" y="65875"/>
                  <a:pt x="249635" y="64684"/>
                </a:cubicBezTo>
                <a:cubicBezTo>
                  <a:pt x="249635" y="64684"/>
                  <a:pt x="249635" y="64684"/>
                  <a:pt x="247254" y="62303"/>
                </a:cubicBezTo>
                <a:close/>
                <a:moveTo>
                  <a:pt x="24647" y="48412"/>
                </a:moveTo>
                <a:cubicBezTo>
                  <a:pt x="24647" y="48412"/>
                  <a:pt x="24647" y="48412"/>
                  <a:pt x="201069" y="48412"/>
                </a:cubicBezTo>
                <a:cubicBezTo>
                  <a:pt x="206258" y="48412"/>
                  <a:pt x="210149" y="49705"/>
                  <a:pt x="214041" y="52292"/>
                </a:cubicBezTo>
                <a:cubicBezTo>
                  <a:pt x="214041" y="52292"/>
                  <a:pt x="214041" y="52292"/>
                  <a:pt x="193285" y="76863"/>
                </a:cubicBezTo>
                <a:cubicBezTo>
                  <a:pt x="189394" y="74277"/>
                  <a:pt x="185502" y="72983"/>
                  <a:pt x="181610" y="72983"/>
                </a:cubicBezTo>
                <a:cubicBezTo>
                  <a:pt x="181610" y="72983"/>
                  <a:pt x="181610" y="72983"/>
                  <a:pt x="45403" y="72983"/>
                </a:cubicBezTo>
                <a:cubicBezTo>
                  <a:pt x="33728" y="72983"/>
                  <a:pt x="24647" y="82036"/>
                  <a:pt x="24647" y="93675"/>
                </a:cubicBezTo>
                <a:cubicBezTo>
                  <a:pt x="24647" y="93675"/>
                  <a:pt x="24647" y="93675"/>
                  <a:pt x="24647" y="268262"/>
                </a:cubicBezTo>
                <a:cubicBezTo>
                  <a:pt x="24647" y="278608"/>
                  <a:pt x="33728" y="287660"/>
                  <a:pt x="45403" y="287660"/>
                </a:cubicBezTo>
                <a:cubicBezTo>
                  <a:pt x="45403" y="287660"/>
                  <a:pt x="45403" y="287660"/>
                  <a:pt x="181610" y="287660"/>
                </a:cubicBezTo>
                <a:cubicBezTo>
                  <a:pt x="193285" y="287660"/>
                  <a:pt x="202366" y="278608"/>
                  <a:pt x="202366" y="268262"/>
                </a:cubicBezTo>
                <a:cubicBezTo>
                  <a:pt x="202366" y="268262"/>
                  <a:pt x="202366" y="268262"/>
                  <a:pt x="202366" y="202307"/>
                </a:cubicBezTo>
                <a:cubicBezTo>
                  <a:pt x="202366" y="202307"/>
                  <a:pt x="202366" y="201014"/>
                  <a:pt x="203663" y="201014"/>
                </a:cubicBezTo>
                <a:cubicBezTo>
                  <a:pt x="203663" y="199720"/>
                  <a:pt x="204960" y="199720"/>
                  <a:pt x="206258" y="198427"/>
                </a:cubicBezTo>
                <a:cubicBezTo>
                  <a:pt x="206258" y="198427"/>
                  <a:pt x="206258" y="198427"/>
                  <a:pt x="227013" y="175149"/>
                </a:cubicBezTo>
                <a:cubicBezTo>
                  <a:pt x="227013" y="175149"/>
                  <a:pt x="227013" y="175149"/>
                  <a:pt x="227013" y="287660"/>
                </a:cubicBezTo>
                <a:cubicBezTo>
                  <a:pt x="227013" y="301886"/>
                  <a:pt x="215338" y="313525"/>
                  <a:pt x="201069" y="313525"/>
                </a:cubicBezTo>
                <a:cubicBezTo>
                  <a:pt x="201069" y="313525"/>
                  <a:pt x="201069" y="313525"/>
                  <a:pt x="25944" y="313525"/>
                </a:cubicBezTo>
                <a:cubicBezTo>
                  <a:pt x="11675" y="313525"/>
                  <a:pt x="0" y="301886"/>
                  <a:pt x="0" y="287660"/>
                </a:cubicBezTo>
                <a:cubicBezTo>
                  <a:pt x="0" y="287660"/>
                  <a:pt x="0" y="287660"/>
                  <a:pt x="0" y="72983"/>
                </a:cubicBezTo>
                <a:cubicBezTo>
                  <a:pt x="0" y="60051"/>
                  <a:pt x="10378" y="48412"/>
                  <a:pt x="24647" y="48412"/>
                </a:cubicBezTo>
                <a:close/>
                <a:moveTo>
                  <a:pt x="242888" y="42062"/>
                </a:moveTo>
                <a:lnTo>
                  <a:pt x="285751" y="81750"/>
                </a:lnTo>
                <a:lnTo>
                  <a:pt x="279401" y="89687"/>
                </a:lnTo>
                <a:lnTo>
                  <a:pt x="200026" y="178587"/>
                </a:lnTo>
                <a:lnTo>
                  <a:pt x="193676" y="184937"/>
                </a:lnTo>
                <a:lnTo>
                  <a:pt x="150813" y="146837"/>
                </a:lnTo>
                <a:lnTo>
                  <a:pt x="155576" y="138899"/>
                </a:lnTo>
                <a:lnTo>
                  <a:pt x="236538" y="48412"/>
                </a:lnTo>
                <a:close/>
                <a:moveTo>
                  <a:pt x="257175" y="26187"/>
                </a:moveTo>
                <a:lnTo>
                  <a:pt x="301625" y="64287"/>
                </a:lnTo>
                <a:lnTo>
                  <a:pt x="295275" y="72225"/>
                </a:lnTo>
                <a:lnTo>
                  <a:pt x="290513" y="75400"/>
                </a:lnTo>
                <a:lnTo>
                  <a:pt x="247650" y="37300"/>
                </a:lnTo>
                <a:lnTo>
                  <a:pt x="250825" y="34125"/>
                </a:lnTo>
                <a:close/>
                <a:moveTo>
                  <a:pt x="285750" y="11899"/>
                </a:moveTo>
                <a:lnTo>
                  <a:pt x="279400" y="19837"/>
                </a:lnTo>
                <a:lnTo>
                  <a:pt x="304800" y="43649"/>
                </a:lnTo>
                <a:lnTo>
                  <a:pt x="312738" y="35712"/>
                </a:lnTo>
                <a:close/>
                <a:moveTo>
                  <a:pt x="285265" y="516"/>
                </a:moveTo>
                <a:cubicBezTo>
                  <a:pt x="289152" y="-801"/>
                  <a:pt x="291744" y="516"/>
                  <a:pt x="294336" y="3151"/>
                </a:cubicBezTo>
                <a:cubicBezTo>
                  <a:pt x="294336" y="3151"/>
                  <a:pt x="294336" y="3151"/>
                  <a:pt x="318958" y="25545"/>
                </a:cubicBezTo>
                <a:cubicBezTo>
                  <a:pt x="324142" y="30814"/>
                  <a:pt x="325438" y="38718"/>
                  <a:pt x="320254" y="43987"/>
                </a:cubicBezTo>
                <a:cubicBezTo>
                  <a:pt x="320254" y="43987"/>
                  <a:pt x="320254" y="43987"/>
                  <a:pt x="305999" y="61112"/>
                </a:cubicBezTo>
                <a:cubicBezTo>
                  <a:pt x="305999" y="61112"/>
                  <a:pt x="305999" y="61112"/>
                  <a:pt x="261938" y="20276"/>
                </a:cubicBezTo>
                <a:cubicBezTo>
                  <a:pt x="261938" y="20276"/>
                  <a:pt x="261938" y="20276"/>
                  <a:pt x="276193" y="4468"/>
                </a:cubicBezTo>
                <a:cubicBezTo>
                  <a:pt x="278785" y="1834"/>
                  <a:pt x="281377" y="516"/>
                  <a:pt x="285265" y="516"/>
                </a:cubicBezTo>
                <a:close/>
              </a:path>
            </a:pathLst>
          </a:custGeom>
          <a:solidFill>
            <a:srgbClr val="5A7589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/>
            <a:endParaRPr sz="1350">
              <a:solidFill>
                <a:schemeClr val="bg2">
                  <a:lumMod val="10000"/>
                </a:schemeClr>
              </a:solidFill>
              <a:latin typeface="+mn-ea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F339BA4D-D1A7-D850-A1B2-5A207283D199}"/>
              </a:ext>
            </a:extLst>
          </p:cNvPr>
          <p:cNvSpPr/>
          <p:nvPr/>
        </p:nvSpPr>
        <p:spPr bwMode="auto">
          <a:xfrm>
            <a:off x="5122405" y="2894441"/>
            <a:ext cx="383547" cy="430223"/>
          </a:xfrm>
          <a:custGeom>
            <a:avLst/>
            <a:gdLst>
              <a:gd name="connsiteX0" fmla="*/ 199932 w 300038"/>
              <a:gd name="connsiteY0" fmla="*/ 273051 h 336551"/>
              <a:gd name="connsiteX1" fmla="*/ 192088 w 300038"/>
              <a:gd name="connsiteY1" fmla="*/ 280989 h 336551"/>
              <a:gd name="connsiteX2" fmla="*/ 192088 w 300038"/>
              <a:gd name="connsiteY2" fmla="*/ 306124 h 336551"/>
              <a:gd name="connsiteX3" fmla="*/ 199932 w 300038"/>
              <a:gd name="connsiteY3" fmla="*/ 312739 h 336551"/>
              <a:gd name="connsiteX4" fmla="*/ 250919 w 300038"/>
              <a:gd name="connsiteY4" fmla="*/ 312739 h 336551"/>
              <a:gd name="connsiteX5" fmla="*/ 258763 w 300038"/>
              <a:gd name="connsiteY5" fmla="*/ 306124 h 336551"/>
              <a:gd name="connsiteX6" fmla="*/ 258763 w 300038"/>
              <a:gd name="connsiteY6" fmla="*/ 280989 h 336551"/>
              <a:gd name="connsiteX7" fmla="*/ 250919 w 300038"/>
              <a:gd name="connsiteY7" fmla="*/ 273051 h 336551"/>
              <a:gd name="connsiteX8" fmla="*/ 199932 w 300038"/>
              <a:gd name="connsiteY8" fmla="*/ 273051 h 336551"/>
              <a:gd name="connsiteX9" fmla="*/ 101328 w 300038"/>
              <a:gd name="connsiteY9" fmla="*/ 196851 h 336551"/>
              <a:gd name="connsiteX10" fmla="*/ 107908 w 300038"/>
              <a:gd name="connsiteY10" fmla="*/ 196851 h 336551"/>
              <a:gd name="connsiteX11" fmla="*/ 111856 w 300038"/>
              <a:gd name="connsiteY11" fmla="*/ 202123 h 336551"/>
              <a:gd name="connsiteX12" fmla="*/ 128964 w 300038"/>
              <a:gd name="connsiteY12" fmla="*/ 248250 h 336551"/>
              <a:gd name="connsiteX13" fmla="*/ 131595 w 300038"/>
              <a:gd name="connsiteY13" fmla="*/ 239025 h 336551"/>
              <a:gd name="connsiteX14" fmla="*/ 126332 w 300038"/>
              <a:gd name="connsiteY14" fmla="*/ 225845 h 336551"/>
              <a:gd name="connsiteX15" fmla="*/ 127648 w 300038"/>
              <a:gd name="connsiteY15" fmla="*/ 217938 h 336551"/>
              <a:gd name="connsiteX16" fmla="*/ 132911 w 300038"/>
              <a:gd name="connsiteY16" fmla="*/ 215302 h 336551"/>
              <a:gd name="connsiteX17" fmla="*/ 167126 w 300038"/>
              <a:gd name="connsiteY17" fmla="*/ 215302 h 336551"/>
              <a:gd name="connsiteX18" fmla="*/ 172390 w 300038"/>
              <a:gd name="connsiteY18" fmla="*/ 217938 h 336551"/>
              <a:gd name="connsiteX19" fmla="*/ 173706 w 300038"/>
              <a:gd name="connsiteY19" fmla="*/ 225845 h 336551"/>
              <a:gd name="connsiteX20" fmla="*/ 168442 w 300038"/>
              <a:gd name="connsiteY20" fmla="*/ 239025 h 336551"/>
              <a:gd name="connsiteX21" fmla="*/ 171074 w 300038"/>
              <a:gd name="connsiteY21" fmla="*/ 248250 h 336551"/>
              <a:gd name="connsiteX22" fmla="*/ 188182 w 300038"/>
              <a:gd name="connsiteY22" fmla="*/ 202123 h 336551"/>
              <a:gd name="connsiteX23" fmla="*/ 192130 w 300038"/>
              <a:gd name="connsiteY23" fmla="*/ 196851 h 336551"/>
              <a:gd name="connsiteX24" fmla="*/ 198710 w 300038"/>
              <a:gd name="connsiteY24" fmla="*/ 196851 h 336551"/>
              <a:gd name="connsiteX25" fmla="*/ 265823 w 300038"/>
              <a:gd name="connsiteY25" fmla="*/ 224527 h 336551"/>
              <a:gd name="connsiteX26" fmla="*/ 300038 w 300038"/>
              <a:gd name="connsiteY26" fmla="*/ 274609 h 336551"/>
              <a:gd name="connsiteX27" fmla="*/ 300038 w 300038"/>
              <a:gd name="connsiteY27" fmla="*/ 328643 h 336551"/>
              <a:gd name="connsiteX28" fmla="*/ 292142 w 300038"/>
              <a:gd name="connsiteY28" fmla="*/ 336551 h 336551"/>
              <a:gd name="connsiteX29" fmla="*/ 7896 w 300038"/>
              <a:gd name="connsiteY29" fmla="*/ 336551 h 336551"/>
              <a:gd name="connsiteX30" fmla="*/ 0 w 300038"/>
              <a:gd name="connsiteY30" fmla="*/ 328643 h 336551"/>
              <a:gd name="connsiteX31" fmla="*/ 0 w 300038"/>
              <a:gd name="connsiteY31" fmla="*/ 274609 h 336551"/>
              <a:gd name="connsiteX32" fmla="*/ 34215 w 300038"/>
              <a:gd name="connsiteY32" fmla="*/ 224527 h 336551"/>
              <a:gd name="connsiteX33" fmla="*/ 101328 w 300038"/>
              <a:gd name="connsiteY33" fmla="*/ 196851 h 336551"/>
              <a:gd name="connsiteX34" fmla="*/ 155328 w 300038"/>
              <a:gd name="connsiteY34" fmla="*/ 0 h 336551"/>
              <a:gd name="connsiteX35" fmla="*/ 201775 w 300038"/>
              <a:gd name="connsiteY35" fmla="*/ 15854 h 336551"/>
              <a:gd name="connsiteX36" fmla="*/ 223008 w 300038"/>
              <a:gd name="connsiteY36" fmla="*/ 79268 h 336551"/>
              <a:gd name="connsiteX37" fmla="*/ 224335 w 300038"/>
              <a:gd name="connsiteY37" fmla="*/ 93801 h 336551"/>
              <a:gd name="connsiteX38" fmla="*/ 229643 w 300038"/>
              <a:gd name="connsiteY38" fmla="*/ 100407 h 336551"/>
              <a:gd name="connsiteX39" fmla="*/ 232297 w 300038"/>
              <a:gd name="connsiteY39" fmla="*/ 125508 h 336551"/>
              <a:gd name="connsiteX40" fmla="*/ 208410 w 300038"/>
              <a:gd name="connsiteY40" fmla="*/ 151931 h 336551"/>
              <a:gd name="connsiteX41" fmla="*/ 185850 w 300038"/>
              <a:gd name="connsiteY41" fmla="*/ 183639 h 336551"/>
              <a:gd name="connsiteX42" fmla="*/ 172579 w 300038"/>
              <a:gd name="connsiteY42" fmla="*/ 192887 h 336551"/>
              <a:gd name="connsiteX43" fmla="*/ 150019 w 300038"/>
              <a:gd name="connsiteY43" fmla="*/ 196850 h 336551"/>
              <a:gd name="connsiteX44" fmla="*/ 127459 w 300038"/>
              <a:gd name="connsiteY44" fmla="*/ 192887 h 336551"/>
              <a:gd name="connsiteX45" fmla="*/ 114189 w 300038"/>
              <a:gd name="connsiteY45" fmla="*/ 183639 h 336551"/>
              <a:gd name="connsiteX46" fmla="*/ 91629 w 300038"/>
              <a:gd name="connsiteY46" fmla="*/ 151931 h 336551"/>
              <a:gd name="connsiteX47" fmla="*/ 67742 w 300038"/>
              <a:gd name="connsiteY47" fmla="*/ 125508 h 336551"/>
              <a:gd name="connsiteX48" fmla="*/ 70396 w 300038"/>
              <a:gd name="connsiteY48" fmla="*/ 100407 h 336551"/>
              <a:gd name="connsiteX49" fmla="*/ 75704 w 300038"/>
              <a:gd name="connsiteY49" fmla="*/ 93801 h 336551"/>
              <a:gd name="connsiteX50" fmla="*/ 77031 w 300038"/>
              <a:gd name="connsiteY50" fmla="*/ 85874 h 336551"/>
              <a:gd name="connsiteX51" fmla="*/ 74377 w 300038"/>
              <a:gd name="connsiteY51" fmla="*/ 50203 h 336551"/>
              <a:gd name="connsiteX52" fmla="*/ 103572 w 300038"/>
              <a:gd name="connsiteY52" fmla="*/ 27744 h 336551"/>
              <a:gd name="connsiteX53" fmla="*/ 119497 w 300038"/>
              <a:gd name="connsiteY53" fmla="*/ 10569 h 336551"/>
              <a:gd name="connsiteX54" fmla="*/ 155328 w 300038"/>
              <a:gd name="connsiteY54" fmla="*/ 0 h 336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00038" h="336551">
                <a:moveTo>
                  <a:pt x="199932" y="273051"/>
                </a:moveTo>
                <a:cubicBezTo>
                  <a:pt x="194703" y="273051"/>
                  <a:pt x="192088" y="277020"/>
                  <a:pt x="192088" y="280989"/>
                </a:cubicBezTo>
                <a:cubicBezTo>
                  <a:pt x="192088" y="306124"/>
                  <a:pt x="192088" y="306124"/>
                  <a:pt x="192088" y="306124"/>
                </a:cubicBezTo>
                <a:cubicBezTo>
                  <a:pt x="192088" y="310093"/>
                  <a:pt x="194703" y="312739"/>
                  <a:pt x="199932" y="312739"/>
                </a:cubicBezTo>
                <a:cubicBezTo>
                  <a:pt x="250919" y="312739"/>
                  <a:pt x="250919" y="312739"/>
                  <a:pt x="250919" y="312739"/>
                </a:cubicBezTo>
                <a:cubicBezTo>
                  <a:pt x="254841" y="312739"/>
                  <a:pt x="258763" y="310093"/>
                  <a:pt x="258763" y="306124"/>
                </a:cubicBezTo>
                <a:lnTo>
                  <a:pt x="258763" y="280989"/>
                </a:lnTo>
                <a:cubicBezTo>
                  <a:pt x="258763" y="277020"/>
                  <a:pt x="254841" y="273051"/>
                  <a:pt x="250919" y="273051"/>
                </a:cubicBezTo>
                <a:cubicBezTo>
                  <a:pt x="199932" y="273051"/>
                  <a:pt x="199932" y="273051"/>
                  <a:pt x="199932" y="273051"/>
                </a:cubicBezTo>
                <a:close/>
                <a:moveTo>
                  <a:pt x="101328" y="196851"/>
                </a:moveTo>
                <a:cubicBezTo>
                  <a:pt x="103960" y="196851"/>
                  <a:pt x="105276" y="196851"/>
                  <a:pt x="107908" y="196851"/>
                </a:cubicBezTo>
                <a:cubicBezTo>
                  <a:pt x="109224" y="198169"/>
                  <a:pt x="110540" y="199487"/>
                  <a:pt x="111856" y="202123"/>
                </a:cubicBezTo>
                <a:cubicBezTo>
                  <a:pt x="128964" y="248250"/>
                  <a:pt x="128964" y="248250"/>
                  <a:pt x="128964" y="248250"/>
                </a:cubicBezTo>
                <a:cubicBezTo>
                  <a:pt x="131595" y="239025"/>
                  <a:pt x="131595" y="239025"/>
                  <a:pt x="131595" y="239025"/>
                </a:cubicBezTo>
                <a:cubicBezTo>
                  <a:pt x="126332" y="225845"/>
                  <a:pt x="126332" y="225845"/>
                  <a:pt x="126332" y="225845"/>
                </a:cubicBezTo>
                <a:cubicBezTo>
                  <a:pt x="125016" y="223209"/>
                  <a:pt x="126332" y="220574"/>
                  <a:pt x="127648" y="217938"/>
                </a:cubicBezTo>
                <a:cubicBezTo>
                  <a:pt x="128964" y="216620"/>
                  <a:pt x="131595" y="215302"/>
                  <a:pt x="132911" y="215302"/>
                </a:cubicBezTo>
                <a:cubicBezTo>
                  <a:pt x="167126" y="215302"/>
                  <a:pt x="167126" y="215302"/>
                  <a:pt x="167126" y="215302"/>
                </a:cubicBezTo>
                <a:cubicBezTo>
                  <a:pt x="168442" y="215302"/>
                  <a:pt x="171074" y="216620"/>
                  <a:pt x="172390" y="217938"/>
                </a:cubicBezTo>
                <a:cubicBezTo>
                  <a:pt x="173706" y="220574"/>
                  <a:pt x="175022" y="223209"/>
                  <a:pt x="173706" y="225845"/>
                </a:cubicBezTo>
                <a:cubicBezTo>
                  <a:pt x="168442" y="239025"/>
                  <a:pt x="168442" y="239025"/>
                  <a:pt x="168442" y="239025"/>
                </a:cubicBezTo>
                <a:cubicBezTo>
                  <a:pt x="171074" y="248250"/>
                  <a:pt x="171074" y="248250"/>
                  <a:pt x="171074" y="248250"/>
                </a:cubicBezTo>
                <a:cubicBezTo>
                  <a:pt x="188182" y="202123"/>
                  <a:pt x="188182" y="202123"/>
                  <a:pt x="188182" y="202123"/>
                </a:cubicBezTo>
                <a:cubicBezTo>
                  <a:pt x="189498" y="199487"/>
                  <a:pt x="190814" y="198169"/>
                  <a:pt x="192130" y="196851"/>
                </a:cubicBezTo>
                <a:cubicBezTo>
                  <a:pt x="194762" y="196851"/>
                  <a:pt x="196078" y="196851"/>
                  <a:pt x="198710" y="196851"/>
                </a:cubicBezTo>
                <a:cubicBezTo>
                  <a:pt x="265823" y="224527"/>
                  <a:pt x="265823" y="224527"/>
                  <a:pt x="265823" y="224527"/>
                </a:cubicBezTo>
                <a:cubicBezTo>
                  <a:pt x="286879" y="232435"/>
                  <a:pt x="300038" y="252204"/>
                  <a:pt x="300038" y="274609"/>
                </a:cubicBezTo>
                <a:cubicBezTo>
                  <a:pt x="300038" y="328643"/>
                  <a:pt x="300038" y="328643"/>
                  <a:pt x="300038" y="328643"/>
                </a:cubicBezTo>
                <a:cubicBezTo>
                  <a:pt x="300038" y="332597"/>
                  <a:pt x="296090" y="336551"/>
                  <a:pt x="292142" y="336551"/>
                </a:cubicBezTo>
                <a:cubicBezTo>
                  <a:pt x="7896" y="336551"/>
                  <a:pt x="7896" y="336551"/>
                  <a:pt x="7896" y="336551"/>
                </a:cubicBezTo>
                <a:cubicBezTo>
                  <a:pt x="3948" y="336551"/>
                  <a:pt x="0" y="332597"/>
                  <a:pt x="0" y="328643"/>
                </a:cubicBezTo>
                <a:cubicBezTo>
                  <a:pt x="0" y="274609"/>
                  <a:pt x="0" y="274609"/>
                  <a:pt x="0" y="274609"/>
                </a:cubicBezTo>
                <a:cubicBezTo>
                  <a:pt x="0" y="252204"/>
                  <a:pt x="13159" y="232435"/>
                  <a:pt x="34215" y="224527"/>
                </a:cubicBezTo>
                <a:cubicBezTo>
                  <a:pt x="101328" y="196851"/>
                  <a:pt x="101328" y="196851"/>
                  <a:pt x="101328" y="196851"/>
                </a:cubicBezTo>
                <a:close/>
                <a:moveTo>
                  <a:pt x="155328" y="0"/>
                </a:moveTo>
                <a:cubicBezTo>
                  <a:pt x="171252" y="0"/>
                  <a:pt x="187177" y="5285"/>
                  <a:pt x="201775" y="15854"/>
                </a:cubicBezTo>
                <a:cubicBezTo>
                  <a:pt x="225662" y="34350"/>
                  <a:pt x="223008" y="72663"/>
                  <a:pt x="223008" y="79268"/>
                </a:cubicBezTo>
                <a:cubicBezTo>
                  <a:pt x="223008" y="84553"/>
                  <a:pt x="224335" y="89838"/>
                  <a:pt x="224335" y="93801"/>
                </a:cubicBezTo>
                <a:cubicBezTo>
                  <a:pt x="225662" y="95122"/>
                  <a:pt x="228316" y="96443"/>
                  <a:pt x="229643" y="100407"/>
                </a:cubicBezTo>
                <a:cubicBezTo>
                  <a:pt x="234951" y="107012"/>
                  <a:pt x="234951" y="114939"/>
                  <a:pt x="232297" y="125508"/>
                </a:cubicBezTo>
                <a:cubicBezTo>
                  <a:pt x="226989" y="146647"/>
                  <a:pt x="215045" y="150610"/>
                  <a:pt x="208410" y="151931"/>
                </a:cubicBezTo>
                <a:cubicBezTo>
                  <a:pt x="204429" y="159858"/>
                  <a:pt x="195139" y="175712"/>
                  <a:pt x="185850" y="183639"/>
                </a:cubicBezTo>
                <a:cubicBezTo>
                  <a:pt x="183196" y="187602"/>
                  <a:pt x="177888" y="190244"/>
                  <a:pt x="172579" y="192887"/>
                </a:cubicBezTo>
                <a:cubicBezTo>
                  <a:pt x="164617" y="195529"/>
                  <a:pt x="157982" y="196850"/>
                  <a:pt x="150019" y="196850"/>
                </a:cubicBezTo>
                <a:cubicBezTo>
                  <a:pt x="142057" y="196850"/>
                  <a:pt x="135422" y="195529"/>
                  <a:pt x="127459" y="192887"/>
                </a:cubicBezTo>
                <a:cubicBezTo>
                  <a:pt x="122151" y="190244"/>
                  <a:pt x="116843" y="187602"/>
                  <a:pt x="114189" y="183639"/>
                </a:cubicBezTo>
                <a:cubicBezTo>
                  <a:pt x="104900" y="175712"/>
                  <a:pt x="95610" y="159858"/>
                  <a:pt x="91629" y="151931"/>
                </a:cubicBezTo>
                <a:cubicBezTo>
                  <a:pt x="84994" y="150610"/>
                  <a:pt x="73050" y="146647"/>
                  <a:pt x="67742" y="125508"/>
                </a:cubicBezTo>
                <a:cubicBezTo>
                  <a:pt x="65088" y="114939"/>
                  <a:pt x="65088" y="107012"/>
                  <a:pt x="70396" y="100407"/>
                </a:cubicBezTo>
                <a:cubicBezTo>
                  <a:pt x="71723" y="96443"/>
                  <a:pt x="74377" y="95122"/>
                  <a:pt x="75704" y="93801"/>
                </a:cubicBezTo>
                <a:cubicBezTo>
                  <a:pt x="75704" y="91159"/>
                  <a:pt x="75704" y="88516"/>
                  <a:pt x="77031" y="85874"/>
                </a:cubicBezTo>
                <a:cubicBezTo>
                  <a:pt x="73050" y="80590"/>
                  <a:pt x="67742" y="68699"/>
                  <a:pt x="74377" y="50203"/>
                </a:cubicBezTo>
                <a:cubicBezTo>
                  <a:pt x="81013" y="30386"/>
                  <a:pt x="95610" y="27744"/>
                  <a:pt x="103572" y="27744"/>
                </a:cubicBezTo>
                <a:cubicBezTo>
                  <a:pt x="106227" y="22459"/>
                  <a:pt x="111535" y="17175"/>
                  <a:pt x="119497" y="10569"/>
                </a:cubicBezTo>
                <a:cubicBezTo>
                  <a:pt x="128786" y="3963"/>
                  <a:pt x="142057" y="0"/>
                  <a:pt x="1553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/>
            <a:endParaRPr sz="1350">
              <a:solidFill>
                <a:schemeClr val="bg2">
                  <a:lumMod val="10000"/>
                </a:schemeClr>
              </a:solidFill>
              <a:latin typeface="+mn-ea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F8B12CC0-303B-39D7-D692-6BE821411563}"/>
              </a:ext>
            </a:extLst>
          </p:cNvPr>
          <p:cNvSpPr/>
          <p:nvPr/>
        </p:nvSpPr>
        <p:spPr bwMode="auto">
          <a:xfrm>
            <a:off x="5081423" y="4551863"/>
            <a:ext cx="510007" cy="430993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rgbClr val="5A7589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/>
            <a:endParaRPr sz="1350">
              <a:solidFill>
                <a:schemeClr val="bg2">
                  <a:lumMod val="10000"/>
                </a:schemeClr>
              </a:solidFill>
              <a:latin typeface="+mn-ea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9ACCD391-B5D1-DD09-E248-7527F7EC8B2B}"/>
              </a:ext>
            </a:extLst>
          </p:cNvPr>
          <p:cNvSpPr/>
          <p:nvPr/>
        </p:nvSpPr>
        <p:spPr bwMode="auto">
          <a:xfrm>
            <a:off x="6727794" y="4509101"/>
            <a:ext cx="478384" cy="439160"/>
          </a:xfrm>
          <a:custGeom>
            <a:avLst/>
            <a:gdLst>
              <a:gd name="connsiteX0" fmla="*/ 117399 w 337212"/>
              <a:gd name="connsiteY0" fmla="*/ 192088 h 309563"/>
              <a:gd name="connsiteX1" fmla="*/ 130099 w 337212"/>
              <a:gd name="connsiteY1" fmla="*/ 196036 h 309563"/>
              <a:gd name="connsiteX2" fmla="*/ 130099 w 337212"/>
              <a:gd name="connsiteY2" fmla="*/ 278941 h 309563"/>
              <a:gd name="connsiteX3" fmla="*/ 117399 w 337212"/>
              <a:gd name="connsiteY3" fmla="*/ 292101 h 309563"/>
              <a:gd name="connsiteX4" fmla="*/ 176137 w 337212"/>
              <a:gd name="connsiteY4" fmla="*/ 187325 h 309563"/>
              <a:gd name="connsiteX5" fmla="*/ 187250 w 337212"/>
              <a:gd name="connsiteY5" fmla="*/ 191271 h 309563"/>
              <a:gd name="connsiteX6" fmla="*/ 187250 w 337212"/>
              <a:gd name="connsiteY6" fmla="*/ 267562 h 309563"/>
              <a:gd name="connsiteX7" fmla="*/ 176137 w 337212"/>
              <a:gd name="connsiteY7" fmla="*/ 279400 h 309563"/>
              <a:gd name="connsiteX8" fmla="*/ 176137 w 337212"/>
              <a:gd name="connsiteY8" fmla="*/ 187325 h 309563"/>
              <a:gd name="connsiteX9" fmla="*/ 231699 w 337212"/>
              <a:gd name="connsiteY9" fmla="*/ 180975 h 309563"/>
              <a:gd name="connsiteX10" fmla="*/ 239637 w 337212"/>
              <a:gd name="connsiteY10" fmla="*/ 184982 h 309563"/>
              <a:gd name="connsiteX11" fmla="*/ 239637 w 337212"/>
              <a:gd name="connsiteY11" fmla="*/ 254429 h 309563"/>
              <a:gd name="connsiteX12" fmla="*/ 231699 w 337212"/>
              <a:gd name="connsiteY12" fmla="*/ 265113 h 309563"/>
              <a:gd name="connsiteX13" fmla="*/ 277737 w 337212"/>
              <a:gd name="connsiteY13" fmla="*/ 177800 h 309563"/>
              <a:gd name="connsiteX14" fmla="*/ 287262 w 337212"/>
              <a:gd name="connsiteY14" fmla="*/ 180398 h 309563"/>
              <a:gd name="connsiteX15" fmla="*/ 287262 w 337212"/>
              <a:gd name="connsiteY15" fmla="*/ 238847 h 309563"/>
              <a:gd name="connsiteX16" fmla="*/ 277737 w 337212"/>
              <a:gd name="connsiteY16" fmla="*/ 249238 h 309563"/>
              <a:gd name="connsiteX17" fmla="*/ 280912 w 337212"/>
              <a:gd name="connsiteY17" fmla="*/ 92075 h 309563"/>
              <a:gd name="connsiteX18" fmla="*/ 307493 w 337212"/>
              <a:gd name="connsiteY18" fmla="*/ 92075 h 309563"/>
              <a:gd name="connsiteX19" fmla="*/ 315468 w 337212"/>
              <a:gd name="connsiteY19" fmla="*/ 97314 h 309563"/>
              <a:gd name="connsiteX20" fmla="*/ 336733 w 337212"/>
              <a:gd name="connsiteY20" fmla="*/ 158869 h 309563"/>
              <a:gd name="connsiteX21" fmla="*/ 331417 w 337212"/>
              <a:gd name="connsiteY21" fmla="*/ 169347 h 309563"/>
              <a:gd name="connsiteX22" fmla="*/ 320784 w 337212"/>
              <a:gd name="connsiteY22" fmla="*/ 164108 h 309563"/>
              <a:gd name="connsiteX23" fmla="*/ 314139 w 337212"/>
              <a:gd name="connsiteY23" fmla="*/ 145772 h 309563"/>
              <a:gd name="connsiteX24" fmla="*/ 314139 w 337212"/>
              <a:gd name="connsiteY24" fmla="*/ 238761 h 309563"/>
              <a:gd name="connsiteX25" fmla="*/ 304835 w 337212"/>
              <a:gd name="connsiteY25" fmla="*/ 249238 h 309563"/>
              <a:gd name="connsiteX26" fmla="*/ 294203 w 337212"/>
              <a:gd name="connsiteY26" fmla="*/ 238761 h 309563"/>
              <a:gd name="connsiteX27" fmla="*/ 294203 w 337212"/>
              <a:gd name="connsiteY27" fmla="*/ 179824 h 309563"/>
              <a:gd name="connsiteX28" fmla="*/ 288886 w 337212"/>
              <a:gd name="connsiteY28" fmla="*/ 179824 h 309563"/>
              <a:gd name="connsiteX29" fmla="*/ 294203 w 337212"/>
              <a:gd name="connsiteY29" fmla="*/ 178515 h 309563"/>
              <a:gd name="connsiteX30" fmla="*/ 304835 w 337212"/>
              <a:gd name="connsiteY30" fmla="*/ 157560 h 309563"/>
              <a:gd name="connsiteX31" fmla="*/ 280912 w 337212"/>
              <a:gd name="connsiteY31" fmla="*/ 92075 h 309563"/>
              <a:gd name="connsiteX32" fmla="*/ 231699 w 337212"/>
              <a:gd name="connsiteY32" fmla="*/ 82550 h 309563"/>
              <a:gd name="connsiteX33" fmla="*/ 243745 w 337212"/>
              <a:gd name="connsiteY33" fmla="*/ 82550 h 309563"/>
              <a:gd name="connsiteX34" fmla="*/ 262484 w 337212"/>
              <a:gd name="connsiteY34" fmla="*/ 82550 h 309563"/>
              <a:gd name="connsiteX35" fmla="*/ 273192 w 337212"/>
              <a:gd name="connsiteY35" fmla="*/ 89117 h 309563"/>
              <a:gd name="connsiteX36" fmla="*/ 297285 w 337212"/>
              <a:gd name="connsiteY36" fmla="*/ 160041 h 309563"/>
              <a:gd name="connsiteX37" fmla="*/ 291931 w 337212"/>
              <a:gd name="connsiteY37" fmla="*/ 171861 h 309563"/>
              <a:gd name="connsiteX38" fmla="*/ 279885 w 337212"/>
              <a:gd name="connsiteY38" fmla="*/ 166608 h 309563"/>
              <a:gd name="connsiteX39" fmla="*/ 271854 w 337212"/>
              <a:gd name="connsiteY39" fmla="*/ 144280 h 309563"/>
              <a:gd name="connsiteX40" fmla="*/ 271854 w 337212"/>
              <a:gd name="connsiteY40" fmla="*/ 253292 h 309563"/>
              <a:gd name="connsiteX41" fmla="*/ 259807 w 337212"/>
              <a:gd name="connsiteY41" fmla="*/ 265113 h 309563"/>
              <a:gd name="connsiteX42" fmla="*/ 247761 w 337212"/>
              <a:gd name="connsiteY42" fmla="*/ 253292 h 309563"/>
              <a:gd name="connsiteX43" fmla="*/ 247761 w 337212"/>
              <a:gd name="connsiteY43" fmla="*/ 183682 h 309563"/>
              <a:gd name="connsiteX44" fmla="*/ 258469 w 337212"/>
              <a:gd name="connsiteY44" fmla="*/ 160041 h 309563"/>
              <a:gd name="connsiteX45" fmla="*/ 231699 w 337212"/>
              <a:gd name="connsiteY45" fmla="*/ 82550 h 309563"/>
              <a:gd name="connsiteX46" fmla="*/ 177724 w 337212"/>
              <a:gd name="connsiteY46" fmla="*/ 77788 h 309563"/>
              <a:gd name="connsiteX47" fmla="*/ 214510 w 337212"/>
              <a:gd name="connsiteY47" fmla="*/ 77788 h 309563"/>
              <a:gd name="connsiteX48" fmla="*/ 225021 w 337212"/>
              <a:gd name="connsiteY48" fmla="*/ 85643 h 309563"/>
              <a:gd name="connsiteX49" fmla="*/ 252610 w 337212"/>
              <a:gd name="connsiteY49" fmla="*/ 162884 h 309563"/>
              <a:gd name="connsiteX50" fmla="*/ 246041 w 337212"/>
              <a:gd name="connsiteY50" fmla="*/ 175976 h 309563"/>
              <a:gd name="connsiteX51" fmla="*/ 231590 w 337212"/>
              <a:gd name="connsiteY51" fmla="*/ 169430 h 309563"/>
              <a:gd name="connsiteX52" fmla="*/ 223707 w 337212"/>
              <a:gd name="connsiteY52" fmla="*/ 145865 h 309563"/>
              <a:gd name="connsiteX53" fmla="*/ 223707 w 337212"/>
              <a:gd name="connsiteY53" fmla="*/ 266309 h 309563"/>
              <a:gd name="connsiteX54" fmla="*/ 210569 w 337212"/>
              <a:gd name="connsiteY54" fmla="*/ 279401 h 309563"/>
              <a:gd name="connsiteX55" fmla="*/ 198745 w 337212"/>
              <a:gd name="connsiteY55" fmla="*/ 266309 h 309563"/>
              <a:gd name="connsiteX56" fmla="*/ 198745 w 337212"/>
              <a:gd name="connsiteY56" fmla="*/ 189068 h 309563"/>
              <a:gd name="connsiteX57" fmla="*/ 197759 w 337212"/>
              <a:gd name="connsiteY57" fmla="*/ 189068 h 309563"/>
              <a:gd name="connsiteX58" fmla="*/ 194803 w 337212"/>
              <a:gd name="connsiteY58" fmla="*/ 189068 h 309563"/>
              <a:gd name="connsiteX59" fmla="*/ 206628 w 337212"/>
              <a:gd name="connsiteY59" fmla="*/ 178595 h 309563"/>
              <a:gd name="connsiteX60" fmla="*/ 206628 w 337212"/>
              <a:gd name="connsiteY60" fmla="*/ 162884 h 309563"/>
              <a:gd name="connsiteX61" fmla="*/ 177724 w 337212"/>
              <a:gd name="connsiteY61" fmla="*/ 79097 h 309563"/>
              <a:gd name="connsiteX62" fmla="*/ 177724 w 337212"/>
              <a:gd name="connsiteY62" fmla="*/ 77788 h 309563"/>
              <a:gd name="connsiteX63" fmla="*/ 120574 w 337212"/>
              <a:gd name="connsiteY63" fmla="*/ 73025 h 309563"/>
              <a:gd name="connsiteX64" fmla="*/ 157008 w 337212"/>
              <a:gd name="connsiteY64" fmla="*/ 73025 h 309563"/>
              <a:gd name="connsiteX65" fmla="*/ 168720 w 337212"/>
              <a:gd name="connsiteY65" fmla="*/ 80953 h 309563"/>
              <a:gd name="connsiteX66" fmla="*/ 197347 w 337212"/>
              <a:gd name="connsiteY66" fmla="*/ 166840 h 309563"/>
              <a:gd name="connsiteX67" fmla="*/ 190840 w 337212"/>
              <a:gd name="connsiteY67" fmla="*/ 181375 h 309563"/>
              <a:gd name="connsiteX68" fmla="*/ 176527 w 337212"/>
              <a:gd name="connsiteY68" fmla="*/ 173447 h 309563"/>
              <a:gd name="connsiteX69" fmla="*/ 167418 w 337212"/>
              <a:gd name="connsiteY69" fmla="*/ 148341 h 309563"/>
              <a:gd name="connsiteX70" fmla="*/ 167418 w 337212"/>
              <a:gd name="connsiteY70" fmla="*/ 279153 h 309563"/>
              <a:gd name="connsiteX71" fmla="*/ 153105 w 337212"/>
              <a:gd name="connsiteY71" fmla="*/ 293688 h 309563"/>
              <a:gd name="connsiteX72" fmla="*/ 140093 w 337212"/>
              <a:gd name="connsiteY72" fmla="*/ 279153 h 309563"/>
              <a:gd name="connsiteX73" fmla="*/ 140093 w 337212"/>
              <a:gd name="connsiteY73" fmla="*/ 195909 h 309563"/>
              <a:gd name="connsiteX74" fmla="*/ 133586 w 337212"/>
              <a:gd name="connsiteY74" fmla="*/ 195909 h 309563"/>
              <a:gd name="connsiteX75" fmla="*/ 138791 w 337212"/>
              <a:gd name="connsiteY75" fmla="*/ 194588 h 309563"/>
              <a:gd name="connsiteX76" fmla="*/ 151804 w 337212"/>
              <a:gd name="connsiteY76" fmla="*/ 166840 h 309563"/>
              <a:gd name="connsiteX77" fmla="*/ 120574 w 337212"/>
              <a:gd name="connsiteY77" fmla="*/ 73025 h 309563"/>
              <a:gd name="connsiteX78" fmla="*/ 46220 w 337212"/>
              <a:gd name="connsiteY78" fmla="*/ 66675 h 309563"/>
              <a:gd name="connsiteX79" fmla="*/ 72821 w 337212"/>
              <a:gd name="connsiteY79" fmla="*/ 66675 h 309563"/>
              <a:gd name="connsiteX80" fmla="*/ 98092 w 337212"/>
              <a:gd name="connsiteY80" fmla="*/ 66675 h 309563"/>
              <a:gd name="connsiteX81" fmla="*/ 111393 w 337212"/>
              <a:gd name="connsiteY81" fmla="*/ 74595 h 309563"/>
              <a:gd name="connsiteX82" fmla="*/ 143315 w 337212"/>
              <a:gd name="connsiteY82" fmla="*/ 169638 h 309563"/>
              <a:gd name="connsiteX83" fmla="*/ 135334 w 337212"/>
              <a:gd name="connsiteY83" fmla="*/ 185479 h 309563"/>
              <a:gd name="connsiteX84" fmla="*/ 119374 w 337212"/>
              <a:gd name="connsiteY84" fmla="*/ 177559 h 309563"/>
              <a:gd name="connsiteX85" fmla="*/ 108733 w 337212"/>
              <a:gd name="connsiteY85" fmla="*/ 148518 h 309563"/>
              <a:gd name="connsiteX86" fmla="*/ 108733 w 337212"/>
              <a:gd name="connsiteY86" fmla="*/ 295043 h 309563"/>
              <a:gd name="connsiteX87" fmla="*/ 94102 w 337212"/>
              <a:gd name="connsiteY87" fmla="*/ 309563 h 309563"/>
              <a:gd name="connsiteX88" fmla="*/ 78141 w 337212"/>
              <a:gd name="connsiteY88" fmla="*/ 295043 h 309563"/>
              <a:gd name="connsiteX89" fmla="*/ 78141 w 337212"/>
              <a:gd name="connsiteY89" fmla="*/ 202640 h 309563"/>
              <a:gd name="connsiteX90" fmla="*/ 66171 w 337212"/>
              <a:gd name="connsiteY90" fmla="*/ 202640 h 309563"/>
              <a:gd name="connsiteX91" fmla="*/ 66171 w 337212"/>
              <a:gd name="connsiteY91" fmla="*/ 295043 h 309563"/>
              <a:gd name="connsiteX92" fmla="*/ 50210 w 337212"/>
              <a:gd name="connsiteY92" fmla="*/ 309563 h 309563"/>
              <a:gd name="connsiteX93" fmla="*/ 35579 w 337212"/>
              <a:gd name="connsiteY93" fmla="*/ 295043 h 309563"/>
              <a:gd name="connsiteX94" fmla="*/ 35579 w 337212"/>
              <a:gd name="connsiteY94" fmla="*/ 148518 h 309563"/>
              <a:gd name="connsiteX95" fmla="*/ 24938 w 337212"/>
              <a:gd name="connsiteY95" fmla="*/ 177559 h 309563"/>
              <a:gd name="connsiteX96" fmla="*/ 8978 w 337212"/>
              <a:gd name="connsiteY96" fmla="*/ 185479 h 309563"/>
              <a:gd name="connsiteX97" fmla="*/ 997 w 337212"/>
              <a:gd name="connsiteY97" fmla="*/ 169638 h 309563"/>
              <a:gd name="connsiteX98" fmla="*/ 32919 w 337212"/>
              <a:gd name="connsiteY98" fmla="*/ 74595 h 309563"/>
              <a:gd name="connsiteX99" fmla="*/ 46220 w 337212"/>
              <a:gd name="connsiteY99" fmla="*/ 66675 h 309563"/>
              <a:gd name="connsiteX100" fmla="*/ 289643 w 337212"/>
              <a:gd name="connsiteY100" fmla="*/ 49213 h 309563"/>
              <a:gd name="connsiteX101" fmla="*/ 309487 w 337212"/>
              <a:gd name="connsiteY101" fmla="*/ 68263 h 309563"/>
              <a:gd name="connsiteX102" fmla="*/ 289643 w 337212"/>
              <a:gd name="connsiteY102" fmla="*/ 87313 h 309563"/>
              <a:gd name="connsiteX103" fmla="*/ 269799 w 337212"/>
              <a:gd name="connsiteY103" fmla="*/ 68263 h 309563"/>
              <a:gd name="connsiteX104" fmla="*/ 271122 w 337212"/>
              <a:gd name="connsiteY104" fmla="*/ 68263 h 309563"/>
              <a:gd name="connsiteX105" fmla="*/ 272445 w 337212"/>
              <a:gd name="connsiteY105" fmla="*/ 59373 h 309563"/>
              <a:gd name="connsiteX106" fmla="*/ 289643 w 337212"/>
              <a:gd name="connsiteY106" fmla="*/ 49213 h 309563"/>
              <a:gd name="connsiteX107" fmla="*/ 244544 w 337212"/>
              <a:gd name="connsiteY107" fmla="*/ 33338 h 309563"/>
              <a:gd name="connsiteX108" fmla="*/ 266625 w 337212"/>
              <a:gd name="connsiteY108" fmla="*/ 55699 h 309563"/>
              <a:gd name="connsiteX109" fmla="*/ 244544 w 337212"/>
              <a:gd name="connsiteY109" fmla="*/ 79376 h 309563"/>
              <a:gd name="connsiteX110" fmla="*/ 223762 w 337212"/>
              <a:gd name="connsiteY110" fmla="*/ 63592 h 309563"/>
              <a:gd name="connsiteX111" fmla="*/ 226360 w 337212"/>
              <a:gd name="connsiteY111" fmla="*/ 49123 h 309563"/>
              <a:gd name="connsiteX112" fmla="*/ 226360 w 337212"/>
              <a:gd name="connsiteY112" fmla="*/ 43861 h 309563"/>
              <a:gd name="connsiteX113" fmla="*/ 244544 w 337212"/>
              <a:gd name="connsiteY113" fmla="*/ 33338 h 309563"/>
              <a:gd name="connsiteX114" fmla="*/ 192806 w 337212"/>
              <a:gd name="connsiteY114" fmla="*/ 23813 h 309563"/>
              <a:gd name="connsiteX115" fmla="*/ 217412 w 337212"/>
              <a:gd name="connsiteY115" fmla="*/ 48420 h 309563"/>
              <a:gd name="connsiteX116" fmla="*/ 192806 w 337212"/>
              <a:gd name="connsiteY116" fmla="*/ 73026 h 309563"/>
              <a:gd name="connsiteX117" fmla="*/ 168199 w 337212"/>
              <a:gd name="connsiteY117" fmla="*/ 51010 h 309563"/>
              <a:gd name="connsiteX118" fmla="*/ 170789 w 337212"/>
              <a:gd name="connsiteY118" fmla="*/ 39354 h 309563"/>
              <a:gd name="connsiteX119" fmla="*/ 170789 w 337212"/>
              <a:gd name="connsiteY119" fmla="*/ 38059 h 309563"/>
              <a:gd name="connsiteX120" fmla="*/ 192806 w 337212"/>
              <a:gd name="connsiteY120" fmla="*/ 23813 h 309563"/>
              <a:gd name="connsiteX121" fmla="*/ 133275 w 337212"/>
              <a:gd name="connsiteY121" fmla="*/ 12700 h 309563"/>
              <a:gd name="connsiteX122" fmla="*/ 160262 w 337212"/>
              <a:gd name="connsiteY122" fmla="*/ 39029 h 309563"/>
              <a:gd name="connsiteX123" fmla="*/ 133275 w 337212"/>
              <a:gd name="connsiteY123" fmla="*/ 66675 h 309563"/>
              <a:gd name="connsiteX124" fmla="*/ 106287 w 337212"/>
              <a:gd name="connsiteY124" fmla="*/ 48245 h 309563"/>
              <a:gd name="connsiteX125" fmla="*/ 111685 w 337212"/>
              <a:gd name="connsiteY125" fmla="*/ 29814 h 309563"/>
              <a:gd name="connsiteX126" fmla="*/ 110335 w 337212"/>
              <a:gd name="connsiteY126" fmla="*/ 23232 h 309563"/>
              <a:gd name="connsiteX127" fmla="*/ 133275 w 337212"/>
              <a:gd name="connsiteY127" fmla="*/ 12700 h 309563"/>
              <a:gd name="connsiteX128" fmla="*/ 72809 w 337212"/>
              <a:gd name="connsiteY128" fmla="*/ 0 h 309563"/>
              <a:gd name="connsiteX129" fmla="*/ 101525 w 337212"/>
              <a:gd name="connsiteY129" fmla="*/ 30163 h 309563"/>
              <a:gd name="connsiteX130" fmla="*/ 72809 w 337212"/>
              <a:gd name="connsiteY130" fmla="*/ 60325 h 309563"/>
              <a:gd name="connsiteX131" fmla="*/ 42787 w 337212"/>
              <a:gd name="connsiteY131" fmla="*/ 30163 h 309563"/>
              <a:gd name="connsiteX132" fmla="*/ 72809 w 337212"/>
              <a:gd name="connsiteY132" fmla="*/ 0 h 309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337212" h="309563">
                <a:moveTo>
                  <a:pt x="117399" y="192088"/>
                </a:moveTo>
                <a:cubicBezTo>
                  <a:pt x="121632" y="194720"/>
                  <a:pt x="125866" y="196036"/>
                  <a:pt x="130099" y="196036"/>
                </a:cubicBezTo>
                <a:cubicBezTo>
                  <a:pt x="130099" y="196036"/>
                  <a:pt x="130099" y="196036"/>
                  <a:pt x="130099" y="278941"/>
                </a:cubicBezTo>
                <a:cubicBezTo>
                  <a:pt x="130099" y="285521"/>
                  <a:pt x="124455" y="290785"/>
                  <a:pt x="117399" y="292101"/>
                </a:cubicBezTo>
                <a:close/>
                <a:moveTo>
                  <a:pt x="176137" y="187325"/>
                </a:moveTo>
                <a:cubicBezTo>
                  <a:pt x="179841" y="189956"/>
                  <a:pt x="183546" y="191271"/>
                  <a:pt x="187250" y="191271"/>
                </a:cubicBezTo>
                <a:cubicBezTo>
                  <a:pt x="187250" y="191271"/>
                  <a:pt x="187250" y="191271"/>
                  <a:pt x="187250" y="267562"/>
                </a:cubicBezTo>
                <a:cubicBezTo>
                  <a:pt x="187250" y="274139"/>
                  <a:pt x="182311" y="279400"/>
                  <a:pt x="176137" y="279400"/>
                </a:cubicBezTo>
                <a:cubicBezTo>
                  <a:pt x="176137" y="279400"/>
                  <a:pt x="176137" y="279400"/>
                  <a:pt x="176137" y="187325"/>
                </a:cubicBezTo>
                <a:close/>
                <a:moveTo>
                  <a:pt x="231699" y="180975"/>
                </a:moveTo>
                <a:cubicBezTo>
                  <a:pt x="233967" y="183646"/>
                  <a:pt x="236235" y="183646"/>
                  <a:pt x="239637" y="184982"/>
                </a:cubicBezTo>
                <a:cubicBezTo>
                  <a:pt x="239637" y="184982"/>
                  <a:pt x="239637" y="184982"/>
                  <a:pt x="239637" y="254429"/>
                </a:cubicBezTo>
                <a:cubicBezTo>
                  <a:pt x="239637" y="259771"/>
                  <a:pt x="236235" y="263778"/>
                  <a:pt x="231699" y="265113"/>
                </a:cubicBezTo>
                <a:close/>
                <a:moveTo>
                  <a:pt x="277737" y="177800"/>
                </a:moveTo>
                <a:cubicBezTo>
                  <a:pt x="280458" y="179099"/>
                  <a:pt x="283180" y="180398"/>
                  <a:pt x="287262" y="180398"/>
                </a:cubicBezTo>
                <a:cubicBezTo>
                  <a:pt x="287262" y="180398"/>
                  <a:pt x="287262" y="180398"/>
                  <a:pt x="287262" y="238847"/>
                </a:cubicBezTo>
                <a:cubicBezTo>
                  <a:pt x="287262" y="244043"/>
                  <a:pt x="283180" y="247939"/>
                  <a:pt x="277737" y="249238"/>
                </a:cubicBezTo>
                <a:close/>
                <a:moveTo>
                  <a:pt x="280912" y="92075"/>
                </a:moveTo>
                <a:cubicBezTo>
                  <a:pt x="282241" y="92075"/>
                  <a:pt x="306164" y="92075"/>
                  <a:pt x="307493" y="92075"/>
                </a:cubicBezTo>
                <a:cubicBezTo>
                  <a:pt x="311481" y="92075"/>
                  <a:pt x="314139" y="94694"/>
                  <a:pt x="315468" y="97314"/>
                </a:cubicBezTo>
                <a:cubicBezTo>
                  <a:pt x="315468" y="97314"/>
                  <a:pt x="315468" y="97314"/>
                  <a:pt x="336733" y="158869"/>
                </a:cubicBezTo>
                <a:cubicBezTo>
                  <a:pt x="338062" y="162798"/>
                  <a:pt x="336733" y="168037"/>
                  <a:pt x="331417" y="169347"/>
                </a:cubicBezTo>
                <a:cubicBezTo>
                  <a:pt x="327430" y="170657"/>
                  <a:pt x="322113" y="168037"/>
                  <a:pt x="320784" y="164108"/>
                </a:cubicBezTo>
                <a:cubicBezTo>
                  <a:pt x="320784" y="164108"/>
                  <a:pt x="320784" y="164108"/>
                  <a:pt x="314139" y="145772"/>
                </a:cubicBezTo>
                <a:cubicBezTo>
                  <a:pt x="314139" y="145772"/>
                  <a:pt x="314139" y="145772"/>
                  <a:pt x="314139" y="238761"/>
                </a:cubicBezTo>
                <a:cubicBezTo>
                  <a:pt x="314139" y="243999"/>
                  <a:pt x="310152" y="249238"/>
                  <a:pt x="304835" y="249238"/>
                </a:cubicBezTo>
                <a:cubicBezTo>
                  <a:pt x="299519" y="249238"/>
                  <a:pt x="294203" y="243999"/>
                  <a:pt x="294203" y="238761"/>
                </a:cubicBezTo>
                <a:cubicBezTo>
                  <a:pt x="294203" y="238761"/>
                  <a:pt x="294203" y="238761"/>
                  <a:pt x="294203" y="179824"/>
                </a:cubicBezTo>
                <a:cubicBezTo>
                  <a:pt x="294203" y="179824"/>
                  <a:pt x="294203" y="179824"/>
                  <a:pt x="288886" y="179824"/>
                </a:cubicBezTo>
                <a:cubicBezTo>
                  <a:pt x="291545" y="179824"/>
                  <a:pt x="292874" y="179824"/>
                  <a:pt x="294203" y="178515"/>
                </a:cubicBezTo>
                <a:cubicBezTo>
                  <a:pt x="302177" y="175895"/>
                  <a:pt x="307493" y="166727"/>
                  <a:pt x="304835" y="157560"/>
                </a:cubicBezTo>
                <a:cubicBezTo>
                  <a:pt x="304835" y="157560"/>
                  <a:pt x="304835" y="157560"/>
                  <a:pt x="280912" y="92075"/>
                </a:cubicBezTo>
                <a:close/>
                <a:moveTo>
                  <a:pt x="231699" y="82550"/>
                </a:moveTo>
                <a:cubicBezTo>
                  <a:pt x="235715" y="82550"/>
                  <a:pt x="239730" y="82550"/>
                  <a:pt x="243745" y="82550"/>
                </a:cubicBezTo>
                <a:cubicBezTo>
                  <a:pt x="253115" y="82550"/>
                  <a:pt x="262484" y="82550"/>
                  <a:pt x="262484" y="82550"/>
                </a:cubicBezTo>
                <a:cubicBezTo>
                  <a:pt x="267838" y="82550"/>
                  <a:pt x="271854" y="85177"/>
                  <a:pt x="273192" y="89117"/>
                </a:cubicBezTo>
                <a:cubicBezTo>
                  <a:pt x="273192" y="89117"/>
                  <a:pt x="273192" y="89117"/>
                  <a:pt x="297285" y="160041"/>
                </a:cubicBezTo>
                <a:cubicBezTo>
                  <a:pt x="299962" y="165294"/>
                  <a:pt x="297285" y="170548"/>
                  <a:pt x="291931" y="171861"/>
                </a:cubicBezTo>
                <a:cubicBezTo>
                  <a:pt x="286577" y="174488"/>
                  <a:pt x="281223" y="170548"/>
                  <a:pt x="279885" y="166608"/>
                </a:cubicBezTo>
                <a:cubicBezTo>
                  <a:pt x="279885" y="166608"/>
                  <a:pt x="279885" y="166608"/>
                  <a:pt x="271854" y="144280"/>
                </a:cubicBezTo>
                <a:cubicBezTo>
                  <a:pt x="271854" y="144280"/>
                  <a:pt x="271854" y="144280"/>
                  <a:pt x="271854" y="253292"/>
                </a:cubicBezTo>
                <a:cubicBezTo>
                  <a:pt x="271854" y="259859"/>
                  <a:pt x="266500" y="265113"/>
                  <a:pt x="259807" y="265113"/>
                </a:cubicBezTo>
                <a:cubicBezTo>
                  <a:pt x="253115" y="265113"/>
                  <a:pt x="247761" y="259859"/>
                  <a:pt x="247761" y="253292"/>
                </a:cubicBezTo>
                <a:cubicBezTo>
                  <a:pt x="247761" y="253292"/>
                  <a:pt x="247761" y="253292"/>
                  <a:pt x="247761" y="183682"/>
                </a:cubicBezTo>
                <a:cubicBezTo>
                  <a:pt x="257130" y="179742"/>
                  <a:pt x="262484" y="169235"/>
                  <a:pt x="258469" y="160041"/>
                </a:cubicBezTo>
                <a:cubicBezTo>
                  <a:pt x="258469" y="160041"/>
                  <a:pt x="258469" y="160041"/>
                  <a:pt x="231699" y="82550"/>
                </a:cubicBezTo>
                <a:close/>
                <a:moveTo>
                  <a:pt x="177724" y="77788"/>
                </a:moveTo>
                <a:cubicBezTo>
                  <a:pt x="177724" y="77788"/>
                  <a:pt x="213196" y="77788"/>
                  <a:pt x="214510" y="77788"/>
                </a:cubicBezTo>
                <a:cubicBezTo>
                  <a:pt x="219765" y="77788"/>
                  <a:pt x="223707" y="80406"/>
                  <a:pt x="225021" y="85643"/>
                </a:cubicBezTo>
                <a:cubicBezTo>
                  <a:pt x="225021" y="85643"/>
                  <a:pt x="225021" y="85643"/>
                  <a:pt x="252610" y="162884"/>
                </a:cubicBezTo>
                <a:cubicBezTo>
                  <a:pt x="253924" y="168121"/>
                  <a:pt x="251296" y="174667"/>
                  <a:pt x="246041" y="175976"/>
                </a:cubicBezTo>
                <a:cubicBezTo>
                  <a:pt x="239472" y="178595"/>
                  <a:pt x="234217" y="175976"/>
                  <a:pt x="231590" y="169430"/>
                </a:cubicBezTo>
                <a:cubicBezTo>
                  <a:pt x="231590" y="169430"/>
                  <a:pt x="231590" y="169430"/>
                  <a:pt x="223707" y="145865"/>
                </a:cubicBezTo>
                <a:cubicBezTo>
                  <a:pt x="223707" y="145865"/>
                  <a:pt x="223707" y="145865"/>
                  <a:pt x="223707" y="266309"/>
                </a:cubicBezTo>
                <a:cubicBezTo>
                  <a:pt x="223707" y="272855"/>
                  <a:pt x="218452" y="279401"/>
                  <a:pt x="210569" y="279401"/>
                </a:cubicBezTo>
                <a:cubicBezTo>
                  <a:pt x="204000" y="279401"/>
                  <a:pt x="198745" y="272855"/>
                  <a:pt x="198745" y="266309"/>
                </a:cubicBezTo>
                <a:cubicBezTo>
                  <a:pt x="198745" y="266309"/>
                  <a:pt x="198745" y="266309"/>
                  <a:pt x="198745" y="189068"/>
                </a:cubicBezTo>
                <a:cubicBezTo>
                  <a:pt x="198745" y="189068"/>
                  <a:pt x="198745" y="189068"/>
                  <a:pt x="197759" y="189068"/>
                </a:cubicBezTo>
                <a:lnTo>
                  <a:pt x="194803" y="189068"/>
                </a:lnTo>
                <a:cubicBezTo>
                  <a:pt x="200059" y="187759"/>
                  <a:pt x="204000" y="183831"/>
                  <a:pt x="206628" y="178595"/>
                </a:cubicBezTo>
                <a:cubicBezTo>
                  <a:pt x="209255" y="173358"/>
                  <a:pt x="209255" y="168121"/>
                  <a:pt x="206628" y="162884"/>
                </a:cubicBezTo>
                <a:cubicBezTo>
                  <a:pt x="206628" y="162884"/>
                  <a:pt x="206628" y="162884"/>
                  <a:pt x="177724" y="79097"/>
                </a:cubicBezTo>
                <a:cubicBezTo>
                  <a:pt x="177724" y="79097"/>
                  <a:pt x="177724" y="77788"/>
                  <a:pt x="177724" y="77788"/>
                </a:cubicBezTo>
                <a:close/>
                <a:moveTo>
                  <a:pt x="120574" y="73025"/>
                </a:moveTo>
                <a:cubicBezTo>
                  <a:pt x="120574" y="73025"/>
                  <a:pt x="157008" y="73025"/>
                  <a:pt x="157008" y="73025"/>
                </a:cubicBezTo>
                <a:cubicBezTo>
                  <a:pt x="162213" y="73025"/>
                  <a:pt x="167418" y="75668"/>
                  <a:pt x="168720" y="80953"/>
                </a:cubicBezTo>
                <a:cubicBezTo>
                  <a:pt x="168720" y="80953"/>
                  <a:pt x="168720" y="80953"/>
                  <a:pt x="197347" y="166840"/>
                </a:cubicBezTo>
                <a:cubicBezTo>
                  <a:pt x="199949" y="172125"/>
                  <a:pt x="197347" y="178732"/>
                  <a:pt x="190840" y="181375"/>
                </a:cubicBezTo>
                <a:cubicBezTo>
                  <a:pt x="184334" y="184017"/>
                  <a:pt x="177828" y="180053"/>
                  <a:pt x="176527" y="173447"/>
                </a:cubicBezTo>
                <a:lnTo>
                  <a:pt x="167418" y="148341"/>
                </a:lnTo>
                <a:cubicBezTo>
                  <a:pt x="167418" y="148341"/>
                  <a:pt x="167418" y="148341"/>
                  <a:pt x="167418" y="279153"/>
                </a:cubicBezTo>
                <a:cubicBezTo>
                  <a:pt x="167418" y="287081"/>
                  <a:pt x="160912" y="293688"/>
                  <a:pt x="153105" y="293688"/>
                </a:cubicBezTo>
                <a:cubicBezTo>
                  <a:pt x="145297" y="293688"/>
                  <a:pt x="140093" y="287081"/>
                  <a:pt x="140093" y="279153"/>
                </a:cubicBezTo>
                <a:cubicBezTo>
                  <a:pt x="140093" y="279153"/>
                  <a:pt x="140093" y="279153"/>
                  <a:pt x="140093" y="195909"/>
                </a:cubicBezTo>
                <a:cubicBezTo>
                  <a:pt x="140093" y="195909"/>
                  <a:pt x="140093" y="195909"/>
                  <a:pt x="133586" y="195909"/>
                </a:cubicBezTo>
                <a:cubicBezTo>
                  <a:pt x="134888" y="195909"/>
                  <a:pt x="136189" y="195909"/>
                  <a:pt x="138791" y="194588"/>
                </a:cubicBezTo>
                <a:cubicBezTo>
                  <a:pt x="150502" y="190624"/>
                  <a:pt x="155707" y="177411"/>
                  <a:pt x="151804" y="166840"/>
                </a:cubicBezTo>
                <a:cubicBezTo>
                  <a:pt x="151804" y="166840"/>
                  <a:pt x="151804" y="166840"/>
                  <a:pt x="120574" y="73025"/>
                </a:cubicBezTo>
                <a:close/>
                <a:moveTo>
                  <a:pt x="46220" y="66675"/>
                </a:moveTo>
                <a:cubicBezTo>
                  <a:pt x="47550" y="66675"/>
                  <a:pt x="59520" y="66675"/>
                  <a:pt x="72821" y="66675"/>
                </a:cubicBezTo>
                <a:cubicBezTo>
                  <a:pt x="84792" y="66675"/>
                  <a:pt x="96762" y="66675"/>
                  <a:pt x="98092" y="66675"/>
                </a:cubicBezTo>
                <a:cubicBezTo>
                  <a:pt x="103413" y="66675"/>
                  <a:pt x="108733" y="69315"/>
                  <a:pt x="111393" y="74595"/>
                </a:cubicBezTo>
                <a:cubicBezTo>
                  <a:pt x="111393" y="74595"/>
                  <a:pt x="111393" y="74595"/>
                  <a:pt x="143315" y="169638"/>
                </a:cubicBezTo>
                <a:cubicBezTo>
                  <a:pt x="145975" y="176239"/>
                  <a:pt x="143315" y="184159"/>
                  <a:pt x="135334" y="185479"/>
                </a:cubicBezTo>
                <a:cubicBezTo>
                  <a:pt x="128684" y="188119"/>
                  <a:pt x="122034" y="184159"/>
                  <a:pt x="119374" y="177559"/>
                </a:cubicBezTo>
                <a:cubicBezTo>
                  <a:pt x="119374" y="177559"/>
                  <a:pt x="119374" y="177559"/>
                  <a:pt x="108733" y="148518"/>
                </a:cubicBezTo>
                <a:cubicBezTo>
                  <a:pt x="108733" y="148518"/>
                  <a:pt x="108733" y="148518"/>
                  <a:pt x="108733" y="295043"/>
                </a:cubicBezTo>
                <a:cubicBezTo>
                  <a:pt x="108733" y="302963"/>
                  <a:pt x="102083" y="309563"/>
                  <a:pt x="94102" y="309563"/>
                </a:cubicBezTo>
                <a:cubicBezTo>
                  <a:pt x="84792" y="309563"/>
                  <a:pt x="78141" y="302963"/>
                  <a:pt x="78141" y="295043"/>
                </a:cubicBezTo>
                <a:cubicBezTo>
                  <a:pt x="78141" y="295043"/>
                  <a:pt x="78141" y="295043"/>
                  <a:pt x="78141" y="202640"/>
                </a:cubicBezTo>
                <a:cubicBezTo>
                  <a:pt x="78141" y="202640"/>
                  <a:pt x="78141" y="202640"/>
                  <a:pt x="66171" y="202640"/>
                </a:cubicBezTo>
                <a:cubicBezTo>
                  <a:pt x="66171" y="202640"/>
                  <a:pt x="66171" y="202640"/>
                  <a:pt x="66171" y="295043"/>
                </a:cubicBezTo>
                <a:cubicBezTo>
                  <a:pt x="66171" y="302963"/>
                  <a:pt x="59520" y="309563"/>
                  <a:pt x="50210" y="309563"/>
                </a:cubicBezTo>
                <a:cubicBezTo>
                  <a:pt x="42229" y="309563"/>
                  <a:pt x="35579" y="302963"/>
                  <a:pt x="35579" y="295043"/>
                </a:cubicBezTo>
                <a:cubicBezTo>
                  <a:pt x="35579" y="295043"/>
                  <a:pt x="35579" y="295043"/>
                  <a:pt x="35579" y="148518"/>
                </a:cubicBezTo>
                <a:cubicBezTo>
                  <a:pt x="35579" y="148518"/>
                  <a:pt x="35579" y="148518"/>
                  <a:pt x="24938" y="177559"/>
                </a:cubicBezTo>
                <a:cubicBezTo>
                  <a:pt x="22278" y="184159"/>
                  <a:pt x="15628" y="188119"/>
                  <a:pt x="8978" y="185479"/>
                </a:cubicBezTo>
                <a:cubicBezTo>
                  <a:pt x="997" y="184159"/>
                  <a:pt x="-1663" y="176239"/>
                  <a:pt x="997" y="169638"/>
                </a:cubicBezTo>
                <a:cubicBezTo>
                  <a:pt x="997" y="169638"/>
                  <a:pt x="997" y="169638"/>
                  <a:pt x="32919" y="74595"/>
                </a:cubicBezTo>
                <a:cubicBezTo>
                  <a:pt x="35579" y="69315"/>
                  <a:pt x="40899" y="66675"/>
                  <a:pt x="46220" y="66675"/>
                </a:cubicBezTo>
                <a:close/>
                <a:moveTo>
                  <a:pt x="289643" y="49213"/>
                </a:moveTo>
                <a:cubicBezTo>
                  <a:pt x="301549" y="49213"/>
                  <a:pt x="309487" y="58103"/>
                  <a:pt x="309487" y="68263"/>
                </a:cubicBezTo>
                <a:cubicBezTo>
                  <a:pt x="309487" y="79693"/>
                  <a:pt x="300227" y="87313"/>
                  <a:pt x="289643" y="87313"/>
                </a:cubicBezTo>
                <a:cubicBezTo>
                  <a:pt x="280383" y="87313"/>
                  <a:pt x="269799" y="79693"/>
                  <a:pt x="269799" y="68263"/>
                </a:cubicBezTo>
                <a:cubicBezTo>
                  <a:pt x="269799" y="68263"/>
                  <a:pt x="271122" y="68263"/>
                  <a:pt x="271122" y="68263"/>
                </a:cubicBezTo>
                <a:cubicBezTo>
                  <a:pt x="271122" y="65723"/>
                  <a:pt x="272445" y="63183"/>
                  <a:pt x="272445" y="59373"/>
                </a:cubicBezTo>
                <a:cubicBezTo>
                  <a:pt x="276414" y="54293"/>
                  <a:pt x="283028" y="49213"/>
                  <a:pt x="289643" y="49213"/>
                </a:cubicBezTo>
                <a:close/>
                <a:moveTo>
                  <a:pt x="244544" y="33338"/>
                </a:moveTo>
                <a:cubicBezTo>
                  <a:pt x="257533" y="33338"/>
                  <a:pt x="266625" y="43861"/>
                  <a:pt x="266625" y="55699"/>
                </a:cubicBezTo>
                <a:cubicBezTo>
                  <a:pt x="266625" y="68853"/>
                  <a:pt x="256234" y="79376"/>
                  <a:pt x="244544" y="79376"/>
                </a:cubicBezTo>
                <a:cubicBezTo>
                  <a:pt x="235452" y="79376"/>
                  <a:pt x="226360" y="72799"/>
                  <a:pt x="223762" y="63592"/>
                </a:cubicBezTo>
                <a:cubicBezTo>
                  <a:pt x="225061" y="59645"/>
                  <a:pt x="226360" y="54384"/>
                  <a:pt x="226360" y="49123"/>
                </a:cubicBezTo>
                <a:cubicBezTo>
                  <a:pt x="226360" y="47807"/>
                  <a:pt x="226360" y="46492"/>
                  <a:pt x="226360" y="43861"/>
                </a:cubicBezTo>
                <a:cubicBezTo>
                  <a:pt x="230256" y="37284"/>
                  <a:pt x="236751" y="33338"/>
                  <a:pt x="244544" y="33338"/>
                </a:cubicBezTo>
                <a:close/>
                <a:moveTo>
                  <a:pt x="192806" y="23813"/>
                </a:moveTo>
                <a:cubicBezTo>
                  <a:pt x="205756" y="23813"/>
                  <a:pt x="217412" y="35469"/>
                  <a:pt x="217412" y="48420"/>
                </a:cubicBezTo>
                <a:cubicBezTo>
                  <a:pt x="217412" y="62665"/>
                  <a:pt x="205756" y="73026"/>
                  <a:pt x="192806" y="73026"/>
                </a:cubicBezTo>
                <a:cubicBezTo>
                  <a:pt x="179855" y="73026"/>
                  <a:pt x="169494" y="63961"/>
                  <a:pt x="168199" y="51010"/>
                </a:cubicBezTo>
                <a:cubicBezTo>
                  <a:pt x="169494" y="48420"/>
                  <a:pt x="170789" y="44534"/>
                  <a:pt x="170789" y="39354"/>
                </a:cubicBezTo>
                <a:cubicBezTo>
                  <a:pt x="170789" y="39354"/>
                  <a:pt x="170789" y="39354"/>
                  <a:pt x="170789" y="38059"/>
                </a:cubicBezTo>
                <a:cubicBezTo>
                  <a:pt x="174674" y="30288"/>
                  <a:pt x="182445" y="23813"/>
                  <a:pt x="192806" y="23813"/>
                </a:cubicBezTo>
                <a:close/>
                <a:moveTo>
                  <a:pt x="133275" y="12700"/>
                </a:moveTo>
                <a:cubicBezTo>
                  <a:pt x="148118" y="12700"/>
                  <a:pt x="160262" y="24548"/>
                  <a:pt x="160262" y="39029"/>
                </a:cubicBezTo>
                <a:cubicBezTo>
                  <a:pt x="160262" y="54827"/>
                  <a:pt x="148118" y="66675"/>
                  <a:pt x="133275" y="66675"/>
                </a:cubicBezTo>
                <a:cubicBezTo>
                  <a:pt x="121130" y="66675"/>
                  <a:pt x="110335" y="60093"/>
                  <a:pt x="106287" y="48245"/>
                </a:cubicBezTo>
                <a:cubicBezTo>
                  <a:pt x="108986" y="42979"/>
                  <a:pt x="111685" y="36396"/>
                  <a:pt x="111685" y="29814"/>
                </a:cubicBezTo>
                <a:cubicBezTo>
                  <a:pt x="111685" y="27181"/>
                  <a:pt x="110335" y="25865"/>
                  <a:pt x="110335" y="23232"/>
                </a:cubicBezTo>
                <a:cubicBezTo>
                  <a:pt x="115733" y="16649"/>
                  <a:pt x="123829" y="12700"/>
                  <a:pt x="133275" y="12700"/>
                </a:cubicBezTo>
                <a:close/>
                <a:moveTo>
                  <a:pt x="72809" y="0"/>
                </a:moveTo>
                <a:cubicBezTo>
                  <a:pt x="88472" y="0"/>
                  <a:pt x="101525" y="14426"/>
                  <a:pt x="101525" y="30163"/>
                </a:cubicBezTo>
                <a:cubicBezTo>
                  <a:pt x="101525" y="47211"/>
                  <a:pt x="87167" y="60325"/>
                  <a:pt x="72809" y="60325"/>
                </a:cubicBezTo>
                <a:cubicBezTo>
                  <a:pt x="57145" y="60325"/>
                  <a:pt x="42787" y="47211"/>
                  <a:pt x="42787" y="30163"/>
                </a:cubicBezTo>
                <a:cubicBezTo>
                  <a:pt x="42787" y="14426"/>
                  <a:pt x="55840" y="0"/>
                  <a:pt x="728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/>
            <a:endParaRPr sz="1350">
              <a:solidFill>
                <a:schemeClr val="bg2">
                  <a:lumMod val="10000"/>
                </a:schemeClr>
              </a:solidFill>
              <a:latin typeface="+mn-ea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973BE22-27EC-CC0C-831B-97ED21E147E6}"/>
              </a:ext>
            </a:extLst>
          </p:cNvPr>
          <p:cNvGrpSpPr/>
          <p:nvPr/>
        </p:nvGrpSpPr>
        <p:grpSpPr>
          <a:xfrm>
            <a:off x="1116606" y="2254472"/>
            <a:ext cx="2972869" cy="844370"/>
            <a:chOff x="7631632" y="2288509"/>
            <a:chExt cx="2972869" cy="844370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25982A2-BE0F-C05D-9804-78BD1C6449E2}"/>
                </a:ext>
              </a:extLst>
            </p:cNvPr>
            <p:cNvSpPr txBox="1"/>
            <p:nvPr/>
          </p:nvSpPr>
          <p:spPr>
            <a:xfrm>
              <a:off x="7631632" y="2600426"/>
              <a:ext cx="297286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B5B618E-EB29-DD6D-A943-7396D2F4FC8D}"/>
                </a:ext>
              </a:extLst>
            </p:cNvPr>
            <p:cNvSpPr txBox="1"/>
            <p:nvPr/>
          </p:nvSpPr>
          <p:spPr>
            <a:xfrm>
              <a:off x="7631633" y="2288509"/>
              <a:ext cx="1855044" cy="280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F3F55C0-B50A-E486-0573-E1EC22F2FD53}"/>
              </a:ext>
            </a:extLst>
          </p:cNvPr>
          <p:cNvGrpSpPr/>
          <p:nvPr/>
        </p:nvGrpSpPr>
        <p:grpSpPr>
          <a:xfrm>
            <a:off x="8101316" y="2254472"/>
            <a:ext cx="2974077" cy="844370"/>
            <a:chOff x="7631632" y="2288509"/>
            <a:chExt cx="2974077" cy="844370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A19EF5A-B43A-9B35-360F-EA9F701604AB}"/>
                </a:ext>
              </a:extLst>
            </p:cNvPr>
            <p:cNvSpPr txBox="1"/>
            <p:nvPr/>
          </p:nvSpPr>
          <p:spPr>
            <a:xfrm>
              <a:off x="7631632" y="2600426"/>
              <a:ext cx="297286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43DE767-E60A-76EF-A473-F00228178729}"/>
                </a:ext>
              </a:extLst>
            </p:cNvPr>
            <p:cNvSpPr txBox="1"/>
            <p:nvPr/>
          </p:nvSpPr>
          <p:spPr>
            <a:xfrm>
              <a:off x="8750665" y="2288509"/>
              <a:ext cx="18550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AC3FE4B-76D3-9A09-C3D1-B382F6B315CA}"/>
              </a:ext>
            </a:extLst>
          </p:cNvPr>
          <p:cNvGrpSpPr/>
          <p:nvPr/>
        </p:nvGrpSpPr>
        <p:grpSpPr>
          <a:xfrm>
            <a:off x="1116606" y="4475483"/>
            <a:ext cx="2972869" cy="844370"/>
            <a:chOff x="7631632" y="2288509"/>
            <a:chExt cx="2972869" cy="844370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2F28D5D-BD25-AB27-21BF-A27076309F50}"/>
                </a:ext>
              </a:extLst>
            </p:cNvPr>
            <p:cNvSpPr txBox="1"/>
            <p:nvPr/>
          </p:nvSpPr>
          <p:spPr>
            <a:xfrm>
              <a:off x="7631632" y="2600426"/>
              <a:ext cx="297286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BE6DD18-B65F-F394-A3F2-AF8AC4D9BFC2}"/>
                </a:ext>
              </a:extLst>
            </p:cNvPr>
            <p:cNvSpPr txBox="1"/>
            <p:nvPr/>
          </p:nvSpPr>
          <p:spPr>
            <a:xfrm>
              <a:off x="7631633" y="2288509"/>
              <a:ext cx="1855044" cy="280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C997169-2F6C-1944-A6CB-54C877871C0C}"/>
              </a:ext>
            </a:extLst>
          </p:cNvPr>
          <p:cNvGrpSpPr/>
          <p:nvPr/>
        </p:nvGrpSpPr>
        <p:grpSpPr>
          <a:xfrm>
            <a:off x="8101316" y="4475483"/>
            <a:ext cx="2974077" cy="844370"/>
            <a:chOff x="7631632" y="2288509"/>
            <a:chExt cx="2974077" cy="844370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C54B4C0-AB02-349D-3BC6-D48F401CAC14}"/>
                </a:ext>
              </a:extLst>
            </p:cNvPr>
            <p:cNvSpPr txBox="1"/>
            <p:nvPr/>
          </p:nvSpPr>
          <p:spPr>
            <a:xfrm>
              <a:off x="7631632" y="2600426"/>
              <a:ext cx="297286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3EA744D-A16E-9C63-5B86-075731DA0F95}"/>
                </a:ext>
              </a:extLst>
            </p:cNvPr>
            <p:cNvSpPr txBox="1"/>
            <p:nvPr/>
          </p:nvSpPr>
          <p:spPr>
            <a:xfrm>
              <a:off x="8750665" y="2288509"/>
              <a:ext cx="18550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66941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683E834F-C3EC-17A9-CD5F-0F99F1A77E0F}"/>
              </a:ext>
            </a:extLst>
          </p:cNvPr>
          <p:cNvSpPr/>
          <p:nvPr/>
        </p:nvSpPr>
        <p:spPr>
          <a:xfrm rot="16200000">
            <a:off x="238685" y="-29905"/>
            <a:ext cx="779675" cy="1257044"/>
          </a:xfrm>
          <a:custGeom>
            <a:avLst/>
            <a:gdLst>
              <a:gd name="connsiteX0" fmla="*/ 779675 w 779675"/>
              <a:gd name="connsiteY0" fmla="*/ 0 h 1257044"/>
              <a:gd name="connsiteX1" fmla="*/ 779675 w 779675"/>
              <a:gd name="connsiteY1" fmla="*/ 867206 h 1257044"/>
              <a:gd name="connsiteX2" fmla="*/ 389837 w 779675"/>
              <a:gd name="connsiteY2" fmla="*/ 1257044 h 1257044"/>
              <a:gd name="connsiteX3" fmla="*/ 389838 w 779675"/>
              <a:gd name="connsiteY3" fmla="*/ 1257043 h 1257044"/>
              <a:gd name="connsiteX4" fmla="*/ 0 w 779675"/>
              <a:gd name="connsiteY4" fmla="*/ 867205 h 1257044"/>
              <a:gd name="connsiteX5" fmla="*/ 0 w 779675"/>
              <a:gd name="connsiteY5" fmla="*/ 0 h 1257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9675" h="1257044">
                <a:moveTo>
                  <a:pt x="779675" y="0"/>
                </a:moveTo>
                <a:lnTo>
                  <a:pt x="779675" y="867206"/>
                </a:lnTo>
                <a:cubicBezTo>
                  <a:pt x="779675" y="1082508"/>
                  <a:pt x="605139" y="1257044"/>
                  <a:pt x="389837" y="1257044"/>
                </a:cubicBezTo>
                <a:lnTo>
                  <a:pt x="389838" y="1257043"/>
                </a:lnTo>
                <a:cubicBezTo>
                  <a:pt x="174536" y="1257043"/>
                  <a:pt x="0" y="1082507"/>
                  <a:pt x="0" y="867205"/>
                </a:cubicBezTo>
                <a:lnTo>
                  <a:pt x="0" y="0"/>
                </a:lnTo>
                <a:close/>
              </a:path>
            </a:pathLst>
          </a:cu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162ED6D-7C08-DA2A-C945-4CCDC3BB1289}"/>
              </a:ext>
            </a:extLst>
          </p:cNvPr>
          <p:cNvSpPr txBox="1"/>
          <p:nvPr/>
        </p:nvSpPr>
        <p:spPr>
          <a:xfrm>
            <a:off x="340234" y="251482"/>
            <a:ext cx="7040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300" dirty="0">
                <a:solidFill>
                  <a:srgbClr val="4C739C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肆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F8AC222-674A-5C94-C17D-5E50BED0980E}"/>
              </a:ext>
            </a:extLst>
          </p:cNvPr>
          <p:cNvSpPr txBox="1"/>
          <p:nvPr/>
        </p:nvSpPr>
        <p:spPr>
          <a:xfrm>
            <a:off x="1383809" y="422710"/>
            <a:ext cx="21980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noProof="1">
                <a:solidFill>
                  <a:srgbClr val="EFCFBD"/>
                </a:solidFill>
                <a:latin typeface="+mn-lt"/>
                <a:cs typeface="+mn-ea"/>
                <a:sym typeface="+mn-lt"/>
              </a:rPr>
              <a:t>胜任的资格与条件</a:t>
            </a:r>
          </a:p>
        </p:txBody>
      </p:sp>
      <p:sp>
        <p:nvSpPr>
          <p:cNvPr id="22" name="Freeform 23">
            <a:extLst>
              <a:ext uri="{FF2B5EF4-FFF2-40B4-BE49-F238E27FC236}">
                <a16:creationId xmlns:a16="http://schemas.microsoft.com/office/drawing/2014/main" id="{04673CFC-E235-1BEE-7E89-DBA797E4C697}"/>
              </a:ext>
            </a:extLst>
          </p:cNvPr>
          <p:cNvSpPr/>
          <p:nvPr/>
        </p:nvSpPr>
        <p:spPr>
          <a:xfrm>
            <a:off x="4313216" y="2598737"/>
            <a:ext cx="1300163" cy="1300163"/>
          </a:xfrm>
          <a:custGeom>
            <a:avLst/>
            <a:gdLst>
              <a:gd name="connsiteX0" fmla="*/ 0 w 1811734"/>
              <a:gd name="connsiteY0" fmla="*/ 905867 h 1811734"/>
              <a:gd name="connsiteX1" fmla="*/ 905867 w 1811734"/>
              <a:gd name="connsiteY1" fmla="*/ 0 h 1811734"/>
              <a:gd name="connsiteX2" fmla="*/ 1811734 w 1811734"/>
              <a:gd name="connsiteY2" fmla="*/ 905867 h 1811734"/>
              <a:gd name="connsiteX3" fmla="*/ 905867 w 1811734"/>
              <a:gd name="connsiteY3" fmla="*/ 1811734 h 1811734"/>
              <a:gd name="connsiteX4" fmla="*/ 0 w 1811734"/>
              <a:gd name="connsiteY4" fmla="*/ 905867 h 1811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11734" h="1811734">
                <a:moveTo>
                  <a:pt x="0" y="905867"/>
                </a:moveTo>
                <a:cubicBezTo>
                  <a:pt x="0" y="405570"/>
                  <a:pt x="405570" y="0"/>
                  <a:pt x="905867" y="0"/>
                </a:cubicBezTo>
                <a:cubicBezTo>
                  <a:pt x="1406164" y="0"/>
                  <a:pt x="1811734" y="405570"/>
                  <a:pt x="1811734" y="905867"/>
                </a:cubicBezTo>
                <a:cubicBezTo>
                  <a:pt x="1811734" y="1406164"/>
                  <a:pt x="1406164" y="1811734"/>
                  <a:pt x="905867" y="1811734"/>
                </a:cubicBezTo>
                <a:cubicBezTo>
                  <a:pt x="405570" y="1811734"/>
                  <a:pt x="0" y="1406164"/>
                  <a:pt x="0" y="905867"/>
                </a:cubicBezTo>
                <a:close/>
              </a:path>
            </a:pathLst>
          </a:custGeom>
          <a:solidFill>
            <a:srgbClr val="EFCFBD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4501" tIns="274501" rIns="274501" bIns="274501" numCol="1" spcCol="1270" anchor="ctr" anchorCtr="0">
            <a:noAutofit/>
          </a:bodyPr>
          <a:lstStyle/>
          <a:p>
            <a:pPr algn="just" defTabSz="1543685">
              <a:lnSpc>
                <a:spcPct val="120000"/>
              </a:lnSpc>
              <a:spcAft>
                <a:spcPct val="35000"/>
              </a:spcAft>
            </a:pPr>
            <a:endParaRPr lang="en-GB" sz="780">
              <a:cs typeface="+mn-ea"/>
              <a:sym typeface="+mn-lt"/>
            </a:endParaRPr>
          </a:p>
        </p:txBody>
      </p:sp>
      <p:sp>
        <p:nvSpPr>
          <p:cNvPr id="23" name="Freeform 24">
            <a:extLst>
              <a:ext uri="{FF2B5EF4-FFF2-40B4-BE49-F238E27FC236}">
                <a16:creationId xmlns:a16="http://schemas.microsoft.com/office/drawing/2014/main" id="{E5043505-2ADE-854A-739F-FDF0EC5FCDFE}"/>
              </a:ext>
            </a:extLst>
          </p:cNvPr>
          <p:cNvSpPr/>
          <p:nvPr/>
        </p:nvSpPr>
        <p:spPr>
          <a:xfrm>
            <a:off x="5718952" y="2871771"/>
            <a:ext cx="754094" cy="754094"/>
          </a:xfrm>
          <a:custGeom>
            <a:avLst/>
            <a:gdLst>
              <a:gd name="connsiteX0" fmla="*/ 139284 w 1050805"/>
              <a:gd name="connsiteY0" fmla="*/ 401828 h 1050805"/>
              <a:gd name="connsiteX1" fmla="*/ 401828 w 1050805"/>
              <a:gd name="connsiteY1" fmla="*/ 401828 h 1050805"/>
              <a:gd name="connsiteX2" fmla="*/ 401828 w 1050805"/>
              <a:gd name="connsiteY2" fmla="*/ 139284 h 1050805"/>
              <a:gd name="connsiteX3" fmla="*/ 648977 w 1050805"/>
              <a:gd name="connsiteY3" fmla="*/ 139284 h 1050805"/>
              <a:gd name="connsiteX4" fmla="*/ 648977 w 1050805"/>
              <a:gd name="connsiteY4" fmla="*/ 401828 h 1050805"/>
              <a:gd name="connsiteX5" fmla="*/ 911521 w 1050805"/>
              <a:gd name="connsiteY5" fmla="*/ 401828 h 1050805"/>
              <a:gd name="connsiteX6" fmla="*/ 911521 w 1050805"/>
              <a:gd name="connsiteY6" fmla="*/ 648977 h 1050805"/>
              <a:gd name="connsiteX7" fmla="*/ 648977 w 1050805"/>
              <a:gd name="connsiteY7" fmla="*/ 648977 h 1050805"/>
              <a:gd name="connsiteX8" fmla="*/ 648977 w 1050805"/>
              <a:gd name="connsiteY8" fmla="*/ 911521 h 1050805"/>
              <a:gd name="connsiteX9" fmla="*/ 401828 w 1050805"/>
              <a:gd name="connsiteY9" fmla="*/ 911521 h 1050805"/>
              <a:gd name="connsiteX10" fmla="*/ 401828 w 1050805"/>
              <a:gd name="connsiteY10" fmla="*/ 648977 h 1050805"/>
              <a:gd name="connsiteX11" fmla="*/ 139284 w 1050805"/>
              <a:gd name="connsiteY11" fmla="*/ 648977 h 1050805"/>
              <a:gd name="connsiteX12" fmla="*/ 139284 w 1050805"/>
              <a:gd name="connsiteY12" fmla="*/ 401828 h 1050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50805" h="1050805">
                <a:moveTo>
                  <a:pt x="139284" y="401828"/>
                </a:moveTo>
                <a:lnTo>
                  <a:pt x="401828" y="401828"/>
                </a:lnTo>
                <a:lnTo>
                  <a:pt x="401828" y="139284"/>
                </a:lnTo>
                <a:lnTo>
                  <a:pt x="648977" y="139284"/>
                </a:lnTo>
                <a:lnTo>
                  <a:pt x="648977" y="401828"/>
                </a:lnTo>
                <a:lnTo>
                  <a:pt x="911521" y="401828"/>
                </a:lnTo>
                <a:lnTo>
                  <a:pt x="911521" y="648977"/>
                </a:lnTo>
                <a:lnTo>
                  <a:pt x="648977" y="648977"/>
                </a:lnTo>
                <a:lnTo>
                  <a:pt x="648977" y="911521"/>
                </a:lnTo>
                <a:lnTo>
                  <a:pt x="401828" y="911521"/>
                </a:lnTo>
                <a:lnTo>
                  <a:pt x="401828" y="648977"/>
                </a:lnTo>
                <a:lnTo>
                  <a:pt x="139284" y="648977"/>
                </a:lnTo>
                <a:lnTo>
                  <a:pt x="139284" y="401828"/>
                </a:lnTo>
                <a:close/>
              </a:path>
            </a:pathLst>
          </a:custGeom>
          <a:gradFill flip="none" rotWithShape="1">
            <a:gsLst>
              <a:gs pos="0">
                <a:srgbClr val="EFCFBD">
                  <a:alpha val="46000"/>
                </a:srgbClr>
              </a:gs>
              <a:gs pos="100000">
                <a:schemeClr val="bg1">
                  <a:alpha val="0"/>
                </a:schemeClr>
              </a:gs>
            </a:gsLst>
            <a:lin ang="2700000" scaled="1"/>
            <a:tileRect/>
          </a:gradFill>
          <a:ln w="25400" cap="flat" cmpd="sng" algn="ctr">
            <a:gradFill flip="none" rotWithShape="1">
              <a:gsLst>
                <a:gs pos="0">
                  <a:srgbClr val="EFCFBD"/>
                </a:gs>
                <a:gs pos="100000">
                  <a:srgbClr val="EFCFBD">
                    <a:alpha val="0"/>
                  </a:srgbClr>
                </a:gs>
              </a:gsLst>
              <a:lin ang="0" scaled="1"/>
              <a:tileRect/>
            </a:gradFill>
            <a:prstDash val="solid"/>
            <a:miter lim="800000"/>
            <a:headEnd type="oval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0" vert="horz" wrap="square" lIns="120945" tIns="348922" rIns="120945" bIns="348922" numCol="1" spcCol="1270" anchor="ctr" anchorCtr="0">
            <a:noAutofit/>
          </a:bodyPr>
          <a:lstStyle/>
          <a:p>
            <a:pPr algn="just" defTabSz="655955">
              <a:lnSpc>
                <a:spcPct val="120000"/>
              </a:lnSpc>
              <a:spcAft>
                <a:spcPct val="35000"/>
              </a:spcAft>
            </a:pPr>
            <a:endParaRPr lang="en-GB" sz="780">
              <a:cs typeface="+mn-ea"/>
              <a:sym typeface="+mn-lt"/>
            </a:endParaRPr>
          </a:p>
        </p:txBody>
      </p:sp>
      <p:sp>
        <p:nvSpPr>
          <p:cNvPr id="24" name="Freeform 25">
            <a:extLst>
              <a:ext uri="{FF2B5EF4-FFF2-40B4-BE49-F238E27FC236}">
                <a16:creationId xmlns:a16="http://schemas.microsoft.com/office/drawing/2014/main" id="{5A81AB11-7B61-967B-B5C0-81D92128567C}"/>
              </a:ext>
            </a:extLst>
          </p:cNvPr>
          <p:cNvSpPr/>
          <p:nvPr/>
        </p:nvSpPr>
        <p:spPr>
          <a:xfrm>
            <a:off x="6578619" y="2598737"/>
            <a:ext cx="1300163" cy="1300163"/>
          </a:xfrm>
          <a:custGeom>
            <a:avLst/>
            <a:gdLst>
              <a:gd name="connsiteX0" fmla="*/ 0 w 1811734"/>
              <a:gd name="connsiteY0" fmla="*/ 905867 h 1811734"/>
              <a:gd name="connsiteX1" fmla="*/ 905867 w 1811734"/>
              <a:gd name="connsiteY1" fmla="*/ 0 h 1811734"/>
              <a:gd name="connsiteX2" fmla="*/ 1811734 w 1811734"/>
              <a:gd name="connsiteY2" fmla="*/ 905867 h 1811734"/>
              <a:gd name="connsiteX3" fmla="*/ 905867 w 1811734"/>
              <a:gd name="connsiteY3" fmla="*/ 1811734 h 1811734"/>
              <a:gd name="connsiteX4" fmla="*/ 0 w 1811734"/>
              <a:gd name="connsiteY4" fmla="*/ 905867 h 1811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11734" h="1811734">
                <a:moveTo>
                  <a:pt x="0" y="905867"/>
                </a:moveTo>
                <a:cubicBezTo>
                  <a:pt x="0" y="405570"/>
                  <a:pt x="405570" y="0"/>
                  <a:pt x="905867" y="0"/>
                </a:cubicBezTo>
                <a:cubicBezTo>
                  <a:pt x="1406164" y="0"/>
                  <a:pt x="1811734" y="405570"/>
                  <a:pt x="1811734" y="905867"/>
                </a:cubicBezTo>
                <a:cubicBezTo>
                  <a:pt x="1811734" y="1406164"/>
                  <a:pt x="1406164" y="1811734"/>
                  <a:pt x="905867" y="1811734"/>
                </a:cubicBezTo>
                <a:cubicBezTo>
                  <a:pt x="405570" y="1811734"/>
                  <a:pt x="0" y="1406164"/>
                  <a:pt x="0" y="905867"/>
                </a:cubicBezTo>
                <a:close/>
              </a:path>
            </a:pathLst>
          </a:custGeom>
          <a:solidFill>
            <a:srgbClr val="EFCFBD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4501" tIns="274501" rIns="274501" bIns="274501" numCol="1" spcCol="1270" anchor="ctr" anchorCtr="0">
            <a:noAutofit/>
          </a:bodyPr>
          <a:lstStyle/>
          <a:p>
            <a:pPr algn="just" defTabSz="1543685">
              <a:lnSpc>
                <a:spcPct val="120000"/>
              </a:lnSpc>
              <a:spcAft>
                <a:spcPct val="35000"/>
              </a:spcAft>
            </a:pPr>
            <a:endParaRPr lang="en-GB" sz="780">
              <a:cs typeface="+mn-ea"/>
              <a:sym typeface="+mn-lt"/>
            </a:endParaRPr>
          </a:p>
        </p:txBody>
      </p:sp>
      <p:sp>
        <p:nvSpPr>
          <p:cNvPr id="25" name="Freeform 26">
            <a:extLst>
              <a:ext uri="{FF2B5EF4-FFF2-40B4-BE49-F238E27FC236}">
                <a16:creationId xmlns:a16="http://schemas.microsoft.com/office/drawing/2014/main" id="{AC7EBC4C-0A2A-BEA3-249B-171FA0A9BA46}"/>
              </a:ext>
            </a:extLst>
          </p:cNvPr>
          <p:cNvSpPr/>
          <p:nvPr/>
        </p:nvSpPr>
        <p:spPr>
          <a:xfrm>
            <a:off x="7984356" y="2871771"/>
            <a:ext cx="754094" cy="754094"/>
          </a:xfrm>
          <a:custGeom>
            <a:avLst/>
            <a:gdLst>
              <a:gd name="connsiteX0" fmla="*/ 139284 w 1050805"/>
              <a:gd name="connsiteY0" fmla="*/ 216466 h 1050805"/>
              <a:gd name="connsiteX1" fmla="*/ 911521 w 1050805"/>
              <a:gd name="connsiteY1" fmla="*/ 216466 h 1050805"/>
              <a:gd name="connsiteX2" fmla="*/ 911521 w 1050805"/>
              <a:gd name="connsiteY2" fmla="*/ 463615 h 1050805"/>
              <a:gd name="connsiteX3" fmla="*/ 139284 w 1050805"/>
              <a:gd name="connsiteY3" fmla="*/ 463615 h 1050805"/>
              <a:gd name="connsiteX4" fmla="*/ 139284 w 1050805"/>
              <a:gd name="connsiteY4" fmla="*/ 216466 h 1050805"/>
              <a:gd name="connsiteX5" fmla="*/ 139284 w 1050805"/>
              <a:gd name="connsiteY5" fmla="*/ 587190 h 1050805"/>
              <a:gd name="connsiteX6" fmla="*/ 911521 w 1050805"/>
              <a:gd name="connsiteY6" fmla="*/ 587190 h 1050805"/>
              <a:gd name="connsiteX7" fmla="*/ 911521 w 1050805"/>
              <a:gd name="connsiteY7" fmla="*/ 834339 h 1050805"/>
              <a:gd name="connsiteX8" fmla="*/ 139284 w 1050805"/>
              <a:gd name="connsiteY8" fmla="*/ 834339 h 1050805"/>
              <a:gd name="connsiteX9" fmla="*/ 139284 w 1050805"/>
              <a:gd name="connsiteY9" fmla="*/ 587190 h 1050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0805" h="1050805">
                <a:moveTo>
                  <a:pt x="139284" y="216466"/>
                </a:moveTo>
                <a:lnTo>
                  <a:pt x="911521" y="216466"/>
                </a:lnTo>
                <a:lnTo>
                  <a:pt x="911521" y="463615"/>
                </a:lnTo>
                <a:lnTo>
                  <a:pt x="139284" y="463615"/>
                </a:lnTo>
                <a:lnTo>
                  <a:pt x="139284" y="216466"/>
                </a:lnTo>
                <a:close/>
                <a:moveTo>
                  <a:pt x="139284" y="587190"/>
                </a:moveTo>
                <a:lnTo>
                  <a:pt x="911521" y="587190"/>
                </a:lnTo>
                <a:lnTo>
                  <a:pt x="911521" y="834339"/>
                </a:lnTo>
                <a:lnTo>
                  <a:pt x="139284" y="834339"/>
                </a:lnTo>
                <a:lnTo>
                  <a:pt x="139284" y="587190"/>
                </a:lnTo>
                <a:close/>
              </a:path>
            </a:pathLst>
          </a:custGeom>
          <a:gradFill flip="none" rotWithShape="1">
            <a:gsLst>
              <a:gs pos="0">
                <a:srgbClr val="EFCFBD">
                  <a:alpha val="46000"/>
                </a:srgbClr>
              </a:gs>
              <a:gs pos="100000">
                <a:schemeClr val="bg1">
                  <a:alpha val="0"/>
                </a:schemeClr>
              </a:gs>
            </a:gsLst>
            <a:lin ang="2700000" scaled="1"/>
            <a:tileRect/>
          </a:gradFill>
          <a:ln w="25400" cap="flat" cmpd="sng" algn="ctr">
            <a:gradFill flip="none" rotWithShape="1">
              <a:gsLst>
                <a:gs pos="0">
                  <a:srgbClr val="EFCFBD"/>
                </a:gs>
                <a:gs pos="100000">
                  <a:srgbClr val="EFCFBD">
                    <a:alpha val="0"/>
                  </a:srgbClr>
                </a:gs>
              </a:gsLst>
              <a:lin ang="0" scaled="1"/>
              <a:tileRect/>
            </a:gradFill>
            <a:prstDash val="solid"/>
            <a:miter lim="800000"/>
            <a:headEnd type="oval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0" vert="horz" wrap="square" lIns="120945" tIns="187966" rIns="120945" bIns="187966" numCol="1" spcCol="1270" anchor="ctr" anchorCtr="0">
            <a:noAutofit/>
          </a:bodyPr>
          <a:lstStyle/>
          <a:p>
            <a:pPr algn="just" defTabSz="1697990">
              <a:lnSpc>
                <a:spcPct val="120000"/>
              </a:lnSpc>
              <a:spcAft>
                <a:spcPct val="35000"/>
              </a:spcAft>
            </a:pPr>
            <a:endParaRPr lang="en-GB" sz="780">
              <a:cs typeface="+mn-ea"/>
              <a:sym typeface="+mn-lt"/>
            </a:endParaRPr>
          </a:p>
        </p:txBody>
      </p:sp>
      <p:sp>
        <p:nvSpPr>
          <p:cNvPr id="26" name="Freeform 27">
            <a:extLst>
              <a:ext uri="{FF2B5EF4-FFF2-40B4-BE49-F238E27FC236}">
                <a16:creationId xmlns:a16="http://schemas.microsoft.com/office/drawing/2014/main" id="{167E1F50-271D-7EFC-EA9F-915A79E9C123}"/>
              </a:ext>
            </a:extLst>
          </p:cNvPr>
          <p:cNvSpPr/>
          <p:nvPr/>
        </p:nvSpPr>
        <p:spPr>
          <a:xfrm>
            <a:off x="8844023" y="2598737"/>
            <a:ext cx="1300163" cy="1300163"/>
          </a:xfrm>
          <a:custGeom>
            <a:avLst/>
            <a:gdLst>
              <a:gd name="connsiteX0" fmla="*/ 0 w 1811734"/>
              <a:gd name="connsiteY0" fmla="*/ 905867 h 1811734"/>
              <a:gd name="connsiteX1" fmla="*/ 905867 w 1811734"/>
              <a:gd name="connsiteY1" fmla="*/ 0 h 1811734"/>
              <a:gd name="connsiteX2" fmla="*/ 1811734 w 1811734"/>
              <a:gd name="connsiteY2" fmla="*/ 905867 h 1811734"/>
              <a:gd name="connsiteX3" fmla="*/ 905867 w 1811734"/>
              <a:gd name="connsiteY3" fmla="*/ 1811734 h 1811734"/>
              <a:gd name="connsiteX4" fmla="*/ 0 w 1811734"/>
              <a:gd name="connsiteY4" fmla="*/ 905867 h 1811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11734" h="1811734">
                <a:moveTo>
                  <a:pt x="0" y="905867"/>
                </a:moveTo>
                <a:cubicBezTo>
                  <a:pt x="0" y="405570"/>
                  <a:pt x="405570" y="0"/>
                  <a:pt x="905867" y="0"/>
                </a:cubicBezTo>
                <a:cubicBezTo>
                  <a:pt x="1406164" y="0"/>
                  <a:pt x="1811734" y="405570"/>
                  <a:pt x="1811734" y="905867"/>
                </a:cubicBezTo>
                <a:cubicBezTo>
                  <a:pt x="1811734" y="1406164"/>
                  <a:pt x="1406164" y="1811734"/>
                  <a:pt x="905867" y="1811734"/>
                </a:cubicBezTo>
                <a:cubicBezTo>
                  <a:pt x="405570" y="1811734"/>
                  <a:pt x="0" y="1406164"/>
                  <a:pt x="0" y="9058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4501" tIns="274501" rIns="274501" bIns="274501" numCol="1" spcCol="1270" anchor="ctr" anchorCtr="0">
            <a:noAutofit/>
          </a:bodyPr>
          <a:lstStyle/>
          <a:p>
            <a:pPr algn="just" defTabSz="1543685">
              <a:lnSpc>
                <a:spcPct val="120000"/>
              </a:lnSpc>
              <a:spcAft>
                <a:spcPct val="35000"/>
              </a:spcAft>
            </a:pPr>
            <a:endParaRPr lang="en-GB" sz="780">
              <a:cs typeface="+mn-ea"/>
              <a:sym typeface="+mn-lt"/>
            </a:endParaRPr>
          </a:p>
        </p:txBody>
      </p:sp>
      <p:sp>
        <p:nvSpPr>
          <p:cNvPr id="27" name="Freeform 28">
            <a:extLst>
              <a:ext uri="{FF2B5EF4-FFF2-40B4-BE49-F238E27FC236}">
                <a16:creationId xmlns:a16="http://schemas.microsoft.com/office/drawing/2014/main" id="{65F9712B-2F5A-5F19-7FC6-F7452A5BC1B2}"/>
              </a:ext>
            </a:extLst>
          </p:cNvPr>
          <p:cNvSpPr/>
          <p:nvPr/>
        </p:nvSpPr>
        <p:spPr>
          <a:xfrm>
            <a:off x="2047811" y="2598737"/>
            <a:ext cx="1300163" cy="1300163"/>
          </a:xfrm>
          <a:custGeom>
            <a:avLst/>
            <a:gdLst>
              <a:gd name="connsiteX0" fmla="*/ 0 w 1811734"/>
              <a:gd name="connsiteY0" fmla="*/ 905867 h 1811734"/>
              <a:gd name="connsiteX1" fmla="*/ 905867 w 1811734"/>
              <a:gd name="connsiteY1" fmla="*/ 0 h 1811734"/>
              <a:gd name="connsiteX2" fmla="*/ 1811734 w 1811734"/>
              <a:gd name="connsiteY2" fmla="*/ 905867 h 1811734"/>
              <a:gd name="connsiteX3" fmla="*/ 905867 w 1811734"/>
              <a:gd name="connsiteY3" fmla="*/ 1811734 h 1811734"/>
              <a:gd name="connsiteX4" fmla="*/ 0 w 1811734"/>
              <a:gd name="connsiteY4" fmla="*/ 905867 h 1811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11734" h="1811734">
                <a:moveTo>
                  <a:pt x="0" y="905867"/>
                </a:moveTo>
                <a:cubicBezTo>
                  <a:pt x="0" y="405570"/>
                  <a:pt x="405570" y="0"/>
                  <a:pt x="905867" y="0"/>
                </a:cubicBezTo>
                <a:cubicBezTo>
                  <a:pt x="1406164" y="0"/>
                  <a:pt x="1811734" y="405570"/>
                  <a:pt x="1811734" y="905867"/>
                </a:cubicBezTo>
                <a:cubicBezTo>
                  <a:pt x="1811734" y="1406164"/>
                  <a:pt x="1406164" y="1811734"/>
                  <a:pt x="905867" y="1811734"/>
                </a:cubicBezTo>
                <a:cubicBezTo>
                  <a:pt x="405570" y="1811734"/>
                  <a:pt x="0" y="1406164"/>
                  <a:pt x="0" y="905867"/>
                </a:cubicBezTo>
                <a:close/>
              </a:path>
            </a:pathLst>
          </a:custGeom>
          <a:solidFill>
            <a:srgbClr val="EFCFBD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4501" tIns="274501" rIns="274501" bIns="274501" numCol="1" spcCol="1270" anchor="ctr" anchorCtr="0">
            <a:noAutofit/>
          </a:bodyPr>
          <a:lstStyle/>
          <a:p>
            <a:pPr algn="just" defTabSz="1543685">
              <a:lnSpc>
                <a:spcPct val="120000"/>
              </a:lnSpc>
              <a:spcAft>
                <a:spcPct val="35000"/>
              </a:spcAft>
            </a:pPr>
            <a:endParaRPr lang="en-GB" sz="780">
              <a:cs typeface="+mn-ea"/>
              <a:sym typeface="+mn-lt"/>
            </a:endParaRPr>
          </a:p>
        </p:txBody>
      </p:sp>
      <p:sp>
        <p:nvSpPr>
          <p:cNvPr id="28" name="Freeform 29">
            <a:extLst>
              <a:ext uri="{FF2B5EF4-FFF2-40B4-BE49-F238E27FC236}">
                <a16:creationId xmlns:a16="http://schemas.microsoft.com/office/drawing/2014/main" id="{166F5B9D-0606-DBD3-36B3-4A7CC83F4E47}"/>
              </a:ext>
            </a:extLst>
          </p:cNvPr>
          <p:cNvSpPr/>
          <p:nvPr/>
        </p:nvSpPr>
        <p:spPr>
          <a:xfrm>
            <a:off x="3453548" y="2871771"/>
            <a:ext cx="754094" cy="754094"/>
          </a:xfrm>
          <a:custGeom>
            <a:avLst/>
            <a:gdLst>
              <a:gd name="connsiteX0" fmla="*/ 139284 w 1050805"/>
              <a:gd name="connsiteY0" fmla="*/ 401828 h 1050805"/>
              <a:gd name="connsiteX1" fmla="*/ 401828 w 1050805"/>
              <a:gd name="connsiteY1" fmla="*/ 401828 h 1050805"/>
              <a:gd name="connsiteX2" fmla="*/ 401828 w 1050805"/>
              <a:gd name="connsiteY2" fmla="*/ 139284 h 1050805"/>
              <a:gd name="connsiteX3" fmla="*/ 648977 w 1050805"/>
              <a:gd name="connsiteY3" fmla="*/ 139284 h 1050805"/>
              <a:gd name="connsiteX4" fmla="*/ 648977 w 1050805"/>
              <a:gd name="connsiteY4" fmla="*/ 401828 h 1050805"/>
              <a:gd name="connsiteX5" fmla="*/ 911521 w 1050805"/>
              <a:gd name="connsiteY5" fmla="*/ 401828 h 1050805"/>
              <a:gd name="connsiteX6" fmla="*/ 911521 w 1050805"/>
              <a:gd name="connsiteY6" fmla="*/ 648977 h 1050805"/>
              <a:gd name="connsiteX7" fmla="*/ 648977 w 1050805"/>
              <a:gd name="connsiteY7" fmla="*/ 648977 h 1050805"/>
              <a:gd name="connsiteX8" fmla="*/ 648977 w 1050805"/>
              <a:gd name="connsiteY8" fmla="*/ 911521 h 1050805"/>
              <a:gd name="connsiteX9" fmla="*/ 401828 w 1050805"/>
              <a:gd name="connsiteY9" fmla="*/ 911521 h 1050805"/>
              <a:gd name="connsiteX10" fmla="*/ 401828 w 1050805"/>
              <a:gd name="connsiteY10" fmla="*/ 648977 h 1050805"/>
              <a:gd name="connsiteX11" fmla="*/ 139284 w 1050805"/>
              <a:gd name="connsiteY11" fmla="*/ 648977 h 1050805"/>
              <a:gd name="connsiteX12" fmla="*/ 139284 w 1050805"/>
              <a:gd name="connsiteY12" fmla="*/ 401828 h 1050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50805" h="1050805">
                <a:moveTo>
                  <a:pt x="139284" y="401828"/>
                </a:moveTo>
                <a:lnTo>
                  <a:pt x="401828" y="401828"/>
                </a:lnTo>
                <a:lnTo>
                  <a:pt x="401828" y="139284"/>
                </a:lnTo>
                <a:lnTo>
                  <a:pt x="648977" y="139284"/>
                </a:lnTo>
                <a:lnTo>
                  <a:pt x="648977" y="401828"/>
                </a:lnTo>
                <a:lnTo>
                  <a:pt x="911521" y="401828"/>
                </a:lnTo>
                <a:lnTo>
                  <a:pt x="911521" y="648977"/>
                </a:lnTo>
                <a:lnTo>
                  <a:pt x="648977" y="648977"/>
                </a:lnTo>
                <a:lnTo>
                  <a:pt x="648977" y="911521"/>
                </a:lnTo>
                <a:lnTo>
                  <a:pt x="401828" y="911521"/>
                </a:lnTo>
                <a:lnTo>
                  <a:pt x="401828" y="648977"/>
                </a:lnTo>
                <a:lnTo>
                  <a:pt x="139284" y="648977"/>
                </a:lnTo>
                <a:lnTo>
                  <a:pt x="139284" y="401828"/>
                </a:lnTo>
                <a:close/>
              </a:path>
            </a:pathLst>
          </a:custGeom>
          <a:gradFill flip="none" rotWithShape="1">
            <a:gsLst>
              <a:gs pos="0">
                <a:srgbClr val="EFCFBD">
                  <a:alpha val="46000"/>
                </a:srgbClr>
              </a:gs>
              <a:gs pos="100000">
                <a:schemeClr val="bg1">
                  <a:alpha val="0"/>
                </a:schemeClr>
              </a:gs>
            </a:gsLst>
            <a:lin ang="2700000" scaled="1"/>
            <a:tileRect/>
          </a:gradFill>
          <a:ln w="25400" cap="flat" cmpd="sng" algn="ctr">
            <a:gradFill flip="none" rotWithShape="1">
              <a:gsLst>
                <a:gs pos="0">
                  <a:srgbClr val="EFCFBD"/>
                </a:gs>
                <a:gs pos="100000">
                  <a:srgbClr val="EFCFBD">
                    <a:alpha val="0"/>
                  </a:srgbClr>
                </a:gs>
              </a:gsLst>
              <a:lin ang="0" scaled="1"/>
              <a:tileRect/>
            </a:gradFill>
            <a:prstDash val="solid"/>
            <a:miter lim="800000"/>
            <a:headEnd type="oval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0" vert="horz" wrap="square" lIns="120945" tIns="348922" rIns="120945" bIns="348922" numCol="1" spcCol="1270" anchor="ctr" anchorCtr="0">
            <a:noAutofit/>
          </a:bodyPr>
          <a:lstStyle/>
          <a:p>
            <a:pPr algn="just" defTabSz="655955">
              <a:lnSpc>
                <a:spcPct val="120000"/>
              </a:lnSpc>
              <a:spcAft>
                <a:spcPct val="35000"/>
              </a:spcAft>
            </a:pPr>
            <a:endParaRPr lang="en-GB" sz="780">
              <a:cs typeface="+mn-ea"/>
              <a:sym typeface="+mn-lt"/>
            </a:endParaRPr>
          </a:p>
        </p:txBody>
      </p:sp>
      <p:grpSp>
        <p:nvGrpSpPr>
          <p:cNvPr id="4" name="Group 5">
            <a:extLst>
              <a:ext uri="{FF2B5EF4-FFF2-40B4-BE49-F238E27FC236}">
                <a16:creationId xmlns:a16="http://schemas.microsoft.com/office/drawing/2014/main" id="{1A4B6CAA-1E03-364D-5B9B-1281274A189D}"/>
              </a:ext>
            </a:extLst>
          </p:cNvPr>
          <p:cNvGrpSpPr/>
          <p:nvPr/>
        </p:nvGrpSpPr>
        <p:grpSpPr>
          <a:xfrm>
            <a:off x="2469380" y="2997787"/>
            <a:ext cx="457023" cy="487881"/>
            <a:chOff x="9159875" y="1647825"/>
            <a:chExt cx="434975" cy="464344"/>
          </a:xfrm>
          <a:solidFill>
            <a:srgbClr val="5A7589"/>
          </a:solidFill>
        </p:grpSpPr>
        <p:sp>
          <p:nvSpPr>
            <p:cNvPr id="19" name="AutoShape 78">
              <a:extLst>
                <a:ext uri="{FF2B5EF4-FFF2-40B4-BE49-F238E27FC236}">
                  <a16:creationId xmlns:a16="http://schemas.microsoft.com/office/drawing/2014/main" id="{599690F5-B558-B62E-6F57-EA2C83211B23}"/>
                </a:ext>
              </a:extLst>
            </p:cNvPr>
            <p:cNvSpPr/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8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0" name="AutoShape 79">
              <a:extLst>
                <a:ext uri="{FF2B5EF4-FFF2-40B4-BE49-F238E27FC236}">
                  <a16:creationId xmlns:a16="http://schemas.microsoft.com/office/drawing/2014/main" id="{52742B76-D6C4-CD2A-563F-8305C7C20A9D}"/>
                </a:ext>
              </a:extLst>
            </p:cNvPr>
            <p:cNvSpPr/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8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1" name="AutoShape 80">
              <a:extLst>
                <a:ext uri="{FF2B5EF4-FFF2-40B4-BE49-F238E27FC236}">
                  <a16:creationId xmlns:a16="http://schemas.microsoft.com/office/drawing/2014/main" id="{24D2290D-A9A3-2620-EAA9-953B1BF81B03}"/>
                </a:ext>
              </a:extLst>
            </p:cNvPr>
            <p:cNvSpPr/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8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5" name="Group 6">
            <a:extLst>
              <a:ext uri="{FF2B5EF4-FFF2-40B4-BE49-F238E27FC236}">
                <a16:creationId xmlns:a16="http://schemas.microsoft.com/office/drawing/2014/main" id="{0C638E46-234E-7C98-1EF8-543AD068D94F}"/>
              </a:ext>
            </a:extLst>
          </p:cNvPr>
          <p:cNvGrpSpPr/>
          <p:nvPr/>
        </p:nvGrpSpPr>
        <p:grpSpPr>
          <a:xfrm>
            <a:off x="9250164" y="3004877"/>
            <a:ext cx="487881" cy="487881"/>
            <a:chOff x="8216107" y="1647825"/>
            <a:chExt cx="464344" cy="464344"/>
          </a:xfrm>
          <a:solidFill>
            <a:srgbClr val="5A7589"/>
          </a:solidFill>
        </p:grpSpPr>
        <p:sp>
          <p:nvSpPr>
            <p:cNvPr id="17" name="AutoShape 81">
              <a:extLst>
                <a:ext uri="{FF2B5EF4-FFF2-40B4-BE49-F238E27FC236}">
                  <a16:creationId xmlns:a16="http://schemas.microsoft.com/office/drawing/2014/main" id="{2ED3CB09-4D77-3BC3-DDC3-9EBEC7C9109B}"/>
                </a:ext>
              </a:extLst>
            </p:cNvPr>
            <p:cNvSpPr/>
            <p:nvPr/>
          </p:nvSpPr>
          <p:spPr bwMode="auto">
            <a:xfrm>
              <a:off x="8216107" y="1647825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8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8" name="AutoShape 82">
              <a:extLst>
                <a:ext uri="{FF2B5EF4-FFF2-40B4-BE49-F238E27FC236}">
                  <a16:creationId xmlns:a16="http://schemas.microsoft.com/office/drawing/2014/main" id="{5AD0043D-403C-67E0-7F73-0549645A2A7E}"/>
                </a:ext>
              </a:extLst>
            </p:cNvPr>
            <p:cNvSpPr/>
            <p:nvPr/>
          </p:nvSpPr>
          <p:spPr bwMode="auto">
            <a:xfrm>
              <a:off x="8259763" y="2024857"/>
              <a:ext cx="43657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8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6" name="Group 7">
            <a:extLst>
              <a:ext uri="{FF2B5EF4-FFF2-40B4-BE49-F238E27FC236}">
                <a16:creationId xmlns:a16="http://schemas.microsoft.com/office/drawing/2014/main" id="{0FF808A2-FB17-1198-13B8-4E4AA03C4EC1}"/>
              </a:ext>
            </a:extLst>
          </p:cNvPr>
          <p:cNvGrpSpPr/>
          <p:nvPr/>
        </p:nvGrpSpPr>
        <p:grpSpPr>
          <a:xfrm>
            <a:off x="6984342" y="3019888"/>
            <a:ext cx="488715" cy="457858"/>
            <a:chOff x="5368132" y="3540125"/>
            <a:chExt cx="465138" cy="435769"/>
          </a:xfrm>
          <a:solidFill>
            <a:srgbClr val="5A7589"/>
          </a:solidFill>
        </p:grpSpPr>
        <p:sp>
          <p:nvSpPr>
            <p:cNvPr id="15" name="AutoShape 110">
              <a:extLst>
                <a:ext uri="{FF2B5EF4-FFF2-40B4-BE49-F238E27FC236}">
                  <a16:creationId xmlns:a16="http://schemas.microsoft.com/office/drawing/2014/main" id="{4AB816CE-42A5-8554-E326-48A2BE1D1F65}"/>
                </a:ext>
              </a:extLst>
            </p:cNvPr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8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6" name="AutoShape 111">
              <a:extLst>
                <a:ext uri="{FF2B5EF4-FFF2-40B4-BE49-F238E27FC236}">
                  <a16:creationId xmlns:a16="http://schemas.microsoft.com/office/drawing/2014/main" id="{9ED46E36-4E10-745A-C367-14C5BEC6F526}"/>
                </a:ext>
              </a:extLst>
            </p:cNvPr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8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7" name="Group 8">
            <a:extLst>
              <a:ext uri="{FF2B5EF4-FFF2-40B4-BE49-F238E27FC236}">
                <a16:creationId xmlns:a16="http://schemas.microsoft.com/office/drawing/2014/main" id="{15D3B790-A09C-F656-1363-F951BFA873E9}"/>
              </a:ext>
            </a:extLst>
          </p:cNvPr>
          <p:cNvGrpSpPr/>
          <p:nvPr/>
        </p:nvGrpSpPr>
        <p:grpSpPr>
          <a:xfrm>
            <a:off x="4719356" y="3058251"/>
            <a:ext cx="487881" cy="381131"/>
            <a:chOff x="2581275" y="1710532"/>
            <a:chExt cx="464344" cy="362744"/>
          </a:xfrm>
          <a:solidFill>
            <a:srgbClr val="5A7589"/>
          </a:solidFill>
        </p:grpSpPr>
        <p:sp>
          <p:nvSpPr>
            <p:cNvPr id="8" name="AutoShape 140">
              <a:extLst>
                <a:ext uri="{FF2B5EF4-FFF2-40B4-BE49-F238E27FC236}">
                  <a16:creationId xmlns:a16="http://schemas.microsoft.com/office/drawing/2014/main" id="{6A3FAB1E-0F82-18F9-4E82-239DAFF25ED2}"/>
                </a:ext>
              </a:extLst>
            </p:cNvPr>
            <p:cNvSpPr/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80">
                <a:cs typeface="+mn-ea"/>
                <a:sym typeface="+mn-lt"/>
              </a:endParaRPr>
            </a:p>
          </p:txBody>
        </p:sp>
        <p:sp>
          <p:nvSpPr>
            <p:cNvPr id="9" name="AutoShape 141">
              <a:extLst>
                <a:ext uri="{FF2B5EF4-FFF2-40B4-BE49-F238E27FC236}">
                  <a16:creationId xmlns:a16="http://schemas.microsoft.com/office/drawing/2014/main" id="{33AD9329-0C7D-8BAC-2BEC-C7620110A552}"/>
                </a:ext>
              </a:extLst>
            </p:cNvPr>
            <p:cNvSpPr/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80">
                <a:cs typeface="+mn-ea"/>
                <a:sym typeface="+mn-lt"/>
              </a:endParaRPr>
            </a:p>
          </p:txBody>
        </p:sp>
        <p:sp>
          <p:nvSpPr>
            <p:cNvPr id="10" name="AutoShape 142">
              <a:extLst>
                <a:ext uri="{FF2B5EF4-FFF2-40B4-BE49-F238E27FC236}">
                  <a16:creationId xmlns:a16="http://schemas.microsoft.com/office/drawing/2014/main" id="{BED25FF4-829E-B154-D1E8-6CAE16581D81}"/>
                </a:ext>
              </a:extLst>
            </p:cNvPr>
            <p:cNvSpPr/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80">
                <a:cs typeface="+mn-ea"/>
                <a:sym typeface="+mn-lt"/>
              </a:endParaRPr>
            </a:p>
          </p:txBody>
        </p:sp>
        <p:sp>
          <p:nvSpPr>
            <p:cNvPr id="11" name="AutoShape 143">
              <a:extLst>
                <a:ext uri="{FF2B5EF4-FFF2-40B4-BE49-F238E27FC236}">
                  <a16:creationId xmlns:a16="http://schemas.microsoft.com/office/drawing/2014/main" id="{0A21C9A2-40A6-469F-890D-749A40D21DB6}"/>
                </a:ext>
              </a:extLst>
            </p:cNvPr>
            <p:cNvSpPr/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80">
                <a:cs typeface="+mn-ea"/>
                <a:sym typeface="+mn-lt"/>
              </a:endParaRPr>
            </a:p>
          </p:txBody>
        </p:sp>
        <p:sp>
          <p:nvSpPr>
            <p:cNvPr id="12" name="AutoShape 144">
              <a:extLst>
                <a:ext uri="{FF2B5EF4-FFF2-40B4-BE49-F238E27FC236}">
                  <a16:creationId xmlns:a16="http://schemas.microsoft.com/office/drawing/2014/main" id="{358A1B21-E024-6687-61AC-C8132CE30CC2}"/>
                </a:ext>
              </a:extLst>
            </p:cNvPr>
            <p:cNvSpPr/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80">
                <a:cs typeface="+mn-ea"/>
                <a:sym typeface="+mn-lt"/>
              </a:endParaRPr>
            </a:p>
          </p:txBody>
        </p:sp>
        <p:sp>
          <p:nvSpPr>
            <p:cNvPr id="13" name="AutoShape 145">
              <a:extLst>
                <a:ext uri="{FF2B5EF4-FFF2-40B4-BE49-F238E27FC236}">
                  <a16:creationId xmlns:a16="http://schemas.microsoft.com/office/drawing/2014/main" id="{700DB7C8-189A-C311-7F49-085FCCB4D0F9}"/>
                </a:ext>
              </a:extLst>
            </p:cNvPr>
            <p:cNvSpPr/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80">
                <a:cs typeface="+mn-ea"/>
                <a:sym typeface="+mn-lt"/>
              </a:endParaRPr>
            </a:p>
          </p:txBody>
        </p:sp>
        <p:sp>
          <p:nvSpPr>
            <p:cNvPr id="14" name="AutoShape 146">
              <a:extLst>
                <a:ext uri="{FF2B5EF4-FFF2-40B4-BE49-F238E27FC236}">
                  <a16:creationId xmlns:a16="http://schemas.microsoft.com/office/drawing/2014/main" id="{99D8A7A0-95E7-60D5-7D36-0151FEB2F4C7}"/>
                </a:ext>
              </a:extLst>
            </p:cNvPr>
            <p:cNvSpPr/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6542" tIns="16542" rIns="16542" bIns="16542" anchor="ctr"/>
            <a:lstStyle/>
            <a:p>
              <a:pPr algn="just" defTabSz="198120" hangingPunct="0">
                <a:lnSpc>
                  <a:spcPct val="120000"/>
                </a:lnSpc>
              </a:pPr>
              <a:endParaRPr lang="en-US" sz="780"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F1DD609-1FD4-97A5-8A10-177E3A71CCC4}"/>
              </a:ext>
            </a:extLst>
          </p:cNvPr>
          <p:cNvGrpSpPr/>
          <p:nvPr/>
        </p:nvGrpSpPr>
        <p:grpSpPr>
          <a:xfrm>
            <a:off x="3860433" y="4173898"/>
            <a:ext cx="2235567" cy="1047355"/>
            <a:chOff x="283599" y="1906534"/>
            <a:chExt cx="2235567" cy="1047355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706246C-7558-5E29-98A3-4B8C4E70399A}"/>
                </a:ext>
              </a:extLst>
            </p:cNvPr>
            <p:cNvSpPr txBox="1"/>
            <p:nvPr/>
          </p:nvSpPr>
          <p:spPr>
            <a:xfrm>
              <a:off x="461479" y="2190603"/>
              <a:ext cx="199099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2A1B112-6B3E-489C-BAB5-FD810CF79F6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2C0BCC8-E7D3-0B1B-C80F-38EB6DEEADF3}"/>
              </a:ext>
            </a:extLst>
          </p:cNvPr>
          <p:cNvGrpSpPr/>
          <p:nvPr/>
        </p:nvGrpSpPr>
        <p:grpSpPr>
          <a:xfrm>
            <a:off x="6138908" y="4173898"/>
            <a:ext cx="2235567" cy="1047355"/>
            <a:chOff x="283599" y="1906534"/>
            <a:chExt cx="2235567" cy="104735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D85C70B-7D2D-740E-EAA8-845A4910BD7E}"/>
                </a:ext>
              </a:extLst>
            </p:cNvPr>
            <p:cNvSpPr txBox="1"/>
            <p:nvPr/>
          </p:nvSpPr>
          <p:spPr>
            <a:xfrm>
              <a:off x="461479" y="2190603"/>
              <a:ext cx="199099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A4B8C9D-9082-03B1-72B2-3A50D869623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2C8A540F-18FE-85BA-94E7-1EE2548F0B48}"/>
              </a:ext>
            </a:extLst>
          </p:cNvPr>
          <p:cNvGrpSpPr/>
          <p:nvPr/>
        </p:nvGrpSpPr>
        <p:grpSpPr>
          <a:xfrm>
            <a:off x="8376320" y="4173898"/>
            <a:ext cx="2235567" cy="1047355"/>
            <a:chOff x="283599" y="1906534"/>
            <a:chExt cx="2235567" cy="1047355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137FD95-4754-B5B4-8871-E2BF5215853B}"/>
                </a:ext>
              </a:extLst>
            </p:cNvPr>
            <p:cNvSpPr txBox="1"/>
            <p:nvPr/>
          </p:nvSpPr>
          <p:spPr>
            <a:xfrm>
              <a:off x="461479" y="2190603"/>
              <a:ext cx="199099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3B1C829-3051-0DFB-7D31-9D35656E516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DE7EE9D-ECDB-D367-BCFD-D41524F1A3B2}"/>
              </a:ext>
            </a:extLst>
          </p:cNvPr>
          <p:cNvGrpSpPr/>
          <p:nvPr/>
        </p:nvGrpSpPr>
        <p:grpSpPr>
          <a:xfrm>
            <a:off x="1595119" y="4173898"/>
            <a:ext cx="2235567" cy="1047355"/>
            <a:chOff x="283599" y="1906534"/>
            <a:chExt cx="2235567" cy="1047355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89BD0E8-5DBF-7FDC-1AE0-1445CD93EFD1}"/>
                </a:ext>
              </a:extLst>
            </p:cNvPr>
            <p:cNvSpPr txBox="1"/>
            <p:nvPr/>
          </p:nvSpPr>
          <p:spPr>
            <a:xfrm>
              <a:off x="461479" y="2190603"/>
              <a:ext cx="199099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14D3FA8-2B9F-2BB6-7C39-82AB65D1DAE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11100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5038BEF-A3A9-00CF-5470-4FDF8E5E057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1" t="14073" r="5421" b="23331"/>
          <a:stretch/>
        </p:blipFill>
        <p:spPr>
          <a:xfrm>
            <a:off x="0" y="0"/>
            <a:ext cx="12192000" cy="6296135"/>
          </a:xfrm>
          <a:custGeom>
            <a:avLst/>
            <a:gdLst>
              <a:gd name="connsiteX0" fmla="*/ 0 w 12192000"/>
              <a:gd name="connsiteY0" fmla="*/ 0 h 4214542"/>
              <a:gd name="connsiteX1" fmla="*/ 12192000 w 12192000"/>
              <a:gd name="connsiteY1" fmla="*/ 0 h 4214542"/>
              <a:gd name="connsiteX2" fmla="*/ 12192000 w 12192000"/>
              <a:gd name="connsiteY2" fmla="*/ 4214542 h 4214542"/>
              <a:gd name="connsiteX3" fmla="*/ 0 w 12192000"/>
              <a:gd name="connsiteY3" fmla="*/ 4214542 h 4214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214542">
                <a:moveTo>
                  <a:pt x="0" y="0"/>
                </a:moveTo>
                <a:lnTo>
                  <a:pt x="12192000" y="0"/>
                </a:lnTo>
                <a:lnTo>
                  <a:pt x="12192000" y="4214542"/>
                </a:lnTo>
                <a:lnTo>
                  <a:pt x="0" y="4214542"/>
                </a:lnTo>
                <a:close/>
              </a:path>
            </a:pathLst>
          </a:custGeom>
        </p:spPr>
      </p:pic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EE37ECE4-C5DA-C994-F2BA-33B220DADCD0}"/>
              </a:ext>
            </a:extLst>
          </p:cNvPr>
          <p:cNvSpPr/>
          <p:nvPr/>
        </p:nvSpPr>
        <p:spPr>
          <a:xfrm>
            <a:off x="0" y="2796588"/>
            <a:ext cx="12192000" cy="4061413"/>
          </a:xfrm>
          <a:custGeom>
            <a:avLst/>
            <a:gdLst>
              <a:gd name="connsiteX0" fmla="*/ 5962650 w 12192000"/>
              <a:gd name="connsiteY0" fmla="*/ 224 h 4061413"/>
              <a:gd name="connsiteX1" fmla="*/ 6800850 w 12192000"/>
              <a:gd name="connsiteY1" fmla="*/ 181199 h 4061413"/>
              <a:gd name="connsiteX2" fmla="*/ 7372350 w 12192000"/>
              <a:gd name="connsiteY2" fmla="*/ 686024 h 4061413"/>
              <a:gd name="connsiteX3" fmla="*/ 8058150 w 12192000"/>
              <a:gd name="connsiteY3" fmla="*/ 866999 h 4061413"/>
              <a:gd name="connsiteX4" fmla="*/ 8858250 w 12192000"/>
              <a:gd name="connsiteY4" fmla="*/ 647924 h 4061413"/>
              <a:gd name="connsiteX5" fmla="*/ 9429750 w 12192000"/>
              <a:gd name="connsiteY5" fmla="*/ 943199 h 4061413"/>
              <a:gd name="connsiteX6" fmla="*/ 10229850 w 12192000"/>
              <a:gd name="connsiteY6" fmla="*/ 876524 h 4061413"/>
              <a:gd name="connsiteX7" fmla="*/ 10544175 w 12192000"/>
              <a:gd name="connsiteY7" fmla="*/ 705074 h 4061413"/>
              <a:gd name="connsiteX8" fmla="*/ 11277600 w 12192000"/>
              <a:gd name="connsiteY8" fmla="*/ 1124174 h 4061413"/>
              <a:gd name="connsiteX9" fmla="*/ 12172450 w 12192000"/>
              <a:gd name="connsiteY9" fmla="*/ 1154772 h 4061413"/>
              <a:gd name="connsiteX10" fmla="*/ 12192000 w 12192000"/>
              <a:gd name="connsiteY10" fmla="*/ 1170255 h 4061413"/>
              <a:gd name="connsiteX11" fmla="*/ 12192000 w 12192000"/>
              <a:gd name="connsiteY11" fmla="*/ 4061413 h 4061413"/>
              <a:gd name="connsiteX12" fmla="*/ 0 w 12192000"/>
              <a:gd name="connsiteY12" fmla="*/ 4061413 h 4061413"/>
              <a:gd name="connsiteX13" fmla="*/ 0 w 12192000"/>
              <a:gd name="connsiteY13" fmla="*/ 1183703 h 4061413"/>
              <a:gd name="connsiteX14" fmla="*/ 116118 w 12192000"/>
              <a:gd name="connsiteY14" fmla="*/ 1150813 h 4061413"/>
              <a:gd name="connsiteX15" fmla="*/ 257175 w 12192000"/>
              <a:gd name="connsiteY15" fmla="*/ 1133699 h 4061413"/>
              <a:gd name="connsiteX16" fmla="*/ 619125 w 12192000"/>
              <a:gd name="connsiteY16" fmla="*/ 1333724 h 4061413"/>
              <a:gd name="connsiteX17" fmla="*/ 1590675 w 12192000"/>
              <a:gd name="connsiteY17" fmla="*/ 1190849 h 4061413"/>
              <a:gd name="connsiteX18" fmla="*/ 1943100 w 12192000"/>
              <a:gd name="connsiteY18" fmla="*/ 1286099 h 4061413"/>
              <a:gd name="connsiteX19" fmla="*/ 2266950 w 12192000"/>
              <a:gd name="connsiteY19" fmla="*/ 1057499 h 4061413"/>
              <a:gd name="connsiteX20" fmla="*/ 2752725 w 12192000"/>
              <a:gd name="connsiteY20" fmla="*/ 1171799 h 4061413"/>
              <a:gd name="connsiteX21" fmla="*/ 3095625 w 12192000"/>
              <a:gd name="connsiteY21" fmla="*/ 847949 h 4061413"/>
              <a:gd name="connsiteX22" fmla="*/ 3638550 w 12192000"/>
              <a:gd name="connsiteY22" fmla="*/ 762224 h 4061413"/>
              <a:gd name="connsiteX23" fmla="*/ 4457700 w 12192000"/>
              <a:gd name="connsiteY23" fmla="*/ 428849 h 4061413"/>
              <a:gd name="connsiteX24" fmla="*/ 5010150 w 12192000"/>
              <a:gd name="connsiteY24" fmla="*/ 428849 h 4061413"/>
              <a:gd name="connsiteX25" fmla="*/ 5610225 w 12192000"/>
              <a:gd name="connsiteY25" fmla="*/ 209774 h 4061413"/>
              <a:gd name="connsiteX26" fmla="*/ 5962650 w 12192000"/>
              <a:gd name="connsiteY26" fmla="*/ 224 h 4061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2192000" h="4061413">
                <a:moveTo>
                  <a:pt x="5962650" y="224"/>
                </a:moveTo>
                <a:cubicBezTo>
                  <a:pt x="6161087" y="-4538"/>
                  <a:pt x="6565900" y="66899"/>
                  <a:pt x="6800850" y="181199"/>
                </a:cubicBezTo>
                <a:cubicBezTo>
                  <a:pt x="7035800" y="295499"/>
                  <a:pt x="7162800" y="571724"/>
                  <a:pt x="7372350" y="686024"/>
                </a:cubicBezTo>
                <a:cubicBezTo>
                  <a:pt x="7581900" y="800324"/>
                  <a:pt x="7810500" y="873349"/>
                  <a:pt x="8058150" y="866999"/>
                </a:cubicBezTo>
                <a:cubicBezTo>
                  <a:pt x="8305800" y="860649"/>
                  <a:pt x="8629650" y="635224"/>
                  <a:pt x="8858250" y="647924"/>
                </a:cubicBezTo>
                <a:cubicBezTo>
                  <a:pt x="9086850" y="660624"/>
                  <a:pt x="9201150" y="905099"/>
                  <a:pt x="9429750" y="943199"/>
                </a:cubicBezTo>
                <a:cubicBezTo>
                  <a:pt x="9658350" y="981299"/>
                  <a:pt x="10044112" y="916212"/>
                  <a:pt x="10229850" y="876524"/>
                </a:cubicBezTo>
                <a:cubicBezTo>
                  <a:pt x="10415588" y="836836"/>
                  <a:pt x="10369550" y="663799"/>
                  <a:pt x="10544175" y="705074"/>
                </a:cubicBezTo>
                <a:cubicBezTo>
                  <a:pt x="10718800" y="746349"/>
                  <a:pt x="10966677" y="991281"/>
                  <a:pt x="11277600" y="1124174"/>
                </a:cubicBezTo>
                <a:cubicBezTo>
                  <a:pt x="11510792" y="1223844"/>
                  <a:pt x="11892217" y="977120"/>
                  <a:pt x="12172450" y="1154772"/>
                </a:cubicBezTo>
                <a:lnTo>
                  <a:pt x="12192000" y="1170255"/>
                </a:lnTo>
                <a:lnTo>
                  <a:pt x="12192000" y="4061413"/>
                </a:lnTo>
                <a:lnTo>
                  <a:pt x="0" y="4061413"/>
                </a:lnTo>
                <a:lnTo>
                  <a:pt x="0" y="1183703"/>
                </a:lnTo>
                <a:lnTo>
                  <a:pt x="116118" y="1150813"/>
                </a:lnTo>
                <a:cubicBezTo>
                  <a:pt x="168455" y="1139078"/>
                  <a:pt x="216864" y="1132262"/>
                  <a:pt x="257175" y="1133699"/>
                </a:cubicBezTo>
                <a:cubicBezTo>
                  <a:pt x="418419" y="1139448"/>
                  <a:pt x="396875" y="1324199"/>
                  <a:pt x="619125" y="1333724"/>
                </a:cubicBezTo>
                <a:cubicBezTo>
                  <a:pt x="841375" y="1343249"/>
                  <a:pt x="1370013" y="1198787"/>
                  <a:pt x="1590675" y="1190849"/>
                </a:cubicBezTo>
                <a:cubicBezTo>
                  <a:pt x="1811338" y="1182912"/>
                  <a:pt x="1830388" y="1308324"/>
                  <a:pt x="1943100" y="1286099"/>
                </a:cubicBezTo>
                <a:cubicBezTo>
                  <a:pt x="2055812" y="1263874"/>
                  <a:pt x="2132013" y="1076549"/>
                  <a:pt x="2266950" y="1057499"/>
                </a:cubicBezTo>
                <a:cubicBezTo>
                  <a:pt x="2401888" y="1038449"/>
                  <a:pt x="2614613" y="1206724"/>
                  <a:pt x="2752725" y="1171799"/>
                </a:cubicBezTo>
                <a:cubicBezTo>
                  <a:pt x="2890838" y="1136874"/>
                  <a:pt x="2947988" y="916211"/>
                  <a:pt x="3095625" y="847949"/>
                </a:cubicBezTo>
                <a:cubicBezTo>
                  <a:pt x="3243262" y="779687"/>
                  <a:pt x="3411538" y="832074"/>
                  <a:pt x="3638550" y="762224"/>
                </a:cubicBezTo>
                <a:cubicBezTo>
                  <a:pt x="3865562" y="692374"/>
                  <a:pt x="4229100" y="484411"/>
                  <a:pt x="4457700" y="428849"/>
                </a:cubicBezTo>
                <a:cubicBezTo>
                  <a:pt x="4686301" y="373286"/>
                  <a:pt x="4818063" y="465361"/>
                  <a:pt x="5010150" y="428849"/>
                </a:cubicBezTo>
                <a:cubicBezTo>
                  <a:pt x="5202237" y="392337"/>
                  <a:pt x="5451475" y="281212"/>
                  <a:pt x="5610225" y="209774"/>
                </a:cubicBezTo>
                <a:cubicBezTo>
                  <a:pt x="5768976" y="138336"/>
                  <a:pt x="5764215" y="4986"/>
                  <a:pt x="5962650" y="224"/>
                </a:cubicBezTo>
                <a:close/>
              </a:path>
            </a:pathLst>
          </a:custGeom>
          <a:gradFill flip="none" rotWithShape="1">
            <a:gsLst>
              <a:gs pos="0">
                <a:srgbClr val="4C739C">
                  <a:alpha val="0"/>
                </a:srgbClr>
              </a:gs>
              <a:gs pos="79000">
                <a:srgbClr val="4C739C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E092A54B-7189-A3ED-71CD-10667F50CD90}"/>
              </a:ext>
            </a:extLst>
          </p:cNvPr>
          <p:cNvSpPr/>
          <p:nvPr/>
        </p:nvSpPr>
        <p:spPr>
          <a:xfrm>
            <a:off x="-663575" y="2758665"/>
            <a:ext cx="13284200" cy="1549624"/>
          </a:xfrm>
          <a:custGeom>
            <a:avLst/>
            <a:gdLst>
              <a:gd name="connsiteX0" fmla="*/ 0 w 12268200"/>
              <a:gd name="connsiteY0" fmla="*/ 1162274 h 1448024"/>
              <a:gd name="connsiteX1" fmla="*/ 285750 w 12268200"/>
              <a:gd name="connsiteY1" fmla="*/ 1133699 h 1448024"/>
              <a:gd name="connsiteX2" fmla="*/ 647700 w 12268200"/>
              <a:gd name="connsiteY2" fmla="*/ 1333724 h 1448024"/>
              <a:gd name="connsiteX3" fmla="*/ 1619250 w 12268200"/>
              <a:gd name="connsiteY3" fmla="*/ 1190849 h 1448024"/>
              <a:gd name="connsiteX4" fmla="*/ 1971675 w 12268200"/>
              <a:gd name="connsiteY4" fmla="*/ 1286099 h 1448024"/>
              <a:gd name="connsiteX5" fmla="*/ 2295525 w 12268200"/>
              <a:gd name="connsiteY5" fmla="*/ 1057499 h 1448024"/>
              <a:gd name="connsiteX6" fmla="*/ 2781300 w 12268200"/>
              <a:gd name="connsiteY6" fmla="*/ 1171799 h 1448024"/>
              <a:gd name="connsiteX7" fmla="*/ 3124200 w 12268200"/>
              <a:gd name="connsiteY7" fmla="*/ 847949 h 1448024"/>
              <a:gd name="connsiteX8" fmla="*/ 3667125 w 12268200"/>
              <a:gd name="connsiteY8" fmla="*/ 762224 h 1448024"/>
              <a:gd name="connsiteX9" fmla="*/ 4486275 w 12268200"/>
              <a:gd name="connsiteY9" fmla="*/ 428849 h 1448024"/>
              <a:gd name="connsiteX10" fmla="*/ 5038725 w 12268200"/>
              <a:gd name="connsiteY10" fmla="*/ 428849 h 1448024"/>
              <a:gd name="connsiteX11" fmla="*/ 5638800 w 12268200"/>
              <a:gd name="connsiteY11" fmla="*/ 209774 h 1448024"/>
              <a:gd name="connsiteX12" fmla="*/ 5991225 w 12268200"/>
              <a:gd name="connsiteY12" fmla="*/ 224 h 1448024"/>
              <a:gd name="connsiteX13" fmla="*/ 6829425 w 12268200"/>
              <a:gd name="connsiteY13" fmla="*/ 181199 h 1448024"/>
              <a:gd name="connsiteX14" fmla="*/ 7400925 w 12268200"/>
              <a:gd name="connsiteY14" fmla="*/ 686024 h 1448024"/>
              <a:gd name="connsiteX15" fmla="*/ 8086725 w 12268200"/>
              <a:gd name="connsiteY15" fmla="*/ 866999 h 1448024"/>
              <a:gd name="connsiteX16" fmla="*/ 8886825 w 12268200"/>
              <a:gd name="connsiteY16" fmla="*/ 647924 h 1448024"/>
              <a:gd name="connsiteX17" fmla="*/ 9458325 w 12268200"/>
              <a:gd name="connsiteY17" fmla="*/ 943199 h 1448024"/>
              <a:gd name="connsiteX18" fmla="*/ 10258425 w 12268200"/>
              <a:gd name="connsiteY18" fmla="*/ 876524 h 1448024"/>
              <a:gd name="connsiteX19" fmla="*/ 10572750 w 12268200"/>
              <a:gd name="connsiteY19" fmla="*/ 705074 h 1448024"/>
              <a:gd name="connsiteX20" fmla="*/ 11306175 w 12268200"/>
              <a:gd name="connsiteY20" fmla="*/ 1124174 h 1448024"/>
              <a:gd name="connsiteX21" fmla="*/ 12268200 w 12268200"/>
              <a:gd name="connsiteY21" fmla="*/ 1448024 h 1448024"/>
              <a:gd name="connsiteX0" fmla="*/ 0 w 12903200"/>
              <a:gd name="connsiteY0" fmla="*/ 1403574 h 1448024"/>
              <a:gd name="connsiteX1" fmla="*/ 920750 w 12903200"/>
              <a:gd name="connsiteY1" fmla="*/ 1133699 h 1448024"/>
              <a:gd name="connsiteX2" fmla="*/ 1282700 w 12903200"/>
              <a:gd name="connsiteY2" fmla="*/ 1333724 h 1448024"/>
              <a:gd name="connsiteX3" fmla="*/ 2254250 w 12903200"/>
              <a:gd name="connsiteY3" fmla="*/ 1190849 h 1448024"/>
              <a:gd name="connsiteX4" fmla="*/ 2606675 w 12903200"/>
              <a:gd name="connsiteY4" fmla="*/ 1286099 h 1448024"/>
              <a:gd name="connsiteX5" fmla="*/ 2930525 w 12903200"/>
              <a:gd name="connsiteY5" fmla="*/ 1057499 h 1448024"/>
              <a:gd name="connsiteX6" fmla="*/ 3416300 w 12903200"/>
              <a:gd name="connsiteY6" fmla="*/ 1171799 h 1448024"/>
              <a:gd name="connsiteX7" fmla="*/ 3759200 w 12903200"/>
              <a:gd name="connsiteY7" fmla="*/ 847949 h 1448024"/>
              <a:gd name="connsiteX8" fmla="*/ 4302125 w 12903200"/>
              <a:gd name="connsiteY8" fmla="*/ 762224 h 1448024"/>
              <a:gd name="connsiteX9" fmla="*/ 5121275 w 12903200"/>
              <a:gd name="connsiteY9" fmla="*/ 428849 h 1448024"/>
              <a:gd name="connsiteX10" fmla="*/ 5673725 w 12903200"/>
              <a:gd name="connsiteY10" fmla="*/ 428849 h 1448024"/>
              <a:gd name="connsiteX11" fmla="*/ 6273800 w 12903200"/>
              <a:gd name="connsiteY11" fmla="*/ 209774 h 1448024"/>
              <a:gd name="connsiteX12" fmla="*/ 6626225 w 12903200"/>
              <a:gd name="connsiteY12" fmla="*/ 224 h 1448024"/>
              <a:gd name="connsiteX13" fmla="*/ 7464425 w 12903200"/>
              <a:gd name="connsiteY13" fmla="*/ 181199 h 1448024"/>
              <a:gd name="connsiteX14" fmla="*/ 8035925 w 12903200"/>
              <a:gd name="connsiteY14" fmla="*/ 686024 h 1448024"/>
              <a:gd name="connsiteX15" fmla="*/ 8721725 w 12903200"/>
              <a:gd name="connsiteY15" fmla="*/ 866999 h 1448024"/>
              <a:gd name="connsiteX16" fmla="*/ 9521825 w 12903200"/>
              <a:gd name="connsiteY16" fmla="*/ 647924 h 1448024"/>
              <a:gd name="connsiteX17" fmla="*/ 10093325 w 12903200"/>
              <a:gd name="connsiteY17" fmla="*/ 943199 h 1448024"/>
              <a:gd name="connsiteX18" fmla="*/ 10893425 w 12903200"/>
              <a:gd name="connsiteY18" fmla="*/ 876524 h 1448024"/>
              <a:gd name="connsiteX19" fmla="*/ 11207750 w 12903200"/>
              <a:gd name="connsiteY19" fmla="*/ 705074 h 1448024"/>
              <a:gd name="connsiteX20" fmla="*/ 11941175 w 12903200"/>
              <a:gd name="connsiteY20" fmla="*/ 1124174 h 1448024"/>
              <a:gd name="connsiteX21" fmla="*/ 12903200 w 12903200"/>
              <a:gd name="connsiteY21" fmla="*/ 1448024 h 1448024"/>
              <a:gd name="connsiteX0" fmla="*/ 0 w 13284200"/>
              <a:gd name="connsiteY0" fmla="*/ 1403574 h 1549624"/>
              <a:gd name="connsiteX1" fmla="*/ 920750 w 13284200"/>
              <a:gd name="connsiteY1" fmla="*/ 1133699 h 1549624"/>
              <a:gd name="connsiteX2" fmla="*/ 1282700 w 13284200"/>
              <a:gd name="connsiteY2" fmla="*/ 1333724 h 1549624"/>
              <a:gd name="connsiteX3" fmla="*/ 2254250 w 13284200"/>
              <a:gd name="connsiteY3" fmla="*/ 1190849 h 1549624"/>
              <a:gd name="connsiteX4" fmla="*/ 2606675 w 13284200"/>
              <a:gd name="connsiteY4" fmla="*/ 1286099 h 1549624"/>
              <a:gd name="connsiteX5" fmla="*/ 2930525 w 13284200"/>
              <a:gd name="connsiteY5" fmla="*/ 1057499 h 1549624"/>
              <a:gd name="connsiteX6" fmla="*/ 3416300 w 13284200"/>
              <a:gd name="connsiteY6" fmla="*/ 1171799 h 1549624"/>
              <a:gd name="connsiteX7" fmla="*/ 3759200 w 13284200"/>
              <a:gd name="connsiteY7" fmla="*/ 847949 h 1549624"/>
              <a:gd name="connsiteX8" fmla="*/ 4302125 w 13284200"/>
              <a:gd name="connsiteY8" fmla="*/ 762224 h 1549624"/>
              <a:gd name="connsiteX9" fmla="*/ 5121275 w 13284200"/>
              <a:gd name="connsiteY9" fmla="*/ 428849 h 1549624"/>
              <a:gd name="connsiteX10" fmla="*/ 5673725 w 13284200"/>
              <a:gd name="connsiteY10" fmla="*/ 428849 h 1549624"/>
              <a:gd name="connsiteX11" fmla="*/ 6273800 w 13284200"/>
              <a:gd name="connsiteY11" fmla="*/ 209774 h 1549624"/>
              <a:gd name="connsiteX12" fmla="*/ 6626225 w 13284200"/>
              <a:gd name="connsiteY12" fmla="*/ 224 h 1549624"/>
              <a:gd name="connsiteX13" fmla="*/ 7464425 w 13284200"/>
              <a:gd name="connsiteY13" fmla="*/ 181199 h 1549624"/>
              <a:gd name="connsiteX14" fmla="*/ 8035925 w 13284200"/>
              <a:gd name="connsiteY14" fmla="*/ 686024 h 1549624"/>
              <a:gd name="connsiteX15" fmla="*/ 8721725 w 13284200"/>
              <a:gd name="connsiteY15" fmla="*/ 866999 h 1549624"/>
              <a:gd name="connsiteX16" fmla="*/ 9521825 w 13284200"/>
              <a:gd name="connsiteY16" fmla="*/ 647924 h 1549624"/>
              <a:gd name="connsiteX17" fmla="*/ 10093325 w 13284200"/>
              <a:gd name="connsiteY17" fmla="*/ 943199 h 1549624"/>
              <a:gd name="connsiteX18" fmla="*/ 10893425 w 13284200"/>
              <a:gd name="connsiteY18" fmla="*/ 876524 h 1549624"/>
              <a:gd name="connsiteX19" fmla="*/ 11207750 w 13284200"/>
              <a:gd name="connsiteY19" fmla="*/ 705074 h 1549624"/>
              <a:gd name="connsiteX20" fmla="*/ 11941175 w 13284200"/>
              <a:gd name="connsiteY20" fmla="*/ 1124174 h 1549624"/>
              <a:gd name="connsiteX21" fmla="*/ 13284200 w 13284200"/>
              <a:gd name="connsiteY21" fmla="*/ 1549624 h 1549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284200" h="1549624">
                <a:moveTo>
                  <a:pt x="0" y="1403574"/>
                </a:moveTo>
                <a:cubicBezTo>
                  <a:pt x="88900" y="1374999"/>
                  <a:pt x="706967" y="1145341"/>
                  <a:pt x="920750" y="1133699"/>
                </a:cubicBezTo>
                <a:cubicBezTo>
                  <a:pt x="1134533" y="1122057"/>
                  <a:pt x="1060450" y="1324199"/>
                  <a:pt x="1282700" y="1333724"/>
                </a:cubicBezTo>
                <a:cubicBezTo>
                  <a:pt x="1504950" y="1343249"/>
                  <a:pt x="2033588" y="1198787"/>
                  <a:pt x="2254250" y="1190849"/>
                </a:cubicBezTo>
                <a:cubicBezTo>
                  <a:pt x="2474913" y="1182912"/>
                  <a:pt x="2493963" y="1308324"/>
                  <a:pt x="2606675" y="1286099"/>
                </a:cubicBezTo>
                <a:cubicBezTo>
                  <a:pt x="2719387" y="1263874"/>
                  <a:pt x="2795588" y="1076549"/>
                  <a:pt x="2930525" y="1057499"/>
                </a:cubicBezTo>
                <a:cubicBezTo>
                  <a:pt x="3065463" y="1038449"/>
                  <a:pt x="3278188" y="1206724"/>
                  <a:pt x="3416300" y="1171799"/>
                </a:cubicBezTo>
                <a:cubicBezTo>
                  <a:pt x="3554413" y="1136874"/>
                  <a:pt x="3611563" y="916211"/>
                  <a:pt x="3759200" y="847949"/>
                </a:cubicBezTo>
                <a:cubicBezTo>
                  <a:pt x="3906837" y="779687"/>
                  <a:pt x="4075113" y="832074"/>
                  <a:pt x="4302125" y="762224"/>
                </a:cubicBezTo>
                <a:cubicBezTo>
                  <a:pt x="4529137" y="692374"/>
                  <a:pt x="4892675" y="484411"/>
                  <a:pt x="5121275" y="428849"/>
                </a:cubicBezTo>
                <a:cubicBezTo>
                  <a:pt x="5349875" y="373286"/>
                  <a:pt x="5481638" y="465361"/>
                  <a:pt x="5673725" y="428849"/>
                </a:cubicBezTo>
                <a:cubicBezTo>
                  <a:pt x="5865812" y="392337"/>
                  <a:pt x="6115050" y="281212"/>
                  <a:pt x="6273800" y="209774"/>
                </a:cubicBezTo>
                <a:cubicBezTo>
                  <a:pt x="6432550" y="138336"/>
                  <a:pt x="6427788" y="4986"/>
                  <a:pt x="6626225" y="224"/>
                </a:cubicBezTo>
                <a:cubicBezTo>
                  <a:pt x="6824662" y="-4538"/>
                  <a:pt x="7229475" y="66899"/>
                  <a:pt x="7464425" y="181199"/>
                </a:cubicBezTo>
                <a:cubicBezTo>
                  <a:pt x="7699375" y="295499"/>
                  <a:pt x="7826375" y="571724"/>
                  <a:pt x="8035925" y="686024"/>
                </a:cubicBezTo>
                <a:cubicBezTo>
                  <a:pt x="8245475" y="800324"/>
                  <a:pt x="8474075" y="873349"/>
                  <a:pt x="8721725" y="866999"/>
                </a:cubicBezTo>
                <a:cubicBezTo>
                  <a:pt x="8969375" y="860649"/>
                  <a:pt x="9293225" y="635224"/>
                  <a:pt x="9521825" y="647924"/>
                </a:cubicBezTo>
                <a:cubicBezTo>
                  <a:pt x="9750425" y="660624"/>
                  <a:pt x="9864725" y="905099"/>
                  <a:pt x="10093325" y="943199"/>
                </a:cubicBezTo>
                <a:cubicBezTo>
                  <a:pt x="10321925" y="981299"/>
                  <a:pt x="10707687" y="916212"/>
                  <a:pt x="10893425" y="876524"/>
                </a:cubicBezTo>
                <a:cubicBezTo>
                  <a:pt x="11079163" y="836836"/>
                  <a:pt x="11033125" y="663799"/>
                  <a:pt x="11207750" y="705074"/>
                </a:cubicBezTo>
                <a:cubicBezTo>
                  <a:pt x="11382375" y="746349"/>
                  <a:pt x="11658600" y="1000349"/>
                  <a:pt x="11941175" y="1124174"/>
                </a:cubicBezTo>
                <a:cubicBezTo>
                  <a:pt x="12223750" y="1247999"/>
                  <a:pt x="12944475" y="1449611"/>
                  <a:pt x="13284200" y="1549624"/>
                </a:cubicBezTo>
              </a:path>
            </a:pathLst>
          </a:custGeom>
          <a:ln w="76200" cap="rnd">
            <a:gradFill flip="none" rotWithShape="1">
              <a:gsLst>
                <a:gs pos="0">
                  <a:schemeClr val="bg1"/>
                </a:gs>
                <a:gs pos="82000">
                  <a:srgbClr val="EFCFBD"/>
                </a:gs>
                <a:gs pos="23000">
                  <a:srgbClr val="EFCFBD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9B1160DA-14DC-6567-7F43-012ECB6F9F02}"/>
              </a:ext>
            </a:extLst>
          </p:cNvPr>
          <p:cNvSpPr/>
          <p:nvPr/>
        </p:nvSpPr>
        <p:spPr>
          <a:xfrm>
            <a:off x="2968878" y="2980414"/>
            <a:ext cx="473637" cy="613374"/>
          </a:xfrm>
          <a:custGeom>
            <a:avLst/>
            <a:gdLst>
              <a:gd name="connsiteX0" fmla="*/ 106680 w 1033335"/>
              <a:gd name="connsiteY0" fmla="*/ 1225423 h 1338199"/>
              <a:gd name="connsiteX1" fmla="*/ 106680 w 1033335"/>
              <a:gd name="connsiteY1" fmla="*/ 1237615 h 1338199"/>
              <a:gd name="connsiteX2" fmla="*/ 103632 w 1033335"/>
              <a:gd name="connsiteY2" fmla="*/ 1237615 h 1338199"/>
              <a:gd name="connsiteX3" fmla="*/ 106680 w 1033335"/>
              <a:gd name="connsiteY3" fmla="*/ 1225423 h 1338199"/>
              <a:gd name="connsiteX4" fmla="*/ 131064 w 1033335"/>
              <a:gd name="connsiteY4" fmla="*/ 1185799 h 1338199"/>
              <a:gd name="connsiteX5" fmla="*/ 137160 w 1033335"/>
              <a:gd name="connsiteY5" fmla="*/ 1179703 h 1338199"/>
              <a:gd name="connsiteX6" fmla="*/ 131064 w 1033335"/>
              <a:gd name="connsiteY6" fmla="*/ 1185799 h 1338199"/>
              <a:gd name="connsiteX7" fmla="*/ 795592 w 1033335"/>
              <a:gd name="connsiteY7" fmla="*/ 54864 h 1338199"/>
              <a:gd name="connsiteX8" fmla="*/ 789496 w 1033335"/>
              <a:gd name="connsiteY8" fmla="*/ 109728 h 1338199"/>
              <a:gd name="connsiteX9" fmla="*/ 783400 w 1033335"/>
              <a:gd name="connsiteY9" fmla="*/ 121920 h 1338199"/>
              <a:gd name="connsiteX10" fmla="*/ 786448 w 1033335"/>
              <a:gd name="connsiteY10" fmla="*/ 137160 h 1338199"/>
              <a:gd name="connsiteX11" fmla="*/ 771208 w 1033335"/>
              <a:gd name="connsiteY11" fmla="*/ 161544 h 1338199"/>
              <a:gd name="connsiteX12" fmla="*/ 762064 w 1033335"/>
              <a:gd name="connsiteY12" fmla="*/ 195072 h 1338199"/>
              <a:gd name="connsiteX13" fmla="*/ 752920 w 1033335"/>
              <a:gd name="connsiteY13" fmla="*/ 201168 h 1338199"/>
              <a:gd name="connsiteX14" fmla="*/ 722440 w 1033335"/>
              <a:gd name="connsiteY14" fmla="*/ 195072 h 1338199"/>
              <a:gd name="connsiteX15" fmla="*/ 695008 w 1033335"/>
              <a:gd name="connsiteY15" fmla="*/ 228600 h 1338199"/>
              <a:gd name="connsiteX16" fmla="*/ 749872 w 1033335"/>
              <a:gd name="connsiteY16" fmla="*/ 280480 h 1338199"/>
              <a:gd name="connsiteX17" fmla="*/ 783400 w 1033335"/>
              <a:gd name="connsiteY17" fmla="*/ 353632 h 1338199"/>
              <a:gd name="connsiteX18" fmla="*/ 810832 w 1033335"/>
              <a:gd name="connsiteY18" fmla="*/ 402400 h 1338199"/>
              <a:gd name="connsiteX19" fmla="*/ 871792 w 1033335"/>
              <a:gd name="connsiteY19" fmla="*/ 378016 h 1338199"/>
              <a:gd name="connsiteX20" fmla="*/ 926656 w 1033335"/>
              <a:gd name="connsiteY20" fmla="*/ 320104 h 1338199"/>
              <a:gd name="connsiteX21" fmla="*/ 911416 w 1033335"/>
              <a:gd name="connsiteY21" fmla="*/ 253048 h 1338199"/>
              <a:gd name="connsiteX22" fmla="*/ 923607 w 1033335"/>
              <a:gd name="connsiteY22" fmla="*/ 253048 h 1338199"/>
              <a:gd name="connsiteX23" fmla="*/ 938847 w 1033335"/>
              <a:gd name="connsiteY23" fmla="*/ 274384 h 1338199"/>
              <a:gd name="connsiteX24" fmla="*/ 984568 w 1033335"/>
              <a:gd name="connsiteY24" fmla="*/ 213360 h 1338199"/>
              <a:gd name="connsiteX25" fmla="*/ 987616 w 1033335"/>
              <a:gd name="connsiteY25" fmla="*/ 219456 h 1338199"/>
              <a:gd name="connsiteX26" fmla="*/ 981520 w 1033335"/>
              <a:gd name="connsiteY26" fmla="*/ 231648 h 1338199"/>
              <a:gd name="connsiteX27" fmla="*/ 999807 w 1033335"/>
              <a:gd name="connsiteY27" fmla="*/ 216408 h 1338199"/>
              <a:gd name="connsiteX28" fmla="*/ 1008952 w 1033335"/>
              <a:gd name="connsiteY28" fmla="*/ 216408 h 1338199"/>
              <a:gd name="connsiteX29" fmla="*/ 999807 w 1033335"/>
              <a:gd name="connsiteY29" fmla="*/ 250000 h 1338199"/>
              <a:gd name="connsiteX30" fmla="*/ 1018095 w 1033335"/>
              <a:gd name="connsiteY30" fmla="*/ 228600 h 1338199"/>
              <a:gd name="connsiteX31" fmla="*/ 1018095 w 1033335"/>
              <a:gd name="connsiteY31" fmla="*/ 237744 h 1338199"/>
              <a:gd name="connsiteX32" fmla="*/ 996759 w 1033335"/>
              <a:gd name="connsiteY32" fmla="*/ 283528 h 1338199"/>
              <a:gd name="connsiteX33" fmla="*/ 1002856 w 1033335"/>
              <a:gd name="connsiteY33" fmla="*/ 289624 h 1338199"/>
              <a:gd name="connsiteX34" fmla="*/ 1033335 w 1033335"/>
              <a:gd name="connsiteY34" fmla="*/ 268288 h 1338199"/>
              <a:gd name="connsiteX35" fmla="*/ 1033335 w 1033335"/>
              <a:gd name="connsiteY35" fmla="*/ 277432 h 1338199"/>
              <a:gd name="connsiteX36" fmla="*/ 993711 w 1033335"/>
              <a:gd name="connsiteY36" fmla="*/ 310960 h 1338199"/>
              <a:gd name="connsiteX37" fmla="*/ 947992 w 1033335"/>
              <a:gd name="connsiteY37" fmla="*/ 365824 h 1338199"/>
              <a:gd name="connsiteX38" fmla="*/ 813879 w 1033335"/>
              <a:gd name="connsiteY38" fmla="*/ 502983 h 1338199"/>
              <a:gd name="connsiteX39" fmla="*/ 698055 w 1033335"/>
              <a:gd name="connsiteY39" fmla="*/ 393256 h 1338199"/>
              <a:gd name="connsiteX40" fmla="*/ 688911 w 1033335"/>
              <a:gd name="connsiteY40" fmla="*/ 396304 h 1338199"/>
              <a:gd name="connsiteX41" fmla="*/ 612711 w 1033335"/>
              <a:gd name="connsiteY41" fmla="*/ 566992 h 1338199"/>
              <a:gd name="connsiteX42" fmla="*/ 618808 w 1033335"/>
              <a:gd name="connsiteY42" fmla="*/ 576136 h 1338199"/>
              <a:gd name="connsiteX43" fmla="*/ 771208 w 1033335"/>
              <a:gd name="connsiteY43" fmla="*/ 631000 h 1338199"/>
              <a:gd name="connsiteX44" fmla="*/ 841311 w 1033335"/>
              <a:gd name="connsiteY44" fmla="*/ 685864 h 1338199"/>
              <a:gd name="connsiteX45" fmla="*/ 844360 w 1033335"/>
              <a:gd name="connsiteY45" fmla="*/ 704151 h 1338199"/>
              <a:gd name="connsiteX46" fmla="*/ 710248 w 1033335"/>
              <a:gd name="connsiteY46" fmla="*/ 920560 h 1338199"/>
              <a:gd name="connsiteX47" fmla="*/ 679767 w 1033335"/>
              <a:gd name="connsiteY47" fmla="*/ 978535 h 1338199"/>
              <a:gd name="connsiteX48" fmla="*/ 685864 w 1033335"/>
              <a:gd name="connsiteY48" fmla="*/ 984631 h 1338199"/>
              <a:gd name="connsiteX49" fmla="*/ 710248 w 1033335"/>
              <a:gd name="connsiteY49" fmla="*/ 960183 h 1338199"/>
              <a:gd name="connsiteX50" fmla="*/ 685864 w 1033335"/>
              <a:gd name="connsiteY50" fmla="*/ 993775 h 1338199"/>
              <a:gd name="connsiteX51" fmla="*/ 701104 w 1033335"/>
              <a:gd name="connsiteY51" fmla="*/ 1012063 h 1338199"/>
              <a:gd name="connsiteX52" fmla="*/ 737679 w 1033335"/>
              <a:gd name="connsiteY52" fmla="*/ 1002919 h 1338199"/>
              <a:gd name="connsiteX53" fmla="*/ 695008 w 1033335"/>
              <a:gd name="connsiteY53" fmla="*/ 1018159 h 1338199"/>
              <a:gd name="connsiteX54" fmla="*/ 710248 w 1033335"/>
              <a:gd name="connsiteY54" fmla="*/ 1051687 h 1338199"/>
              <a:gd name="connsiteX55" fmla="*/ 765111 w 1033335"/>
              <a:gd name="connsiteY55" fmla="*/ 1082167 h 1338199"/>
              <a:gd name="connsiteX56" fmla="*/ 774255 w 1033335"/>
              <a:gd name="connsiteY56" fmla="*/ 1091311 h 1338199"/>
              <a:gd name="connsiteX57" fmla="*/ 734632 w 1033335"/>
              <a:gd name="connsiteY57" fmla="*/ 1109599 h 1338199"/>
              <a:gd name="connsiteX58" fmla="*/ 554800 w 1033335"/>
              <a:gd name="connsiteY58" fmla="*/ 1042543 h 1338199"/>
              <a:gd name="connsiteX59" fmla="*/ 606616 w 1033335"/>
              <a:gd name="connsiteY59" fmla="*/ 972376 h 1338199"/>
              <a:gd name="connsiteX60" fmla="*/ 676720 w 1033335"/>
              <a:gd name="connsiteY60" fmla="*/ 847407 h 1338199"/>
              <a:gd name="connsiteX61" fmla="*/ 688911 w 1033335"/>
              <a:gd name="connsiteY61" fmla="*/ 801688 h 1338199"/>
              <a:gd name="connsiteX62" fmla="*/ 728535 w 1033335"/>
              <a:gd name="connsiteY62" fmla="*/ 737680 h 1338199"/>
              <a:gd name="connsiteX63" fmla="*/ 722440 w 1033335"/>
              <a:gd name="connsiteY63" fmla="*/ 734632 h 1338199"/>
              <a:gd name="connsiteX64" fmla="*/ 658432 w 1033335"/>
              <a:gd name="connsiteY64" fmla="*/ 743776 h 1338199"/>
              <a:gd name="connsiteX65" fmla="*/ 548704 w 1033335"/>
              <a:gd name="connsiteY65" fmla="*/ 734632 h 1338199"/>
              <a:gd name="connsiteX66" fmla="*/ 411544 w 1033335"/>
              <a:gd name="connsiteY66" fmla="*/ 905320 h 1338199"/>
              <a:gd name="connsiteX67" fmla="*/ 371920 w 1033335"/>
              <a:gd name="connsiteY67" fmla="*/ 960183 h 1338199"/>
              <a:gd name="connsiteX68" fmla="*/ 335280 w 1033335"/>
              <a:gd name="connsiteY68" fmla="*/ 981583 h 1338199"/>
              <a:gd name="connsiteX69" fmla="*/ 243840 w 1033335"/>
              <a:gd name="connsiteY69" fmla="*/ 1057783 h 1338199"/>
              <a:gd name="connsiteX70" fmla="*/ 128016 w 1033335"/>
              <a:gd name="connsiteY70" fmla="*/ 1170559 h 1338199"/>
              <a:gd name="connsiteX71" fmla="*/ 140208 w 1033335"/>
              <a:gd name="connsiteY71" fmla="*/ 1173607 h 1338199"/>
              <a:gd name="connsiteX72" fmla="*/ 143256 w 1033335"/>
              <a:gd name="connsiteY72" fmla="*/ 1179703 h 1338199"/>
              <a:gd name="connsiteX73" fmla="*/ 118872 w 1033335"/>
              <a:gd name="connsiteY73" fmla="*/ 1207135 h 1338199"/>
              <a:gd name="connsiteX74" fmla="*/ 109728 w 1033335"/>
              <a:gd name="connsiteY74" fmla="*/ 1240663 h 1338199"/>
              <a:gd name="connsiteX75" fmla="*/ 94488 w 1033335"/>
              <a:gd name="connsiteY75" fmla="*/ 1243711 h 1338199"/>
              <a:gd name="connsiteX76" fmla="*/ 88392 w 1033335"/>
              <a:gd name="connsiteY76" fmla="*/ 1277239 h 1338199"/>
              <a:gd name="connsiteX77" fmla="*/ 100584 w 1033335"/>
              <a:gd name="connsiteY77" fmla="*/ 1326007 h 1338199"/>
              <a:gd name="connsiteX78" fmla="*/ 88392 w 1033335"/>
              <a:gd name="connsiteY78" fmla="*/ 1338199 h 1338199"/>
              <a:gd name="connsiteX79" fmla="*/ 21336 w 1033335"/>
              <a:gd name="connsiteY79" fmla="*/ 1216279 h 1338199"/>
              <a:gd name="connsiteX80" fmla="*/ 3048 w 1033335"/>
              <a:gd name="connsiteY80" fmla="*/ 1143127 h 1338199"/>
              <a:gd name="connsiteX81" fmla="*/ 0 w 1033335"/>
              <a:gd name="connsiteY81" fmla="*/ 1133983 h 1338199"/>
              <a:gd name="connsiteX82" fmla="*/ 85344 w 1033335"/>
              <a:gd name="connsiteY82" fmla="*/ 1109599 h 1338199"/>
              <a:gd name="connsiteX83" fmla="*/ 152400 w 1033335"/>
              <a:gd name="connsiteY83" fmla="*/ 1042543 h 1338199"/>
              <a:gd name="connsiteX84" fmla="*/ 228600 w 1033335"/>
              <a:gd name="connsiteY84" fmla="*/ 947992 h 1338199"/>
              <a:gd name="connsiteX85" fmla="*/ 289560 w 1033335"/>
              <a:gd name="connsiteY85" fmla="*/ 905320 h 1338199"/>
              <a:gd name="connsiteX86" fmla="*/ 393255 w 1033335"/>
              <a:gd name="connsiteY86" fmla="*/ 713295 h 1338199"/>
              <a:gd name="connsiteX87" fmla="*/ 381064 w 1033335"/>
              <a:gd name="connsiteY87" fmla="*/ 640144 h 1338199"/>
              <a:gd name="connsiteX88" fmla="*/ 451167 w 1033335"/>
              <a:gd name="connsiteY88" fmla="*/ 493839 h 1338199"/>
              <a:gd name="connsiteX89" fmla="*/ 484696 w 1033335"/>
              <a:gd name="connsiteY89" fmla="*/ 368871 h 1338199"/>
              <a:gd name="connsiteX90" fmla="*/ 484696 w 1033335"/>
              <a:gd name="connsiteY90" fmla="*/ 231648 h 1338199"/>
              <a:gd name="connsiteX91" fmla="*/ 396304 w 1033335"/>
              <a:gd name="connsiteY91" fmla="*/ 210312 h 1338199"/>
              <a:gd name="connsiteX92" fmla="*/ 353568 w 1033335"/>
              <a:gd name="connsiteY92" fmla="*/ 201168 h 1338199"/>
              <a:gd name="connsiteX93" fmla="*/ 280416 w 1033335"/>
              <a:gd name="connsiteY93" fmla="*/ 219456 h 1338199"/>
              <a:gd name="connsiteX94" fmla="*/ 164592 w 1033335"/>
              <a:gd name="connsiteY94" fmla="*/ 253048 h 1338199"/>
              <a:gd name="connsiteX95" fmla="*/ 152400 w 1033335"/>
              <a:gd name="connsiteY95" fmla="*/ 274384 h 1338199"/>
              <a:gd name="connsiteX96" fmla="*/ 112776 w 1033335"/>
              <a:gd name="connsiteY96" fmla="*/ 307912 h 1338199"/>
              <a:gd name="connsiteX97" fmla="*/ 109728 w 1033335"/>
              <a:gd name="connsiteY97" fmla="*/ 298768 h 1338199"/>
              <a:gd name="connsiteX98" fmla="*/ 115824 w 1033335"/>
              <a:gd name="connsiteY98" fmla="*/ 280480 h 1338199"/>
              <a:gd name="connsiteX99" fmla="*/ 115824 w 1033335"/>
              <a:gd name="connsiteY99" fmla="*/ 277432 h 1338199"/>
              <a:gd name="connsiteX100" fmla="*/ 82296 w 1033335"/>
              <a:gd name="connsiteY100" fmla="*/ 298768 h 1338199"/>
              <a:gd name="connsiteX101" fmla="*/ 97536 w 1033335"/>
              <a:gd name="connsiteY101" fmla="*/ 274384 h 1338199"/>
              <a:gd name="connsiteX102" fmla="*/ 91440 w 1033335"/>
              <a:gd name="connsiteY102" fmla="*/ 271336 h 1338199"/>
              <a:gd name="connsiteX103" fmla="*/ 64008 w 1033335"/>
              <a:gd name="connsiteY103" fmla="*/ 289624 h 1338199"/>
              <a:gd name="connsiteX104" fmla="*/ 64008 w 1033335"/>
              <a:gd name="connsiteY104" fmla="*/ 277432 h 1338199"/>
              <a:gd name="connsiteX105" fmla="*/ 76200 w 1033335"/>
              <a:gd name="connsiteY105" fmla="*/ 256096 h 1338199"/>
              <a:gd name="connsiteX106" fmla="*/ 64008 w 1033335"/>
              <a:gd name="connsiteY106" fmla="*/ 262192 h 1338199"/>
              <a:gd name="connsiteX107" fmla="*/ 64008 w 1033335"/>
              <a:gd name="connsiteY107" fmla="*/ 253048 h 1338199"/>
              <a:gd name="connsiteX108" fmla="*/ 88392 w 1033335"/>
              <a:gd name="connsiteY108" fmla="*/ 222504 h 1338199"/>
              <a:gd name="connsiteX109" fmla="*/ 313944 w 1033335"/>
              <a:gd name="connsiteY109" fmla="*/ 143256 h 1338199"/>
              <a:gd name="connsiteX110" fmla="*/ 390208 w 1033335"/>
              <a:gd name="connsiteY110" fmla="*/ 137160 h 1338199"/>
              <a:gd name="connsiteX111" fmla="*/ 481648 w 1033335"/>
              <a:gd name="connsiteY111" fmla="*/ 131064 h 1338199"/>
              <a:gd name="connsiteX112" fmla="*/ 527367 w 1033335"/>
              <a:gd name="connsiteY112" fmla="*/ 124968 h 1338199"/>
              <a:gd name="connsiteX113" fmla="*/ 618808 w 1033335"/>
              <a:gd name="connsiteY113" fmla="*/ 146304 h 1338199"/>
              <a:gd name="connsiteX114" fmla="*/ 646240 w 1033335"/>
              <a:gd name="connsiteY114" fmla="*/ 85344 h 1338199"/>
              <a:gd name="connsiteX115" fmla="*/ 713296 w 1033335"/>
              <a:gd name="connsiteY115" fmla="*/ 0 h 1338199"/>
              <a:gd name="connsiteX116" fmla="*/ 795592 w 1033335"/>
              <a:gd name="connsiteY116" fmla="*/ 54864 h 1338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1033335" h="1338199">
                <a:moveTo>
                  <a:pt x="106680" y="1225423"/>
                </a:moveTo>
                <a:cubicBezTo>
                  <a:pt x="112776" y="1225423"/>
                  <a:pt x="106680" y="1237615"/>
                  <a:pt x="106680" y="1237615"/>
                </a:cubicBezTo>
                <a:lnTo>
                  <a:pt x="103632" y="1237615"/>
                </a:lnTo>
                <a:cubicBezTo>
                  <a:pt x="106680" y="1234567"/>
                  <a:pt x="106680" y="1231519"/>
                  <a:pt x="106680" y="1225423"/>
                </a:cubicBezTo>
                <a:close/>
                <a:moveTo>
                  <a:pt x="131064" y="1185799"/>
                </a:moveTo>
                <a:cubicBezTo>
                  <a:pt x="131064" y="1179703"/>
                  <a:pt x="134112" y="1179703"/>
                  <a:pt x="137160" y="1179703"/>
                </a:cubicBezTo>
                <a:cubicBezTo>
                  <a:pt x="137160" y="1182751"/>
                  <a:pt x="134112" y="1182751"/>
                  <a:pt x="131064" y="1185799"/>
                </a:cubicBezTo>
                <a:close/>
                <a:moveTo>
                  <a:pt x="795592" y="54864"/>
                </a:moveTo>
                <a:cubicBezTo>
                  <a:pt x="795592" y="64008"/>
                  <a:pt x="792544" y="91440"/>
                  <a:pt x="789496" y="109728"/>
                </a:cubicBezTo>
                <a:cubicBezTo>
                  <a:pt x="789496" y="112776"/>
                  <a:pt x="786448" y="118872"/>
                  <a:pt x="783400" y="121920"/>
                </a:cubicBezTo>
                <a:cubicBezTo>
                  <a:pt x="783400" y="128016"/>
                  <a:pt x="786448" y="131064"/>
                  <a:pt x="786448" y="137160"/>
                </a:cubicBezTo>
                <a:cubicBezTo>
                  <a:pt x="786448" y="146304"/>
                  <a:pt x="774255" y="152400"/>
                  <a:pt x="771208" y="161544"/>
                </a:cubicBezTo>
                <a:cubicBezTo>
                  <a:pt x="765111" y="167640"/>
                  <a:pt x="768160" y="182880"/>
                  <a:pt x="762064" y="195072"/>
                </a:cubicBezTo>
                <a:cubicBezTo>
                  <a:pt x="762064" y="198120"/>
                  <a:pt x="762064" y="201168"/>
                  <a:pt x="752920" y="201168"/>
                </a:cubicBezTo>
                <a:cubicBezTo>
                  <a:pt x="746823" y="201168"/>
                  <a:pt x="731584" y="195072"/>
                  <a:pt x="722440" y="195072"/>
                </a:cubicBezTo>
                <a:cubicBezTo>
                  <a:pt x="704152" y="195072"/>
                  <a:pt x="695008" y="216408"/>
                  <a:pt x="695008" y="228600"/>
                </a:cubicBezTo>
                <a:cubicBezTo>
                  <a:pt x="695008" y="234696"/>
                  <a:pt x="734632" y="256096"/>
                  <a:pt x="749872" y="280480"/>
                </a:cubicBezTo>
                <a:cubicBezTo>
                  <a:pt x="768160" y="304864"/>
                  <a:pt x="765111" y="326200"/>
                  <a:pt x="783400" y="353632"/>
                </a:cubicBezTo>
                <a:cubicBezTo>
                  <a:pt x="792544" y="365824"/>
                  <a:pt x="798640" y="387160"/>
                  <a:pt x="810832" y="402400"/>
                </a:cubicBezTo>
                <a:cubicBezTo>
                  <a:pt x="829120" y="396304"/>
                  <a:pt x="850455" y="393256"/>
                  <a:pt x="871792" y="378016"/>
                </a:cubicBezTo>
                <a:cubicBezTo>
                  <a:pt x="890079" y="365824"/>
                  <a:pt x="926656" y="329248"/>
                  <a:pt x="926656" y="320104"/>
                </a:cubicBezTo>
                <a:cubicBezTo>
                  <a:pt x="926656" y="307912"/>
                  <a:pt x="914464" y="259143"/>
                  <a:pt x="911416" y="253048"/>
                </a:cubicBezTo>
                <a:lnTo>
                  <a:pt x="923607" y="253048"/>
                </a:lnTo>
                <a:cubicBezTo>
                  <a:pt x="929704" y="256096"/>
                  <a:pt x="935800" y="265240"/>
                  <a:pt x="938847" y="274384"/>
                </a:cubicBezTo>
                <a:cubicBezTo>
                  <a:pt x="963232" y="256096"/>
                  <a:pt x="951040" y="231648"/>
                  <a:pt x="984568" y="213360"/>
                </a:cubicBezTo>
                <a:cubicBezTo>
                  <a:pt x="984568" y="213360"/>
                  <a:pt x="987616" y="210312"/>
                  <a:pt x="987616" y="219456"/>
                </a:cubicBezTo>
                <a:cubicBezTo>
                  <a:pt x="987616" y="225552"/>
                  <a:pt x="984568" y="228600"/>
                  <a:pt x="981520" y="231648"/>
                </a:cubicBezTo>
                <a:cubicBezTo>
                  <a:pt x="993711" y="228600"/>
                  <a:pt x="984568" y="228600"/>
                  <a:pt x="999807" y="216408"/>
                </a:cubicBezTo>
                <a:lnTo>
                  <a:pt x="1008952" y="216408"/>
                </a:lnTo>
                <a:cubicBezTo>
                  <a:pt x="1005904" y="225552"/>
                  <a:pt x="999807" y="237744"/>
                  <a:pt x="999807" y="250000"/>
                </a:cubicBezTo>
                <a:cubicBezTo>
                  <a:pt x="1005904" y="243904"/>
                  <a:pt x="1012000" y="234696"/>
                  <a:pt x="1018095" y="228600"/>
                </a:cubicBezTo>
                <a:lnTo>
                  <a:pt x="1018095" y="237744"/>
                </a:lnTo>
                <a:cubicBezTo>
                  <a:pt x="1012000" y="253048"/>
                  <a:pt x="1002856" y="268288"/>
                  <a:pt x="996759" y="283528"/>
                </a:cubicBezTo>
                <a:lnTo>
                  <a:pt x="1002856" y="289624"/>
                </a:lnTo>
                <a:cubicBezTo>
                  <a:pt x="1012000" y="283528"/>
                  <a:pt x="1024192" y="271336"/>
                  <a:pt x="1033335" y="268288"/>
                </a:cubicBezTo>
                <a:lnTo>
                  <a:pt x="1033335" y="277432"/>
                </a:lnTo>
                <a:cubicBezTo>
                  <a:pt x="1021144" y="289624"/>
                  <a:pt x="1002856" y="295720"/>
                  <a:pt x="993711" y="310960"/>
                </a:cubicBezTo>
                <a:cubicBezTo>
                  <a:pt x="978471" y="326200"/>
                  <a:pt x="963232" y="344488"/>
                  <a:pt x="947992" y="365824"/>
                </a:cubicBezTo>
                <a:cubicBezTo>
                  <a:pt x="941895" y="371920"/>
                  <a:pt x="847408" y="502983"/>
                  <a:pt x="813879" y="502983"/>
                </a:cubicBezTo>
                <a:cubicBezTo>
                  <a:pt x="792544" y="502983"/>
                  <a:pt x="701104" y="396304"/>
                  <a:pt x="698055" y="393256"/>
                </a:cubicBezTo>
                <a:cubicBezTo>
                  <a:pt x="695008" y="393256"/>
                  <a:pt x="691960" y="393256"/>
                  <a:pt x="688911" y="396304"/>
                </a:cubicBezTo>
                <a:cubicBezTo>
                  <a:pt x="670623" y="429832"/>
                  <a:pt x="612711" y="518224"/>
                  <a:pt x="612711" y="566992"/>
                </a:cubicBezTo>
                <a:cubicBezTo>
                  <a:pt x="612711" y="573088"/>
                  <a:pt x="615760" y="576136"/>
                  <a:pt x="618808" y="576136"/>
                </a:cubicBezTo>
                <a:cubicBezTo>
                  <a:pt x="661479" y="594424"/>
                  <a:pt x="719392" y="609664"/>
                  <a:pt x="771208" y="631000"/>
                </a:cubicBezTo>
                <a:cubicBezTo>
                  <a:pt x="789496" y="640144"/>
                  <a:pt x="829120" y="655383"/>
                  <a:pt x="841311" y="685864"/>
                </a:cubicBezTo>
                <a:cubicBezTo>
                  <a:pt x="844360" y="688912"/>
                  <a:pt x="844360" y="698056"/>
                  <a:pt x="844360" y="704151"/>
                </a:cubicBezTo>
                <a:cubicBezTo>
                  <a:pt x="844360" y="759016"/>
                  <a:pt x="737679" y="880936"/>
                  <a:pt x="710248" y="920560"/>
                </a:cubicBezTo>
                <a:cubicBezTo>
                  <a:pt x="698055" y="935800"/>
                  <a:pt x="688911" y="960183"/>
                  <a:pt x="679767" y="978535"/>
                </a:cubicBezTo>
                <a:lnTo>
                  <a:pt x="685864" y="984631"/>
                </a:lnTo>
                <a:cubicBezTo>
                  <a:pt x="691960" y="975487"/>
                  <a:pt x="701104" y="963232"/>
                  <a:pt x="710248" y="960183"/>
                </a:cubicBezTo>
                <a:cubicBezTo>
                  <a:pt x="698055" y="960183"/>
                  <a:pt x="685864" y="987679"/>
                  <a:pt x="685864" y="993775"/>
                </a:cubicBezTo>
                <a:cubicBezTo>
                  <a:pt x="685864" y="1002919"/>
                  <a:pt x="695008" y="1012063"/>
                  <a:pt x="701104" y="1012063"/>
                </a:cubicBezTo>
                <a:cubicBezTo>
                  <a:pt x="710248" y="1012063"/>
                  <a:pt x="725488" y="1002919"/>
                  <a:pt x="737679" y="1002919"/>
                </a:cubicBezTo>
                <a:cubicBezTo>
                  <a:pt x="725488" y="1005967"/>
                  <a:pt x="710248" y="1012063"/>
                  <a:pt x="695008" y="1018159"/>
                </a:cubicBezTo>
                <a:cubicBezTo>
                  <a:pt x="701104" y="1027303"/>
                  <a:pt x="704152" y="1039495"/>
                  <a:pt x="710248" y="1051687"/>
                </a:cubicBezTo>
                <a:cubicBezTo>
                  <a:pt x="722440" y="1069975"/>
                  <a:pt x="746823" y="1073023"/>
                  <a:pt x="765111" y="1082167"/>
                </a:cubicBezTo>
                <a:cubicBezTo>
                  <a:pt x="768160" y="1082167"/>
                  <a:pt x="774255" y="1085215"/>
                  <a:pt x="774255" y="1091311"/>
                </a:cubicBezTo>
                <a:cubicBezTo>
                  <a:pt x="774255" y="1109599"/>
                  <a:pt x="737679" y="1109599"/>
                  <a:pt x="734632" y="1109599"/>
                </a:cubicBezTo>
                <a:cubicBezTo>
                  <a:pt x="713296" y="1109599"/>
                  <a:pt x="554800" y="1060831"/>
                  <a:pt x="554800" y="1042543"/>
                </a:cubicBezTo>
                <a:cubicBezTo>
                  <a:pt x="554800" y="1030351"/>
                  <a:pt x="600520" y="981583"/>
                  <a:pt x="606616" y="972376"/>
                </a:cubicBezTo>
                <a:cubicBezTo>
                  <a:pt x="634048" y="932751"/>
                  <a:pt x="655384" y="890080"/>
                  <a:pt x="676720" y="847407"/>
                </a:cubicBezTo>
                <a:cubicBezTo>
                  <a:pt x="682816" y="832168"/>
                  <a:pt x="682816" y="813880"/>
                  <a:pt x="688911" y="801688"/>
                </a:cubicBezTo>
                <a:cubicBezTo>
                  <a:pt x="698055" y="777304"/>
                  <a:pt x="713296" y="759016"/>
                  <a:pt x="728535" y="737680"/>
                </a:cubicBezTo>
                <a:cubicBezTo>
                  <a:pt x="728535" y="737680"/>
                  <a:pt x="728535" y="734632"/>
                  <a:pt x="722440" y="734632"/>
                </a:cubicBezTo>
                <a:cubicBezTo>
                  <a:pt x="713296" y="734632"/>
                  <a:pt x="664528" y="743776"/>
                  <a:pt x="658432" y="743776"/>
                </a:cubicBezTo>
                <a:cubicBezTo>
                  <a:pt x="649288" y="743776"/>
                  <a:pt x="585279" y="737680"/>
                  <a:pt x="548704" y="734632"/>
                </a:cubicBezTo>
                <a:cubicBezTo>
                  <a:pt x="515176" y="786448"/>
                  <a:pt x="457264" y="847407"/>
                  <a:pt x="411544" y="905320"/>
                </a:cubicBezTo>
                <a:cubicBezTo>
                  <a:pt x="396304" y="920560"/>
                  <a:pt x="387160" y="944944"/>
                  <a:pt x="371920" y="960183"/>
                </a:cubicBezTo>
                <a:cubicBezTo>
                  <a:pt x="362712" y="969327"/>
                  <a:pt x="344424" y="972376"/>
                  <a:pt x="335280" y="981583"/>
                </a:cubicBezTo>
                <a:cubicBezTo>
                  <a:pt x="301752" y="1005967"/>
                  <a:pt x="274320" y="1033399"/>
                  <a:pt x="243840" y="1057783"/>
                </a:cubicBezTo>
                <a:cubicBezTo>
                  <a:pt x="207264" y="1088263"/>
                  <a:pt x="158496" y="1121791"/>
                  <a:pt x="128016" y="1170559"/>
                </a:cubicBezTo>
                <a:cubicBezTo>
                  <a:pt x="131064" y="1173607"/>
                  <a:pt x="140208" y="1173607"/>
                  <a:pt x="140208" y="1173607"/>
                </a:cubicBezTo>
                <a:cubicBezTo>
                  <a:pt x="140208" y="1173607"/>
                  <a:pt x="143256" y="1170559"/>
                  <a:pt x="143256" y="1179703"/>
                </a:cubicBezTo>
                <a:cubicBezTo>
                  <a:pt x="143256" y="1185799"/>
                  <a:pt x="121920" y="1197991"/>
                  <a:pt x="118872" y="1207135"/>
                </a:cubicBezTo>
                <a:cubicBezTo>
                  <a:pt x="112776" y="1216279"/>
                  <a:pt x="115824" y="1231519"/>
                  <a:pt x="109728" y="1240663"/>
                </a:cubicBezTo>
                <a:cubicBezTo>
                  <a:pt x="109728" y="1243711"/>
                  <a:pt x="103632" y="1243711"/>
                  <a:pt x="94488" y="1243711"/>
                </a:cubicBezTo>
                <a:cubicBezTo>
                  <a:pt x="94488" y="1252855"/>
                  <a:pt x="88392" y="1268095"/>
                  <a:pt x="88392" y="1277239"/>
                </a:cubicBezTo>
                <a:cubicBezTo>
                  <a:pt x="88392" y="1283335"/>
                  <a:pt x="100584" y="1316863"/>
                  <a:pt x="100584" y="1326007"/>
                </a:cubicBezTo>
                <a:cubicBezTo>
                  <a:pt x="100584" y="1332103"/>
                  <a:pt x="94488" y="1338199"/>
                  <a:pt x="88392" y="1338199"/>
                </a:cubicBezTo>
                <a:cubicBezTo>
                  <a:pt x="45720" y="1338199"/>
                  <a:pt x="24384" y="1222375"/>
                  <a:pt x="21336" y="1216279"/>
                </a:cubicBezTo>
                <a:lnTo>
                  <a:pt x="3048" y="1143127"/>
                </a:lnTo>
                <a:cubicBezTo>
                  <a:pt x="3048" y="1140079"/>
                  <a:pt x="0" y="1143127"/>
                  <a:pt x="0" y="1133983"/>
                </a:cubicBezTo>
                <a:cubicBezTo>
                  <a:pt x="0" y="1109599"/>
                  <a:pt x="73152" y="1118743"/>
                  <a:pt x="85344" y="1109599"/>
                </a:cubicBezTo>
                <a:cubicBezTo>
                  <a:pt x="106680" y="1091311"/>
                  <a:pt x="131064" y="1066927"/>
                  <a:pt x="152400" y="1042543"/>
                </a:cubicBezTo>
                <a:cubicBezTo>
                  <a:pt x="176784" y="1012063"/>
                  <a:pt x="198120" y="975487"/>
                  <a:pt x="228600" y="947992"/>
                </a:cubicBezTo>
                <a:cubicBezTo>
                  <a:pt x="246888" y="929704"/>
                  <a:pt x="277368" y="923607"/>
                  <a:pt x="289560" y="905320"/>
                </a:cubicBezTo>
                <a:cubicBezTo>
                  <a:pt x="329184" y="844360"/>
                  <a:pt x="393255" y="722439"/>
                  <a:pt x="393255" y="713295"/>
                </a:cubicBezTo>
                <a:cubicBezTo>
                  <a:pt x="393255" y="707200"/>
                  <a:pt x="381064" y="646239"/>
                  <a:pt x="381064" y="640144"/>
                </a:cubicBezTo>
                <a:cubicBezTo>
                  <a:pt x="381064" y="576136"/>
                  <a:pt x="417640" y="570039"/>
                  <a:pt x="451167" y="493839"/>
                </a:cubicBezTo>
                <a:cubicBezTo>
                  <a:pt x="469455" y="454216"/>
                  <a:pt x="475552" y="411544"/>
                  <a:pt x="484696" y="368871"/>
                </a:cubicBezTo>
                <a:lnTo>
                  <a:pt x="484696" y="231648"/>
                </a:lnTo>
                <a:cubicBezTo>
                  <a:pt x="457264" y="219456"/>
                  <a:pt x="423735" y="216408"/>
                  <a:pt x="396304" y="210312"/>
                </a:cubicBezTo>
                <a:cubicBezTo>
                  <a:pt x="381064" y="207264"/>
                  <a:pt x="362712" y="201168"/>
                  <a:pt x="353568" y="201168"/>
                </a:cubicBezTo>
                <a:cubicBezTo>
                  <a:pt x="347472" y="201168"/>
                  <a:pt x="301752" y="216408"/>
                  <a:pt x="280416" y="219456"/>
                </a:cubicBezTo>
                <a:cubicBezTo>
                  <a:pt x="243840" y="228600"/>
                  <a:pt x="198120" y="216408"/>
                  <a:pt x="164592" y="253048"/>
                </a:cubicBezTo>
                <a:cubicBezTo>
                  <a:pt x="158496" y="256096"/>
                  <a:pt x="158496" y="268288"/>
                  <a:pt x="152400" y="274384"/>
                </a:cubicBezTo>
                <a:cubicBezTo>
                  <a:pt x="143256" y="283528"/>
                  <a:pt x="128016" y="295720"/>
                  <a:pt x="112776" y="307912"/>
                </a:cubicBezTo>
                <a:cubicBezTo>
                  <a:pt x="109728" y="304864"/>
                  <a:pt x="109728" y="304864"/>
                  <a:pt x="109728" y="298768"/>
                </a:cubicBezTo>
                <a:cubicBezTo>
                  <a:pt x="109728" y="289624"/>
                  <a:pt x="112776" y="289624"/>
                  <a:pt x="115824" y="280480"/>
                </a:cubicBezTo>
                <a:lnTo>
                  <a:pt x="115824" y="277432"/>
                </a:lnTo>
                <a:cubicBezTo>
                  <a:pt x="103632" y="280480"/>
                  <a:pt x="82296" y="310960"/>
                  <a:pt x="82296" y="298768"/>
                </a:cubicBezTo>
                <a:cubicBezTo>
                  <a:pt x="82296" y="292671"/>
                  <a:pt x="88392" y="283528"/>
                  <a:pt x="97536" y="274384"/>
                </a:cubicBezTo>
                <a:cubicBezTo>
                  <a:pt x="97536" y="274384"/>
                  <a:pt x="97536" y="271336"/>
                  <a:pt x="91440" y="271336"/>
                </a:cubicBezTo>
                <a:cubicBezTo>
                  <a:pt x="82296" y="271336"/>
                  <a:pt x="73152" y="283528"/>
                  <a:pt x="64008" y="289624"/>
                </a:cubicBezTo>
                <a:lnTo>
                  <a:pt x="64008" y="277432"/>
                </a:lnTo>
                <a:cubicBezTo>
                  <a:pt x="67056" y="268288"/>
                  <a:pt x="79248" y="265240"/>
                  <a:pt x="76200" y="256096"/>
                </a:cubicBezTo>
                <a:cubicBezTo>
                  <a:pt x="73152" y="259143"/>
                  <a:pt x="67056" y="262192"/>
                  <a:pt x="64008" y="262192"/>
                </a:cubicBezTo>
                <a:lnTo>
                  <a:pt x="64008" y="253048"/>
                </a:lnTo>
                <a:cubicBezTo>
                  <a:pt x="70104" y="243904"/>
                  <a:pt x="76200" y="225552"/>
                  <a:pt x="88392" y="222504"/>
                </a:cubicBezTo>
                <a:cubicBezTo>
                  <a:pt x="158496" y="192024"/>
                  <a:pt x="234696" y="164592"/>
                  <a:pt x="313944" y="143256"/>
                </a:cubicBezTo>
                <a:cubicBezTo>
                  <a:pt x="335280" y="137160"/>
                  <a:pt x="365823" y="143256"/>
                  <a:pt x="390208" y="137160"/>
                </a:cubicBezTo>
                <a:cubicBezTo>
                  <a:pt x="420688" y="128016"/>
                  <a:pt x="451167" y="131064"/>
                  <a:pt x="481648" y="131064"/>
                </a:cubicBezTo>
                <a:cubicBezTo>
                  <a:pt x="496888" y="131064"/>
                  <a:pt x="521272" y="124968"/>
                  <a:pt x="527367" y="124968"/>
                </a:cubicBezTo>
                <a:cubicBezTo>
                  <a:pt x="536511" y="124968"/>
                  <a:pt x="609664" y="146304"/>
                  <a:pt x="618808" y="146304"/>
                </a:cubicBezTo>
                <a:cubicBezTo>
                  <a:pt x="649288" y="146304"/>
                  <a:pt x="637096" y="100584"/>
                  <a:pt x="646240" y="85344"/>
                </a:cubicBezTo>
                <a:cubicBezTo>
                  <a:pt x="649288" y="42672"/>
                  <a:pt x="667576" y="0"/>
                  <a:pt x="713296" y="0"/>
                </a:cubicBezTo>
                <a:cubicBezTo>
                  <a:pt x="731584" y="0"/>
                  <a:pt x="795592" y="18288"/>
                  <a:pt x="795592" y="548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80B641F5-2FBF-155E-1A0C-DB04EDC43C21}"/>
              </a:ext>
            </a:extLst>
          </p:cNvPr>
          <p:cNvSpPr/>
          <p:nvPr/>
        </p:nvSpPr>
        <p:spPr>
          <a:xfrm>
            <a:off x="5706162" y="1694121"/>
            <a:ext cx="779675" cy="2681237"/>
          </a:xfrm>
          <a:prstGeom prst="roundRect">
            <a:avLst>
              <a:gd name="adj" fmla="val 50000"/>
            </a:avLst>
          </a:prstGeom>
          <a:solidFill>
            <a:srgbClr val="4C739C"/>
          </a:solidFill>
          <a:ln w="25400" cap="flat" cmpd="sng" algn="ctr">
            <a:gradFill>
              <a:gsLst>
                <a:gs pos="0">
                  <a:srgbClr val="EFCFBD"/>
                </a:gs>
                <a:gs pos="100000">
                  <a:srgbClr val="EFCFBD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3166BD7-ED7B-2DEC-90B6-0E9C7AB6DA68}"/>
              </a:ext>
            </a:extLst>
          </p:cNvPr>
          <p:cNvSpPr txBox="1"/>
          <p:nvPr/>
        </p:nvSpPr>
        <p:spPr>
          <a:xfrm>
            <a:off x="5743979" y="979165"/>
            <a:ext cx="691215" cy="7540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300" dirty="0">
                <a:solidFill>
                  <a:srgbClr val="EFCFB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伍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A142963-C534-B6D9-22BE-69A4257312B2}"/>
              </a:ext>
            </a:extLst>
          </p:cNvPr>
          <p:cNvSpPr txBox="1"/>
          <p:nvPr/>
        </p:nvSpPr>
        <p:spPr>
          <a:xfrm>
            <a:off x="5865165" y="2008833"/>
            <a:ext cx="461665" cy="17081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noProof="1">
                <a:solidFill>
                  <a:srgbClr val="EFCFBD"/>
                </a:solidFill>
                <a:latin typeface="+mn-lt"/>
                <a:cs typeface="+mn-ea"/>
                <a:sym typeface="+mn-lt"/>
              </a:rPr>
              <a:t>开展工作的思路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DBA249A-3B4A-FBD0-EA15-C2BF8017632F}"/>
              </a:ext>
            </a:extLst>
          </p:cNvPr>
          <p:cNvGrpSpPr/>
          <p:nvPr/>
        </p:nvGrpSpPr>
        <p:grpSpPr>
          <a:xfrm>
            <a:off x="5128316" y="4885463"/>
            <a:ext cx="1935361" cy="1828869"/>
            <a:chOff x="7030681" y="3634441"/>
            <a:chExt cx="3204631" cy="3028299"/>
          </a:xfrm>
          <a:gradFill>
            <a:gsLst>
              <a:gs pos="47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46D73DAF-0F35-2123-D434-35579C54A795}"/>
                </a:ext>
              </a:extLst>
            </p:cNvPr>
            <p:cNvGrpSpPr/>
            <p:nvPr/>
          </p:nvGrpSpPr>
          <p:grpSpPr>
            <a:xfrm>
              <a:off x="7030681" y="3634441"/>
              <a:ext cx="1736324" cy="2437549"/>
              <a:chOff x="2809229" y="543578"/>
              <a:chExt cx="2484598" cy="3488017"/>
            </a:xfrm>
            <a:grpFill/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EFF054CB-0929-0A53-720A-4CA68101366B}"/>
                  </a:ext>
                </a:extLst>
              </p:cNvPr>
              <p:cNvSpPr/>
              <p:nvPr/>
            </p:nvSpPr>
            <p:spPr>
              <a:xfrm>
                <a:off x="2910113" y="543578"/>
                <a:ext cx="1167964" cy="1369730"/>
              </a:xfrm>
              <a:custGeom>
                <a:avLst/>
                <a:gdLst>
                  <a:gd name="connsiteX0" fmla="*/ 775103 w 1167964"/>
                  <a:gd name="connsiteY0" fmla="*/ 0 h 1369730"/>
                  <a:gd name="connsiteX1" fmla="*/ 838818 w 1167964"/>
                  <a:gd name="connsiteY1" fmla="*/ 21240 h 1369730"/>
                  <a:gd name="connsiteX2" fmla="*/ 1067079 w 1167964"/>
                  <a:gd name="connsiteY2" fmla="*/ 270739 h 1369730"/>
                  <a:gd name="connsiteX3" fmla="*/ 955576 w 1167964"/>
                  <a:gd name="connsiteY3" fmla="*/ 504364 h 1369730"/>
                  <a:gd name="connsiteX4" fmla="*/ 785722 w 1167964"/>
                  <a:gd name="connsiteY4" fmla="*/ 674218 h 1369730"/>
                  <a:gd name="connsiteX5" fmla="*/ 796341 w 1167964"/>
                  <a:gd name="connsiteY5" fmla="*/ 679530 h 1369730"/>
                  <a:gd name="connsiteX6" fmla="*/ 1019293 w 1167964"/>
                  <a:gd name="connsiteY6" fmla="*/ 605248 h 1369730"/>
                  <a:gd name="connsiteX7" fmla="*/ 849436 w 1167964"/>
                  <a:gd name="connsiteY7" fmla="*/ 679530 h 1369730"/>
                  <a:gd name="connsiteX8" fmla="*/ 860057 w 1167964"/>
                  <a:gd name="connsiteY8" fmla="*/ 684839 h 1369730"/>
                  <a:gd name="connsiteX9" fmla="*/ 1035221 w 1167964"/>
                  <a:gd name="connsiteY9" fmla="*/ 621176 h 1369730"/>
                  <a:gd name="connsiteX10" fmla="*/ 764482 w 1167964"/>
                  <a:gd name="connsiteY10" fmla="*/ 743244 h 1369730"/>
                  <a:gd name="connsiteX11" fmla="*/ 775103 w 1167964"/>
                  <a:gd name="connsiteY11" fmla="*/ 748554 h 1369730"/>
                  <a:gd name="connsiteX12" fmla="*/ 1109556 w 1167964"/>
                  <a:gd name="connsiteY12" fmla="*/ 610558 h 1369730"/>
                  <a:gd name="connsiteX13" fmla="*/ 1141415 w 1167964"/>
                  <a:gd name="connsiteY13" fmla="*/ 615867 h 1369730"/>
                  <a:gd name="connsiteX14" fmla="*/ 1120177 w 1167964"/>
                  <a:gd name="connsiteY14" fmla="*/ 615867 h 1369730"/>
                  <a:gd name="connsiteX15" fmla="*/ 1114866 w 1167964"/>
                  <a:gd name="connsiteY15" fmla="*/ 637104 h 1369730"/>
                  <a:gd name="connsiteX16" fmla="*/ 1157345 w 1167964"/>
                  <a:gd name="connsiteY16" fmla="*/ 626486 h 1369730"/>
                  <a:gd name="connsiteX17" fmla="*/ 1160663 w 1167964"/>
                  <a:gd name="connsiteY17" fmla="*/ 629141 h 1369730"/>
                  <a:gd name="connsiteX18" fmla="*/ 1163049 w 1167964"/>
                  <a:gd name="connsiteY18" fmla="*/ 630008 h 1369730"/>
                  <a:gd name="connsiteX19" fmla="*/ 1158008 w 1167964"/>
                  <a:gd name="connsiteY19" fmla="*/ 635751 h 1369730"/>
                  <a:gd name="connsiteX20" fmla="*/ 1152034 w 1167964"/>
                  <a:gd name="connsiteY20" fmla="*/ 647672 h 1369730"/>
                  <a:gd name="connsiteX21" fmla="*/ 1167964 w 1167964"/>
                  <a:gd name="connsiteY21" fmla="*/ 668909 h 1369730"/>
                  <a:gd name="connsiteX22" fmla="*/ 966197 w 1167964"/>
                  <a:gd name="connsiteY22" fmla="*/ 950320 h 1369730"/>
                  <a:gd name="connsiteX23" fmla="*/ 737935 w 1167964"/>
                  <a:gd name="connsiteY23" fmla="*/ 1274157 h 1369730"/>
                  <a:gd name="connsiteX24" fmla="*/ 642360 w 1167964"/>
                  <a:gd name="connsiteY24" fmla="*/ 1369730 h 1369730"/>
                  <a:gd name="connsiteX25" fmla="*/ 658291 w 1167964"/>
                  <a:gd name="connsiteY25" fmla="*/ 1311325 h 1369730"/>
                  <a:gd name="connsiteX26" fmla="*/ 631742 w 1167964"/>
                  <a:gd name="connsiteY26" fmla="*/ 1343183 h 1369730"/>
                  <a:gd name="connsiteX27" fmla="*/ 637051 w 1167964"/>
                  <a:gd name="connsiteY27" fmla="*/ 1311325 h 1369730"/>
                  <a:gd name="connsiteX28" fmla="*/ 626432 w 1167964"/>
                  <a:gd name="connsiteY28" fmla="*/ 1300706 h 1369730"/>
                  <a:gd name="connsiteX29" fmla="*/ 615814 w 1167964"/>
                  <a:gd name="connsiteY29" fmla="*/ 1321943 h 1369730"/>
                  <a:gd name="connsiteX30" fmla="*/ 605193 w 1167964"/>
                  <a:gd name="connsiteY30" fmla="*/ 1284776 h 1369730"/>
                  <a:gd name="connsiteX31" fmla="*/ 626432 w 1167964"/>
                  <a:gd name="connsiteY31" fmla="*/ 1199822 h 1369730"/>
                  <a:gd name="connsiteX32" fmla="*/ 599883 w 1167964"/>
                  <a:gd name="connsiteY32" fmla="*/ 1236989 h 1369730"/>
                  <a:gd name="connsiteX33" fmla="*/ 568025 w 1167964"/>
                  <a:gd name="connsiteY33" fmla="*/ 1274157 h 1369730"/>
                  <a:gd name="connsiteX34" fmla="*/ 562716 w 1167964"/>
                  <a:gd name="connsiteY34" fmla="*/ 1258227 h 1369730"/>
                  <a:gd name="connsiteX35" fmla="*/ 573337 w 1167964"/>
                  <a:gd name="connsiteY35" fmla="*/ 1215750 h 1369730"/>
                  <a:gd name="connsiteX36" fmla="*/ 583955 w 1167964"/>
                  <a:gd name="connsiteY36" fmla="*/ 1173273 h 1369730"/>
                  <a:gd name="connsiteX37" fmla="*/ 562716 w 1167964"/>
                  <a:gd name="connsiteY37" fmla="*/ 1189203 h 1369730"/>
                  <a:gd name="connsiteX38" fmla="*/ 844127 w 1167964"/>
                  <a:gd name="connsiteY38" fmla="*/ 828198 h 1369730"/>
                  <a:gd name="connsiteX39" fmla="*/ 844127 w 1167964"/>
                  <a:gd name="connsiteY39" fmla="*/ 812270 h 1369730"/>
                  <a:gd name="connsiteX40" fmla="*/ 552097 w 1167964"/>
                  <a:gd name="connsiteY40" fmla="*/ 982179 h 1369730"/>
                  <a:gd name="connsiteX41" fmla="*/ 159236 w 1167964"/>
                  <a:gd name="connsiteY41" fmla="*/ 1189203 h 1369730"/>
                  <a:gd name="connsiteX42" fmla="*/ 132687 w 1167964"/>
                  <a:gd name="connsiteY42" fmla="*/ 1167963 h 1369730"/>
                  <a:gd name="connsiteX43" fmla="*/ 143306 w 1167964"/>
                  <a:gd name="connsiteY43" fmla="*/ 1157345 h 1369730"/>
                  <a:gd name="connsiteX44" fmla="*/ 127378 w 1167964"/>
                  <a:gd name="connsiteY44" fmla="*/ 1152035 h 1369730"/>
                  <a:gd name="connsiteX45" fmla="*/ 95520 w 1167964"/>
                  <a:gd name="connsiteY45" fmla="*/ 1162654 h 1369730"/>
                  <a:gd name="connsiteX46" fmla="*/ 74282 w 1167964"/>
                  <a:gd name="connsiteY46" fmla="*/ 1146726 h 1369730"/>
                  <a:gd name="connsiteX47" fmla="*/ 84901 w 1167964"/>
                  <a:gd name="connsiteY47" fmla="*/ 1130796 h 1369730"/>
                  <a:gd name="connsiteX48" fmla="*/ 63661 w 1167964"/>
                  <a:gd name="connsiteY48" fmla="*/ 1104249 h 1369730"/>
                  <a:gd name="connsiteX49" fmla="*/ 15929 w 1167964"/>
                  <a:gd name="connsiteY49" fmla="*/ 1109558 h 1369730"/>
                  <a:gd name="connsiteX50" fmla="*/ 10619 w 1167964"/>
                  <a:gd name="connsiteY50" fmla="*/ 1098937 h 1369730"/>
                  <a:gd name="connsiteX51" fmla="*/ 58406 w 1167964"/>
                  <a:gd name="connsiteY51" fmla="*/ 1061823 h 1369730"/>
                  <a:gd name="connsiteX52" fmla="*/ 10619 w 1167964"/>
                  <a:gd name="connsiteY52" fmla="*/ 1045895 h 1369730"/>
                  <a:gd name="connsiteX53" fmla="*/ 0 w 1167964"/>
                  <a:gd name="connsiteY53" fmla="*/ 1040586 h 1369730"/>
                  <a:gd name="connsiteX54" fmla="*/ 37166 w 1167964"/>
                  <a:gd name="connsiteY54" fmla="*/ 998109 h 1369730"/>
                  <a:gd name="connsiteX55" fmla="*/ 100829 w 1167964"/>
                  <a:gd name="connsiteY55" fmla="*/ 966251 h 1369730"/>
                  <a:gd name="connsiteX56" fmla="*/ 658291 w 1167964"/>
                  <a:gd name="connsiteY56" fmla="*/ 716698 h 1369730"/>
                  <a:gd name="connsiteX57" fmla="*/ 806959 w 1167964"/>
                  <a:gd name="connsiteY57" fmla="*/ 610558 h 1369730"/>
                  <a:gd name="connsiteX58" fmla="*/ 801650 w 1167964"/>
                  <a:gd name="connsiteY58" fmla="*/ 605248 h 1369730"/>
                  <a:gd name="connsiteX59" fmla="*/ 732626 w 1167964"/>
                  <a:gd name="connsiteY59" fmla="*/ 658290 h 1369730"/>
                  <a:gd name="connsiteX60" fmla="*/ 801650 w 1167964"/>
                  <a:gd name="connsiteY60" fmla="*/ 562769 h 1369730"/>
                  <a:gd name="connsiteX61" fmla="*/ 775103 w 1167964"/>
                  <a:gd name="connsiteY61" fmla="*/ 589318 h 1369730"/>
                  <a:gd name="connsiteX62" fmla="*/ 822889 w 1167964"/>
                  <a:gd name="connsiteY62" fmla="*/ 456577 h 1369730"/>
                  <a:gd name="connsiteX63" fmla="*/ 743245 w 1167964"/>
                  <a:gd name="connsiteY63" fmla="*/ 568080 h 1369730"/>
                  <a:gd name="connsiteX64" fmla="*/ 785722 w 1167964"/>
                  <a:gd name="connsiteY64" fmla="*/ 435338 h 1369730"/>
                  <a:gd name="connsiteX65" fmla="*/ 769792 w 1167964"/>
                  <a:gd name="connsiteY65" fmla="*/ 430028 h 1369730"/>
                  <a:gd name="connsiteX66" fmla="*/ 626432 w 1167964"/>
                  <a:gd name="connsiteY66" fmla="*/ 159290 h 1369730"/>
                  <a:gd name="connsiteX67" fmla="*/ 626432 w 1167964"/>
                  <a:gd name="connsiteY67" fmla="*/ 132741 h 1369730"/>
                  <a:gd name="connsiteX68" fmla="*/ 684837 w 1167964"/>
                  <a:gd name="connsiteY68" fmla="*/ 169908 h 1369730"/>
                  <a:gd name="connsiteX69" fmla="*/ 695458 w 1167964"/>
                  <a:gd name="connsiteY69" fmla="*/ 148671 h 1369730"/>
                  <a:gd name="connsiteX70" fmla="*/ 615814 w 1167964"/>
                  <a:gd name="connsiteY70" fmla="*/ 79645 h 1369730"/>
                  <a:gd name="connsiteX71" fmla="*/ 621123 w 1167964"/>
                  <a:gd name="connsiteY71" fmla="*/ 58405 h 1369730"/>
                  <a:gd name="connsiteX72" fmla="*/ 647670 w 1167964"/>
                  <a:gd name="connsiteY72" fmla="*/ 69026 h 1369730"/>
                  <a:gd name="connsiteX73" fmla="*/ 684837 w 1167964"/>
                  <a:gd name="connsiteY73" fmla="*/ 69026 h 1369730"/>
                  <a:gd name="connsiteX74" fmla="*/ 764482 w 1167964"/>
                  <a:gd name="connsiteY74" fmla="*/ 111503 h 1369730"/>
                  <a:gd name="connsiteX75" fmla="*/ 663600 w 1167964"/>
                  <a:gd name="connsiteY75" fmla="*/ 31858 h 1369730"/>
                  <a:gd name="connsiteX76" fmla="*/ 663600 w 1167964"/>
                  <a:gd name="connsiteY76" fmla="*/ 15928 h 1369730"/>
                  <a:gd name="connsiteX77" fmla="*/ 711386 w 1167964"/>
                  <a:gd name="connsiteY77" fmla="*/ 15928 h 1369730"/>
                  <a:gd name="connsiteX78" fmla="*/ 775103 w 1167964"/>
                  <a:gd name="connsiteY78" fmla="*/ 0 h 1369730"/>
                  <a:gd name="connsiteX79" fmla="*/ 817580 w 1167964"/>
                  <a:gd name="connsiteY79" fmla="*/ 445956 h 1369730"/>
                  <a:gd name="connsiteX80" fmla="*/ 812271 w 1167964"/>
                  <a:gd name="connsiteY80" fmla="*/ 461887 h 1369730"/>
                  <a:gd name="connsiteX81" fmla="*/ 817580 w 1167964"/>
                  <a:gd name="connsiteY81" fmla="*/ 445956 h 1369730"/>
                  <a:gd name="connsiteX82" fmla="*/ 923720 w 1167964"/>
                  <a:gd name="connsiteY82" fmla="*/ 775103 h 1369730"/>
                  <a:gd name="connsiteX83" fmla="*/ 753863 w 1167964"/>
                  <a:gd name="connsiteY83" fmla="*/ 955632 h 1369730"/>
                  <a:gd name="connsiteX84" fmla="*/ 923720 w 1167964"/>
                  <a:gd name="connsiteY84" fmla="*/ 775103 h 1369730"/>
                  <a:gd name="connsiteX85" fmla="*/ 1088319 w 1167964"/>
                  <a:gd name="connsiteY85" fmla="*/ 695458 h 1369730"/>
                  <a:gd name="connsiteX86" fmla="*/ 1029912 w 1167964"/>
                  <a:gd name="connsiteY86" fmla="*/ 759175 h 1369730"/>
                  <a:gd name="connsiteX87" fmla="*/ 1088319 w 1167964"/>
                  <a:gd name="connsiteY87" fmla="*/ 695458 h 1369730"/>
                  <a:gd name="connsiteX88" fmla="*/ 1125487 w 1167964"/>
                  <a:gd name="connsiteY88" fmla="*/ 695458 h 1369730"/>
                  <a:gd name="connsiteX89" fmla="*/ 1114866 w 1167964"/>
                  <a:gd name="connsiteY89" fmla="*/ 711386 h 1369730"/>
                  <a:gd name="connsiteX90" fmla="*/ 1125487 w 1167964"/>
                  <a:gd name="connsiteY90" fmla="*/ 695458 h 1369730"/>
                  <a:gd name="connsiteX91" fmla="*/ 1040533 w 1167964"/>
                  <a:gd name="connsiteY91" fmla="*/ 716698 h 1369730"/>
                  <a:gd name="connsiteX92" fmla="*/ 923720 w 1167964"/>
                  <a:gd name="connsiteY92" fmla="*/ 833510 h 1369730"/>
                  <a:gd name="connsiteX93" fmla="*/ 1040533 w 1167964"/>
                  <a:gd name="connsiteY93" fmla="*/ 716698 h 1369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167964" h="1369730">
                    <a:moveTo>
                      <a:pt x="775103" y="0"/>
                    </a:moveTo>
                    <a:cubicBezTo>
                      <a:pt x="785722" y="0"/>
                      <a:pt x="812271" y="15928"/>
                      <a:pt x="838818" y="21240"/>
                    </a:cubicBezTo>
                    <a:cubicBezTo>
                      <a:pt x="907844" y="47786"/>
                      <a:pt x="1067079" y="185838"/>
                      <a:pt x="1067079" y="270739"/>
                    </a:cubicBezTo>
                    <a:cubicBezTo>
                      <a:pt x="1067079" y="334456"/>
                      <a:pt x="998056" y="451268"/>
                      <a:pt x="955576" y="504364"/>
                    </a:cubicBezTo>
                    <a:cubicBezTo>
                      <a:pt x="907844" y="557460"/>
                      <a:pt x="844127" y="615867"/>
                      <a:pt x="785722" y="674218"/>
                    </a:cubicBezTo>
                    <a:cubicBezTo>
                      <a:pt x="785722" y="674218"/>
                      <a:pt x="780412" y="679530"/>
                      <a:pt x="796341" y="679530"/>
                    </a:cubicBezTo>
                    <a:cubicBezTo>
                      <a:pt x="806959" y="679530"/>
                      <a:pt x="944958" y="626486"/>
                      <a:pt x="1019293" y="605248"/>
                    </a:cubicBezTo>
                    <a:cubicBezTo>
                      <a:pt x="966197" y="626486"/>
                      <a:pt x="907844" y="652981"/>
                      <a:pt x="849436" y="679530"/>
                    </a:cubicBezTo>
                    <a:cubicBezTo>
                      <a:pt x="849436" y="679530"/>
                      <a:pt x="854748" y="684839"/>
                      <a:pt x="860057" y="684839"/>
                    </a:cubicBezTo>
                    <a:lnTo>
                      <a:pt x="1035221" y="621176"/>
                    </a:lnTo>
                    <a:lnTo>
                      <a:pt x="764482" y="743244"/>
                    </a:lnTo>
                    <a:cubicBezTo>
                      <a:pt x="764482" y="743244"/>
                      <a:pt x="769792" y="748554"/>
                      <a:pt x="775103" y="748554"/>
                    </a:cubicBezTo>
                    <a:lnTo>
                      <a:pt x="1109556" y="610558"/>
                    </a:lnTo>
                    <a:lnTo>
                      <a:pt x="1141415" y="615867"/>
                    </a:lnTo>
                    <a:lnTo>
                      <a:pt x="1120177" y="615867"/>
                    </a:lnTo>
                    <a:cubicBezTo>
                      <a:pt x="1120177" y="621176"/>
                      <a:pt x="1114866" y="626486"/>
                      <a:pt x="1114866" y="637104"/>
                    </a:cubicBezTo>
                    <a:cubicBezTo>
                      <a:pt x="1130796" y="631795"/>
                      <a:pt x="1146724" y="631795"/>
                      <a:pt x="1157345" y="626486"/>
                    </a:cubicBezTo>
                    <a:cubicBezTo>
                      <a:pt x="1157345" y="626486"/>
                      <a:pt x="1158672" y="627813"/>
                      <a:pt x="1160663" y="629141"/>
                    </a:cubicBezTo>
                    <a:lnTo>
                      <a:pt x="1163049" y="630008"/>
                    </a:lnTo>
                    <a:lnTo>
                      <a:pt x="1158008" y="635751"/>
                    </a:lnTo>
                    <a:cubicBezTo>
                      <a:pt x="1154689" y="641048"/>
                      <a:pt x="1152034" y="647672"/>
                      <a:pt x="1152034" y="647672"/>
                    </a:cubicBezTo>
                    <a:cubicBezTo>
                      <a:pt x="1152034" y="663600"/>
                      <a:pt x="1167964" y="652981"/>
                      <a:pt x="1167964" y="668909"/>
                    </a:cubicBezTo>
                    <a:cubicBezTo>
                      <a:pt x="1167964" y="711386"/>
                      <a:pt x="971507" y="934392"/>
                      <a:pt x="966197" y="950320"/>
                    </a:cubicBezTo>
                    <a:cubicBezTo>
                      <a:pt x="897225" y="1051205"/>
                      <a:pt x="817580" y="1167963"/>
                      <a:pt x="737935" y="1274157"/>
                    </a:cubicBezTo>
                    <a:cubicBezTo>
                      <a:pt x="706077" y="1316634"/>
                      <a:pt x="679528" y="1364420"/>
                      <a:pt x="642360" y="1369730"/>
                    </a:cubicBezTo>
                    <a:cubicBezTo>
                      <a:pt x="652981" y="1353802"/>
                      <a:pt x="658291" y="1332562"/>
                      <a:pt x="658291" y="1311325"/>
                    </a:cubicBezTo>
                    <a:cubicBezTo>
                      <a:pt x="647670" y="1316634"/>
                      <a:pt x="642360" y="1332562"/>
                      <a:pt x="631742" y="1343183"/>
                    </a:cubicBezTo>
                    <a:cubicBezTo>
                      <a:pt x="631742" y="1337872"/>
                      <a:pt x="637051" y="1327253"/>
                      <a:pt x="637051" y="1311325"/>
                    </a:cubicBezTo>
                    <a:lnTo>
                      <a:pt x="626432" y="1300706"/>
                    </a:lnTo>
                    <a:cubicBezTo>
                      <a:pt x="621123" y="1306015"/>
                      <a:pt x="615814" y="1316634"/>
                      <a:pt x="615814" y="1321943"/>
                    </a:cubicBezTo>
                    <a:cubicBezTo>
                      <a:pt x="610502" y="1311325"/>
                      <a:pt x="605193" y="1295394"/>
                      <a:pt x="605193" y="1284776"/>
                    </a:cubicBezTo>
                    <a:cubicBezTo>
                      <a:pt x="605193" y="1268848"/>
                      <a:pt x="621123" y="1231680"/>
                      <a:pt x="626432" y="1199822"/>
                    </a:cubicBezTo>
                    <a:cubicBezTo>
                      <a:pt x="615814" y="1210440"/>
                      <a:pt x="610502" y="1226371"/>
                      <a:pt x="599883" y="1236989"/>
                    </a:cubicBezTo>
                    <a:cubicBezTo>
                      <a:pt x="583955" y="1242299"/>
                      <a:pt x="568025" y="1268848"/>
                      <a:pt x="568025" y="1274157"/>
                    </a:cubicBezTo>
                    <a:lnTo>
                      <a:pt x="562716" y="1258227"/>
                    </a:lnTo>
                    <a:cubicBezTo>
                      <a:pt x="568025" y="1247608"/>
                      <a:pt x="562716" y="1226371"/>
                      <a:pt x="573337" y="1215750"/>
                    </a:cubicBezTo>
                    <a:cubicBezTo>
                      <a:pt x="578646" y="1205131"/>
                      <a:pt x="589265" y="1183894"/>
                      <a:pt x="583955" y="1173273"/>
                    </a:cubicBezTo>
                    <a:cubicBezTo>
                      <a:pt x="578646" y="1178582"/>
                      <a:pt x="568025" y="1183894"/>
                      <a:pt x="562716" y="1189203"/>
                    </a:cubicBezTo>
                    <a:cubicBezTo>
                      <a:pt x="615814" y="1072391"/>
                      <a:pt x="711386" y="945011"/>
                      <a:pt x="844127" y="828198"/>
                    </a:cubicBezTo>
                    <a:cubicBezTo>
                      <a:pt x="844127" y="828198"/>
                      <a:pt x="849436" y="822889"/>
                      <a:pt x="844127" y="812270"/>
                    </a:cubicBezTo>
                    <a:cubicBezTo>
                      <a:pt x="748554" y="865366"/>
                      <a:pt x="647670" y="929083"/>
                      <a:pt x="552097" y="982179"/>
                    </a:cubicBezTo>
                    <a:cubicBezTo>
                      <a:pt x="493692" y="1014037"/>
                      <a:pt x="254809" y="1189203"/>
                      <a:pt x="159236" y="1189203"/>
                    </a:cubicBezTo>
                    <a:cubicBezTo>
                      <a:pt x="137997" y="1189203"/>
                      <a:pt x="132687" y="1173273"/>
                      <a:pt x="132687" y="1167963"/>
                    </a:cubicBezTo>
                    <a:cubicBezTo>
                      <a:pt x="132687" y="1157345"/>
                      <a:pt x="137997" y="1162654"/>
                      <a:pt x="143306" y="1157345"/>
                    </a:cubicBezTo>
                    <a:cubicBezTo>
                      <a:pt x="137997" y="1152035"/>
                      <a:pt x="143306" y="1152035"/>
                      <a:pt x="127378" y="1152035"/>
                    </a:cubicBezTo>
                    <a:cubicBezTo>
                      <a:pt x="116759" y="1152035"/>
                      <a:pt x="106138" y="1162654"/>
                      <a:pt x="95520" y="1162654"/>
                    </a:cubicBezTo>
                    <a:cubicBezTo>
                      <a:pt x="79592" y="1162654"/>
                      <a:pt x="74282" y="1157345"/>
                      <a:pt x="74282" y="1146726"/>
                    </a:cubicBezTo>
                    <a:cubicBezTo>
                      <a:pt x="74282" y="1130796"/>
                      <a:pt x="84901" y="1141417"/>
                      <a:pt x="84901" y="1130796"/>
                    </a:cubicBezTo>
                    <a:cubicBezTo>
                      <a:pt x="84901" y="1114868"/>
                      <a:pt x="68973" y="1114868"/>
                      <a:pt x="63661" y="1104249"/>
                    </a:cubicBezTo>
                    <a:cubicBezTo>
                      <a:pt x="47787" y="1104249"/>
                      <a:pt x="31857" y="1109558"/>
                      <a:pt x="15929" y="1109558"/>
                    </a:cubicBezTo>
                    <a:cubicBezTo>
                      <a:pt x="15929" y="1109558"/>
                      <a:pt x="10619" y="1109558"/>
                      <a:pt x="10619" y="1098937"/>
                    </a:cubicBezTo>
                    <a:cubicBezTo>
                      <a:pt x="10619" y="1083009"/>
                      <a:pt x="42478" y="1077700"/>
                      <a:pt x="58406" y="1061823"/>
                    </a:cubicBezTo>
                    <a:cubicBezTo>
                      <a:pt x="42478" y="1051205"/>
                      <a:pt x="31857" y="1045895"/>
                      <a:pt x="10619" y="1045895"/>
                    </a:cubicBezTo>
                    <a:cubicBezTo>
                      <a:pt x="10619" y="1045895"/>
                      <a:pt x="5310" y="1045895"/>
                      <a:pt x="0" y="1040586"/>
                    </a:cubicBezTo>
                    <a:cubicBezTo>
                      <a:pt x="15929" y="1014037"/>
                      <a:pt x="37166" y="1024656"/>
                      <a:pt x="37166" y="998109"/>
                    </a:cubicBezTo>
                    <a:cubicBezTo>
                      <a:pt x="37166" y="987488"/>
                      <a:pt x="79592" y="976869"/>
                      <a:pt x="100829" y="966251"/>
                    </a:cubicBezTo>
                    <a:cubicBezTo>
                      <a:pt x="281358" y="870676"/>
                      <a:pt x="472506" y="791031"/>
                      <a:pt x="658291" y="716698"/>
                    </a:cubicBezTo>
                    <a:cubicBezTo>
                      <a:pt x="700768" y="695458"/>
                      <a:pt x="775103" y="674218"/>
                      <a:pt x="806959" y="610558"/>
                    </a:cubicBezTo>
                    <a:lnTo>
                      <a:pt x="801650" y="605248"/>
                    </a:lnTo>
                    <a:cubicBezTo>
                      <a:pt x="780412" y="621176"/>
                      <a:pt x="753863" y="642362"/>
                      <a:pt x="732626" y="658290"/>
                    </a:cubicBezTo>
                    <a:cubicBezTo>
                      <a:pt x="759173" y="626486"/>
                      <a:pt x="796341" y="594627"/>
                      <a:pt x="801650" y="562769"/>
                    </a:cubicBezTo>
                    <a:lnTo>
                      <a:pt x="775103" y="589318"/>
                    </a:lnTo>
                    <a:cubicBezTo>
                      <a:pt x="796341" y="541532"/>
                      <a:pt x="822889" y="504364"/>
                      <a:pt x="822889" y="456577"/>
                    </a:cubicBezTo>
                    <a:cubicBezTo>
                      <a:pt x="791031" y="493745"/>
                      <a:pt x="769792" y="530913"/>
                      <a:pt x="743245" y="568080"/>
                    </a:cubicBezTo>
                    <a:cubicBezTo>
                      <a:pt x="753863" y="541532"/>
                      <a:pt x="785722" y="467196"/>
                      <a:pt x="785722" y="435338"/>
                    </a:cubicBezTo>
                    <a:cubicBezTo>
                      <a:pt x="785722" y="424719"/>
                      <a:pt x="775103" y="430028"/>
                      <a:pt x="769792" y="430028"/>
                    </a:cubicBezTo>
                    <a:cubicBezTo>
                      <a:pt x="801650" y="339765"/>
                      <a:pt x="722005" y="238881"/>
                      <a:pt x="626432" y="159290"/>
                    </a:cubicBezTo>
                    <a:lnTo>
                      <a:pt x="626432" y="132741"/>
                    </a:lnTo>
                    <a:cubicBezTo>
                      <a:pt x="652981" y="143361"/>
                      <a:pt x="668909" y="159290"/>
                      <a:pt x="684837" y="169908"/>
                    </a:cubicBezTo>
                    <a:cubicBezTo>
                      <a:pt x="690147" y="164599"/>
                      <a:pt x="695458" y="164599"/>
                      <a:pt x="695458" y="148671"/>
                    </a:cubicBezTo>
                    <a:cubicBezTo>
                      <a:pt x="695458" y="138050"/>
                      <a:pt x="642360" y="95573"/>
                      <a:pt x="615814" y="79645"/>
                    </a:cubicBezTo>
                    <a:lnTo>
                      <a:pt x="621123" y="58405"/>
                    </a:lnTo>
                    <a:cubicBezTo>
                      <a:pt x="626432" y="63717"/>
                      <a:pt x="631742" y="69026"/>
                      <a:pt x="647670" y="69026"/>
                    </a:cubicBezTo>
                    <a:cubicBezTo>
                      <a:pt x="658291" y="74335"/>
                      <a:pt x="674219" y="63717"/>
                      <a:pt x="684837" y="69026"/>
                    </a:cubicBezTo>
                    <a:cubicBezTo>
                      <a:pt x="700768" y="74335"/>
                      <a:pt x="727315" y="111503"/>
                      <a:pt x="764482" y="111503"/>
                    </a:cubicBezTo>
                    <a:cubicBezTo>
                      <a:pt x="727315" y="74335"/>
                      <a:pt x="700768" y="47786"/>
                      <a:pt x="663600" y="31858"/>
                    </a:cubicBezTo>
                    <a:lnTo>
                      <a:pt x="663600" y="15928"/>
                    </a:lnTo>
                    <a:cubicBezTo>
                      <a:pt x="679528" y="15928"/>
                      <a:pt x="695458" y="21240"/>
                      <a:pt x="711386" y="15928"/>
                    </a:cubicBezTo>
                    <a:cubicBezTo>
                      <a:pt x="732626" y="15928"/>
                      <a:pt x="759173" y="0"/>
                      <a:pt x="775103" y="0"/>
                    </a:cubicBezTo>
                    <a:close/>
                    <a:moveTo>
                      <a:pt x="817580" y="445956"/>
                    </a:moveTo>
                    <a:cubicBezTo>
                      <a:pt x="812271" y="445956"/>
                      <a:pt x="812271" y="456577"/>
                      <a:pt x="812271" y="461887"/>
                    </a:cubicBezTo>
                    <a:cubicBezTo>
                      <a:pt x="812271" y="456577"/>
                      <a:pt x="817580" y="451268"/>
                      <a:pt x="817580" y="445956"/>
                    </a:cubicBezTo>
                    <a:close/>
                    <a:moveTo>
                      <a:pt x="923720" y="775103"/>
                    </a:moveTo>
                    <a:cubicBezTo>
                      <a:pt x="844127" y="817580"/>
                      <a:pt x="796341" y="891915"/>
                      <a:pt x="753863" y="955632"/>
                    </a:cubicBezTo>
                    <a:lnTo>
                      <a:pt x="923720" y="775103"/>
                    </a:lnTo>
                    <a:close/>
                    <a:moveTo>
                      <a:pt x="1088319" y="695458"/>
                    </a:moveTo>
                    <a:cubicBezTo>
                      <a:pt x="1067079" y="711386"/>
                      <a:pt x="1045842" y="737935"/>
                      <a:pt x="1029912" y="759175"/>
                    </a:cubicBezTo>
                    <a:cubicBezTo>
                      <a:pt x="1051151" y="737935"/>
                      <a:pt x="1072389" y="716698"/>
                      <a:pt x="1088319" y="695458"/>
                    </a:cubicBezTo>
                    <a:close/>
                    <a:moveTo>
                      <a:pt x="1125487" y="695458"/>
                    </a:moveTo>
                    <a:cubicBezTo>
                      <a:pt x="1120177" y="700767"/>
                      <a:pt x="1114866" y="706077"/>
                      <a:pt x="1114866" y="711386"/>
                    </a:cubicBezTo>
                    <a:cubicBezTo>
                      <a:pt x="1120177" y="706077"/>
                      <a:pt x="1125487" y="700767"/>
                      <a:pt x="1125487" y="695458"/>
                    </a:cubicBezTo>
                    <a:close/>
                    <a:moveTo>
                      <a:pt x="1040533" y="716698"/>
                    </a:moveTo>
                    <a:cubicBezTo>
                      <a:pt x="992744" y="727316"/>
                      <a:pt x="929029" y="806961"/>
                      <a:pt x="923720" y="833510"/>
                    </a:cubicBezTo>
                    <a:lnTo>
                      <a:pt x="1040533" y="716698"/>
                    </a:ln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C7D630F6-0409-AE32-615D-12E68337718A}"/>
                  </a:ext>
                </a:extLst>
              </p:cNvPr>
              <p:cNvSpPr/>
              <p:nvPr/>
            </p:nvSpPr>
            <p:spPr>
              <a:xfrm>
                <a:off x="2809229" y="1297444"/>
                <a:ext cx="1858166" cy="2734151"/>
              </a:xfrm>
              <a:custGeom>
                <a:avLst/>
                <a:gdLst>
                  <a:gd name="connsiteX0" fmla="*/ 1539587 w 1858166"/>
                  <a:gd name="connsiteY0" fmla="*/ 0 h 2734151"/>
                  <a:gd name="connsiteX1" fmla="*/ 1576754 w 1858166"/>
                  <a:gd name="connsiteY1" fmla="*/ 0 h 2734151"/>
                  <a:gd name="connsiteX2" fmla="*/ 1571445 w 1858166"/>
                  <a:gd name="connsiteY2" fmla="*/ 21238 h 2734151"/>
                  <a:gd name="connsiteX3" fmla="*/ 1582064 w 1858166"/>
                  <a:gd name="connsiteY3" fmla="*/ 26547 h 2734151"/>
                  <a:gd name="connsiteX4" fmla="*/ 1597992 w 1858166"/>
                  <a:gd name="connsiteY4" fmla="*/ 0 h 2734151"/>
                  <a:gd name="connsiteX5" fmla="*/ 1624541 w 1858166"/>
                  <a:gd name="connsiteY5" fmla="*/ 63715 h 2734151"/>
                  <a:gd name="connsiteX6" fmla="*/ 1247608 w 1858166"/>
                  <a:gd name="connsiteY6" fmla="*/ 435338 h 2734151"/>
                  <a:gd name="connsiteX7" fmla="*/ 1258229 w 1858166"/>
                  <a:gd name="connsiteY7" fmla="*/ 440647 h 2734151"/>
                  <a:gd name="connsiteX8" fmla="*/ 1444012 w 1858166"/>
                  <a:gd name="connsiteY8" fmla="*/ 355693 h 2734151"/>
                  <a:gd name="connsiteX9" fmla="*/ 1306015 w 1858166"/>
                  <a:gd name="connsiteY9" fmla="*/ 440647 h 2734151"/>
                  <a:gd name="connsiteX10" fmla="*/ 1316634 w 1858166"/>
                  <a:gd name="connsiteY10" fmla="*/ 445957 h 2734151"/>
                  <a:gd name="connsiteX11" fmla="*/ 1597992 w 1858166"/>
                  <a:gd name="connsiteY11" fmla="*/ 313216 h 2734151"/>
                  <a:gd name="connsiteX12" fmla="*/ 1550205 w 1858166"/>
                  <a:gd name="connsiteY12" fmla="*/ 355693 h 2734151"/>
                  <a:gd name="connsiteX13" fmla="*/ 1459942 w 1858166"/>
                  <a:gd name="connsiteY13" fmla="*/ 424717 h 2734151"/>
                  <a:gd name="connsiteX14" fmla="*/ 1503467 w 1858166"/>
                  <a:gd name="connsiteY14" fmla="*/ 402049 h 2734151"/>
                  <a:gd name="connsiteX15" fmla="*/ 1467190 w 1858166"/>
                  <a:gd name="connsiteY15" fmla="*/ 424386 h 2734151"/>
                  <a:gd name="connsiteX16" fmla="*/ 1157345 w 1858166"/>
                  <a:gd name="connsiteY16" fmla="*/ 642414 h 2734151"/>
                  <a:gd name="connsiteX17" fmla="*/ 1240763 w 1858166"/>
                  <a:gd name="connsiteY17" fmla="*/ 585291 h 2734151"/>
                  <a:gd name="connsiteX18" fmla="*/ 1240482 w 1858166"/>
                  <a:gd name="connsiteY18" fmla="*/ 585492 h 2734151"/>
                  <a:gd name="connsiteX19" fmla="*/ 886606 w 1858166"/>
                  <a:gd name="connsiteY19" fmla="*/ 1061824 h 2734151"/>
                  <a:gd name="connsiteX20" fmla="*/ 902534 w 1858166"/>
                  <a:gd name="connsiteY20" fmla="*/ 1035275 h 2734151"/>
                  <a:gd name="connsiteX21" fmla="*/ 1571445 w 1858166"/>
                  <a:gd name="connsiteY21" fmla="*/ 743244 h 2734151"/>
                  <a:gd name="connsiteX22" fmla="*/ 1672327 w 1858166"/>
                  <a:gd name="connsiteY22" fmla="*/ 764482 h 2734151"/>
                  <a:gd name="connsiteX23" fmla="*/ 1720114 w 1858166"/>
                  <a:gd name="connsiteY23" fmla="*/ 806959 h 2734151"/>
                  <a:gd name="connsiteX24" fmla="*/ 1783830 w 1858166"/>
                  <a:gd name="connsiteY24" fmla="*/ 833508 h 2734151"/>
                  <a:gd name="connsiteX25" fmla="*/ 1815688 w 1858166"/>
                  <a:gd name="connsiteY25" fmla="*/ 886604 h 2734151"/>
                  <a:gd name="connsiteX26" fmla="*/ 1858166 w 1858166"/>
                  <a:gd name="connsiteY26" fmla="*/ 955630 h 2734151"/>
                  <a:gd name="connsiteX27" fmla="*/ 1539587 w 1858166"/>
                  <a:gd name="connsiteY27" fmla="*/ 1428135 h 2734151"/>
                  <a:gd name="connsiteX28" fmla="*/ 1194512 w 1858166"/>
                  <a:gd name="connsiteY28" fmla="*/ 1677637 h 2734151"/>
                  <a:gd name="connsiteX29" fmla="*/ 1098940 w 1858166"/>
                  <a:gd name="connsiteY29" fmla="*/ 1815687 h 2734151"/>
                  <a:gd name="connsiteX30" fmla="*/ 966251 w 1858166"/>
                  <a:gd name="connsiteY30" fmla="*/ 2033330 h 2734151"/>
                  <a:gd name="connsiteX31" fmla="*/ 780412 w 1858166"/>
                  <a:gd name="connsiteY31" fmla="*/ 2346599 h 2734151"/>
                  <a:gd name="connsiteX32" fmla="*/ 658290 w 1858166"/>
                  <a:gd name="connsiteY32" fmla="*/ 2569552 h 2734151"/>
                  <a:gd name="connsiteX33" fmla="*/ 552150 w 1858166"/>
                  <a:gd name="connsiteY33" fmla="*/ 2702292 h 2734151"/>
                  <a:gd name="connsiteX34" fmla="*/ 536222 w 1858166"/>
                  <a:gd name="connsiteY34" fmla="*/ 2702292 h 2734151"/>
                  <a:gd name="connsiteX35" fmla="*/ 530913 w 1858166"/>
                  <a:gd name="connsiteY35" fmla="*/ 2665124 h 2734151"/>
                  <a:gd name="connsiteX36" fmla="*/ 451268 w 1858166"/>
                  <a:gd name="connsiteY36" fmla="*/ 2734151 h 2734151"/>
                  <a:gd name="connsiteX37" fmla="*/ 467196 w 1858166"/>
                  <a:gd name="connsiteY37" fmla="*/ 2712911 h 2734151"/>
                  <a:gd name="connsiteX38" fmla="*/ 451268 w 1858166"/>
                  <a:gd name="connsiteY38" fmla="*/ 2702292 h 2734151"/>
                  <a:gd name="connsiteX39" fmla="*/ 461887 w 1858166"/>
                  <a:gd name="connsiteY39" fmla="*/ 2665124 h 2734151"/>
                  <a:gd name="connsiteX40" fmla="*/ 430028 w 1858166"/>
                  <a:gd name="connsiteY40" fmla="*/ 2712911 h 2734151"/>
                  <a:gd name="connsiteX41" fmla="*/ 461887 w 1858166"/>
                  <a:gd name="connsiteY41" fmla="*/ 2627957 h 2734151"/>
                  <a:gd name="connsiteX42" fmla="*/ 435338 w 1858166"/>
                  <a:gd name="connsiteY42" fmla="*/ 2654506 h 2734151"/>
                  <a:gd name="connsiteX43" fmla="*/ 414100 w 1858166"/>
                  <a:gd name="connsiteY43" fmla="*/ 2654506 h 2734151"/>
                  <a:gd name="connsiteX44" fmla="*/ 408791 w 1858166"/>
                  <a:gd name="connsiteY44" fmla="*/ 2638578 h 2734151"/>
                  <a:gd name="connsiteX45" fmla="*/ 419410 w 1858166"/>
                  <a:gd name="connsiteY45" fmla="*/ 2606719 h 2734151"/>
                  <a:gd name="connsiteX46" fmla="*/ 398170 w 1858166"/>
                  <a:gd name="connsiteY46" fmla="*/ 2543003 h 2734151"/>
                  <a:gd name="connsiteX47" fmla="*/ 615813 w 1858166"/>
                  <a:gd name="connsiteY47" fmla="*/ 2155451 h 2734151"/>
                  <a:gd name="connsiteX48" fmla="*/ 753865 w 1858166"/>
                  <a:gd name="connsiteY48" fmla="*/ 1948429 h 2734151"/>
                  <a:gd name="connsiteX49" fmla="*/ 674221 w 1858166"/>
                  <a:gd name="connsiteY49" fmla="*/ 1985597 h 2734151"/>
                  <a:gd name="connsiteX50" fmla="*/ 652981 w 1858166"/>
                  <a:gd name="connsiteY50" fmla="*/ 2081116 h 2734151"/>
                  <a:gd name="connsiteX51" fmla="*/ 631741 w 1858166"/>
                  <a:gd name="connsiteY51" fmla="*/ 2081116 h 2734151"/>
                  <a:gd name="connsiteX52" fmla="*/ 631741 w 1858166"/>
                  <a:gd name="connsiteY52" fmla="*/ 2065188 h 2734151"/>
                  <a:gd name="connsiteX53" fmla="*/ 621123 w 1858166"/>
                  <a:gd name="connsiteY53" fmla="*/ 2054569 h 2734151"/>
                  <a:gd name="connsiteX54" fmla="*/ 605195 w 1858166"/>
                  <a:gd name="connsiteY54" fmla="*/ 2097046 h 2734151"/>
                  <a:gd name="connsiteX55" fmla="*/ 584009 w 1858166"/>
                  <a:gd name="connsiteY55" fmla="*/ 2112974 h 2734151"/>
                  <a:gd name="connsiteX56" fmla="*/ 562769 w 1858166"/>
                  <a:gd name="connsiteY56" fmla="*/ 2097046 h 2734151"/>
                  <a:gd name="connsiteX57" fmla="*/ 541532 w 1858166"/>
                  <a:gd name="connsiteY57" fmla="*/ 2097046 h 2734151"/>
                  <a:gd name="connsiteX58" fmla="*/ 525603 w 1858166"/>
                  <a:gd name="connsiteY58" fmla="*/ 2070497 h 2734151"/>
                  <a:gd name="connsiteX59" fmla="*/ 509673 w 1858166"/>
                  <a:gd name="connsiteY59" fmla="*/ 2097046 h 2734151"/>
                  <a:gd name="connsiteX60" fmla="*/ 530913 w 1858166"/>
                  <a:gd name="connsiteY60" fmla="*/ 2118284 h 2734151"/>
                  <a:gd name="connsiteX61" fmla="*/ 504364 w 1858166"/>
                  <a:gd name="connsiteY61" fmla="*/ 2139523 h 2734151"/>
                  <a:gd name="connsiteX62" fmla="*/ 472506 w 1858166"/>
                  <a:gd name="connsiteY62" fmla="*/ 2107665 h 2734151"/>
                  <a:gd name="connsiteX63" fmla="*/ 430028 w 1858166"/>
                  <a:gd name="connsiteY63" fmla="*/ 2097046 h 2734151"/>
                  <a:gd name="connsiteX64" fmla="*/ 398170 w 1858166"/>
                  <a:gd name="connsiteY64" fmla="*/ 1969667 h 2734151"/>
                  <a:gd name="connsiteX65" fmla="*/ 398170 w 1858166"/>
                  <a:gd name="connsiteY65" fmla="*/ 1815687 h 2734151"/>
                  <a:gd name="connsiteX66" fmla="*/ 419410 w 1858166"/>
                  <a:gd name="connsiteY66" fmla="*/ 1645778 h 2734151"/>
                  <a:gd name="connsiteX67" fmla="*/ 684839 w 1858166"/>
                  <a:gd name="connsiteY67" fmla="*/ 918462 h 2734151"/>
                  <a:gd name="connsiteX68" fmla="*/ 684839 w 1858166"/>
                  <a:gd name="connsiteY68" fmla="*/ 913153 h 2734151"/>
                  <a:gd name="connsiteX69" fmla="*/ 111503 w 1858166"/>
                  <a:gd name="connsiteY69" fmla="*/ 1231678 h 2734151"/>
                  <a:gd name="connsiteX70" fmla="*/ 69026 w 1858166"/>
                  <a:gd name="connsiteY70" fmla="*/ 1247608 h 2734151"/>
                  <a:gd name="connsiteX71" fmla="*/ 53096 w 1858166"/>
                  <a:gd name="connsiteY71" fmla="*/ 1247608 h 2734151"/>
                  <a:gd name="connsiteX72" fmla="*/ 95573 w 1858166"/>
                  <a:gd name="connsiteY72" fmla="*/ 1221059 h 2734151"/>
                  <a:gd name="connsiteX73" fmla="*/ 79645 w 1858166"/>
                  <a:gd name="connsiteY73" fmla="*/ 1215750 h 2734151"/>
                  <a:gd name="connsiteX74" fmla="*/ 90264 w 1858166"/>
                  <a:gd name="connsiteY74" fmla="*/ 1205131 h 2734151"/>
                  <a:gd name="connsiteX75" fmla="*/ 5309 w 1858166"/>
                  <a:gd name="connsiteY75" fmla="*/ 1226369 h 2734151"/>
                  <a:gd name="connsiteX76" fmla="*/ 53096 w 1858166"/>
                  <a:gd name="connsiteY76" fmla="*/ 1178582 h 2734151"/>
                  <a:gd name="connsiteX77" fmla="*/ 37168 w 1858166"/>
                  <a:gd name="connsiteY77" fmla="*/ 1173273 h 2734151"/>
                  <a:gd name="connsiteX78" fmla="*/ 0 w 1858166"/>
                  <a:gd name="connsiteY78" fmla="*/ 1183892 h 2734151"/>
                  <a:gd name="connsiteX79" fmla="*/ 31858 w 1858166"/>
                  <a:gd name="connsiteY79" fmla="*/ 1141468 h 2734151"/>
                  <a:gd name="connsiteX80" fmla="*/ 31858 w 1858166"/>
                  <a:gd name="connsiteY80" fmla="*/ 1125538 h 2734151"/>
                  <a:gd name="connsiteX81" fmla="*/ 966251 w 1858166"/>
                  <a:gd name="connsiteY81" fmla="*/ 541529 h 2734151"/>
                  <a:gd name="connsiteX82" fmla="*/ 1459942 w 1858166"/>
                  <a:gd name="connsiteY82" fmla="*/ 106192 h 2734151"/>
                  <a:gd name="connsiteX83" fmla="*/ 1481179 w 1858166"/>
                  <a:gd name="connsiteY83" fmla="*/ 69024 h 2734151"/>
                  <a:gd name="connsiteX84" fmla="*/ 1444012 w 1858166"/>
                  <a:gd name="connsiteY84" fmla="*/ 58405 h 2734151"/>
                  <a:gd name="connsiteX85" fmla="*/ 1502419 w 1858166"/>
                  <a:gd name="connsiteY85" fmla="*/ 42477 h 2734151"/>
                  <a:gd name="connsiteX86" fmla="*/ 1513038 w 1858166"/>
                  <a:gd name="connsiteY86" fmla="*/ 31856 h 2734151"/>
                  <a:gd name="connsiteX87" fmla="*/ 1486491 w 1858166"/>
                  <a:gd name="connsiteY87" fmla="*/ 26547 h 2734151"/>
                  <a:gd name="connsiteX88" fmla="*/ 1444012 w 1858166"/>
                  <a:gd name="connsiteY88" fmla="*/ 37166 h 2734151"/>
                  <a:gd name="connsiteX89" fmla="*/ 1539587 w 1858166"/>
                  <a:gd name="connsiteY89" fmla="*/ 0 h 2734151"/>
                  <a:gd name="connsiteX90" fmla="*/ 1515610 w 1858166"/>
                  <a:gd name="connsiteY90" fmla="*/ 16758 h 2734151"/>
                  <a:gd name="connsiteX91" fmla="*/ 1513038 w 1858166"/>
                  <a:gd name="connsiteY91" fmla="*/ 21238 h 2734151"/>
                  <a:gd name="connsiteX92" fmla="*/ 1528968 w 1858166"/>
                  <a:gd name="connsiteY92" fmla="*/ 31856 h 2734151"/>
                  <a:gd name="connsiteX93" fmla="*/ 1534277 w 1858166"/>
                  <a:gd name="connsiteY93" fmla="*/ 21238 h 2734151"/>
                  <a:gd name="connsiteX94" fmla="*/ 1515610 w 1858166"/>
                  <a:gd name="connsiteY94" fmla="*/ 16758 h 2734151"/>
                  <a:gd name="connsiteX95" fmla="*/ 1470561 w 1858166"/>
                  <a:gd name="connsiteY95" fmla="*/ 53096 h 2734151"/>
                  <a:gd name="connsiteX96" fmla="*/ 1491800 w 1858166"/>
                  <a:gd name="connsiteY96" fmla="*/ 63715 h 2734151"/>
                  <a:gd name="connsiteX97" fmla="*/ 1470561 w 1858166"/>
                  <a:gd name="connsiteY97" fmla="*/ 53096 h 2734151"/>
                  <a:gd name="connsiteX98" fmla="*/ 1603301 w 1858166"/>
                  <a:gd name="connsiteY98" fmla="*/ 69024 h 2734151"/>
                  <a:gd name="connsiteX99" fmla="*/ 1597992 w 1858166"/>
                  <a:gd name="connsiteY99" fmla="*/ 79645 h 2734151"/>
                  <a:gd name="connsiteX100" fmla="*/ 1603301 w 1858166"/>
                  <a:gd name="connsiteY100" fmla="*/ 69024 h 2734151"/>
                  <a:gd name="connsiteX101" fmla="*/ 1603301 w 1858166"/>
                  <a:gd name="connsiteY101" fmla="*/ 106192 h 2734151"/>
                  <a:gd name="connsiteX102" fmla="*/ 1528968 w 1858166"/>
                  <a:gd name="connsiteY102" fmla="*/ 191146 h 2734151"/>
                  <a:gd name="connsiteX103" fmla="*/ 1603301 w 1858166"/>
                  <a:gd name="connsiteY103" fmla="*/ 106192 h 2734151"/>
                  <a:gd name="connsiteX104" fmla="*/ 1486491 w 1858166"/>
                  <a:gd name="connsiteY104" fmla="*/ 228314 h 2734151"/>
                  <a:gd name="connsiteX105" fmla="*/ 1459942 w 1858166"/>
                  <a:gd name="connsiteY105" fmla="*/ 249553 h 2734151"/>
                  <a:gd name="connsiteX106" fmla="*/ 1486491 w 1858166"/>
                  <a:gd name="connsiteY106" fmla="*/ 228314 h 2734151"/>
                  <a:gd name="connsiteX107" fmla="*/ 1454633 w 1858166"/>
                  <a:gd name="connsiteY107" fmla="*/ 254863 h 2734151"/>
                  <a:gd name="connsiteX108" fmla="*/ 1167963 w 1858166"/>
                  <a:gd name="connsiteY108" fmla="*/ 477815 h 2734151"/>
                  <a:gd name="connsiteX109" fmla="*/ 1454633 w 1858166"/>
                  <a:gd name="connsiteY109" fmla="*/ 254863 h 2734151"/>
                  <a:gd name="connsiteX110" fmla="*/ 1364421 w 1858166"/>
                  <a:gd name="connsiteY110" fmla="*/ 297340 h 2734151"/>
                  <a:gd name="connsiteX111" fmla="*/ 1348492 w 1858166"/>
                  <a:gd name="connsiteY111" fmla="*/ 307958 h 2734151"/>
                  <a:gd name="connsiteX112" fmla="*/ 1364421 w 1858166"/>
                  <a:gd name="connsiteY112" fmla="*/ 297340 h 2734151"/>
                  <a:gd name="connsiteX113" fmla="*/ 1337874 w 1858166"/>
                  <a:gd name="connsiteY113" fmla="*/ 318526 h 2734151"/>
                  <a:gd name="connsiteX114" fmla="*/ 1316634 w 1858166"/>
                  <a:gd name="connsiteY114" fmla="*/ 334454 h 2734151"/>
                  <a:gd name="connsiteX115" fmla="*/ 1337874 w 1858166"/>
                  <a:gd name="connsiteY115" fmla="*/ 318526 h 2734151"/>
                  <a:gd name="connsiteX116" fmla="*/ 1306015 w 1858166"/>
                  <a:gd name="connsiteY116" fmla="*/ 345072 h 2734151"/>
                  <a:gd name="connsiteX117" fmla="*/ 1290085 w 1858166"/>
                  <a:gd name="connsiteY117" fmla="*/ 355693 h 2734151"/>
                  <a:gd name="connsiteX118" fmla="*/ 1306015 w 1858166"/>
                  <a:gd name="connsiteY118" fmla="*/ 345072 h 2734151"/>
                  <a:gd name="connsiteX119" fmla="*/ 1279466 w 1858166"/>
                  <a:gd name="connsiteY119" fmla="*/ 366312 h 2734151"/>
                  <a:gd name="connsiteX120" fmla="*/ 1258229 w 1858166"/>
                  <a:gd name="connsiteY120" fmla="*/ 382240 h 2734151"/>
                  <a:gd name="connsiteX121" fmla="*/ 1279466 w 1858166"/>
                  <a:gd name="connsiteY121" fmla="*/ 366312 h 2734151"/>
                  <a:gd name="connsiteX122" fmla="*/ 1252918 w 1858166"/>
                  <a:gd name="connsiteY122" fmla="*/ 387552 h 2734151"/>
                  <a:gd name="connsiteX123" fmla="*/ 1210440 w 1858166"/>
                  <a:gd name="connsiteY123" fmla="*/ 419408 h 2734151"/>
                  <a:gd name="connsiteX124" fmla="*/ 1252918 w 1858166"/>
                  <a:gd name="connsiteY124" fmla="*/ 387552 h 2734151"/>
                  <a:gd name="connsiteX125" fmla="*/ 1205131 w 1858166"/>
                  <a:gd name="connsiteY125" fmla="*/ 424717 h 2734151"/>
                  <a:gd name="connsiteX126" fmla="*/ 1061772 w 1858166"/>
                  <a:gd name="connsiteY126" fmla="*/ 530911 h 2734151"/>
                  <a:gd name="connsiteX127" fmla="*/ 1205131 w 1858166"/>
                  <a:gd name="connsiteY127" fmla="*/ 424717 h 2734151"/>
                  <a:gd name="connsiteX128" fmla="*/ 1146726 w 1858166"/>
                  <a:gd name="connsiteY128" fmla="*/ 647723 h 2734151"/>
                  <a:gd name="connsiteX129" fmla="*/ 1130796 w 1858166"/>
                  <a:gd name="connsiteY129" fmla="*/ 663651 h 2734151"/>
                  <a:gd name="connsiteX130" fmla="*/ 1146726 w 1858166"/>
                  <a:gd name="connsiteY130" fmla="*/ 647723 h 2734151"/>
                  <a:gd name="connsiteX131" fmla="*/ 1449323 w 1858166"/>
                  <a:gd name="connsiteY131" fmla="*/ 1088370 h 2734151"/>
                  <a:gd name="connsiteX132" fmla="*/ 854747 w 1858166"/>
                  <a:gd name="connsiteY132" fmla="*/ 1231678 h 2734151"/>
                  <a:gd name="connsiteX133" fmla="*/ 1173273 w 1858166"/>
                  <a:gd name="connsiteY133" fmla="*/ 1109610 h 2734151"/>
                  <a:gd name="connsiteX134" fmla="*/ 1162654 w 1858166"/>
                  <a:gd name="connsiteY134" fmla="*/ 1109610 h 2734151"/>
                  <a:gd name="connsiteX135" fmla="*/ 854747 w 1858166"/>
                  <a:gd name="connsiteY135" fmla="*/ 1210441 h 2734151"/>
                  <a:gd name="connsiteX136" fmla="*/ 860057 w 1858166"/>
                  <a:gd name="connsiteY136" fmla="*/ 1189201 h 2734151"/>
                  <a:gd name="connsiteX137" fmla="*/ 822889 w 1858166"/>
                  <a:gd name="connsiteY137" fmla="*/ 1221059 h 2734151"/>
                  <a:gd name="connsiteX138" fmla="*/ 722007 w 1858166"/>
                  <a:gd name="connsiteY138" fmla="*/ 1619229 h 2734151"/>
                  <a:gd name="connsiteX139" fmla="*/ 711386 w 1858166"/>
                  <a:gd name="connsiteY139" fmla="*/ 1714804 h 2734151"/>
                  <a:gd name="connsiteX140" fmla="*/ 923773 w 1858166"/>
                  <a:gd name="connsiteY140" fmla="*/ 1555566 h 2734151"/>
                  <a:gd name="connsiteX141" fmla="*/ 1056460 w 1858166"/>
                  <a:gd name="connsiteY141" fmla="*/ 1497161 h 2734151"/>
                  <a:gd name="connsiteX142" fmla="*/ 1481179 w 1858166"/>
                  <a:gd name="connsiteY142" fmla="*/ 1088370 h 2734151"/>
                  <a:gd name="connsiteX143" fmla="*/ 1449323 w 1858166"/>
                  <a:gd name="connsiteY143" fmla="*/ 1088370 h 2734151"/>
                  <a:gd name="connsiteX144" fmla="*/ 844129 w 1858166"/>
                  <a:gd name="connsiteY144" fmla="*/ 1178582 h 2734151"/>
                  <a:gd name="connsiteX145" fmla="*/ 833510 w 1858166"/>
                  <a:gd name="connsiteY145" fmla="*/ 1194510 h 2734151"/>
                  <a:gd name="connsiteX146" fmla="*/ 844129 w 1858166"/>
                  <a:gd name="connsiteY146" fmla="*/ 1178582 h 2734151"/>
                  <a:gd name="connsiteX147" fmla="*/ 684839 w 1858166"/>
                  <a:gd name="connsiteY147" fmla="*/ 1948429 h 2734151"/>
                  <a:gd name="connsiteX148" fmla="*/ 679530 w 1858166"/>
                  <a:gd name="connsiteY148" fmla="*/ 1969667 h 2734151"/>
                  <a:gd name="connsiteX149" fmla="*/ 690149 w 1858166"/>
                  <a:gd name="connsiteY149" fmla="*/ 1959048 h 2734151"/>
                  <a:gd name="connsiteX150" fmla="*/ 684839 w 1858166"/>
                  <a:gd name="connsiteY150" fmla="*/ 1948429 h 2734151"/>
                  <a:gd name="connsiteX151" fmla="*/ 520292 w 1858166"/>
                  <a:gd name="connsiteY151" fmla="*/ 2049258 h 2734151"/>
                  <a:gd name="connsiteX152" fmla="*/ 514983 w 1858166"/>
                  <a:gd name="connsiteY152" fmla="*/ 2065188 h 2734151"/>
                  <a:gd name="connsiteX153" fmla="*/ 520292 w 1858166"/>
                  <a:gd name="connsiteY153" fmla="*/ 2049258 h 2734151"/>
                  <a:gd name="connsiteX154" fmla="*/ 440647 w 1858166"/>
                  <a:gd name="connsiteY154" fmla="*/ 2065188 h 2734151"/>
                  <a:gd name="connsiteX155" fmla="*/ 461887 w 1858166"/>
                  <a:gd name="connsiteY155" fmla="*/ 2097046 h 2734151"/>
                  <a:gd name="connsiteX156" fmla="*/ 472506 w 1858166"/>
                  <a:gd name="connsiteY156" fmla="*/ 2091735 h 2734151"/>
                  <a:gd name="connsiteX157" fmla="*/ 440647 w 1858166"/>
                  <a:gd name="connsiteY157" fmla="*/ 2065188 h 2734151"/>
                  <a:gd name="connsiteX158" fmla="*/ 557460 w 1858166"/>
                  <a:gd name="connsiteY158" fmla="*/ 2564242 h 2734151"/>
                  <a:gd name="connsiteX159" fmla="*/ 530913 w 1858166"/>
                  <a:gd name="connsiteY159" fmla="*/ 2617338 h 2734151"/>
                  <a:gd name="connsiteX160" fmla="*/ 557460 w 1858166"/>
                  <a:gd name="connsiteY160" fmla="*/ 2564242 h 2734151"/>
                  <a:gd name="connsiteX161" fmla="*/ 541532 w 1858166"/>
                  <a:gd name="connsiteY161" fmla="*/ 2627957 h 2734151"/>
                  <a:gd name="connsiteX162" fmla="*/ 536222 w 1858166"/>
                  <a:gd name="connsiteY162" fmla="*/ 2649196 h 2734151"/>
                  <a:gd name="connsiteX163" fmla="*/ 541532 w 1858166"/>
                  <a:gd name="connsiteY163" fmla="*/ 2627957 h 2734151"/>
                  <a:gd name="connsiteX164" fmla="*/ 1810379 w 1858166"/>
                  <a:gd name="connsiteY164" fmla="*/ 960939 h 2734151"/>
                  <a:gd name="connsiteX165" fmla="*/ 1799758 w 1858166"/>
                  <a:gd name="connsiteY165" fmla="*/ 987488 h 2734151"/>
                  <a:gd name="connsiteX166" fmla="*/ 1810379 w 1858166"/>
                  <a:gd name="connsiteY166" fmla="*/ 960939 h 2734151"/>
                  <a:gd name="connsiteX167" fmla="*/ 1481179 w 1858166"/>
                  <a:gd name="connsiteY167" fmla="*/ 1035275 h 2734151"/>
                  <a:gd name="connsiteX168" fmla="*/ 1327253 w 1858166"/>
                  <a:gd name="connsiteY168" fmla="*/ 1061824 h 2734151"/>
                  <a:gd name="connsiteX169" fmla="*/ 1497110 w 1858166"/>
                  <a:gd name="connsiteY169" fmla="*/ 1035275 h 2734151"/>
                  <a:gd name="connsiteX170" fmla="*/ 1481179 w 1858166"/>
                  <a:gd name="connsiteY170" fmla="*/ 1035275 h 2734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</a:cxnLst>
                <a:rect l="l" t="t" r="r" b="b"/>
                <a:pathLst>
                  <a:path w="1858166" h="2734151">
                    <a:moveTo>
                      <a:pt x="1539587" y="0"/>
                    </a:moveTo>
                    <a:lnTo>
                      <a:pt x="1576754" y="0"/>
                    </a:lnTo>
                    <a:cubicBezTo>
                      <a:pt x="1571445" y="5310"/>
                      <a:pt x="1571445" y="10619"/>
                      <a:pt x="1571445" y="21238"/>
                    </a:cubicBezTo>
                    <a:cubicBezTo>
                      <a:pt x="1571445" y="21238"/>
                      <a:pt x="1566136" y="26547"/>
                      <a:pt x="1582064" y="26547"/>
                    </a:cubicBezTo>
                    <a:cubicBezTo>
                      <a:pt x="1592682" y="26547"/>
                      <a:pt x="1597992" y="10619"/>
                      <a:pt x="1597992" y="0"/>
                    </a:cubicBezTo>
                    <a:cubicBezTo>
                      <a:pt x="1603301" y="21238"/>
                      <a:pt x="1624541" y="47787"/>
                      <a:pt x="1624541" y="63715"/>
                    </a:cubicBezTo>
                    <a:cubicBezTo>
                      <a:pt x="1624541" y="169908"/>
                      <a:pt x="1279466" y="403480"/>
                      <a:pt x="1247608" y="435338"/>
                    </a:cubicBezTo>
                    <a:cubicBezTo>
                      <a:pt x="1247608" y="435338"/>
                      <a:pt x="1252918" y="440647"/>
                      <a:pt x="1258229" y="440647"/>
                    </a:cubicBezTo>
                    <a:lnTo>
                      <a:pt x="1444012" y="355693"/>
                    </a:lnTo>
                    <a:cubicBezTo>
                      <a:pt x="1406898" y="387552"/>
                      <a:pt x="1359111" y="408789"/>
                      <a:pt x="1306015" y="440647"/>
                    </a:cubicBezTo>
                    <a:cubicBezTo>
                      <a:pt x="1306015" y="440647"/>
                      <a:pt x="1311325" y="445957"/>
                      <a:pt x="1316634" y="445957"/>
                    </a:cubicBezTo>
                    <a:lnTo>
                      <a:pt x="1597992" y="313216"/>
                    </a:lnTo>
                    <a:cubicBezTo>
                      <a:pt x="1587373" y="318526"/>
                      <a:pt x="1550205" y="334454"/>
                      <a:pt x="1550205" y="355693"/>
                    </a:cubicBezTo>
                    <a:cubicBezTo>
                      <a:pt x="1550205" y="366312"/>
                      <a:pt x="1465251" y="376931"/>
                      <a:pt x="1459942" y="424717"/>
                    </a:cubicBezTo>
                    <a:lnTo>
                      <a:pt x="1503467" y="402049"/>
                    </a:lnTo>
                    <a:lnTo>
                      <a:pt x="1467190" y="424386"/>
                    </a:lnTo>
                    <a:cubicBezTo>
                      <a:pt x="1344510" y="497061"/>
                      <a:pt x="1221061" y="566750"/>
                      <a:pt x="1157345" y="642414"/>
                    </a:cubicBezTo>
                    <a:lnTo>
                      <a:pt x="1240763" y="585291"/>
                    </a:lnTo>
                    <a:lnTo>
                      <a:pt x="1240482" y="585492"/>
                    </a:lnTo>
                    <a:cubicBezTo>
                      <a:pt x="1077723" y="714403"/>
                      <a:pt x="922446" y="910499"/>
                      <a:pt x="886606" y="1061824"/>
                    </a:cubicBezTo>
                    <a:cubicBezTo>
                      <a:pt x="891915" y="1056514"/>
                      <a:pt x="897225" y="1045893"/>
                      <a:pt x="902534" y="1035275"/>
                    </a:cubicBezTo>
                    <a:cubicBezTo>
                      <a:pt x="987488" y="875985"/>
                      <a:pt x="1401588" y="743244"/>
                      <a:pt x="1571445" y="743244"/>
                    </a:cubicBezTo>
                    <a:cubicBezTo>
                      <a:pt x="1582064" y="743244"/>
                      <a:pt x="1640469" y="748554"/>
                      <a:pt x="1672327" y="764482"/>
                    </a:cubicBezTo>
                    <a:cubicBezTo>
                      <a:pt x="1688257" y="775103"/>
                      <a:pt x="1698876" y="801650"/>
                      <a:pt x="1720114" y="806959"/>
                    </a:cubicBezTo>
                    <a:cubicBezTo>
                      <a:pt x="1736044" y="817580"/>
                      <a:pt x="1762591" y="817580"/>
                      <a:pt x="1783830" y="833508"/>
                    </a:cubicBezTo>
                    <a:cubicBezTo>
                      <a:pt x="1799758" y="844127"/>
                      <a:pt x="1805070" y="870676"/>
                      <a:pt x="1815688" y="886604"/>
                    </a:cubicBezTo>
                    <a:cubicBezTo>
                      <a:pt x="1831617" y="907843"/>
                      <a:pt x="1858166" y="934392"/>
                      <a:pt x="1858166" y="955630"/>
                    </a:cubicBezTo>
                    <a:cubicBezTo>
                      <a:pt x="1858166" y="1072442"/>
                      <a:pt x="1635159" y="1348490"/>
                      <a:pt x="1539587" y="1428135"/>
                    </a:cubicBezTo>
                    <a:cubicBezTo>
                      <a:pt x="1428137" y="1518401"/>
                      <a:pt x="1300706" y="1592683"/>
                      <a:pt x="1194512" y="1677637"/>
                    </a:cubicBezTo>
                    <a:cubicBezTo>
                      <a:pt x="1146726" y="1709495"/>
                      <a:pt x="1125486" y="1767900"/>
                      <a:pt x="1098940" y="1815687"/>
                    </a:cubicBezTo>
                    <a:cubicBezTo>
                      <a:pt x="1061772" y="1879403"/>
                      <a:pt x="1008728" y="1953739"/>
                      <a:pt x="966251" y="2033330"/>
                    </a:cubicBezTo>
                    <a:cubicBezTo>
                      <a:pt x="902534" y="2128902"/>
                      <a:pt x="838819" y="2235096"/>
                      <a:pt x="780412" y="2346599"/>
                    </a:cubicBezTo>
                    <a:cubicBezTo>
                      <a:pt x="737935" y="2415625"/>
                      <a:pt x="700767" y="2495216"/>
                      <a:pt x="658290" y="2569552"/>
                    </a:cubicBezTo>
                    <a:cubicBezTo>
                      <a:pt x="631741" y="2612029"/>
                      <a:pt x="589264" y="2654506"/>
                      <a:pt x="552150" y="2702292"/>
                    </a:cubicBezTo>
                    <a:lnTo>
                      <a:pt x="536222" y="2702292"/>
                    </a:lnTo>
                    <a:cubicBezTo>
                      <a:pt x="530913" y="2691673"/>
                      <a:pt x="536222" y="2675743"/>
                      <a:pt x="530913" y="2665124"/>
                    </a:cubicBezTo>
                    <a:cubicBezTo>
                      <a:pt x="504364" y="2691673"/>
                      <a:pt x="477815" y="2712911"/>
                      <a:pt x="451268" y="2734151"/>
                    </a:cubicBezTo>
                    <a:cubicBezTo>
                      <a:pt x="451268" y="2728841"/>
                      <a:pt x="461887" y="2718222"/>
                      <a:pt x="467196" y="2712911"/>
                    </a:cubicBezTo>
                    <a:cubicBezTo>
                      <a:pt x="461887" y="2707602"/>
                      <a:pt x="456577" y="2707602"/>
                      <a:pt x="451268" y="2702292"/>
                    </a:cubicBezTo>
                    <a:cubicBezTo>
                      <a:pt x="456577" y="2686364"/>
                      <a:pt x="467196" y="2681055"/>
                      <a:pt x="461887" y="2665124"/>
                    </a:cubicBezTo>
                    <a:lnTo>
                      <a:pt x="430028" y="2712911"/>
                    </a:lnTo>
                    <a:cubicBezTo>
                      <a:pt x="424719" y="2681055"/>
                      <a:pt x="456577" y="2659815"/>
                      <a:pt x="461887" y="2627957"/>
                    </a:cubicBezTo>
                    <a:cubicBezTo>
                      <a:pt x="451268" y="2638578"/>
                      <a:pt x="440647" y="2643887"/>
                      <a:pt x="435338" y="2654506"/>
                    </a:cubicBezTo>
                    <a:lnTo>
                      <a:pt x="414100" y="2654506"/>
                    </a:lnTo>
                    <a:cubicBezTo>
                      <a:pt x="408791" y="2649196"/>
                      <a:pt x="408791" y="2654506"/>
                      <a:pt x="408791" y="2638578"/>
                    </a:cubicBezTo>
                    <a:cubicBezTo>
                      <a:pt x="408791" y="2627957"/>
                      <a:pt x="419410" y="2622647"/>
                      <a:pt x="419410" y="2606719"/>
                    </a:cubicBezTo>
                    <a:cubicBezTo>
                      <a:pt x="419410" y="2596098"/>
                      <a:pt x="398170" y="2553621"/>
                      <a:pt x="398170" y="2543003"/>
                    </a:cubicBezTo>
                    <a:cubicBezTo>
                      <a:pt x="398170" y="2468667"/>
                      <a:pt x="599885" y="2171379"/>
                      <a:pt x="615813" y="2155451"/>
                    </a:cubicBezTo>
                    <a:cubicBezTo>
                      <a:pt x="652981" y="2097046"/>
                      <a:pt x="722007" y="2022711"/>
                      <a:pt x="753865" y="1948429"/>
                    </a:cubicBezTo>
                    <a:cubicBezTo>
                      <a:pt x="727316" y="1953739"/>
                      <a:pt x="700767" y="2001525"/>
                      <a:pt x="674221" y="1985597"/>
                    </a:cubicBezTo>
                    <a:cubicBezTo>
                      <a:pt x="668909" y="2017402"/>
                      <a:pt x="663600" y="2049258"/>
                      <a:pt x="652981" y="2081116"/>
                    </a:cubicBezTo>
                    <a:lnTo>
                      <a:pt x="631741" y="2081116"/>
                    </a:lnTo>
                    <a:lnTo>
                      <a:pt x="631741" y="2065188"/>
                    </a:lnTo>
                    <a:lnTo>
                      <a:pt x="621123" y="2054569"/>
                    </a:lnTo>
                    <a:cubicBezTo>
                      <a:pt x="589264" y="2081116"/>
                      <a:pt x="605195" y="2081116"/>
                      <a:pt x="605195" y="2097046"/>
                    </a:cubicBezTo>
                    <a:cubicBezTo>
                      <a:pt x="605195" y="2107665"/>
                      <a:pt x="594576" y="2112974"/>
                      <a:pt x="584009" y="2112974"/>
                    </a:cubicBezTo>
                    <a:cubicBezTo>
                      <a:pt x="568081" y="2112974"/>
                      <a:pt x="573390" y="2107665"/>
                      <a:pt x="562769" y="2097046"/>
                    </a:cubicBezTo>
                    <a:cubicBezTo>
                      <a:pt x="557460" y="2102356"/>
                      <a:pt x="546841" y="2102356"/>
                      <a:pt x="541532" y="2097046"/>
                    </a:cubicBezTo>
                    <a:cubicBezTo>
                      <a:pt x="536222" y="2091735"/>
                      <a:pt x="530913" y="2081116"/>
                      <a:pt x="525603" y="2070497"/>
                    </a:cubicBezTo>
                    <a:cubicBezTo>
                      <a:pt x="509673" y="2081116"/>
                      <a:pt x="509673" y="2086425"/>
                      <a:pt x="509673" y="2097046"/>
                    </a:cubicBezTo>
                    <a:cubicBezTo>
                      <a:pt x="509673" y="2102356"/>
                      <a:pt x="504364" y="2112974"/>
                      <a:pt x="530913" y="2118284"/>
                    </a:cubicBezTo>
                    <a:cubicBezTo>
                      <a:pt x="525603" y="2128902"/>
                      <a:pt x="520292" y="2139523"/>
                      <a:pt x="504364" y="2139523"/>
                    </a:cubicBezTo>
                    <a:cubicBezTo>
                      <a:pt x="493745" y="2139523"/>
                      <a:pt x="483124" y="2118284"/>
                      <a:pt x="472506" y="2107665"/>
                    </a:cubicBezTo>
                    <a:cubicBezTo>
                      <a:pt x="461887" y="2107665"/>
                      <a:pt x="440647" y="2107665"/>
                      <a:pt x="430028" y="2097046"/>
                    </a:cubicBezTo>
                    <a:cubicBezTo>
                      <a:pt x="414100" y="2086425"/>
                      <a:pt x="398170" y="1980285"/>
                      <a:pt x="398170" y="1969667"/>
                    </a:cubicBezTo>
                    <a:lnTo>
                      <a:pt x="398170" y="1815687"/>
                    </a:lnTo>
                    <a:cubicBezTo>
                      <a:pt x="403480" y="1762591"/>
                      <a:pt x="414100" y="1704183"/>
                      <a:pt x="419410" y="1645778"/>
                    </a:cubicBezTo>
                    <a:cubicBezTo>
                      <a:pt x="456577" y="1412207"/>
                      <a:pt x="536222" y="1157396"/>
                      <a:pt x="684839" y="918462"/>
                    </a:cubicBezTo>
                    <a:lnTo>
                      <a:pt x="684839" y="913153"/>
                    </a:lnTo>
                    <a:cubicBezTo>
                      <a:pt x="493745" y="1040584"/>
                      <a:pt x="297288" y="1173273"/>
                      <a:pt x="111503" y="1231678"/>
                    </a:cubicBezTo>
                    <a:cubicBezTo>
                      <a:pt x="100884" y="1231678"/>
                      <a:pt x="84954" y="1247608"/>
                      <a:pt x="69026" y="1247608"/>
                    </a:cubicBezTo>
                    <a:lnTo>
                      <a:pt x="53096" y="1247608"/>
                    </a:lnTo>
                    <a:cubicBezTo>
                      <a:pt x="63717" y="1231678"/>
                      <a:pt x="79645" y="1231678"/>
                      <a:pt x="95573" y="1221059"/>
                    </a:cubicBezTo>
                    <a:cubicBezTo>
                      <a:pt x="90264" y="1215750"/>
                      <a:pt x="84954" y="1215750"/>
                      <a:pt x="79645" y="1215750"/>
                    </a:cubicBezTo>
                    <a:lnTo>
                      <a:pt x="90264" y="1205131"/>
                    </a:lnTo>
                    <a:cubicBezTo>
                      <a:pt x="58405" y="1210441"/>
                      <a:pt x="37168" y="1221059"/>
                      <a:pt x="5309" y="1226369"/>
                    </a:cubicBezTo>
                    <a:cubicBezTo>
                      <a:pt x="15928" y="1215750"/>
                      <a:pt x="31858" y="1194510"/>
                      <a:pt x="53096" y="1178582"/>
                    </a:cubicBezTo>
                    <a:cubicBezTo>
                      <a:pt x="47787" y="1173273"/>
                      <a:pt x="53096" y="1173273"/>
                      <a:pt x="37168" y="1173273"/>
                    </a:cubicBezTo>
                    <a:cubicBezTo>
                      <a:pt x="26549" y="1173273"/>
                      <a:pt x="10619" y="1183892"/>
                      <a:pt x="0" y="1183892"/>
                    </a:cubicBezTo>
                    <a:cubicBezTo>
                      <a:pt x="10619" y="1173273"/>
                      <a:pt x="26549" y="1152087"/>
                      <a:pt x="31858" y="1141468"/>
                    </a:cubicBezTo>
                    <a:cubicBezTo>
                      <a:pt x="37168" y="1136159"/>
                      <a:pt x="31858" y="1130850"/>
                      <a:pt x="31858" y="1125538"/>
                    </a:cubicBezTo>
                    <a:cubicBezTo>
                      <a:pt x="334456" y="934392"/>
                      <a:pt x="652981" y="780412"/>
                      <a:pt x="966251" y="541529"/>
                    </a:cubicBezTo>
                    <a:cubicBezTo>
                      <a:pt x="1120177" y="424717"/>
                      <a:pt x="1306015" y="265481"/>
                      <a:pt x="1459942" y="106192"/>
                    </a:cubicBezTo>
                    <a:cubicBezTo>
                      <a:pt x="1470561" y="95573"/>
                      <a:pt x="1481179" y="79645"/>
                      <a:pt x="1481179" y="69024"/>
                    </a:cubicBezTo>
                    <a:cubicBezTo>
                      <a:pt x="1470561" y="58405"/>
                      <a:pt x="1465251" y="58405"/>
                      <a:pt x="1444012" y="58405"/>
                    </a:cubicBezTo>
                    <a:cubicBezTo>
                      <a:pt x="1459942" y="53096"/>
                      <a:pt x="1481179" y="42477"/>
                      <a:pt x="1502419" y="42477"/>
                    </a:cubicBezTo>
                    <a:cubicBezTo>
                      <a:pt x="1502419" y="37166"/>
                      <a:pt x="1507728" y="37166"/>
                      <a:pt x="1513038" y="31856"/>
                    </a:cubicBezTo>
                    <a:cubicBezTo>
                      <a:pt x="1507728" y="26547"/>
                      <a:pt x="1497110" y="26547"/>
                      <a:pt x="1486491" y="26547"/>
                    </a:cubicBezTo>
                    <a:cubicBezTo>
                      <a:pt x="1470561" y="26547"/>
                      <a:pt x="1459942" y="31856"/>
                      <a:pt x="1444012" y="37166"/>
                    </a:cubicBezTo>
                    <a:cubicBezTo>
                      <a:pt x="1475870" y="21238"/>
                      <a:pt x="1507728" y="10619"/>
                      <a:pt x="1539587" y="0"/>
                    </a:cubicBezTo>
                    <a:close/>
                    <a:moveTo>
                      <a:pt x="1515610" y="16758"/>
                    </a:moveTo>
                    <a:cubicBezTo>
                      <a:pt x="1514034" y="17256"/>
                      <a:pt x="1513038" y="18583"/>
                      <a:pt x="1513038" y="21238"/>
                    </a:cubicBezTo>
                    <a:cubicBezTo>
                      <a:pt x="1513038" y="37166"/>
                      <a:pt x="1523656" y="31856"/>
                      <a:pt x="1528968" y="31856"/>
                    </a:cubicBezTo>
                    <a:cubicBezTo>
                      <a:pt x="1534277" y="26547"/>
                      <a:pt x="1534277" y="21238"/>
                      <a:pt x="1534277" y="21238"/>
                    </a:cubicBezTo>
                    <a:cubicBezTo>
                      <a:pt x="1530295" y="21238"/>
                      <a:pt x="1520339" y="15265"/>
                      <a:pt x="1515610" y="16758"/>
                    </a:cubicBezTo>
                    <a:close/>
                    <a:moveTo>
                      <a:pt x="1470561" y="53096"/>
                    </a:moveTo>
                    <a:cubicBezTo>
                      <a:pt x="1475870" y="53096"/>
                      <a:pt x="1486491" y="63715"/>
                      <a:pt x="1491800" y="63715"/>
                    </a:cubicBezTo>
                    <a:lnTo>
                      <a:pt x="1470561" y="53096"/>
                    </a:lnTo>
                    <a:close/>
                    <a:moveTo>
                      <a:pt x="1603301" y="69024"/>
                    </a:moveTo>
                    <a:cubicBezTo>
                      <a:pt x="1597992" y="69024"/>
                      <a:pt x="1597992" y="74333"/>
                      <a:pt x="1597992" y="79645"/>
                    </a:cubicBezTo>
                    <a:cubicBezTo>
                      <a:pt x="1597992" y="74333"/>
                      <a:pt x="1603301" y="69024"/>
                      <a:pt x="1603301" y="69024"/>
                    </a:cubicBezTo>
                    <a:close/>
                    <a:moveTo>
                      <a:pt x="1603301" y="106192"/>
                    </a:moveTo>
                    <a:cubicBezTo>
                      <a:pt x="1582064" y="132741"/>
                      <a:pt x="1555515" y="164599"/>
                      <a:pt x="1528968" y="191146"/>
                    </a:cubicBezTo>
                    <a:cubicBezTo>
                      <a:pt x="1560824" y="164599"/>
                      <a:pt x="1587373" y="132741"/>
                      <a:pt x="1603301" y="106192"/>
                    </a:cubicBezTo>
                    <a:close/>
                    <a:moveTo>
                      <a:pt x="1486491" y="228314"/>
                    </a:moveTo>
                    <a:cubicBezTo>
                      <a:pt x="1475870" y="233623"/>
                      <a:pt x="1465251" y="244244"/>
                      <a:pt x="1459942" y="249553"/>
                    </a:cubicBezTo>
                    <a:cubicBezTo>
                      <a:pt x="1470561" y="244244"/>
                      <a:pt x="1481179" y="233623"/>
                      <a:pt x="1486491" y="228314"/>
                    </a:cubicBezTo>
                    <a:close/>
                    <a:moveTo>
                      <a:pt x="1454633" y="254863"/>
                    </a:moveTo>
                    <a:lnTo>
                      <a:pt x="1167963" y="477815"/>
                    </a:lnTo>
                    <a:cubicBezTo>
                      <a:pt x="1263538" y="419408"/>
                      <a:pt x="1359111" y="334454"/>
                      <a:pt x="1454633" y="254863"/>
                    </a:cubicBezTo>
                    <a:close/>
                    <a:moveTo>
                      <a:pt x="1364421" y="297340"/>
                    </a:moveTo>
                    <a:cubicBezTo>
                      <a:pt x="1359111" y="297340"/>
                      <a:pt x="1353802" y="302649"/>
                      <a:pt x="1348492" y="307958"/>
                    </a:cubicBezTo>
                    <a:cubicBezTo>
                      <a:pt x="1353802" y="307958"/>
                      <a:pt x="1359111" y="302649"/>
                      <a:pt x="1364421" y="297340"/>
                    </a:cubicBezTo>
                    <a:close/>
                    <a:moveTo>
                      <a:pt x="1337874" y="318526"/>
                    </a:moveTo>
                    <a:cubicBezTo>
                      <a:pt x="1332562" y="318526"/>
                      <a:pt x="1321944" y="329144"/>
                      <a:pt x="1316634" y="334454"/>
                    </a:cubicBezTo>
                    <a:cubicBezTo>
                      <a:pt x="1321944" y="334454"/>
                      <a:pt x="1332562" y="323835"/>
                      <a:pt x="1337874" y="318526"/>
                    </a:cubicBezTo>
                    <a:close/>
                    <a:moveTo>
                      <a:pt x="1306015" y="345072"/>
                    </a:moveTo>
                    <a:cubicBezTo>
                      <a:pt x="1300706" y="345072"/>
                      <a:pt x="1295395" y="350384"/>
                      <a:pt x="1290085" y="355693"/>
                    </a:cubicBezTo>
                    <a:cubicBezTo>
                      <a:pt x="1295395" y="355693"/>
                      <a:pt x="1300706" y="350384"/>
                      <a:pt x="1306015" y="345072"/>
                    </a:cubicBezTo>
                    <a:close/>
                    <a:moveTo>
                      <a:pt x="1279466" y="366312"/>
                    </a:moveTo>
                    <a:cubicBezTo>
                      <a:pt x="1274157" y="366312"/>
                      <a:pt x="1263538" y="376931"/>
                      <a:pt x="1258229" y="382240"/>
                    </a:cubicBezTo>
                    <a:cubicBezTo>
                      <a:pt x="1263538" y="382240"/>
                      <a:pt x="1274157" y="371621"/>
                      <a:pt x="1279466" y="366312"/>
                    </a:cubicBezTo>
                    <a:close/>
                    <a:moveTo>
                      <a:pt x="1252918" y="387552"/>
                    </a:moveTo>
                    <a:cubicBezTo>
                      <a:pt x="1236989" y="398170"/>
                      <a:pt x="1221061" y="408789"/>
                      <a:pt x="1210440" y="419408"/>
                    </a:cubicBezTo>
                    <a:cubicBezTo>
                      <a:pt x="1226371" y="408789"/>
                      <a:pt x="1242299" y="398170"/>
                      <a:pt x="1252918" y="387552"/>
                    </a:cubicBezTo>
                    <a:close/>
                    <a:moveTo>
                      <a:pt x="1205131" y="424717"/>
                    </a:moveTo>
                    <a:lnTo>
                      <a:pt x="1061772" y="530911"/>
                    </a:lnTo>
                    <a:cubicBezTo>
                      <a:pt x="1109558" y="499052"/>
                      <a:pt x="1157345" y="461885"/>
                      <a:pt x="1205131" y="424717"/>
                    </a:cubicBezTo>
                    <a:close/>
                    <a:moveTo>
                      <a:pt x="1146726" y="647723"/>
                    </a:moveTo>
                    <a:cubicBezTo>
                      <a:pt x="1141417" y="647723"/>
                      <a:pt x="1130796" y="658342"/>
                      <a:pt x="1130796" y="663651"/>
                    </a:cubicBezTo>
                    <a:lnTo>
                      <a:pt x="1146726" y="647723"/>
                    </a:lnTo>
                    <a:close/>
                    <a:moveTo>
                      <a:pt x="1449323" y="1088370"/>
                    </a:moveTo>
                    <a:lnTo>
                      <a:pt x="854747" y="1231678"/>
                    </a:lnTo>
                    <a:cubicBezTo>
                      <a:pt x="913155" y="1146778"/>
                      <a:pt x="1067081" y="1146778"/>
                      <a:pt x="1173273" y="1109610"/>
                    </a:cubicBezTo>
                    <a:lnTo>
                      <a:pt x="1162654" y="1109610"/>
                    </a:lnTo>
                    <a:cubicBezTo>
                      <a:pt x="1061772" y="1141468"/>
                      <a:pt x="945011" y="1141468"/>
                      <a:pt x="854747" y="1210441"/>
                    </a:cubicBezTo>
                    <a:cubicBezTo>
                      <a:pt x="854747" y="1199820"/>
                      <a:pt x="860057" y="1194510"/>
                      <a:pt x="860057" y="1189201"/>
                    </a:cubicBezTo>
                    <a:cubicBezTo>
                      <a:pt x="844129" y="1199820"/>
                      <a:pt x="828199" y="1210441"/>
                      <a:pt x="822889" y="1221059"/>
                    </a:cubicBezTo>
                    <a:cubicBezTo>
                      <a:pt x="775103" y="1348490"/>
                      <a:pt x="743244" y="1486543"/>
                      <a:pt x="722007" y="1619229"/>
                    </a:cubicBezTo>
                    <a:cubicBezTo>
                      <a:pt x="716698" y="1651088"/>
                      <a:pt x="711386" y="1682946"/>
                      <a:pt x="711386" y="1714804"/>
                    </a:cubicBezTo>
                    <a:cubicBezTo>
                      <a:pt x="769793" y="1656397"/>
                      <a:pt x="860057" y="1587373"/>
                      <a:pt x="923773" y="1555566"/>
                    </a:cubicBezTo>
                    <a:cubicBezTo>
                      <a:pt x="960941" y="1529020"/>
                      <a:pt x="1019295" y="1523710"/>
                      <a:pt x="1056460" y="1497161"/>
                    </a:cubicBezTo>
                    <a:cubicBezTo>
                      <a:pt x="1199822" y="1396277"/>
                      <a:pt x="1369730" y="1221059"/>
                      <a:pt x="1481179" y="1088370"/>
                    </a:cubicBezTo>
                    <a:lnTo>
                      <a:pt x="1449323" y="1088370"/>
                    </a:lnTo>
                    <a:close/>
                    <a:moveTo>
                      <a:pt x="844129" y="1178582"/>
                    </a:moveTo>
                    <a:cubicBezTo>
                      <a:pt x="838819" y="1178582"/>
                      <a:pt x="833510" y="1189201"/>
                      <a:pt x="833510" y="1194510"/>
                    </a:cubicBezTo>
                    <a:cubicBezTo>
                      <a:pt x="838819" y="1189201"/>
                      <a:pt x="838819" y="1183892"/>
                      <a:pt x="844129" y="1178582"/>
                    </a:cubicBezTo>
                    <a:close/>
                    <a:moveTo>
                      <a:pt x="684839" y="1948429"/>
                    </a:moveTo>
                    <a:cubicBezTo>
                      <a:pt x="679530" y="1953739"/>
                      <a:pt x="679530" y="1964357"/>
                      <a:pt x="679530" y="1969667"/>
                    </a:cubicBezTo>
                    <a:lnTo>
                      <a:pt x="690149" y="1959048"/>
                    </a:lnTo>
                    <a:cubicBezTo>
                      <a:pt x="690149" y="1953739"/>
                      <a:pt x="684839" y="1948429"/>
                      <a:pt x="684839" y="1948429"/>
                    </a:cubicBezTo>
                    <a:close/>
                    <a:moveTo>
                      <a:pt x="520292" y="2049258"/>
                    </a:moveTo>
                    <a:cubicBezTo>
                      <a:pt x="514983" y="2049258"/>
                      <a:pt x="514983" y="2059879"/>
                      <a:pt x="514983" y="2065188"/>
                    </a:cubicBezTo>
                    <a:cubicBezTo>
                      <a:pt x="520292" y="2059879"/>
                      <a:pt x="520292" y="2054569"/>
                      <a:pt x="520292" y="2049258"/>
                    </a:cubicBezTo>
                    <a:close/>
                    <a:moveTo>
                      <a:pt x="440647" y="2065188"/>
                    </a:moveTo>
                    <a:cubicBezTo>
                      <a:pt x="445959" y="2075807"/>
                      <a:pt x="445959" y="2097046"/>
                      <a:pt x="461887" y="2097046"/>
                    </a:cubicBezTo>
                    <a:cubicBezTo>
                      <a:pt x="472506" y="2097046"/>
                      <a:pt x="472506" y="2091735"/>
                      <a:pt x="472506" y="2091735"/>
                    </a:cubicBezTo>
                    <a:cubicBezTo>
                      <a:pt x="461887" y="2081116"/>
                      <a:pt x="451268" y="2070497"/>
                      <a:pt x="440647" y="2065188"/>
                    </a:cubicBezTo>
                    <a:close/>
                    <a:moveTo>
                      <a:pt x="557460" y="2564242"/>
                    </a:moveTo>
                    <a:cubicBezTo>
                      <a:pt x="552150" y="2580170"/>
                      <a:pt x="536222" y="2601410"/>
                      <a:pt x="530913" y="2617338"/>
                    </a:cubicBezTo>
                    <a:cubicBezTo>
                      <a:pt x="541532" y="2596098"/>
                      <a:pt x="557460" y="2585480"/>
                      <a:pt x="557460" y="2564242"/>
                    </a:cubicBezTo>
                    <a:close/>
                    <a:moveTo>
                      <a:pt x="541532" y="2627957"/>
                    </a:moveTo>
                    <a:cubicBezTo>
                      <a:pt x="536222" y="2627957"/>
                      <a:pt x="536222" y="2643887"/>
                      <a:pt x="536222" y="2649196"/>
                    </a:cubicBezTo>
                    <a:cubicBezTo>
                      <a:pt x="541532" y="2643887"/>
                      <a:pt x="541532" y="2633266"/>
                      <a:pt x="541532" y="2627957"/>
                    </a:cubicBezTo>
                    <a:close/>
                    <a:moveTo>
                      <a:pt x="1810379" y="960939"/>
                    </a:moveTo>
                    <a:cubicBezTo>
                      <a:pt x="1805070" y="971558"/>
                      <a:pt x="1799758" y="982179"/>
                      <a:pt x="1799758" y="987488"/>
                    </a:cubicBezTo>
                    <a:cubicBezTo>
                      <a:pt x="1805070" y="982179"/>
                      <a:pt x="1810379" y="971558"/>
                      <a:pt x="1810379" y="960939"/>
                    </a:cubicBezTo>
                    <a:close/>
                    <a:moveTo>
                      <a:pt x="1481179" y="1035275"/>
                    </a:moveTo>
                    <a:cubicBezTo>
                      <a:pt x="1428137" y="1040584"/>
                      <a:pt x="1375039" y="1051203"/>
                      <a:pt x="1327253" y="1061824"/>
                    </a:cubicBezTo>
                    <a:cubicBezTo>
                      <a:pt x="1385660" y="1051203"/>
                      <a:pt x="1444012" y="1040584"/>
                      <a:pt x="1497110" y="1035275"/>
                    </a:cubicBezTo>
                    <a:lnTo>
                      <a:pt x="1481179" y="1035275"/>
                    </a:ln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C1247237-D892-13C5-A7A3-36952EDBF740}"/>
                  </a:ext>
                </a:extLst>
              </p:cNvPr>
              <p:cNvSpPr/>
              <p:nvPr/>
            </p:nvSpPr>
            <p:spPr>
              <a:xfrm>
                <a:off x="4024980" y="2778676"/>
                <a:ext cx="1268847" cy="1076138"/>
              </a:xfrm>
              <a:custGeom>
                <a:avLst/>
                <a:gdLst>
                  <a:gd name="connsiteX0" fmla="*/ 414100 w 1268847"/>
                  <a:gd name="connsiteY0" fmla="*/ 0 h 1076138"/>
                  <a:gd name="connsiteX1" fmla="*/ 408791 w 1268847"/>
                  <a:gd name="connsiteY1" fmla="*/ 58405 h 1076138"/>
                  <a:gd name="connsiteX2" fmla="*/ 424719 w 1268847"/>
                  <a:gd name="connsiteY2" fmla="*/ 42477 h 1076138"/>
                  <a:gd name="connsiteX3" fmla="*/ 419409 w 1268847"/>
                  <a:gd name="connsiteY3" fmla="*/ 84954 h 1076138"/>
                  <a:gd name="connsiteX4" fmla="*/ 424719 w 1268847"/>
                  <a:gd name="connsiteY4" fmla="*/ 95573 h 1076138"/>
                  <a:gd name="connsiteX5" fmla="*/ 419409 w 1268847"/>
                  <a:gd name="connsiteY5" fmla="*/ 122068 h 1076138"/>
                  <a:gd name="connsiteX6" fmla="*/ 430030 w 1268847"/>
                  <a:gd name="connsiteY6" fmla="*/ 137996 h 1076138"/>
                  <a:gd name="connsiteX7" fmla="*/ 435340 w 1268847"/>
                  <a:gd name="connsiteY7" fmla="*/ 159236 h 1076138"/>
                  <a:gd name="connsiteX8" fmla="*/ 461886 w 1268847"/>
                  <a:gd name="connsiteY8" fmla="*/ 180473 h 1076138"/>
                  <a:gd name="connsiteX9" fmla="*/ 477817 w 1268847"/>
                  <a:gd name="connsiteY9" fmla="*/ 291976 h 1076138"/>
                  <a:gd name="connsiteX10" fmla="*/ 414100 w 1268847"/>
                  <a:gd name="connsiteY10" fmla="*/ 583955 h 1076138"/>
                  <a:gd name="connsiteX11" fmla="*/ 424719 w 1268847"/>
                  <a:gd name="connsiteY11" fmla="*/ 589264 h 1076138"/>
                  <a:gd name="connsiteX12" fmla="*/ 945013 w 1268847"/>
                  <a:gd name="connsiteY12" fmla="*/ 376931 h 1076138"/>
                  <a:gd name="connsiteX13" fmla="*/ 1014039 w 1268847"/>
                  <a:gd name="connsiteY13" fmla="*/ 398170 h 1076138"/>
                  <a:gd name="connsiteX14" fmla="*/ 1051206 w 1268847"/>
                  <a:gd name="connsiteY14" fmla="*/ 403480 h 1076138"/>
                  <a:gd name="connsiteX15" fmla="*/ 1072390 w 1268847"/>
                  <a:gd name="connsiteY15" fmla="*/ 424719 h 1076138"/>
                  <a:gd name="connsiteX16" fmla="*/ 1120179 w 1268847"/>
                  <a:gd name="connsiteY16" fmla="*/ 408789 h 1076138"/>
                  <a:gd name="connsiteX17" fmla="*/ 1157344 w 1268847"/>
                  <a:gd name="connsiteY17" fmla="*/ 414098 h 1076138"/>
                  <a:gd name="connsiteX18" fmla="*/ 1109558 w 1268847"/>
                  <a:gd name="connsiteY18" fmla="*/ 435338 h 1076138"/>
                  <a:gd name="connsiteX19" fmla="*/ 1120179 w 1268847"/>
                  <a:gd name="connsiteY19" fmla="*/ 440647 h 1076138"/>
                  <a:gd name="connsiteX20" fmla="*/ 1221061 w 1268847"/>
                  <a:gd name="connsiteY20" fmla="*/ 403480 h 1076138"/>
                  <a:gd name="connsiteX21" fmla="*/ 1226370 w 1268847"/>
                  <a:gd name="connsiteY21" fmla="*/ 414098 h 1076138"/>
                  <a:gd name="connsiteX22" fmla="*/ 1152035 w 1268847"/>
                  <a:gd name="connsiteY22" fmla="*/ 451266 h 1076138"/>
                  <a:gd name="connsiteX23" fmla="*/ 1178584 w 1268847"/>
                  <a:gd name="connsiteY23" fmla="*/ 461885 h 1076138"/>
                  <a:gd name="connsiteX24" fmla="*/ 1157344 w 1268847"/>
                  <a:gd name="connsiteY24" fmla="*/ 472506 h 1076138"/>
                  <a:gd name="connsiteX25" fmla="*/ 1167965 w 1268847"/>
                  <a:gd name="connsiteY25" fmla="*/ 477815 h 1076138"/>
                  <a:gd name="connsiteX26" fmla="*/ 1268847 w 1268847"/>
                  <a:gd name="connsiteY26" fmla="*/ 440647 h 1076138"/>
                  <a:gd name="connsiteX27" fmla="*/ 1215752 w 1268847"/>
                  <a:gd name="connsiteY27" fmla="*/ 477815 h 1076138"/>
                  <a:gd name="connsiteX28" fmla="*/ 1226370 w 1268847"/>
                  <a:gd name="connsiteY28" fmla="*/ 493743 h 1076138"/>
                  <a:gd name="connsiteX29" fmla="*/ 1258229 w 1268847"/>
                  <a:gd name="connsiteY29" fmla="*/ 477815 h 1076138"/>
                  <a:gd name="connsiteX30" fmla="*/ 1157344 w 1268847"/>
                  <a:gd name="connsiteY30" fmla="*/ 573336 h 1076138"/>
                  <a:gd name="connsiteX31" fmla="*/ 1173274 w 1268847"/>
                  <a:gd name="connsiteY31" fmla="*/ 578646 h 1076138"/>
                  <a:gd name="connsiteX32" fmla="*/ 1120179 w 1268847"/>
                  <a:gd name="connsiteY32" fmla="*/ 605192 h 1076138"/>
                  <a:gd name="connsiteX33" fmla="*/ 1136107 w 1268847"/>
                  <a:gd name="connsiteY33" fmla="*/ 605192 h 1076138"/>
                  <a:gd name="connsiteX34" fmla="*/ 1109558 w 1268847"/>
                  <a:gd name="connsiteY34" fmla="*/ 626432 h 1076138"/>
                  <a:gd name="connsiteX35" fmla="*/ 1120179 w 1268847"/>
                  <a:gd name="connsiteY35" fmla="*/ 631741 h 1076138"/>
                  <a:gd name="connsiteX36" fmla="*/ 1157344 w 1268847"/>
                  <a:gd name="connsiteY36" fmla="*/ 615813 h 1076138"/>
                  <a:gd name="connsiteX37" fmla="*/ 403481 w 1268847"/>
                  <a:gd name="connsiteY37" fmla="*/ 987434 h 1076138"/>
                  <a:gd name="connsiteX38" fmla="*/ 355695 w 1268847"/>
                  <a:gd name="connsiteY38" fmla="*/ 1024602 h 1076138"/>
                  <a:gd name="connsiteX39" fmla="*/ 254811 w 1268847"/>
                  <a:gd name="connsiteY39" fmla="*/ 1056460 h 1076138"/>
                  <a:gd name="connsiteX40" fmla="*/ 207078 w 1268847"/>
                  <a:gd name="connsiteY40" fmla="*/ 1067079 h 1076138"/>
                  <a:gd name="connsiteX41" fmla="*/ 217697 w 1268847"/>
                  <a:gd name="connsiteY41" fmla="*/ 1056460 h 1076138"/>
                  <a:gd name="connsiteX42" fmla="*/ 201768 w 1268847"/>
                  <a:gd name="connsiteY42" fmla="*/ 1045842 h 1076138"/>
                  <a:gd name="connsiteX43" fmla="*/ 194651 w 1268847"/>
                  <a:gd name="connsiteY43" fmla="*/ 1053404 h 1076138"/>
                  <a:gd name="connsiteX44" fmla="*/ 187829 w 1268847"/>
                  <a:gd name="connsiteY44" fmla="*/ 1041859 h 1076138"/>
                  <a:gd name="connsiteX45" fmla="*/ 175220 w 1268847"/>
                  <a:gd name="connsiteY45" fmla="*/ 1035221 h 1076138"/>
                  <a:gd name="connsiteX46" fmla="*/ 148671 w 1268847"/>
                  <a:gd name="connsiteY46" fmla="*/ 1053805 h 1076138"/>
                  <a:gd name="connsiteX47" fmla="*/ 131493 w 1268847"/>
                  <a:gd name="connsiteY47" fmla="*/ 1076138 h 1076138"/>
                  <a:gd name="connsiteX48" fmla="*/ 132742 w 1268847"/>
                  <a:gd name="connsiteY48" fmla="*/ 1061770 h 1076138"/>
                  <a:gd name="connsiteX49" fmla="*/ 122124 w 1268847"/>
                  <a:gd name="connsiteY49" fmla="*/ 1072388 h 1076138"/>
                  <a:gd name="connsiteX50" fmla="*/ 148671 w 1268847"/>
                  <a:gd name="connsiteY50" fmla="*/ 1024602 h 1076138"/>
                  <a:gd name="connsiteX51" fmla="*/ 127433 w 1268847"/>
                  <a:gd name="connsiteY51" fmla="*/ 1029911 h 1076138"/>
                  <a:gd name="connsiteX52" fmla="*/ 120135 w 1268847"/>
                  <a:gd name="connsiteY52" fmla="*/ 1032424 h 1076138"/>
                  <a:gd name="connsiteX53" fmla="*/ 122124 w 1268847"/>
                  <a:gd name="connsiteY53" fmla="*/ 1029911 h 1076138"/>
                  <a:gd name="connsiteX54" fmla="*/ 0 w 1268847"/>
                  <a:gd name="connsiteY54" fmla="*/ 891915 h 1076138"/>
                  <a:gd name="connsiteX55" fmla="*/ 26549 w 1268847"/>
                  <a:gd name="connsiteY55" fmla="*/ 822889 h 1076138"/>
                  <a:gd name="connsiteX56" fmla="*/ 37168 w 1268847"/>
                  <a:gd name="connsiteY56" fmla="*/ 844127 h 1076138"/>
                  <a:gd name="connsiteX57" fmla="*/ 42479 w 1268847"/>
                  <a:gd name="connsiteY57" fmla="*/ 833508 h 1076138"/>
                  <a:gd name="connsiteX58" fmla="*/ 26549 w 1268847"/>
                  <a:gd name="connsiteY58" fmla="*/ 775103 h 1076138"/>
                  <a:gd name="connsiteX59" fmla="*/ 47788 w 1268847"/>
                  <a:gd name="connsiteY59" fmla="*/ 663600 h 1076138"/>
                  <a:gd name="connsiteX60" fmla="*/ 249501 w 1268847"/>
                  <a:gd name="connsiteY60" fmla="*/ 143306 h 1076138"/>
                  <a:gd name="connsiteX61" fmla="*/ 281360 w 1268847"/>
                  <a:gd name="connsiteY61" fmla="*/ 122068 h 1076138"/>
                  <a:gd name="connsiteX62" fmla="*/ 291978 w 1268847"/>
                  <a:gd name="connsiteY62" fmla="*/ 127378 h 1076138"/>
                  <a:gd name="connsiteX63" fmla="*/ 291978 w 1268847"/>
                  <a:gd name="connsiteY63" fmla="*/ 137996 h 1076138"/>
                  <a:gd name="connsiteX64" fmla="*/ 265429 w 1268847"/>
                  <a:gd name="connsiteY64" fmla="*/ 185785 h 1076138"/>
                  <a:gd name="connsiteX65" fmla="*/ 270741 w 1268847"/>
                  <a:gd name="connsiteY65" fmla="*/ 207022 h 1076138"/>
                  <a:gd name="connsiteX66" fmla="*/ 366314 w 1268847"/>
                  <a:gd name="connsiteY66" fmla="*/ 31856 h 1076138"/>
                  <a:gd name="connsiteX67" fmla="*/ 376932 w 1268847"/>
                  <a:gd name="connsiteY67" fmla="*/ 47787 h 1076138"/>
                  <a:gd name="connsiteX68" fmla="*/ 376932 w 1268847"/>
                  <a:gd name="connsiteY68" fmla="*/ 69024 h 1076138"/>
                  <a:gd name="connsiteX69" fmla="*/ 414100 w 1268847"/>
                  <a:gd name="connsiteY69" fmla="*/ 0 h 1076138"/>
                  <a:gd name="connsiteX70" fmla="*/ 15930 w 1268847"/>
                  <a:gd name="connsiteY70" fmla="*/ 870676 h 1076138"/>
                  <a:gd name="connsiteX71" fmla="*/ 21239 w 1268847"/>
                  <a:gd name="connsiteY71" fmla="*/ 902534 h 1076138"/>
                  <a:gd name="connsiteX72" fmla="*/ 26549 w 1268847"/>
                  <a:gd name="connsiteY72" fmla="*/ 891915 h 1076138"/>
                  <a:gd name="connsiteX73" fmla="*/ 15930 w 1268847"/>
                  <a:gd name="connsiteY73" fmla="*/ 870676 h 1076138"/>
                  <a:gd name="connsiteX74" fmla="*/ 222952 w 1268847"/>
                  <a:gd name="connsiteY74" fmla="*/ 1035221 h 1076138"/>
                  <a:gd name="connsiteX75" fmla="*/ 217697 w 1268847"/>
                  <a:gd name="connsiteY75" fmla="*/ 1045842 h 1076138"/>
                  <a:gd name="connsiteX76" fmla="*/ 222952 w 1268847"/>
                  <a:gd name="connsiteY76" fmla="*/ 1035221 h 1076138"/>
                  <a:gd name="connsiteX77" fmla="*/ 238883 w 1268847"/>
                  <a:gd name="connsiteY77" fmla="*/ 1040532 h 1076138"/>
                  <a:gd name="connsiteX78" fmla="*/ 244192 w 1268847"/>
                  <a:gd name="connsiteY78" fmla="*/ 1040532 h 1076138"/>
                  <a:gd name="connsiteX79" fmla="*/ 238883 w 1268847"/>
                  <a:gd name="connsiteY79" fmla="*/ 1040532 h 1076138"/>
                  <a:gd name="connsiteX80" fmla="*/ 971562 w 1268847"/>
                  <a:gd name="connsiteY80" fmla="*/ 408789 h 1076138"/>
                  <a:gd name="connsiteX81" fmla="*/ 907845 w 1268847"/>
                  <a:gd name="connsiteY81" fmla="*/ 419408 h 1076138"/>
                  <a:gd name="connsiteX82" fmla="*/ 971562 w 1268847"/>
                  <a:gd name="connsiteY82" fmla="*/ 408789 h 1076138"/>
                  <a:gd name="connsiteX83" fmla="*/ 1162656 w 1268847"/>
                  <a:gd name="connsiteY83" fmla="*/ 562715 h 1076138"/>
                  <a:gd name="connsiteX84" fmla="*/ 1130797 w 1268847"/>
                  <a:gd name="connsiteY84" fmla="*/ 573336 h 1076138"/>
                  <a:gd name="connsiteX85" fmla="*/ 1162656 w 1268847"/>
                  <a:gd name="connsiteY85" fmla="*/ 562715 h 1076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1268847" h="1076138">
                    <a:moveTo>
                      <a:pt x="414100" y="0"/>
                    </a:moveTo>
                    <a:cubicBezTo>
                      <a:pt x="414100" y="10619"/>
                      <a:pt x="408791" y="26547"/>
                      <a:pt x="408791" y="58405"/>
                    </a:cubicBezTo>
                    <a:cubicBezTo>
                      <a:pt x="414100" y="53096"/>
                      <a:pt x="424719" y="47787"/>
                      <a:pt x="424719" y="42477"/>
                    </a:cubicBezTo>
                    <a:cubicBezTo>
                      <a:pt x="424719" y="58405"/>
                      <a:pt x="424719" y="74333"/>
                      <a:pt x="419409" y="84954"/>
                    </a:cubicBezTo>
                    <a:cubicBezTo>
                      <a:pt x="419409" y="90264"/>
                      <a:pt x="424719" y="100882"/>
                      <a:pt x="424719" y="95573"/>
                    </a:cubicBezTo>
                    <a:cubicBezTo>
                      <a:pt x="424719" y="106140"/>
                      <a:pt x="419409" y="111450"/>
                      <a:pt x="419409" y="122068"/>
                    </a:cubicBezTo>
                    <a:cubicBezTo>
                      <a:pt x="419409" y="137996"/>
                      <a:pt x="430030" y="143306"/>
                      <a:pt x="430030" y="137996"/>
                    </a:cubicBezTo>
                    <a:cubicBezTo>
                      <a:pt x="435340" y="143306"/>
                      <a:pt x="435340" y="153927"/>
                      <a:pt x="435340" y="159236"/>
                    </a:cubicBezTo>
                    <a:cubicBezTo>
                      <a:pt x="445958" y="169855"/>
                      <a:pt x="456577" y="169855"/>
                      <a:pt x="461886" y="180473"/>
                    </a:cubicBezTo>
                    <a:cubicBezTo>
                      <a:pt x="488435" y="207022"/>
                      <a:pt x="477817" y="254809"/>
                      <a:pt x="477817" y="291976"/>
                    </a:cubicBezTo>
                    <a:cubicBezTo>
                      <a:pt x="477817" y="392861"/>
                      <a:pt x="445958" y="456575"/>
                      <a:pt x="414100" y="583955"/>
                    </a:cubicBezTo>
                    <a:cubicBezTo>
                      <a:pt x="414100" y="583955"/>
                      <a:pt x="408791" y="589264"/>
                      <a:pt x="424719" y="589264"/>
                    </a:cubicBezTo>
                    <a:cubicBezTo>
                      <a:pt x="467196" y="589264"/>
                      <a:pt x="838819" y="376931"/>
                      <a:pt x="945013" y="376931"/>
                    </a:cubicBezTo>
                    <a:cubicBezTo>
                      <a:pt x="960941" y="376931"/>
                      <a:pt x="987490" y="392861"/>
                      <a:pt x="1014039" y="398170"/>
                    </a:cubicBezTo>
                    <a:cubicBezTo>
                      <a:pt x="1019348" y="403480"/>
                      <a:pt x="1040585" y="403480"/>
                      <a:pt x="1051206" y="403480"/>
                    </a:cubicBezTo>
                    <a:cubicBezTo>
                      <a:pt x="1056516" y="408789"/>
                      <a:pt x="1056516" y="424719"/>
                      <a:pt x="1072390" y="424719"/>
                    </a:cubicBezTo>
                    <a:cubicBezTo>
                      <a:pt x="1083011" y="424719"/>
                      <a:pt x="1104248" y="419408"/>
                      <a:pt x="1120179" y="408789"/>
                    </a:cubicBezTo>
                    <a:lnTo>
                      <a:pt x="1157344" y="414098"/>
                    </a:lnTo>
                    <a:cubicBezTo>
                      <a:pt x="1141416" y="419408"/>
                      <a:pt x="1125488" y="424719"/>
                      <a:pt x="1109558" y="435338"/>
                    </a:cubicBezTo>
                    <a:cubicBezTo>
                      <a:pt x="1109558" y="435338"/>
                      <a:pt x="1104248" y="440647"/>
                      <a:pt x="1120179" y="440647"/>
                    </a:cubicBezTo>
                    <a:cubicBezTo>
                      <a:pt x="1130797" y="440647"/>
                      <a:pt x="1189203" y="414098"/>
                      <a:pt x="1221061" y="403480"/>
                    </a:cubicBezTo>
                    <a:cubicBezTo>
                      <a:pt x="1221061" y="403480"/>
                      <a:pt x="1226370" y="408789"/>
                      <a:pt x="1226370" y="414098"/>
                    </a:cubicBezTo>
                    <a:cubicBezTo>
                      <a:pt x="1205133" y="419408"/>
                      <a:pt x="1178584" y="435338"/>
                      <a:pt x="1152035" y="451266"/>
                    </a:cubicBezTo>
                    <a:cubicBezTo>
                      <a:pt x="1157344" y="456575"/>
                      <a:pt x="1167965" y="456575"/>
                      <a:pt x="1178584" y="461885"/>
                    </a:cubicBezTo>
                    <a:cubicBezTo>
                      <a:pt x="1167965" y="461885"/>
                      <a:pt x="1162656" y="467196"/>
                      <a:pt x="1157344" y="472506"/>
                    </a:cubicBezTo>
                    <a:cubicBezTo>
                      <a:pt x="1162656" y="477815"/>
                      <a:pt x="1157344" y="477815"/>
                      <a:pt x="1167965" y="477815"/>
                    </a:cubicBezTo>
                    <a:cubicBezTo>
                      <a:pt x="1183893" y="477815"/>
                      <a:pt x="1231680" y="451266"/>
                      <a:pt x="1268847" y="440647"/>
                    </a:cubicBezTo>
                    <a:cubicBezTo>
                      <a:pt x="1252919" y="451266"/>
                      <a:pt x="1231680" y="461885"/>
                      <a:pt x="1215752" y="477815"/>
                    </a:cubicBezTo>
                    <a:cubicBezTo>
                      <a:pt x="1221061" y="483124"/>
                      <a:pt x="1221061" y="488434"/>
                      <a:pt x="1226370" y="493743"/>
                    </a:cubicBezTo>
                    <a:lnTo>
                      <a:pt x="1258229" y="477815"/>
                    </a:lnTo>
                    <a:cubicBezTo>
                      <a:pt x="1226370" y="509673"/>
                      <a:pt x="1189203" y="546787"/>
                      <a:pt x="1157344" y="573336"/>
                    </a:cubicBezTo>
                    <a:cubicBezTo>
                      <a:pt x="1162656" y="578646"/>
                      <a:pt x="1167965" y="578646"/>
                      <a:pt x="1173274" y="578646"/>
                    </a:cubicBezTo>
                    <a:cubicBezTo>
                      <a:pt x="1157344" y="583955"/>
                      <a:pt x="1136107" y="594574"/>
                      <a:pt x="1120179" y="605192"/>
                    </a:cubicBezTo>
                    <a:cubicBezTo>
                      <a:pt x="1125488" y="610502"/>
                      <a:pt x="1130797" y="610502"/>
                      <a:pt x="1136107" y="605192"/>
                    </a:cubicBezTo>
                    <a:cubicBezTo>
                      <a:pt x="1130797" y="610502"/>
                      <a:pt x="1120179" y="621123"/>
                      <a:pt x="1109558" y="626432"/>
                    </a:cubicBezTo>
                    <a:cubicBezTo>
                      <a:pt x="1109558" y="626432"/>
                      <a:pt x="1104248" y="631741"/>
                      <a:pt x="1120179" y="631741"/>
                    </a:cubicBezTo>
                    <a:cubicBezTo>
                      <a:pt x="1130797" y="631741"/>
                      <a:pt x="1146726" y="621123"/>
                      <a:pt x="1157344" y="615813"/>
                    </a:cubicBezTo>
                    <a:cubicBezTo>
                      <a:pt x="929082" y="806959"/>
                      <a:pt x="610557" y="939702"/>
                      <a:pt x="403481" y="987434"/>
                    </a:cubicBezTo>
                    <a:cubicBezTo>
                      <a:pt x="382242" y="987434"/>
                      <a:pt x="371623" y="1024602"/>
                      <a:pt x="355695" y="1024602"/>
                    </a:cubicBezTo>
                    <a:cubicBezTo>
                      <a:pt x="318527" y="1029911"/>
                      <a:pt x="276050" y="1024602"/>
                      <a:pt x="254811" y="1056460"/>
                    </a:cubicBezTo>
                    <a:cubicBezTo>
                      <a:pt x="244192" y="1061770"/>
                      <a:pt x="228262" y="1061770"/>
                      <a:pt x="207078" y="1067079"/>
                    </a:cubicBezTo>
                    <a:lnTo>
                      <a:pt x="217697" y="1056460"/>
                    </a:lnTo>
                    <a:cubicBezTo>
                      <a:pt x="212387" y="1051151"/>
                      <a:pt x="207078" y="1051151"/>
                      <a:pt x="201768" y="1045842"/>
                    </a:cubicBezTo>
                    <a:lnTo>
                      <a:pt x="194651" y="1053404"/>
                    </a:lnTo>
                    <a:lnTo>
                      <a:pt x="187829" y="1041859"/>
                    </a:lnTo>
                    <a:cubicBezTo>
                      <a:pt x="184511" y="1037876"/>
                      <a:pt x="180529" y="1035221"/>
                      <a:pt x="175220" y="1035221"/>
                    </a:cubicBezTo>
                    <a:cubicBezTo>
                      <a:pt x="167255" y="1035221"/>
                      <a:pt x="157963" y="1043186"/>
                      <a:pt x="148671" y="1053805"/>
                    </a:cubicBezTo>
                    <a:lnTo>
                      <a:pt x="131493" y="1076138"/>
                    </a:lnTo>
                    <a:lnTo>
                      <a:pt x="132742" y="1061770"/>
                    </a:lnTo>
                    <a:lnTo>
                      <a:pt x="122124" y="1072388"/>
                    </a:lnTo>
                    <a:cubicBezTo>
                      <a:pt x="127433" y="1045842"/>
                      <a:pt x="148671" y="1056460"/>
                      <a:pt x="148671" y="1024602"/>
                    </a:cubicBezTo>
                    <a:cubicBezTo>
                      <a:pt x="143361" y="1029911"/>
                      <a:pt x="138052" y="1029911"/>
                      <a:pt x="127433" y="1029911"/>
                    </a:cubicBezTo>
                    <a:lnTo>
                      <a:pt x="120135" y="1032424"/>
                    </a:lnTo>
                    <a:lnTo>
                      <a:pt x="122124" y="1029911"/>
                    </a:lnTo>
                    <a:cubicBezTo>
                      <a:pt x="69026" y="998053"/>
                      <a:pt x="0" y="945011"/>
                      <a:pt x="0" y="891915"/>
                    </a:cubicBezTo>
                    <a:cubicBezTo>
                      <a:pt x="0" y="881294"/>
                      <a:pt x="21239" y="844127"/>
                      <a:pt x="26549" y="822889"/>
                    </a:cubicBezTo>
                    <a:cubicBezTo>
                      <a:pt x="26549" y="828199"/>
                      <a:pt x="26549" y="838817"/>
                      <a:pt x="37168" y="844127"/>
                    </a:cubicBezTo>
                    <a:cubicBezTo>
                      <a:pt x="37168" y="844127"/>
                      <a:pt x="42479" y="844127"/>
                      <a:pt x="42479" y="833508"/>
                    </a:cubicBezTo>
                    <a:cubicBezTo>
                      <a:pt x="42479" y="817580"/>
                      <a:pt x="26549" y="791031"/>
                      <a:pt x="26549" y="775103"/>
                    </a:cubicBezTo>
                    <a:cubicBezTo>
                      <a:pt x="26549" y="764482"/>
                      <a:pt x="42479" y="700767"/>
                      <a:pt x="47788" y="663600"/>
                    </a:cubicBezTo>
                    <a:cubicBezTo>
                      <a:pt x="95575" y="472506"/>
                      <a:pt x="180529" y="286667"/>
                      <a:pt x="249501" y="143306"/>
                    </a:cubicBezTo>
                    <a:cubicBezTo>
                      <a:pt x="254811" y="127378"/>
                      <a:pt x="270741" y="127378"/>
                      <a:pt x="281360" y="122068"/>
                    </a:cubicBezTo>
                    <a:cubicBezTo>
                      <a:pt x="281360" y="122068"/>
                      <a:pt x="286669" y="127378"/>
                      <a:pt x="291978" y="127378"/>
                    </a:cubicBezTo>
                    <a:lnTo>
                      <a:pt x="291978" y="137996"/>
                    </a:lnTo>
                    <a:cubicBezTo>
                      <a:pt x="281360" y="153927"/>
                      <a:pt x="276050" y="169855"/>
                      <a:pt x="265429" y="185785"/>
                    </a:cubicBezTo>
                    <a:lnTo>
                      <a:pt x="270741" y="207022"/>
                    </a:lnTo>
                    <a:cubicBezTo>
                      <a:pt x="313218" y="148617"/>
                      <a:pt x="302597" y="90264"/>
                      <a:pt x="366314" y="31856"/>
                    </a:cubicBezTo>
                    <a:cubicBezTo>
                      <a:pt x="366314" y="31856"/>
                      <a:pt x="361004" y="58405"/>
                      <a:pt x="376932" y="47787"/>
                    </a:cubicBezTo>
                    <a:cubicBezTo>
                      <a:pt x="371623" y="53096"/>
                      <a:pt x="371623" y="63715"/>
                      <a:pt x="376932" y="69024"/>
                    </a:cubicBezTo>
                    <a:cubicBezTo>
                      <a:pt x="387551" y="47787"/>
                      <a:pt x="403481" y="21238"/>
                      <a:pt x="414100" y="0"/>
                    </a:cubicBezTo>
                    <a:close/>
                    <a:moveTo>
                      <a:pt x="15930" y="870676"/>
                    </a:moveTo>
                    <a:lnTo>
                      <a:pt x="21239" y="902534"/>
                    </a:lnTo>
                    <a:cubicBezTo>
                      <a:pt x="21239" y="897225"/>
                      <a:pt x="26549" y="891915"/>
                      <a:pt x="26549" y="891915"/>
                    </a:cubicBezTo>
                    <a:lnTo>
                      <a:pt x="15930" y="870676"/>
                    </a:lnTo>
                    <a:close/>
                    <a:moveTo>
                      <a:pt x="222952" y="1035221"/>
                    </a:moveTo>
                    <a:cubicBezTo>
                      <a:pt x="217697" y="1035221"/>
                      <a:pt x="217697" y="1040532"/>
                      <a:pt x="217697" y="1045842"/>
                    </a:cubicBezTo>
                    <a:cubicBezTo>
                      <a:pt x="222952" y="1045842"/>
                      <a:pt x="228262" y="1035221"/>
                      <a:pt x="222952" y="1035221"/>
                    </a:cubicBezTo>
                    <a:close/>
                    <a:moveTo>
                      <a:pt x="238883" y="1040532"/>
                    </a:moveTo>
                    <a:cubicBezTo>
                      <a:pt x="238883" y="1045842"/>
                      <a:pt x="244192" y="1045842"/>
                      <a:pt x="244192" y="1040532"/>
                    </a:cubicBezTo>
                    <a:lnTo>
                      <a:pt x="238883" y="1040532"/>
                    </a:lnTo>
                    <a:close/>
                    <a:moveTo>
                      <a:pt x="971562" y="408789"/>
                    </a:moveTo>
                    <a:cubicBezTo>
                      <a:pt x="945013" y="408789"/>
                      <a:pt x="923773" y="414098"/>
                      <a:pt x="907845" y="419408"/>
                    </a:cubicBezTo>
                    <a:cubicBezTo>
                      <a:pt x="929082" y="419408"/>
                      <a:pt x="950322" y="414098"/>
                      <a:pt x="971562" y="408789"/>
                    </a:cubicBezTo>
                    <a:close/>
                    <a:moveTo>
                      <a:pt x="1162656" y="562715"/>
                    </a:moveTo>
                    <a:cubicBezTo>
                      <a:pt x="1146726" y="568025"/>
                      <a:pt x="1130797" y="568025"/>
                      <a:pt x="1130797" y="573336"/>
                    </a:cubicBezTo>
                    <a:lnTo>
                      <a:pt x="1162656" y="562715"/>
                    </a:ln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D4583F9-D249-B9F9-EE62-510505D4CABD}"/>
                </a:ext>
              </a:extLst>
            </p:cNvPr>
            <p:cNvGrpSpPr/>
            <p:nvPr/>
          </p:nvGrpSpPr>
          <p:grpSpPr>
            <a:xfrm>
              <a:off x="8345728" y="4084697"/>
              <a:ext cx="792242" cy="2578043"/>
              <a:chOff x="8386599" y="4314386"/>
              <a:chExt cx="642158" cy="2089653"/>
            </a:xfrm>
            <a:grpFill/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76BAF520-21AC-156E-A138-5428459F08FC}"/>
                  </a:ext>
                </a:extLst>
              </p:cNvPr>
              <p:cNvSpPr/>
              <p:nvPr/>
            </p:nvSpPr>
            <p:spPr>
              <a:xfrm>
                <a:off x="8443370" y="4314386"/>
                <a:ext cx="581838" cy="390269"/>
              </a:xfrm>
              <a:custGeom>
                <a:avLst/>
                <a:gdLst>
                  <a:gd name="connsiteX0" fmla="*/ 751344 w 832583"/>
                  <a:gd name="connsiteY0" fmla="*/ 0 h 558457"/>
                  <a:gd name="connsiteX1" fmla="*/ 786885 w 832583"/>
                  <a:gd name="connsiteY1" fmla="*/ 5077 h 558457"/>
                  <a:gd name="connsiteX2" fmla="*/ 766577 w 832583"/>
                  <a:gd name="connsiteY2" fmla="*/ 15232 h 558457"/>
                  <a:gd name="connsiteX3" fmla="*/ 817349 w 832583"/>
                  <a:gd name="connsiteY3" fmla="*/ 30465 h 558457"/>
                  <a:gd name="connsiteX4" fmla="*/ 781808 w 832583"/>
                  <a:gd name="connsiteY4" fmla="*/ 60927 h 558457"/>
                  <a:gd name="connsiteX5" fmla="*/ 832583 w 832583"/>
                  <a:gd name="connsiteY5" fmla="*/ 60927 h 558457"/>
                  <a:gd name="connsiteX6" fmla="*/ 776731 w 832583"/>
                  <a:gd name="connsiteY6" fmla="*/ 101548 h 558457"/>
                  <a:gd name="connsiteX7" fmla="*/ 797041 w 832583"/>
                  <a:gd name="connsiteY7" fmla="*/ 101548 h 558457"/>
                  <a:gd name="connsiteX8" fmla="*/ 695494 w 832583"/>
                  <a:gd name="connsiteY8" fmla="*/ 182785 h 558457"/>
                  <a:gd name="connsiteX9" fmla="*/ 527940 w 832583"/>
                  <a:gd name="connsiteY9" fmla="*/ 294487 h 558457"/>
                  <a:gd name="connsiteX10" fmla="*/ 76109 w 832583"/>
                  <a:gd name="connsiteY10" fmla="*/ 558457 h 558457"/>
                  <a:gd name="connsiteX11" fmla="*/ 65954 w 832583"/>
                  <a:gd name="connsiteY11" fmla="*/ 543224 h 558457"/>
                  <a:gd name="connsiteX12" fmla="*/ 20310 w 832583"/>
                  <a:gd name="connsiteY12" fmla="*/ 558457 h 558457"/>
                  <a:gd name="connsiteX13" fmla="*/ 40618 w 832583"/>
                  <a:gd name="connsiteY13" fmla="*/ 533069 h 558457"/>
                  <a:gd name="connsiteX14" fmla="*/ 30464 w 832583"/>
                  <a:gd name="connsiteY14" fmla="*/ 527992 h 558457"/>
                  <a:gd name="connsiteX15" fmla="*/ 60877 w 832583"/>
                  <a:gd name="connsiteY15" fmla="*/ 477220 h 558457"/>
                  <a:gd name="connsiteX16" fmla="*/ 0 w 832583"/>
                  <a:gd name="connsiteY16" fmla="*/ 522915 h 558457"/>
                  <a:gd name="connsiteX17" fmla="*/ 15231 w 832583"/>
                  <a:gd name="connsiteY17" fmla="*/ 477220 h 558457"/>
                  <a:gd name="connsiteX18" fmla="*/ 5077 w 832583"/>
                  <a:gd name="connsiteY18" fmla="*/ 456909 h 558457"/>
                  <a:gd name="connsiteX19" fmla="*/ 60877 w 832583"/>
                  <a:gd name="connsiteY19" fmla="*/ 370647 h 558457"/>
                  <a:gd name="connsiteX20" fmla="*/ 751344 w 832583"/>
                  <a:gd name="connsiteY20" fmla="*/ 0 h 558457"/>
                  <a:gd name="connsiteX21" fmla="*/ 121806 w 832583"/>
                  <a:gd name="connsiteY21" fmla="*/ 517838 h 558457"/>
                  <a:gd name="connsiteX22" fmla="*/ 101496 w 832583"/>
                  <a:gd name="connsiteY22" fmla="*/ 527992 h 558457"/>
                  <a:gd name="connsiteX23" fmla="*/ 121806 w 832583"/>
                  <a:gd name="connsiteY23" fmla="*/ 517838 h 558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832583" h="558457">
                    <a:moveTo>
                      <a:pt x="751344" y="0"/>
                    </a:moveTo>
                    <a:lnTo>
                      <a:pt x="786885" y="5077"/>
                    </a:lnTo>
                    <a:cubicBezTo>
                      <a:pt x="781808" y="10155"/>
                      <a:pt x="771654" y="10155"/>
                      <a:pt x="766577" y="15232"/>
                    </a:cubicBezTo>
                    <a:cubicBezTo>
                      <a:pt x="786885" y="30465"/>
                      <a:pt x="791962" y="30465"/>
                      <a:pt x="817349" y="30465"/>
                    </a:cubicBezTo>
                    <a:cubicBezTo>
                      <a:pt x="817349" y="50773"/>
                      <a:pt x="791962" y="40619"/>
                      <a:pt x="781808" y="60927"/>
                    </a:cubicBezTo>
                    <a:cubicBezTo>
                      <a:pt x="786885" y="66006"/>
                      <a:pt x="797041" y="66006"/>
                      <a:pt x="832583" y="60927"/>
                    </a:cubicBezTo>
                    <a:cubicBezTo>
                      <a:pt x="817349" y="71083"/>
                      <a:pt x="797041" y="81238"/>
                      <a:pt x="776731" y="101548"/>
                    </a:cubicBezTo>
                    <a:cubicBezTo>
                      <a:pt x="781808" y="106625"/>
                      <a:pt x="791962" y="106625"/>
                      <a:pt x="797041" y="101548"/>
                    </a:cubicBezTo>
                    <a:cubicBezTo>
                      <a:pt x="766577" y="121856"/>
                      <a:pt x="731035" y="157398"/>
                      <a:pt x="695494" y="182785"/>
                    </a:cubicBezTo>
                    <a:cubicBezTo>
                      <a:pt x="639642" y="223404"/>
                      <a:pt x="578715" y="253868"/>
                      <a:pt x="527940" y="294487"/>
                    </a:cubicBezTo>
                    <a:cubicBezTo>
                      <a:pt x="507632" y="304641"/>
                      <a:pt x="162425" y="558457"/>
                      <a:pt x="76109" y="558457"/>
                    </a:cubicBezTo>
                    <a:cubicBezTo>
                      <a:pt x="65954" y="558457"/>
                      <a:pt x="71032" y="548303"/>
                      <a:pt x="65954" y="543224"/>
                    </a:cubicBezTo>
                    <a:cubicBezTo>
                      <a:pt x="55800" y="548303"/>
                      <a:pt x="40618" y="553380"/>
                      <a:pt x="20310" y="558457"/>
                    </a:cubicBezTo>
                    <a:cubicBezTo>
                      <a:pt x="25387" y="548303"/>
                      <a:pt x="40618" y="548303"/>
                      <a:pt x="40618" y="533069"/>
                    </a:cubicBezTo>
                    <a:cubicBezTo>
                      <a:pt x="40618" y="522915"/>
                      <a:pt x="30464" y="538147"/>
                      <a:pt x="30464" y="527992"/>
                    </a:cubicBezTo>
                    <a:cubicBezTo>
                      <a:pt x="30464" y="507684"/>
                      <a:pt x="71032" y="502605"/>
                      <a:pt x="60877" y="477220"/>
                    </a:cubicBezTo>
                    <a:lnTo>
                      <a:pt x="0" y="522915"/>
                    </a:lnTo>
                    <a:cubicBezTo>
                      <a:pt x="5077" y="507684"/>
                      <a:pt x="15231" y="492451"/>
                      <a:pt x="15231" y="477220"/>
                    </a:cubicBezTo>
                    <a:cubicBezTo>
                      <a:pt x="15231" y="467064"/>
                      <a:pt x="5077" y="467064"/>
                      <a:pt x="5077" y="456909"/>
                    </a:cubicBezTo>
                    <a:cubicBezTo>
                      <a:pt x="5077" y="431524"/>
                      <a:pt x="30464" y="395983"/>
                      <a:pt x="60877" y="370647"/>
                    </a:cubicBezTo>
                    <a:cubicBezTo>
                      <a:pt x="258893" y="172629"/>
                      <a:pt x="548251" y="40619"/>
                      <a:pt x="751344" y="0"/>
                    </a:cubicBezTo>
                    <a:close/>
                    <a:moveTo>
                      <a:pt x="121806" y="517838"/>
                    </a:moveTo>
                    <a:cubicBezTo>
                      <a:pt x="116727" y="517838"/>
                      <a:pt x="106573" y="522915"/>
                      <a:pt x="101496" y="527992"/>
                    </a:cubicBezTo>
                    <a:cubicBezTo>
                      <a:pt x="111650" y="522915"/>
                      <a:pt x="121806" y="522915"/>
                      <a:pt x="121806" y="517838"/>
                    </a:cubicBez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3AA34EEF-4D39-2A35-36C2-ACF4C6DF2439}"/>
                  </a:ext>
                </a:extLst>
              </p:cNvPr>
              <p:cNvSpPr/>
              <p:nvPr/>
            </p:nvSpPr>
            <p:spPr>
              <a:xfrm>
                <a:off x="8386599" y="4477396"/>
                <a:ext cx="642158" cy="1926643"/>
              </a:xfrm>
              <a:custGeom>
                <a:avLst/>
                <a:gdLst>
                  <a:gd name="connsiteX0" fmla="*/ 786885 w 918897"/>
                  <a:gd name="connsiteY0" fmla="*/ 299 h 2756936"/>
                  <a:gd name="connsiteX1" fmla="*/ 812272 w 918897"/>
                  <a:gd name="connsiteY1" fmla="*/ 5376 h 2756936"/>
                  <a:gd name="connsiteX2" fmla="*/ 797039 w 918897"/>
                  <a:gd name="connsiteY2" fmla="*/ 15530 h 2756936"/>
                  <a:gd name="connsiteX3" fmla="*/ 802118 w 918897"/>
                  <a:gd name="connsiteY3" fmla="*/ 30763 h 2756936"/>
                  <a:gd name="connsiteX4" fmla="*/ 827503 w 918897"/>
                  <a:gd name="connsiteY4" fmla="*/ 15530 h 2756936"/>
                  <a:gd name="connsiteX5" fmla="*/ 837660 w 918897"/>
                  <a:gd name="connsiteY5" fmla="*/ 20609 h 2756936"/>
                  <a:gd name="connsiteX6" fmla="*/ 822426 w 918897"/>
                  <a:gd name="connsiteY6" fmla="*/ 66305 h 2756936"/>
                  <a:gd name="connsiteX7" fmla="*/ 827503 w 918897"/>
                  <a:gd name="connsiteY7" fmla="*/ 91690 h 2756936"/>
                  <a:gd name="connsiteX8" fmla="*/ 883355 w 918897"/>
                  <a:gd name="connsiteY8" fmla="*/ 299 h 2756936"/>
                  <a:gd name="connsiteX9" fmla="*/ 873199 w 918897"/>
                  <a:gd name="connsiteY9" fmla="*/ 30763 h 2756936"/>
                  <a:gd name="connsiteX10" fmla="*/ 893509 w 918897"/>
                  <a:gd name="connsiteY10" fmla="*/ 45994 h 2756936"/>
                  <a:gd name="connsiteX11" fmla="*/ 893509 w 918897"/>
                  <a:gd name="connsiteY11" fmla="*/ 96769 h 2756936"/>
                  <a:gd name="connsiteX12" fmla="*/ 918897 w 918897"/>
                  <a:gd name="connsiteY12" fmla="*/ 30763 h 2756936"/>
                  <a:gd name="connsiteX13" fmla="*/ 918897 w 918897"/>
                  <a:gd name="connsiteY13" fmla="*/ 137388 h 2756936"/>
                  <a:gd name="connsiteX14" fmla="*/ 868122 w 918897"/>
                  <a:gd name="connsiteY14" fmla="*/ 716101 h 2756936"/>
                  <a:gd name="connsiteX15" fmla="*/ 827503 w 918897"/>
                  <a:gd name="connsiteY15" fmla="*/ 1898968 h 2756936"/>
                  <a:gd name="connsiteX16" fmla="*/ 807195 w 918897"/>
                  <a:gd name="connsiteY16" fmla="*/ 1543607 h 2756936"/>
                  <a:gd name="connsiteX17" fmla="*/ 807195 w 918897"/>
                  <a:gd name="connsiteY17" fmla="*/ 2115768 h 2756936"/>
                  <a:gd name="connsiteX18" fmla="*/ 802118 w 918897"/>
                  <a:gd name="connsiteY18" fmla="*/ 2076675 h 2756936"/>
                  <a:gd name="connsiteX19" fmla="*/ 797039 w 918897"/>
                  <a:gd name="connsiteY19" fmla="*/ 2041134 h 2756936"/>
                  <a:gd name="connsiteX20" fmla="*/ 781808 w 918897"/>
                  <a:gd name="connsiteY20" fmla="*/ 2056365 h 2756936"/>
                  <a:gd name="connsiteX21" fmla="*/ 776731 w 918897"/>
                  <a:gd name="connsiteY21" fmla="*/ 2152836 h 2756936"/>
                  <a:gd name="connsiteX22" fmla="*/ 771654 w 918897"/>
                  <a:gd name="connsiteY22" fmla="*/ 2173146 h 2756936"/>
                  <a:gd name="connsiteX23" fmla="*/ 776731 w 918897"/>
                  <a:gd name="connsiteY23" fmla="*/ 2244177 h 2756936"/>
                  <a:gd name="connsiteX24" fmla="*/ 766577 w 918897"/>
                  <a:gd name="connsiteY24" fmla="*/ 2178172 h 2756936"/>
                  <a:gd name="connsiteX25" fmla="*/ 761498 w 918897"/>
                  <a:gd name="connsiteY25" fmla="*/ 2198480 h 2756936"/>
                  <a:gd name="connsiteX26" fmla="*/ 781808 w 918897"/>
                  <a:gd name="connsiteY26" fmla="*/ 2513276 h 2756936"/>
                  <a:gd name="connsiteX27" fmla="*/ 756420 w 918897"/>
                  <a:gd name="connsiteY27" fmla="*/ 2340646 h 2756936"/>
                  <a:gd name="connsiteX28" fmla="*/ 751343 w 918897"/>
                  <a:gd name="connsiteY28" fmla="*/ 2381264 h 2756936"/>
                  <a:gd name="connsiteX29" fmla="*/ 791962 w 918897"/>
                  <a:gd name="connsiteY29" fmla="*/ 2756936 h 2756936"/>
                  <a:gd name="connsiteX30" fmla="*/ 776731 w 918897"/>
                  <a:gd name="connsiteY30" fmla="*/ 2701086 h 2756936"/>
                  <a:gd name="connsiteX31" fmla="*/ 644719 w 918897"/>
                  <a:gd name="connsiteY31" fmla="*/ 1746699 h 2756936"/>
                  <a:gd name="connsiteX32" fmla="*/ 619334 w 918897"/>
                  <a:gd name="connsiteY32" fmla="*/ 1335486 h 2756936"/>
                  <a:gd name="connsiteX33" fmla="*/ 599023 w 918897"/>
                  <a:gd name="connsiteY33" fmla="*/ 853190 h 2756936"/>
                  <a:gd name="connsiteX34" fmla="*/ 131960 w 918897"/>
                  <a:gd name="connsiteY34" fmla="*/ 1264403 h 2756936"/>
                  <a:gd name="connsiteX35" fmla="*/ 86314 w 918897"/>
                  <a:gd name="connsiteY35" fmla="*/ 1254249 h 2756936"/>
                  <a:gd name="connsiteX36" fmla="*/ 55850 w 918897"/>
                  <a:gd name="connsiteY36" fmla="*/ 1269480 h 2756936"/>
                  <a:gd name="connsiteX37" fmla="*/ 35541 w 918897"/>
                  <a:gd name="connsiteY37" fmla="*/ 1259326 h 2756936"/>
                  <a:gd name="connsiteX38" fmla="*/ 66006 w 918897"/>
                  <a:gd name="connsiteY38" fmla="*/ 1233939 h 2756936"/>
                  <a:gd name="connsiteX39" fmla="*/ 45695 w 918897"/>
                  <a:gd name="connsiteY39" fmla="*/ 1228862 h 2756936"/>
                  <a:gd name="connsiteX40" fmla="*/ 86314 w 918897"/>
                  <a:gd name="connsiteY40" fmla="*/ 1157779 h 2756936"/>
                  <a:gd name="connsiteX41" fmla="*/ 10154 w 918897"/>
                  <a:gd name="connsiteY41" fmla="*/ 1223784 h 2756936"/>
                  <a:gd name="connsiteX42" fmla="*/ 5077 w 918897"/>
                  <a:gd name="connsiteY42" fmla="*/ 1203474 h 2756936"/>
                  <a:gd name="connsiteX43" fmla="*/ 15231 w 918897"/>
                  <a:gd name="connsiteY43" fmla="*/ 1178089 h 2756936"/>
                  <a:gd name="connsiteX44" fmla="*/ 0 w 918897"/>
                  <a:gd name="connsiteY44" fmla="*/ 1112083 h 2756936"/>
                  <a:gd name="connsiteX45" fmla="*/ 20308 w 918897"/>
                  <a:gd name="connsiteY45" fmla="*/ 1076541 h 2756936"/>
                  <a:gd name="connsiteX46" fmla="*/ 203043 w 918897"/>
                  <a:gd name="connsiteY46" fmla="*/ 883654 h 2756936"/>
                  <a:gd name="connsiteX47" fmla="*/ 304589 w 918897"/>
                  <a:gd name="connsiteY47" fmla="*/ 812571 h 2756936"/>
                  <a:gd name="connsiteX48" fmla="*/ 604100 w 918897"/>
                  <a:gd name="connsiteY48" fmla="*/ 645020 h 2756936"/>
                  <a:gd name="connsiteX49" fmla="*/ 614257 w 918897"/>
                  <a:gd name="connsiteY49" fmla="*/ 579014 h 2756936"/>
                  <a:gd name="connsiteX50" fmla="*/ 609177 w 918897"/>
                  <a:gd name="connsiteY50" fmla="*/ 558704 h 2756936"/>
                  <a:gd name="connsiteX51" fmla="*/ 269047 w 918897"/>
                  <a:gd name="connsiteY51" fmla="*/ 807494 h 2756936"/>
                  <a:gd name="connsiteX52" fmla="*/ 284280 w 918897"/>
                  <a:gd name="connsiteY52" fmla="*/ 782107 h 2756936"/>
                  <a:gd name="connsiteX53" fmla="*/ 324899 w 918897"/>
                  <a:gd name="connsiteY53" fmla="*/ 736411 h 2756936"/>
                  <a:gd name="connsiteX54" fmla="*/ 233506 w 918897"/>
                  <a:gd name="connsiteY54" fmla="*/ 787184 h 2756936"/>
                  <a:gd name="connsiteX55" fmla="*/ 248739 w 918897"/>
                  <a:gd name="connsiteY55" fmla="*/ 761799 h 2756936"/>
                  <a:gd name="connsiteX56" fmla="*/ 304589 w 918897"/>
                  <a:gd name="connsiteY56" fmla="*/ 700870 h 2756936"/>
                  <a:gd name="connsiteX57" fmla="*/ 243662 w 918897"/>
                  <a:gd name="connsiteY57" fmla="*/ 751642 h 2756936"/>
                  <a:gd name="connsiteX58" fmla="*/ 279203 w 918897"/>
                  <a:gd name="connsiteY58" fmla="*/ 711024 h 2756936"/>
                  <a:gd name="connsiteX59" fmla="*/ 263970 w 918897"/>
                  <a:gd name="connsiteY59" fmla="*/ 695793 h 2756936"/>
                  <a:gd name="connsiteX60" fmla="*/ 253816 w 918897"/>
                  <a:gd name="connsiteY60" fmla="*/ 711024 h 2756936"/>
                  <a:gd name="connsiteX61" fmla="*/ 243662 w 918897"/>
                  <a:gd name="connsiteY61" fmla="*/ 721180 h 2756936"/>
                  <a:gd name="connsiteX62" fmla="*/ 233506 w 918897"/>
                  <a:gd name="connsiteY62" fmla="*/ 665328 h 2756936"/>
                  <a:gd name="connsiteX63" fmla="*/ 197964 w 918897"/>
                  <a:gd name="connsiteY63" fmla="*/ 746565 h 2756936"/>
                  <a:gd name="connsiteX64" fmla="*/ 213197 w 918897"/>
                  <a:gd name="connsiteY64" fmla="*/ 685638 h 2756936"/>
                  <a:gd name="connsiteX65" fmla="*/ 203043 w 918897"/>
                  <a:gd name="connsiteY65" fmla="*/ 665328 h 2756936"/>
                  <a:gd name="connsiteX66" fmla="*/ 182733 w 918897"/>
                  <a:gd name="connsiteY66" fmla="*/ 716101 h 2756936"/>
                  <a:gd name="connsiteX67" fmla="*/ 406136 w 918897"/>
                  <a:gd name="connsiteY67" fmla="*/ 259192 h 2756936"/>
                  <a:gd name="connsiteX68" fmla="*/ 421367 w 918897"/>
                  <a:gd name="connsiteY68" fmla="*/ 243961 h 2756936"/>
                  <a:gd name="connsiteX69" fmla="*/ 401059 w 918897"/>
                  <a:gd name="connsiteY69" fmla="*/ 294733 h 2756936"/>
                  <a:gd name="connsiteX70" fmla="*/ 411213 w 918897"/>
                  <a:gd name="connsiteY70" fmla="*/ 284579 h 2756936"/>
                  <a:gd name="connsiteX71" fmla="*/ 390903 w 918897"/>
                  <a:gd name="connsiteY71" fmla="*/ 345506 h 2756936"/>
                  <a:gd name="connsiteX72" fmla="*/ 420733 w 918897"/>
                  <a:gd name="connsiteY72" fmla="*/ 297273 h 2756936"/>
                  <a:gd name="connsiteX73" fmla="*/ 426300 w 918897"/>
                  <a:gd name="connsiteY73" fmla="*/ 286954 h 2756936"/>
                  <a:gd name="connsiteX74" fmla="*/ 423906 w 918897"/>
                  <a:gd name="connsiteY74" fmla="*/ 294734 h 2756936"/>
                  <a:gd name="connsiteX75" fmla="*/ 426444 w 918897"/>
                  <a:gd name="connsiteY75" fmla="*/ 315044 h 2756936"/>
                  <a:gd name="connsiteX76" fmla="*/ 538097 w 918897"/>
                  <a:gd name="connsiteY76" fmla="*/ 249038 h 2756936"/>
                  <a:gd name="connsiteX77" fmla="*/ 527992 w 918897"/>
                  <a:gd name="connsiteY77" fmla="*/ 259192 h 2756936"/>
                  <a:gd name="connsiteX78" fmla="*/ 543174 w 918897"/>
                  <a:gd name="connsiteY78" fmla="*/ 264269 h 2756936"/>
                  <a:gd name="connsiteX79" fmla="*/ 609177 w 918897"/>
                  <a:gd name="connsiteY79" fmla="*/ 249038 h 2756936"/>
                  <a:gd name="connsiteX80" fmla="*/ 548251 w 918897"/>
                  <a:gd name="connsiteY80" fmla="*/ 289656 h 2756936"/>
                  <a:gd name="connsiteX81" fmla="*/ 553328 w 918897"/>
                  <a:gd name="connsiteY81" fmla="*/ 299810 h 2756936"/>
                  <a:gd name="connsiteX82" fmla="*/ 614257 w 918897"/>
                  <a:gd name="connsiteY82" fmla="*/ 269346 h 2756936"/>
                  <a:gd name="connsiteX83" fmla="*/ 380749 w 918897"/>
                  <a:gd name="connsiteY83" fmla="*/ 457208 h 2756936"/>
                  <a:gd name="connsiteX84" fmla="*/ 361469 w 918897"/>
                  <a:gd name="connsiteY84" fmla="*/ 490750 h 2756936"/>
                  <a:gd name="connsiteX85" fmla="*/ 370595 w 918897"/>
                  <a:gd name="connsiteY85" fmla="*/ 467364 h 2756936"/>
                  <a:gd name="connsiteX86" fmla="*/ 360365 w 918897"/>
                  <a:gd name="connsiteY86" fmla="*/ 492671 h 2756936"/>
                  <a:gd name="connsiteX87" fmla="*/ 356949 w 918897"/>
                  <a:gd name="connsiteY87" fmla="*/ 498612 h 2756936"/>
                  <a:gd name="connsiteX88" fmla="*/ 319822 w 918897"/>
                  <a:gd name="connsiteY88" fmla="*/ 639941 h 2756936"/>
                  <a:gd name="connsiteX89" fmla="*/ 324899 w 918897"/>
                  <a:gd name="connsiteY89" fmla="*/ 660251 h 2756936"/>
                  <a:gd name="connsiteX90" fmla="*/ 456902 w 918897"/>
                  <a:gd name="connsiteY90" fmla="*/ 550479 h 2756936"/>
                  <a:gd name="connsiteX91" fmla="*/ 540674 w 918897"/>
                  <a:gd name="connsiteY91" fmla="*/ 488049 h 2756936"/>
                  <a:gd name="connsiteX92" fmla="*/ 533017 w 918897"/>
                  <a:gd name="connsiteY92" fmla="*/ 507982 h 2756936"/>
                  <a:gd name="connsiteX93" fmla="*/ 624411 w 918897"/>
                  <a:gd name="connsiteY93" fmla="*/ 416589 h 2756936"/>
                  <a:gd name="connsiteX94" fmla="*/ 634565 w 918897"/>
                  <a:gd name="connsiteY94" fmla="*/ 320121 h 2756936"/>
                  <a:gd name="connsiteX95" fmla="*/ 644719 w 918897"/>
                  <a:gd name="connsiteY95" fmla="*/ 254115 h 2756936"/>
                  <a:gd name="connsiteX96" fmla="*/ 680260 w 918897"/>
                  <a:gd name="connsiteY96" fmla="*/ 91690 h 2756936"/>
                  <a:gd name="connsiteX97" fmla="*/ 725958 w 918897"/>
                  <a:gd name="connsiteY97" fmla="*/ 15530 h 2756936"/>
                  <a:gd name="connsiteX98" fmla="*/ 786885 w 918897"/>
                  <a:gd name="connsiteY98" fmla="*/ 299 h 2756936"/>
                  <a:gd name="connsiteX99" fmla="*/ 746266 w 918897"/>
                  <a:gd name="connsiteY99" fmla="*/ 30763 h 2756936"/>
                  <a:gd name="connsiteX100" fmla="*/ 741189 w 918897"/>
                  <a:gd name="connsiteY100" fmla="*/ 45994 h 2756936"/>
                  <a:gd name="connsiteX101" fmla="*/ 761498 w 918897"/>
                  <a:gd name="connsiteY101" fmla="*/ 30763 h 2756936"/>
                  <a:gd name="connsiteX102" fmla="*/ 746266 w 918897"/>
                  <a:gd name="connsiteY102" fmla="*/ 30763 h 2756936"/>
                  <a:gd name="connsiteX103" fmla="*/ 527992 w 918897"/>
                  <a:gd name="connsiteY103" fmla="*/ 507982 h 2756936"/>
                  <a:gd name="connsiteX104" fmla="*/ 512760 w 918897"/>
                  <a:gd name="connsiteY104" fmla="*/ 518136 h 2756936"/>
                  <a:gd name="connsiteX105" fmla="*/ 527992 w 918897"/>
                  <a:gd name="connsiteY105" fmla="*/ 507982 h 2756936"/>
                  <a:gd name="connsiteX106" fmla="*/ 507683 w 918897"/>
                  <a:gd name="connsiteY106" fmla="*/ 523214 h 2756936"/>
                  <a:gd name="connsiteX107" fmla="*/ 492450 w 918897"/>
                  <a:gd name="connsiteY107" fmla="*/ 533368 h 2756936"/>
                  <a:gd name="connsiteX108" fmla="*/ 507683 w 918897"/>
                  <a:gd name="connsiteY108" fmla="*/ 523214 h 2756936"/>
                  <a:gd name="connsiteX109" fmla="*/ 487373 w 918897"/>
                  <a:gd name="connsiteY109" fmla="*/ 538445 h 2756936"/>
                  <a:gd name="connsiteX110" fmla="*/ 431523 w 918897"/>
                  <a:gd name="connsiteY110" fmla="*/ 579014 h 2756936"/>
                  <a:gd name="connsiteX111" fmla="*/ 487373 w 918897"/>
                  <a:gd name="connsiteY111" fmla="*/ 538445 h 2756936"/>
                  <a:gd name="connsiteX112" fmla="*/ 426444 w 918897"/>
                  <a:gd name="connsiteY112" fmla="*/ 584091 h 2756936"/>
                  <a:gd name="connsiteX113" fmla="*/ 406136 w 918897"/>
                  <a:gd name="connsiteY113" fmla="*/ 599322 h 2756936"/>
                  <a:gd name="connsiteX114" fmla="*/ 426444 w 918897"/>
                  <a:gd name="connsiteY114" fmla="*/ 584091 h 2756936"/>
                  <a:gd name="connsiteX115" fmla="*/ 401059 w 918897"/>
                  <a:gd name="connsiteY115" fmla="*/ 604399 h 2756936"/>
                  <a:gd name="connsiteX116" fmla="*/ 385826 w 918897"/>
                  <a:gd name="connsiteY116" fmla="*/ 614555 h 2756936"/>
                  <a:gd name="connsiteX117" fmla="*/ 401059 w 918897"/>
                  <a:gd name="connsiteY117" fmla="*/ 604399 h 2756936"/>
                  <a:gd name="connsiteX118" fmla="*/ 345207 w 918897"/>
                  <a:gd name="connsiteY118" fmla="*/ 528291 h 2756936"/>
                  <a:gd name="connsiteX119" fmla="*/ 340130 w 918897"/>
                  <a:gd name="connsiteY119" fmla="*/ 553627 h 2756936"/>
                  <a:gd name="connsiteX120" fmla="*/ 345207 w 918897"/>
                  <a:gd name="connsiteY120" fmla="*/ 528291 h 2756936"/>
                  <a:gd name="connsiteX121" fmla="*/ 329976 w 918897"/>
                  <a:gd name="connsiteY121" fmla="*/ 573937 h 2756936"/>
                  <a:gd name="connsiteX122" fmla="*/ 324899 w 918897"/>
                  <a:gd name="connsiteY122" fmla="*/ 599322 h 2756936"/>
                  <a:gd name="connsiteX123" fmla="*/ 329976 w 918897"/>
                  <a:gd name="connsiteY123" fmla="*/ 573937 h 2756936"/>
                  <a:gd name="connsiteX124" fmla="*/ 248739 w 918897"/>
                  <a:gd name="connsiteY124" fmla="*/ 629787 h 2756936"/>
                  <a:gd name="connsiteX125" fmla="*/ 243662 w 918897"/>
                  <a:gd name="connsiteY125" fmla="*/ 655174 h 2756936"/>
                  <a:gd name="connsiteX126" fmla="*/ 248739 w 918897"/>
                  <a:gd name="connsiteY126" fmla="*/ 629787 h 2756936"/>
                  <a:gd name="connsiteX127" fmla="*/ 142114 w 918897"/>
                  <a:gd name="connsiteY127" fmla="*/ 1208553 h 2756936"/>
                  <a:gd name="connsiteX128" fmla="*/ 111701 w 918897"/>
                  <a:gd name="connsiteY128" fmla="*/ 1233939 h 2756936"/>
                  <a:gd name="connsiteX129" fmla="*/ 162423 w 918897"/>
                  <a:gd name="connsiteY129" fmla="*/ 1208553 h 2756936"/>
                  <a:gd name="connsiteX130" fmla="*/ 142114 w 918897"/>
                  <a:gd name="connsiteY130" fmla="*/ 1208553 h 275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</a:cxnLst>
                <a:rect l="l" t="t" r="r" b="b"/>
                <a:pathLst>
                  <a:path w="918897" h="2756936">
                    <a:moveTo>
                      <a:pt x="786885" y="299"/>
                    </a:moveTo>
                    <a:lnTo>
                      <a:pt x="812272" y="5376"/>
                    </a:lnTo>
                    <a:cubicBezTo>
                      <a:pt x="807195" y="10453"/>
                      <a:pt x="802118" y="10453"/>
                      <a:pt x="797039" y="15530"/>
                    </a:cubicBezTo>
                    <a:cubicBezTo>
                      <a:pt x="797039" y="20609"/>
                      <a:pt x="797039" y="25686"/>
                      <a:pt x="802118" y="30763"/>
                    </a:cubicBezTo>
                    <a:cubicBezTo>
                      <a:pt x="807195" y="25686"/>
                      <a:pt x="817349" y="20609"/>
                      <a:pt x="827503" y="15530"/>
                    </a:cubicBezTo>
                    <a:cubicBezTo>
                      <a:pt x="827503" y="15530"/>
                      <a:pt x="832581" y="20609"/>
                      <a:pt x="837660" y="20609"/>
                    </a:cubicBezTo>
                    <a:cubicBezTo>
                      <a:pt x="827503" y="30763"/>
                      <a:pt x="832581" y="51071"/>
                      <a:pt x="822426" y="66305"/>
                    </a:cubicBezTo>
                    <a:lnTo>
                      <a:pt x="827503" y="91690"/>
                    </a:lnTo>
                    <a:cubicBezTo>
                      <a:pt x="852891" y="56150"/>
                      <a:pt x="822426" y="-4778"/>
                      <a:pt x="883355" y="299"/>
                    </a:cubicBezTo>
                    <a:cubicBezTo>
                      <a:pt x="878278" y="10453"/>
                      <a:pt x="873199" y="15530"/>
                      <a:pt x="873199" y="30763"/>
                    </a:cubicBezTo>
                    <a:cubicBezTo>
                      <a:pt x="873199" y="40917"/>
                      <a:pt x="883355" y="40917"/>
                      <a:pt x="893509" y="45994"/>
                    </a:cubicBezTo>
                    <a:lnTo>
                      <a:pt x="893509" y="96769"/>
                    </a:lnTo>
                    <a:cubicBezTo>
                      <a:pt x="898586" y="81536"/>
                      <a:pt x="893509" y="40917"/>
                      <a:pt x="918897" y="30763"/>
                    </a:cubicBezTo>
                    <a:lnTo>
                      <a:pt x="918897" y="137388"/>
                    </a:lnTo>
                    <a:lnTo>
                      <a:pt x="868122" y="716101"/>
                    </a:lnTo>
                    <a:lnTo>
                      <a:pt x="827503" y="1898968"/>
                    </a:lnTo>
                    <a:lnTo>
                      <a:pt x="807195" y="1543607"/>
                    </a:lnTo>
                    <a:lnTo>
                      <a:pt x="807195" y="2115768"/>
                    </a:lnTo>
                    <a:lnTo>
                      <a:pt x="802118" y="2076675"/>
                    </a:lnTo>
                    <a:lnTo>
                      <a:pt x="797039" y="2041134"/>
                    </a:lnTo>
                    <a:lnTo>
                      <a:pt x="781808" y="2056365"/>
                    </a:lnTo>
                    <a:cubicBezTo>
                      <a:pt x="776731" y="2086830"/>
                      <a:pt x="776731" y="2122371"/>
                      <a:pt x="776731" y="2152836"/>
                    </a:cubicBezTo>
                    <a:cubicBezTo>
                      <a:pt x="776731" y="2157913"/>
                      <a:pt x="771654" y="2157913"/>
                      <a:pt x="771654" y="2173146"/>
                    </a:cubicBezTo>
                    <a:cubicBezTo>
                      <a:pt x="771654" y="2183249"/>
                      <a:pt x="776731" y="2223867"/>
                      <a:pt x="776731" y="2244177"/>
                    </a:cubicBezTo>
                    <a:cubicBezTo>
                      <a:pt x="776731" y="2223867"/>
                      <a:pt x="771654" y="2198480"/>
                      <a:pt x="766577" y="2178172"/>
                    </a:cubicBezTo>
                    <a:cubicBezTo>
                      <a:pt x="761498" y="2183249"/>
                      <a:pt x="761498" y="2188326"/>
                      <a:pt x="761498" y="2198480"/>
                    </a:cubicBezTo>
                    <a:lnTo>
                      <a:pt x="781808" y="2513276"/>
                    </a:lnTo>
                    <a:cubicBezTo>
                      <a:pt x="776731" y="2457424"/>
                      <a:pt x="766577" y="2396498"/>
                      <a:pt x="756420" y="2340646"/>
                    </a:cubicBezTo>
                    <a:cubicBezTo>
                      <a:pt x="751343" y="2355879"/>
                      <a:pt x="751343" y="2371110"/>
                      <a:pt x="751343" y="2381264"/>
                    </a:cubicBezTo>
                    <a:cubicBezTo>
                      <a:pt x="751343" y="2411729"/>
                      <a:pt x="766577" y="2690932"/>
                      <a:pt x="791962" y="2756936"/>
                    </a:cubicBezTo>
                    <a:cubicBezTo>
                      <a:pt x="786885" y="2746782"/>
                      <a:pt x="776731" y="2711241"/>
                      <a:pt x="776731" y="2701086"/>
                    </a:cubicBezTo>
                    <a:cubicBezTo>
                      <a:pt x="776731" y="2685855"/>
                      <a:pt x="680260" y="2066521"/>
                      <a:pt x="644719" y="1746699"/>
                    </a:cubicBezTo>
                    <a:cubicBezTo>
                      <a:pt x="629488" y="1609610"/>
                      <a:pt x="629488" y="1472524"/>
                      <a:pt x="619334" y="1335486"/>
                    </a:cubicBezTo>
                    <a:lnTo>
                      <a:pt x="599023" y="853190"/>
                    </a:lnTo>
                    <a:cubicBezTo>
                      <a:pt x="548251" y="898885"/>
                      <a:pt x="187810" y="1264403"/>
                      <a:pt x="131960" y="1264403"/>
                    </a:cubicBezTo>
                    <a:cubicBezTo>
                      <a:pt x="116778" y="1264403"/>
                      <a:pt x="101547" y="1254249"/>
                      <a:pt x="86314" y="1254249"/>
                    </a:cubicBezTo>
                    <a:cubicBezTo>
                      <a:pt x="76160" y="1254249"/>
                      <a:pt x="66006" y="1269480"/>
                      <a:pt x="55850" y="1269480"/>
                    </a:cubicBezTo>
                    <a:cubicBezTo>
                      <a:pt x="40618" y="1269480"/>
                      <a:pt x="40618" y="1264403"/>
                      <a:pt x="35541" y="1259326"/>
                    </a:cubicBezTo>
                    <a:cubicBezTo>
                      <a:pt x="40618" y="1249172"/>
                      <a:pt x="55850" y="1244095"/>
                      <a:pt x="66006" y="1233939"/>
                    </a:cubicBezTo>
                    <a:cubicBezTo>
                      <a:pt x="60929" y="1228862"/>
                      <a:pt x="50772" y="1228862"/>
                      <a:pt x="45695" y="1228862"/>
                    </a:cubicBezTo>
                    <a:cubicBezTo>
                      <a:pt x="50772" y="1208553"/>
                      <a:pt x="91391" y="1178089"/>
                      <a:pt x="86314" y="1157779"/>
                    </a:cubicBezTo>
                    <a:cubicBezTo>
                      <a:pt x="60929" y="1178089"/>
                      <a:pt x="35541" y="1198397"/>
                      <a:pt x="10154" y="1223784"/>
                    </a:cubicBezTo>
                    <a:cubicBezTo>
                      <a:pt x="10154" y="1218707"/>
                      <a:pt x="5077" y="1218707"/>
                      <a:pt x="5077" y="1203474"/>
                    </a:cubicBezTo>
                    <a:cubicBezTo>
                      <a:pt x="5077" y="1193320"/>
                      <a:pt x="15231" y="1188243"/>
                      <a:pt x="15231" y="1178089"/>
                    </a:cubicBezTo>
                    <a:cubicBezTo>
                      <a:pt x="15231" y="1162856"/>
                      <a:pt x="0" y="1127314"/>
                      <a:pt x="0" y="1112083"/>
                    </a:cubicBezTo>
                    <a:cubicBezTo>
                      <a:pt x="0" y="1101929"/>
                      <a:pt x="15231" y="1086696"/>
                      <a:pt x="20308" y="1076541"/>
                    </a:cubicBezTo>
                    <a:cubicBezTo>
                      <a:pt x="55850" y="1005458"/>
                      <a:pt x="131960" y="939504"/>
                      <a:pt x="203043" y="883654"/>
                    </a:cubicBezTo>
                    <a:cubicBezTo>
                      <a:pt x="228429" y="858267"/>
                      <a:pt x="269047" y="832879"/>
                      <a:pt x="304589" y="812571"/>
                    </a:cubicBezTo>
                    <a:cubicBezTo>
                      <a:pt x="401059" y="746565"/>
                      <a:pt x="507683" y="695793"/>
                      <a:pt x="604100" y="645020"/>
                    </a:cubicBezTo>
                    <a:cubicBezTo>
                      <a:pt x="609177" y="624710"/>
                      <a:pt x="609177" y="599322"/>
                      <a:pt x="614257" y="579014"/>
                    </a:cubicBezTo>
                    <a:lnTo>
                      <a:pt x="609177" y="558704"/>
                    </a:lnTo>
                    <a:cubicBezTo>
                      <a:pt x="502604" y="655174"/>
                      <a:pt x="370595" y="731334"/>
                      <a:pt x="269047" y="807494"/>
                    </a:cubicBezTo>
                    <a:cubicBezTo>
                      <a:pt x="274124" y="802417"/>
                      <a:pt x="284280" y="792261"/>
                      <a:pt x="284280" y="782107"/>
                    </a:cubicBezTo>
                    <a:cubicBezTo>
                      <a:pt x="284280" y="771953"/>
                      <a:pt x="309666" y="771953"/>
                      <a:pt x="324899" y="736411"/>
                    </a:cubicBezTo>
                    <a:cubicBezTo>
                      <a:pt x="289357" y="751642"/>
                      <a:pt x="263970" y="787184"/>
                      <a:pt x="233506" y="787184"/>
                    </a:cubicBezTo>
                    <a:cubicBezTo>
                      <a:pt x="238583" y="782107"/>
                      <a:pt x="248739" y="771953"/>
                      <a:pt x="248739" y="761799"/>
                    </a:cubicBezTo>
                    <a:cubicBezTo>
                      <a:pt x="248739" y="746565"/>
                      <a:pt x="289357" y="726257"/>
                      <a:pt x="304589" y="700870"/>
                    </a:cubicBezTo>
                    <a:cubicBezTo>
                      <a:pt x="284280" y="716101"/>
                      <a:pt x="263970" y="736411"/>
                      <a:pt x="243662" y="751642"/>
                    </a:cubicBezTo>
                    <a:cubicBezTo>
                      <a:pt x="248739" y="741488"/>
                      <a:pt x="263970" y="726257"/>
                      <a:pt x="279203" y="711024"/>
                    </a:cubicBezTo>
                    <a:lnTo>
                      <a:pt x="263970" y="695793"/>
                    </a:lnTo>
                    <a:cubicBezTo>
                      <a:pt x="258893" y="700870"/>
                      <a:pt x="253816" y="705947"/>
                      <a:pt x="253816" y="711024"/>
                    </a:cubicBezTo>
                    <a:cubicBezTo>
                      <a:pt x="253816" y="711024"/>
                      <a:pt x="258893" y="716101"/>
                      <a:pt x="243662" y="721180"/>
                    </a:cubicBezTo>
                    <a:cubicBezTo>
                      <a:pt x="243662" y="705947"/>
                      <a:pt x="248739" y="680559"/>
                      <a:pt x="233506" y="665328"/>
                    </a:cubicBezTo>
                    <a:cubicBezTo>
                      <a:pt x="223352" y="690716"/>
                      <a:pt x="213197" y="721180"/>
                      <a:pt x="197964" y="746565"/>
                    </a:cubicBezTo>
                    <a:cubicBezTo>
                      <a:pt x="203043" y="726257"/>
                      <a:pt x="213197" y="700870"/>
                      <a:pt x="213197" y="685638"/>
                    </a:cubicBezTo>
                    <a:cubicBezTo>
                      <a:pt x="213197" y="675482"/>
                      <a:pt x="208120" y="670405"/>
                      <a:pt x="203043" y="665328"/>
                    </a:cubicBezTo>
                    <a:cubicBezTo>
                      <a:pt x="192887" y="680559"/>
                      <a:pt x="192887" y="700870"/>
                      <a:pt x="182733" y="716101"/>
                    </a:cubicBezTo>
                    <a:cubicBezTo>
                      <a:pt x="218274" y="563781"/>
                      <a:pt x="289357" y="386125"/>
                      <a:pt x="406136" y="259192"/>
                    </a:cubicBezTo>
                    <a:lnTo>
                      <a:pt x="421367" y="243961"/>
                    </a:lnTo>
                    <a:cubicBezTo>
                      <a:pt x="416290" y="259192"/>
                      <a:pt x="390903" y="269346"/>
                      <a:pt x="401059" y="294733"/>
                    </a:cubicBezTo>
                    <a:lnTo>
                      <a:pt x="411213" y="284579"/>
                    </a:lnTo>
                    <a:cubicBezTo>
                      <a:pt x="406136" y="294733"/>
                      <a:pt x="385826" y="315044"/>
                      <a:pt x="390903" y="345506"/>
                    </a:cubicBezTo>
                    <a:cubicBezTo>
                      <a:pt x="401058" y="330275"/>
                      <a:pt x="411213" y="313774"/>
                      <a:pt x="420733" y="297273"/>
                    </a:cubicBezTo>
                    <a:lnTo>
                      <a:pt x="426300" y="286954"/>
                    </a:lnTo>
                    <a:lnTo>
                      <a:pt x="423906" y="294734"/>
                    </a:lnTo>
                    <a:cubicBezTo>
                      <a:pt x="423271" y="300764"/>
                      <a:pt x="423906" y="307428"/>
                      <a:pt x="426444" y="315044"/>
                    </a:cubicBezTo>
                    <a:cubicBezTo>
                      <a:pt x="461986" y="289656"/>
                      <a:pt x="502604" y="264269"/>
                      <a:pt x="538097" y="249038"/>
                    </a:cubicBezTo>
                    <a:lnTo>
                      <a:pt x="527992" y="259192"/>
                    </a:lnTo>
                    <a:cubicBezTo>
                      <a:pt x="533017" y="264269"/>
                      <a:pt x="533017" y="264269"/>
                      <a:pt x="543174" y="264269"/>
                    </a:cubicBezTo>
                    <a:cubicBezTo>
                      <a:pt x="558405" y="264269"/>
                      <a:pt x="583792" y="254115"/>
                      <a:pt x="609177" y="249038"/>
                    </a:cubicBezTo>
                    <a:cubicBezTo>
                      <a:pt x="588869" y="259192"/>
                      <a:pt x="568559" y="274425"/>
                      <a:pt x="548251" y="289656"/>
                    </a:cubicBezTo>
                    <a:cubicBezTo>
                      <a:pt x="548251" y="289656"/>
                      <a:pt x="548251" y="294733"/>
                      <a:pt x="553328" y="299810"/>
                    </a:cubicBezTo>
                    <a:lnTo>
                      <a:pt x="614257" y="269346"/>
                    </a:lnTo>
                    <a:cubicBezTo>
                      <a:pt x="538097" y="330275"/>
                      <a:pt x="441678" y="375971"/>
                      <a:pt x="380749" y="457208"/>
                    </a:cubicBezTo>
                    <a:lnTo>
                      <a:pt x="361469" y="490750"/>
                    </a:lnTo>
                    <a:lnTo>
                      <a:pt x="370595" y="467364"/>
                    </a:lnTo>
                    <a:lnTo>
                      <a:pt x="360365" y="492671"/>
                    </a:lnTo>
                    <a:lnTo>
                      <a:pt x="356949" y="498612"/>
                    </a:lnTo>
                    <a:cubicBezTo>
                      <a:pt x="338861" y="542867"/>
                      <a:pt x="335053" y="594246"/>
                      <a:pt x="319822" y="639941"/>
                    </a:cubicBezTo>
                    <a:lnTo>
                      <a:pt x="324899" y="660251"/>
                    </a:lnTo>
                    <a:cubicBezTo>
                      <a:pt x="368056" y="622171"/>
                      <a:pt x="412482" y="585373"/>
                      <a:pt x="456902" y="550479"/>
                    </a:cubicBezTo>
                    <a:lnTo>
                      <a:pt x="540674" y="488049"/>
                    </a:lnTo>
                    <a:lnTo>
                      <a:pt x="533017" y="507982"/>
                    </a:lnTo>
                    <a:cubicBezTo>
                      <a:pt x="573638" y="467364"/>
                      <a:pt x="629488" y="467364"/>
                      <a:pt x="624411" y="416589"/>
                    </a:cubicBezTo>
                    <a:cubicBezTo>
                      <a:pt x="629488" y="386125"/>
                      <a:pt x="629488" y="350585"/>
                      <a:pt x="634565" y="320121"/>
                    </a:cubicBezTo>
                    <a:cubicBezTo>
                      <a:pt x="639642" y="299810"/>
                      <a:pt x="644719" y="274425"/>
                      <a:pt x="644719" y="254115"/>
                    </a:cubicBezTo>
                    <a:cubicBezTo>
                      <a:pt x="654875" y="203342"/>
                      <a:pt x="665029" y="142465"/>
                      <a:pt x="680260" y="91690"/>
                    </a:cubicBezTo>
                    <a:cubicBezTo>
                      <a:pt x="690417" y="66305"/>
                      <a:pt x="690417" y="30763"/>
                      <a:pt x="725958" y="15530"/>
                    </a:cubicBezTo>
                    <a:cubicBezTo>
                      <a:pt x="746266" y="5376"/>
                      <a:pt x="766577" y="35840"/>
                      <a:pt x="786885" y="299"/>
                    </a:cubicBezTo>
                    <a:close/>
                    <a:moveTo>
                      <a:pt x="746266" y="30763"/>
                    </a:moveTo>
                    <a:lnTo>
                      <a:pt x="741189" y="45994"/>
                    </a:lnTo>
                    <a:cubicBezTo>
                      <a:pt x="746266" y="45994"/>
                      <a:pt x="756420" y="40917"/>
                      <a:pt x="761498" y="30763"/>
                    </a:cubicBezTo>
                    <a:lnTo>
                      <a:pt x="746266" y="30763"/>
                    </a:lnTo>
                    <a:close/>
                    <a:moveTo>
                      <a:pt x="527992" y="507982"/>
                    </a:moveTo>
                    <a:cubicBezTo>
                      <a:pt x="522915" y="507982"/>
                      <a:pt x="517838" y="513059"/>
                      <a:pt x="512760" y="518136"/>
                    </a:cubicBezTo>
                    <a:cubicBezTo>
                      <a:pt x="517838" y="518136"/>
                      <a:pt x="522915" y="513059"/>
                      <a:pt x="527992" y="507982"/>
                    </a:cubicBezTo>
                    <a:close/>
                    <a:moveTo>
                      <a:pt x="507683" y="523214"/>
                    </a:moveTo>
                    <a:cubicBezTo>
                      <a:pt x="502604" y="523214"/>
                      <a:pt x="497527" y="528291"/>
                      <a:pt x="492450" y="533368"/>
                    </a:cubicBezTo>
                    <a:cubicBezTo>
                      <a:pt x="497527" y="533368"/>
                      <a:pt x="502604" y="528291"/>
                      <a:pt x="507683" y="523214"/>
                    </a:cubicBezTo>
                    <a:close/>
                    <a:moveTo>
                      <a:pt x="487373" y="538445"/>
                    </a:moveTo>
                    <a:cubicBezTo>
                      <a:pt x="467063" y="553627"/>
                      <a:pt x="446755" y="568860"/>
                      <a:pt x="431523" y="579014"/>
                    </a:cubicBezTo>
                    <a:cubicBezTo>
                      <a:pt x="451832" y="568860"/>
                      <a:pt x="472142" y="553627"/>
                      <a:pt x="487373" y="538445"/>
                    </a:cubicBezTo>
                    <a:close/>
                    <a:moveTo>
                      <a:pt x="426444" y="584091"/>
                    </a:moveTo>
                    <a:cubicBezTo>
                      <a:pt x="421367" y="584091"/>
                      <a:pt x="411213" y="594245"/>
                      <a:pt x="406136" y="599322"/>
                    </a:cubicBezTo>
                    <a:cubicBezTo>
                      <a:pt x="411213" y="599322"/>
                      <a:pt x="421367" y="589168"/>
                      <a:pt x="426444" y="584091"/>
                    </a:cubicBezTo>
                    <a:close/>
                    <a:moveTo>
                      <a:pt x="401059" y="604399"/>
                    </a:moveTo>
                    <a:cubicBezTo>
                      <a:pt x="395982" y="604399"/>
                      <a:pt x="390903" y="609478"/>
                      <a:pt x="385826" y="614555"/>
                    </a:cubicBezTo>
                    <a:cubicBezTo>
                      <a:pt x="390903" y="614555"/>
                      <a:pt x="395982" y="609478"/>
                      <a:pt x="401059" y="604399"/>
                    </a:cubicBezTo>
                    <a:close/>
                    <a:moveTo>
                      <a:pt x="345207" y="528291"/>
                    </a:moveTo>
                    <a:cubicBezTo>
                      <a:pt x="340130" y="538445"/>
                      <a:pt x="340130" y="548601"/>
                      <a:pt x="340130" y="553627"/>
                    </a:cubicBezTo>
                    <a:cubicBezTo>
                      <a:pt x="340130" y="543524"/>
                      <a:pt x="345207" y="533368"/>
                      <a:pt x="345207" y="528291"/>
                    </a:cubicBezTo>
                    <a:close/>
                    <a:moveTo>
                      <a:pt x="329976" y="573937"/>
                    </a:moveTo>
                    <a:cubicBezTo>
                      <a:pt x="324899" y="584091"/>
                      <a:pt x="324899" y="594245"/>
                      <a:pt x="324899" y="599322"/>
                    </a:cubicBezTo>
                    <a:cubicBezTo>
                      <a:pt x="324899" y="589168"/>
                      <a:pt x="329976" y="579014"/>
                      <a:pt x="329976" y="573937"/>
                    </a:cubicBezTo>
                    <a:close/>
                    <a:moveTo>
                      <a:pt x="248739" y="629787"/>
                    </a:moveTo>
                    <a:cubicBezTo>
                      <a:pt x="248739" y="639941"/>
                      <a:pt x="243662" y="650097"/>
                      <a:pt x="243662" y="655174"/>
                    </a:cubicBezTo>
                    <a:cubicBezTo>
                      <a:pt x="248739" y="645020"/>
                      <a:pt x="248739" y="634864"/>
                      <a:pt x="248739" y="629787"/>
                    </a:cubicBezTo>
                    <a:close/>
                    <a:moveTo>
                      <a:pt x="142114" y="1208553"/>
                    </a:moveTo>
                    <a:cubicBezTo>
                      <a:pt x="131960" y="1218707"/>
                      <a:pt x="121855" y="1223784"/>
                      <a:pt x="111701" y="1233939"/>
                    </a:cubicBezTo>
                    <a:cubicBezTo>
                      <a:pt x="126883" y="1228862"/>
                      <a:pt x="147191" y="1218707"/>
                      <a:pt x="162423" y="1208553"/>
                    </a:cubicBezTo>
                    <a:lnTo>
                      <a:pt x="142114" y="1208553"/>
                    </a:ln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349E2FD7-5A57-38D2-74EC-80BF42406FF2}"/>
                </a:ext>
              </a:extLst>
            </p:cNvPr>
            <p:cNvGrpSpPr/>
            <p:nvPr/>
          </p:nvGrpSpPr>
          <p:grpSpPr>
            <a:xfrm>
              <a:off x="9178841" y="4161269"/>
              <a:ext cx="1056471" cy="1674107"/>
              <a:chOff x="9089040" y="4179590"/>
              <a:chExt cx="1231381" cy="1951273"/>
            </a:xfrm>
            <a:grpFill/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FC7AC372-F6BC-7603-D1D3-43B86EAAA89A}"/>
                  </a:ext>
                </a:extLst>
              </p:cNvPr>
              <p:cNvSpPr/>
              <p:nvPr/>
            </p:nvSpPr>
            <p:spPr>
              <a:xfrm>
                <a:off x="9135166" y="4179590"/>
                <a:ext cx="1071421" cy="915334"/>
              </a:xfrm>
              <a:custGeom>
                <a:avLst/>
                <a:gdLst>
                  <a:gd name="connsiteX0" fmla="*/ 751344 w 1533152"/>
                  <a:gd name="connsiteY0" fmla="*/ 0 h 1309800"/>
                  <a:gd name="connsiteX1" fmla="*/ 786886 w 1533152"/>
                  <a:gd name="connsiteY1" fmla="*/ 45696 h 1309800"/>
                  <a:gd name="connsiteX2" fmla="*/ 756421 w 1533152"/>
                  <a:gd name="connsiteY2" fmla="*/ 10154 h 1309800"/>
                  <a:gd name="connsiteX3" fmla="*/ 751344 w 1533152"/>
                  <a:gd name="connsiteY3" fmla="*/ 30462 h 1309800"/>
                  <a:gd name="connsiteX4" fmla="*/ 766577 w 1533152"/>
                  <a:gd name="connsiteY4" fmla="*/ 66004 h 1309800"/>
                  <a:gd name="connsiteX5" fmla="*/ 771654 w 1533152"/>
                  <a:gd name="connsiteY5" fmla="*/ 45696 h 1309800"/>
                  <a:gd name="connsiteX6" fmla="*/ 781809 w 1533152"/>
                  <a:gd name="connsiteY6" fmla="*/ 86314 h 1309800"/>
                  <a:gd name="connsiteX7" fmla="*/ 771654 w 1533152"/>
                  <a:gd name="connsiteY7" fmla="*/ 182733 h 1309800"/>
                  <a:gd name="connsiteX8" fmla="*/ 1116862 w 1533152"/>
                  <a:gd name="connsiteY8" fmla="*/ 111700 h 1309800"/>
                  <a:gd name="connsiteX9" fmla="*/ 1533152 w 1533152"/>
                  <a:gd name="connsiteY9" fmla="*/ 436599 h 1309800"/>
                  <a:gd name="connsiteX10" fmla="*/ 964593 w 1533152"/>
                  <a:gd name="connsiteY10" fmla="*/ 1304723 h 1309800"/>
                  <a:gd name="connsiteX11" fmla="*/ 1243795 w 1533152"/>
                  <a:gd name="connsiteY11" fmla="*/ 1061010 h 1309800"/>
                  <a:gd name="connsiteX12" fmla="*/ 1243795 w 1533152"/>
                  <a:gd name="connsiteY12" fmla="*/ 1055933 h 1309800"/>
                  <a:gd name="connsiteX13" fmla="*/ 883356 w 1533152"/>
                  <a:gd name="connsiteY13" fmla="*/ 1309800 h 1309800"/>
                  <a:gd name="connsiteX14" fmla="*/ 959516 w 1533152"/>
                  <a:gd name="connsiteY14" fmla="*/ 1248871 h 1309800"/>
                  <a:gd name="connsiteX15" fmla="*/ 868123 w 1533152"/>
                  <a:gd name="connsiteY15" fmla="*/ 1284413 h 1309800"/>
                  <a:gd name="connsiteX16" fmla="*/ 883356 w 1533152"/>
                  <a:gd name="connsiteY16" fmla="*/ 1274259 h 1309800"/>
                  <a:gd name="connsiteX17" fmla="*/ 878279 w 1533152"/>
                  <a:gd name="connsiteY17" fmla="*/ 1264105 h 1309800"/>
                  <a:gd name="connsiteX18" fmla="*/ 847814 w 1533152"/>
                  <a:gd name="connsiteY18" fmla="*/ 1274259 h 1309800"/>
                  <a:gd name="connsiteX19" fmla="*/ 893510 w 1533152"/>
                  <a:gd name="connsiteY19" fmla="*/ 1218407 h 1309800"/>
                  <a:gd name="connsiteX20" fmla="*/ 842737 w 1533152"/>
                  <a:gd name="connsiteY20" fmla="*/ 1248871 h 1309800"/>
                  <a:gd name="connsiteX21" fmla="*/ 837658 w 1533152"/>
                  <a:gd name="connsiteY21" fmla="*/ 1238717 h 1309800"/>
                  <a:gd name="connsiteX22" fmla="*/ 929052 w 1533152"/>
                  <a:gd name="connsiteY22" fmla="*/ 1127016 h 1309800"/>
                  <a:gd name="connsiteX23" fmla="*/ 1345342 w 1533152"/>
                  <a:gd name="connsiteY23" fmla="*/ 578713 h 1309800"/>
                  <a:gd name="connsiteX24" fmla="*/ 1345342 w 1533152"/>
                  <a:gd name="connsiteY24" fmla="*/ 472140 h 1309800"/>
                  <a:gd name="connsiteX25" fmla="*/ 1121939 w 1533152"/>
                  <a:gd name="connsiteY25" fmla="*/ 309666 h 1309800"/>
                  <a:gd name="connsiteX26" fmla="*/ 898587 w 1533152"/>
                  <a:gd name="connsiteY26" fmla="*/ 345208 h 1309800"/>
                  <a:gd name="connsiteX27" fmla="*/ 888433 w 1533152"/>
                  <a:gd name="connsiteY27" fmla="*/ 340131 h 1309800"/>
                  <a:gd name="connsiteX28" fmla="*/ 929052 w 1533152"/>
                  <a:gd name="connsiteY28" fmla="*/ 329974 h 1309800"/>
                  <a:gd name="connsiteX29" fmla="*/ 939206 w 1533152"/>
                  <a:gd name="connsiteY29" fmla="*/ 319820 h 1309800"/>
                  <a:gd name="connsiteX30" fmla="*/ 923975 w 1533152"/>
                  <a:gd name="connsiteY30" fmla="*/ 314743 h 1309800"/>
                  <a:gd name="connsiteX31" fmla="*/ 786886 w 1533152"/>
                  <a:gd name="connsiteY31" fmla="*/ 345208 h 1309800"/>
                  <a:gd name="connsiteX32" fmla="*/ 771654 w 1533152"/>
                  <a:gd name="connsiteY32" fmla="*/ 374402 h 1309800"/>
                  <a:gd name="connsiteX33" fmla="*/ 771458 w 1533152"/>
                  <a:gd name="connsiteY33" fmla="*/ 382951 h 1309800"/>
                  <a:gd name="connsiteX34" fmla="*/ 770860 w 1533152"/>
                  <a:gd name="connsiteY34" fmla="*/ 375037 h 1309800"/>
                  <a:gd name="connsiteX35" fmla="*/ 756421 w 1533152"/>
                  <a:gd name="connsiteY35" fmla="*/ 355362 h 1309800"/>
                  <a:gd name="connsiteX36" fmla="*/ 741190 w 1533152"/>
                  <a:gd name="connsiteY36" fmla="*/ 512759 h 1309800"/>
                  <a:gd name="connsiteX37" fmla="*/ 741190 w 1533152"/>
                  <a:gd name="connsiteY37" fmla="*/ 614255 h 1309800"/>
                  <a:gd name="connsiteX38" fmla="*/ 1020443 w 1533152"/>
                  <a:gd name="connsiteY38" fmla="*/ 512759 h 1309800"/>
                  <a:gd name="connsiteX39" fmla="*/ 1040753 w 1533152"/>
                  <a:gd name="connsiteY39" fmla="*/ 512759 h 1309800"/>
                  <a:gd name="connsiteX40" fmla="*/ 949360 w 1533152"/>
                  <a:gd name="connsiteY40" fmla="*/ 558456 h 1309800"/>
                  <a:gd name="connsiteX41" fmla="*/ 959516 w 1533152"/>
                  <a:gd name="connsiteY41" fmla="*/ 563534 h 1309800"/>
                  <a:gd name="connsiteX42" fmla="*/ 1071218 w 1533152"/>
                  <a:gd name="connsiteY42" fmla="*/ 533069 h 1309800"/>
                  <a:gd name="connsiteX43" fmla="*/ 908741 w 1533152"/>
                  <a:gd name="connsiteY43" fmla="*/ 634565 h 1309800"/>
                  <a:gd name="connsiteX44" fmla="*/ 908741 w 1533152"/>
                  <a:gd name="connsiteY44" fmla="*/ 644719 h 1309800"/>
                  <a:gd name="connsiteX45" fmla="*/ 1061061 w 1533152"/>
                  <a:gd name="connsiteY45" fmla="*/ 563534 h 1309800"/>
                  <a:gd name="connsiteX46" fmla="*/ 741190 w 1533152"/>
                  <a:gd name="connsiteY46" fmla="*/ 776731 h 1309800"/>
                  <a:gd name="connsiteX47" fmla="*/ 725959 w 1533152"/>
                  <a:gd name="connsiteY47" fmla="*/ 883354 h 1309800"/>
                  <a:gd name="connsiteX48" fmla="*/ 731036 w 1533152"/>
                  <a:gd name="connsiteY48" fmla="*/ 913818 h 1309800"/>
                  <a:gd name="connsiteX49" fmla="*/ 751344 w 1533152"/>
                  <a:gd name="connsiteY49" fmla="*/ 827504 h 1309800"/>
                  <a:gd name="connsiteX50" fmla="*/ 756421 w 1533152"/>
                  <a:gd name="connsiteY50" fmla="*/ 898587 h 1309800"/>
                  <a:gd name="connsiteX51" fmla="*/ 1116862 w 1533152"/>
                  <a:gd name="connsiteY51" fmla="*/ 741190 h 1309800"/>
                  <a:gd name="connsiteX52" fmla="*/ 1081372 w 1533152"/>
                  <a:gd name="connsiteY52" fmla="*/ 761498 h 1309800"/>
                  <a:gd name="connsiteX53" fmla="*/ 1091475 w 1533152"/>
                  <a:gd name="connsiteY53" fmla="*/ 766575 h 1309800"/>
                  <a:gd name="connsiteX54" fmla="*/ 1142249 w 1533152"/>
                  <a:gd name="connsiteY54" fmla="*/ 751344 h 1309800"/>
                  <a:gd name="connsiteX55" fmla="*/ 1096554 w 1533152"/>
                  <a:gd name="connsiteY55" fmla="*/ 781808 h 1309800"/>
                  <a:gd name="connsiteX56" fmla="*/ 1106708 w 1533152"/>
                  <a:gd name="connsiteY56" fmla="*/ 786885 h 1309800"/>
                  <a:gd name="connsiteX57" fmla="*/ 1182868 w 1533152"/>
                  <a:gd name="connsiteY57" fmla="*/ 756421 h 1309800"/>
                  <a:gd name="connsiteX58" fmla="*/ 1121939 w 1533152"/>
                  <a:gd name="connsiteY58" fmla="*/ 817350 h 1309800"/>
                  <a:gd name="connsiteX59" fmla="*/ 1198099 w 1533152"/>
                  <a:gd name="connsiteY59" fmla="*/ 771652 h 1309800"/>
                  <a:gd name="connsiteX60" fmla="*/ 1157481 w 1533152"/>
                  <a:gd name="connsiteY60" fmla="*/ 847812 h 1309800"/>
                  <a:gd name="connsiteX61" fmla="*/ 461986 w 1533152"/>
                  <a:gd name="connsiteY61" fmla="*/ 1279336 h 1309800"/>
                  <a:gd name="connsiteX62" fmla="*/ 426445 w 1533152"/>
                  <a:gd name="connsiteY62" fmla="*/ 1274259 h 1309800"/>
                  <a:gd name="connsiteX63" fmla="*/ 461986 w 1533152"/>
                  <a:gd name="connsiteY63" fmla="*/ 1259025 h 1309800"/>
                  <a:gd name="connsiteX64" fmla="*/ 395983 w 1533152"/>
                  <a:gd name="connsiteY64" fmla="*/ 1248871 h 1309800"/>
                  <a:gd name="connsiteX65" fmla="*/ 411214 w 1533152"/>
                  <a:gd name="connsiteY65" fmla="*/ 1243794 h 1309800"/>
                  <a:gd name="connsiteX66" fmla="*/ 411214 w 1533152"/>
                  <a:gd name="connsiteY66" fmla="*/ 1228563 h 1309800"/>
                  <a:gd name="connsiteX67" fmla="*/ 360441 w 1533152"/>
                  <a:gd name="connsiteY67" fmla="*/ 1228563 h 1309800"/>
                  <a:gd name="connsiteX68" fmla="*/ 390904 w 1533152"/>
                  <a:gd name="connsiteY68" fmla="*/ 1208253 h 1309800"/>
                  <a:gd name="connsiteX69" fmla="*/ 395983 w 1533152"/>
                  <a:gd name="connsiteY69" fmla="*/ 1182865 h 1309800"/>
                  <a:gd name="connsiteX70" fmla="*/ 360441 w 1533152"/>
                  <a:gd name="connsiteY70" fmla="*/ 1198099 h 1309800"/>
                  <a:gd name="connsiteX71" fmla="*/ 370595 w 1533152"/>
                  <a:gd name="connsiteY71" fmla="*/ 1187945 h 1309800"/>
                  <a:gd name="connsiteX72" fmla="*/ 365518 w 1533152"/>
                  <a:gd name="connsiteY72" fmla="*/ 1172711 h 1309800"/>
                  <a:gd name="connsiteX73" fmla="*/ 351997 w 1533152"/>
                  <a:gd name="connsiteY73" fmla="*/ 1180035 h 1309800"/>
                  <a:gd name="connsiteX74" fmla="*/ 639694 w 1533152"/>
                  <a:gd name="connsiteY74" fmla="*/ 959514 h 1309800"/>
                  <a:gd name="connsiteX75" fmla="*/ 624463 w 1533152"/>
                  <a:gd name="connsiteY75" fmla="*/ 842735 h 1309800"/>
                  <a:gd name="connsiteX76" fmla="*/ 223404 w 1533152"/>
                  <a:gd name="connsiteY76" fmla="*/ 1040701 h 1309800"/>
                  <a:gd name="connsiteX77" fmla="*/ 279204 w 1533152"/>
                  <a:gd name="connsiteY77" fmla="*/ 1005160 h 1309800"/>
                  <a:gd name="connsiteX78" fmla="*/ 264022 w 1533152"/>
                  <a:gd name="connsiteY78" fmla="*/ 989927 h 1309800"/>
                  <a:gd name="connsiteX79" fmla="*/ 192939 w 1533152"/>
                  <a:gd name="connsiteY79" fmla="*/ 1030545 h 1309800"/>
                  <a:gd name="connsiteX80" fmla="*/ 192939 w 1533152"/>
                  <a:gd name="connsiteY80" fmla="*/ 1040701 h 1309800"/>
                  <a:gd name="connsiteX81" fmla="*/ 203093 w 1533152"/>
                  <a:gd name="connsiteY81" fmla="*/ 1091474 h 1309800"/>
                  <a:gd name="connsiteX82" fmla="*/ 198016 w 1533152"/>
                  <a:gd name="connsiteY82" fmla="*/ 1081320 h 1309800"/>
                  <a:gd name="connsiteX83" fmla="*/ 192939 w 1533152"/>
                  <a:gd name="connsiteY83" fmla="*/ 1101628 h 1309800"/>
                  <a:gd name="connsiteX84" fmla="*/ 218326 w 1533152"/>
                  <a:gd name="connsiteY84" fmla="*/ 1228563 h 1309800"/>
                  <a:gd name="connsiteX85" fmla="*/ 182785 w 1533152"/>
                  <a:gd name="connsiteY85" fmla="*/ 1147326 h 1309800"/>
                  <a:gd name="connsiteX86" fmla="*/ 177708 w 1533152"/>
                  <a:gd name="connsiteY86" fmla="*/ 1162557 h 1309800"/>
                  <a:gd name="connsiteX87" fmla="*/ 192939 w 1533152"/>
                  <a:gd name="connsiteY87" fmla="*/ 1243794 h 1309800"/>
                  <a:gd name="connsiteX88" fmla="*/ 147244 w 1533152"/>
                  <a:gd name="connsiteY88" fmla="*/ 1061010 h 1309800"/>
                  <a:gd name="connsiteX89" fmla="*/ 137089 w 1533152"/>
                  <a:gd name="connsiteY89" fmla="*/ 1050856 h 1309800"/>
                  <a:gd name="connsiteX90" fmla="*/ 132010 w 1533152"/>
                  <a:gd name="connsiteY90" fmla="*/ 1066087 h 1309800"/>
                  <a:gd name="connsiteX91" fmla="*/ 192939 w 1533152"/>
                  <a:gd name="connsiteY91" fmla="*/ 1299646 h 1309800"/>
                  <a:gd name="connsiteX92" fmla="*/ 147244 w 1533152"/>
                  <a:gd name="connsiteY92" fmla="*/ 1233640 h 1309800"/>
                  <a:gd name="connsiteX93" fmla="*/ 142166 w 1533152"/>
                  <a:gd name="connsiteY93" fmla="*/ 1243794 h 1309800"/>
                  <a:gd name="connsiteX94" fmla="*/ 172629 w 1533152"/>
                  <a:gd name="connsiteY94" fmla="*/ 1309800 h 1309800"/>
                  <a:gd name="connsiteX95" fmla="*/ 0 w 1533152"/>
                  <a:gd name="connsiteY95" fmla="*/ 736111 h 1309800"/>
                  <a:gd name="connsiteX96" fmla="*/ 0 w 1533152"/>
                  <a:gd name="connsiteY96" fmla="*/ 517836 h 1309800"/>
                  <a:gd name="connsiteX97" fmla="*/ 10155 w 1533152"/>
                  <a:gd name="connsiteY97" fmla="*/ 477217 h 1309800"/>
                  <a:gd name="connsiteX98" fmla="*/ 66006 w 1533152"/>
                  <a:gd name="connsiteY98" fmla="*/ 416291 h 1309800"/>
                  <a:gd name="connsiteX99" fmla="*/ 66006 w 1533152"/>
                  <a:gd name="connsiteY99" fmla="*/ 446755 h 1309800"/>
                  <a:gd name="connsiteX100" fmla="*/ 116779 w 1533152"/>
                  <a:gd name="connsiteY100" fmla="*/ 370595 h 1309800"/>
                  <a:gd name="connsiteX101" fmla="*/ 126933 w 1533152"/>
                  <a:gd name="connsiteY101" fmla="*/ 472140 h 1309800"/>
                  <a:gd name="connsiteX102" fmla="*/ 157398 w 1533152"/>
                  <a:gd name="connsiteY102" fmla="*/ 370595 h 1309800"/>
                  <a:gd name="connsiteX103" fmla="*/ 167552 w 1533152"/>
                  <a:gd name="connsiteY103" fmla="*/ 441676 h 1309800"/>
                  <a:gd name="connsiteX104" fmla="*/ 177708 w 1533152"/>
                  <a:gd name="connsiteY104" fmla="*/ 416291 h 1309800"/>
                  <a:gd name="connsiteX105" fmla="*/ 187862 w 1533152"/>
                  <a:gd name="connsiteY105" fmla="*/ 472140 h 1309800"/>
                  <a:gd name="connsiteX106" fmla="*/ 644771 w 1533152"/>
                  <a:gd name="connsiteY106" fmla="*/ 223352 h 1309800"/>
                  <a:gd name="connsiteX107" fmla="*/ 649848 w 1533152"/>
                  <a:gd name="connsiteY107" fmla="*/ 197964 h 1309800"/>
                  <a:gd name="connsiteX108" fmla="*/ 680261 w 1533152"/>
                  <a:gd name="connsiteY108" fmla="*/ 50773 h 1309800"/>
                  <a:gd name="connsiteX109" fmla="*/ 685338 w 1533152"/>
                  <a:gd name="connsiteY109" fmla="*/ 71081 h 1309800"/>
                  <a:gd name="connsiteX110" fmla="*/ 731036 w 1533152"/>
                  <a:gd name="connsiteY110" fmla="*/ 5077 h 1309800"/>
                  <a:gd name="connsiteX111" fmla="*/ 741190 w 1533152"/>
                  <a:gd name="connsiteY111" fmla="*/ 20308 h 1309800"/>
                  <a:gd name="connsiteX112" fmla="*/ 751344 w 1533152"/>
                  <a:gd name="connsiteY112" fmla="*/ 0 h 1309800"/>
                  <a:gd name="connsiteX113" fmla="*/ 731036 w 1533152"/>
                  <a:gd name="connsiteY113" fmla="*/ 45696 h 1309800"/>
                  <a:gd name="connsiteX114" fmla="*/ 725959 w 1533152"/>
                  <a:gd name="connsiteY114" fmla="*/ 81237 h 1309800"/>
                  <a:gd name="connsiteX115" fmla="*/ 731036 w 1533152"/>
                  <a:gd name="connsiteY115" fmla="*/ 45696 h 1309800"/>
                  <a:gd name="connsiteX116" fmla="*/ 761498 w 1533152"/>
                  <a:gd name="connsiteY116" fmla="*/ 71081 h 1309800"/>
                  <a:gd name="connsiteX117" fmla="*/ 746267 w 1533152"/>
                  <a:gd name="connsiteY117" fmla="*/ 187810 h 1309800"/>
                  <a:gd name="connsiteX118" fmla="*/ 761498 w 1533152"/>
                  <a:gd name="connsiteY118" fmla="*/ 71081 h 1309800"/>
                  <a:gd name="connsiteX119" fmla="*/ 989979 w 1533152"/>
                  <a:gd name="connsiteY119" fmla="*/ 274125 h 1309800"/>
                  <a:gd name="connsiteX120" fmla="*/ 974314 w 1533152"/>
                  <a:gd name="connsiteY120" fmla="*/ 276964 h 1309800"/>
                  <a:gd name="connsiteX121" fmla="*/ 946743 w 1533152"/>
                  <a:gd name="connsiteY121" fmla="*/ 279996 h 1309800"/>
                  <a:gd name="connsiteX122" fmla="*/ 918294 w 1533152"/>
                  <a:gd name="connsiteY122" fmla="*/ 287118 h 1309800"/>
                  <a:gd name="connsiteX123" fmla="*/ 888433 w 1533152"/>
                  <a:gd name="connsiteY123" fmla="*/ 292530 h 1309800"/>
                  <a:gd name="connsiteX124" fmla="*/ 786886 w 1533152"/>
                  <a:gd name="connsiteY124" fmla="*/ 314743 h 1309800"/>
                  <a:gd name="connsiteX125" fmla="*/ 781809 w 1533152"/>
                  <a:gd name="connsiteY125" fmla="*/ 329974 h 1309800"/>
                  <a:gd name="connsiteX126" fmla="*/ 889068 w 1533152"/>
                  <a:gd name="connsiteY126" fmla="*/ 294434 h 1309800"/>
                  <a:gd name="connsiteX127" fmla="*/ 918294 w 1533152"/>
                  <a:gd name="connsiteY127" fmla="*/ 287118 h 1309800"/>
                  <a:gd name="connsiteX128" fmla="*/ 974314 w 1533152"/>
                  <a:gd name="connsiteY128" fmla="*/ 276964 h 1309800"/>
                  <a:gd name="connsiteX129" fmla="*/ 1000135 w 1533152"/>
                  <a:gd name="connsiteY129" fmla="*/ 274125 h 1309800"/>
                  <a:gd name="connsiteX130" fmla="*/ 989979 w 1533152"/>
                  <a:gd name="connsiteY130" fmla="*/ 274125 h 1309800"/>
                  <a:gd name="connsiteX131" fmla="*/ 771654 w 1533152"/>
                  <a:gd name="connsiteY131" fmla="*/ 319820 h 1309800"/>
                  <a:gd name="connsiteX132" fmla="*/ 761498 w 1533152"/>
                  <a:gd name="connsiteY132" fmla="*/ 340131 h 1309800"/>
                  <a:gd name="connsiteX133" fmla="*/ 771654 w 1533152"/>
                  <a:gd name="connsiteY133" fmla="*/ 335053 h 1309800"/>
                  <a:gd name="connsiteX134" fmla="*/ 771654 w 1533152"/>
                  <a:gd name="connsiteY134" fmla="*/ 319820 h 1309800"/>
                  <a:gd name="connsiteX135" fmla="*/ 634617 w 1533152"/>
                  <a:gd name="connsiteY135" fmla="*/ 370595 h 1309800"/>
                  <a:gd name="connsiteX136" fmla="*/ 187862 w 1533152"/>
                  <a:gd name="connsiteY136" fmla="*/ 578713 h 1309800"/>
                  <a:gd name="connsiteX137" fmla="*/ 187862 w 1533152"/>
                  <a:gd name="connsiteY137" fmla="*/ 939205 h 1309800"/>
                  <a:gd name="connsiteX138" fmla="*/ 624463 w 1533152"/>
                  <a:gd name="connsiteY138" fmla="*/ 665030 h 1309800"/>
                  <a:gd name="connsiteX139" fmla="*/ 624463 w 1533152"/>
                  <a:gd name="connsiteY139" fmla="*/ 401057 h 1309800"/>
                  <a:gd name="connsiteX140" fmla="*/ 228481 w 1533152"/>
                  <a:gd name="connsiteY140" fmla="*/ 583790 h 1309800"/>
                  <a:gd name="connsiteX141" fmla="*/ 228481 w 1533152"/>
                  <a:gd name="connsiteY141" fmla="*/ 573636 h 1309800"/>
                  <a:gd name="connsiteX142" fmla="*/ 629540 w 1533152"/>
                  <a:gd name="connsiteY142" fmla="*/ 380749 h 1309800"/>
                  <a:gd name="connsiteX143" fmla="*/ 634617 w 1533152"/>
                  <a:gd name="connsiteY143" fmla="*/ 370595 h 1309800"/>
                  <a:gd name="connsiteX144" fmla="*/ 731036 w 1533152"/>
                  <a:gd name="connsiteY144" fmla="*/ 370595 h 1309800"/>
                  <a:gd name="connsiteX145" fmla="*/ 725959 w 1533152"/>
                  <a:gd name="connsiteY145" fmla="*/ 482296 h 1309800"/>
                  <a:gd name="connsiteX146" fmla="*/ 731036 w 1533152"/>
                  <a:gd name="connsiteY146" fmla="*/ 370595 h 1309800"/>
                  <a:gd name="connsiteX147" fmla="*/ 720880 w 1533152"/>
                  <a:gd name="connsiteY147" fmla="*/ 791962 h 1309800"/>
                  <a:gd name="connsiteX148" fmla="*/ 720880 w 1533152"/>
                  <a:gd name="connsiteY148" fmla="*/ 837658 h 1309800"/>
                  <a:gd name="connsiteX149" fmla="*/ 720880 w 1533152"/>
                  <a:gd name="connsiteY149" fmla="*/ 791962 h 1309800"/>
                  <a:gd name="connsiteX150" fmla="*/ 710726 w 1533152"/>
                  <a:gd name="connsiteY150" fmla="*/ 832581 h 1309800"/>
                  <a:gd name="connsiteX151" fmla="*/ 700571 w 1533152"/>
                  <a:gd name="connsiteY151" fmla="*/ 923972 h 1309800"/>
                  <a:gd name="connsiteX152" fmla="*/ 715803 w 1533152"/>
                  <a:gd name="connsiteY152" fmla="*/ 878277 h 1309800"/>
                  <a:gd name="connsiteX153" fmla="*/ 710726 w 1533152"/>
                  <a:gd name="connsiteY153" fmla="*/ 832581 h 1309800"/>
                  <a:gd name="connsiteX154" fmla="*/ 35542 w 1533152"/>
                  <a:gd name="connsiteY154" fmla="*/ 467063 h 1309800"/>
                  <a:gd name="connsiteX155" fmla="*/ 30465 w 1533152"/>
                  <a:gd name="connsiteY155" fmla="*/ 492451 h 1309800"/>
                  <a:gd name="connsiteX156" fmla="*/ 35542 w 1533152"/>
                  <a:gd name="connsiteY156" fmla="*/ 467063 h 1309800"/>
                  <a:gd name="connsiteX157" fmla="*/ 208170 w 1533152"/>
                  <a:gd name="connsiteY157" fmla="*/ 512759 h 1309800"/>
                  <a:gd name="connsiteX158" fmla="*/ 187862 w 1533152"/>
                  <a:gd name="connsiteY158" fmla="*/ 527992 h 1309800"/>
                  <a:gd name="connsiteX159" fmla="*/ 208170 w 1533152"/>
                  <a:gd name="connsiteY159" fmla="*/ 512759 h 1309800"/>
                  <a:gd name="connsiteX160" fmla="*/ 233558 w 1533152"/>
                  <a:gd name="connsiteY160" fmla="*/ 974747 h 1309800"/>
                  <a:gd name="connsiteX161" fmla="*/ 192939 w 1533152"/>
                  <a:gd name="connsiteY161" fmla="*/ 989927 h 1309800"/>
                  <a:gd name="connsiteX162" fmla="*/ 192939 w 1533152"/>
                  <a:gd name="connsiteY162" fmla="*/ 1005160 h 1309800"/>
                  <a:gd name="connsiteX163" fmla="*/ 233558 w 1533152"/>
                  <a:gd name="connsiteY163" fmla="*/ 974747 h 1309800"/>
                  <a:gd name="connsiteX164" fmla="*/ 111702 w 1533152"/>
                  <a:gd name="connsiteY164" fmla="*/ 1071166 h 1309800"/>
                  <a:gd name="connsiteX165" fmla="*/ 106624 w 1533152"/>
                  <a:gd name="connsiteY165" fmla="*/ 1102899 h 1309800"/>
                  <a:gd name="connsiteX166" fmla="*/ 110062 w 1533152"/>
                  <a:gd name="connsiteY166" fmla="*/ 1113294 h 1309800"/>
                  <a:gd name="connsiteX167" fmla="*/ 110433 w 1533152"/>
                  <a:gd name="connsiteY167" fmla="*/ 1116227 h 1309800"/>
                  <a:gd name="connsiteX168" fmla="*/ 116779 w 1533152"/>
                  <a:gd name="connsiteY168" fmla="*/ 1142247 h 1309800"/>
                  <a:gd name="connsiteX169" fmla="*/ 113130 w 1533152"/>
                  <a:gd name="connsiteY169" fmla="*/ 1122573 h 1309800"/>
                  <a:gd name="connsiteX170" fmla="*/ 110062 w 1533152"/>
                  <a:gd name="connsiteY170" fmla="*/ 1113294 h 1309800"/>
                  <a:gd name="connsiteX171" fmla="*/ 108212 w 1533152"/>
                  <a:gd name="connsiteY171" fmla="*/ 1098695 h 1309800"/>
                  <a:gd name="connsiteX172" fmla="*/ 111702 w 1533152"/>
                  <a:gd name="connsiteY172" fmla="*/ 1071166 h 1309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</a:cxnLst>
                <a:rect l="l" t="t" r="r" b="b"/>
                <a:pathLst>
                  <a:path w="1533152" h="1309800">
                    <a:moveTo>
                      <a:pt x="751344" y="0"/>
                    </a:moveTo>
                    <a:cubicBezTo>
                      <a:pt x="761498" y="10154"/>
                      <a:pt x="776732" y="30462"/>
                      <a:pt x="786886" y="45696"/>
                    </a:cubicBezTo>
                    <a:cubicBezTo>
                      <a:pt x="776732" y="35540"/>
                      <a:pt x="766577" y="20308"/>
                      <a:pt x="756421" y="10154"/>
                    </a:cubicBezTo>
                    <a:cubicBezTo>
                      <a:pt x="751344" y="15231"/>
                      <a:pt x="751344" y="15231"/>
                      <a:pt x="751344" y="30462"/>
                    </a:cubicBezTo>
                    <a:cubicBezTo>
                      <a:pt x="751344" y="40619"/>
                      <a:pt x="756421" y="55850"/>
                      <a:pt x="766577" y="66004"/>
                    </a:cubicBezTo>
                    <a:cubicBezTo>
                      <a:pt x="771654" y="60927"/>
                      <a:pt x="771654" y="50773"/>
                      <a:pt x="771654" y="45696"/>
                    </a:cubicBezTo>
                    <a:cubicBezTo>
                      <a:pt x="776732" y="55850"/>
                      <a:pt x="781809" y="71081"/>
                      <a:pt x="781809" y="86314"/>
                    </a:cubicBezTo>
                    <a:cubicBezTo>
                      <a:pt x="781809" y="106623"/>
                      <a:pt x="751344" y="111700"/>
                      <a:pt x="771654" y="182733"/>
                    </a:cubicBezTo>
                    <a:cubicBezTo>
                      <a:pt x="883356" y="137087"/>
                      <a:pt x="1005212" y="111700"/>
                      <a:pt x="1116862" y="111700"/>
                    </a:cubicBezTo>
                    <a:cubicBezTo>
                      <a:pt x="1304724" y="111700"/>
                      <a:pt x="1533152" y="182733"/>
                      <a:pt x="1533152" y="436599"/>
                    </a:cubicBezTo>
                    <a:cubicBezTo>
                      <a:pt x="1533152" y="746267"/>
                      <a:pt x="1365652" y="1106705"/>
                      <a:pt x="964593" y="1304723"/>
                    </a:cubicBezTo>
                    <a:cubicBezTo>
                      <a:pt x="1045830" y="1243794"/>
                      <a:pt x="1152403" y="1162557"/>
                      <a:pt x="1243795" y="1061010"/>
                    </a:cubicBezTo>
                    <a:lnTo>
                      <a:pt x="1243795" y="1055933"/>
                    </a:lnTo>
                    <a:cubicBezTo>
                      <a:pt x="1127016" y="1157480"/>
                      <a:pt x="1000135" y="1279336"/>
                      <a:pt x="883356" y="1309800"/>
                    </a:cubicBezTo>
                    <a:cubicBezTo>
                      <a:pt x="898587" y="1294567"/>
                      <a:pt x="944283" y="1284413"/>
                      <a:pt x="959516" y="1248871"/>
                    </a:cubicBezTo>
                    <a:cubicBezTo>
                      <a:pt x="929052" y="1264105"/>
                      <a:pt x="898587" y="1274259"/>
                      <a:pt x="868123" y="1284413"/>
                    </a:cubicBezTo>
                    <a:cubicBezTo>
                      <a:pt x="873200" y="1279336"/>
                      <a:pt x="878279" y="1279336"/>
                      <a:pt x="883356" y="1274259"/>
                    </a:cubicBezTo>
                    <a:cubicBezTo>
                      <a:pt x="883356" y="1274259"/>
                      <a:pt x="883356" y="1269182"/>
                      <a:pt x="878279" y="1264105"/>
                    </a:cubicBezTo>
                    <a:cubicBezTo>
                      <a:pt x="873200" y="1269182"/>
                      <a:pt x="863046" y="1274259"/>
                      <a:pt x="847814" y="1274259"/>
                    </a:cubicBezTo>
                    <a:cubicBezTo>
                      <a:pt x="857969" y="1259025"/>
                      <a:pt x="888433" y="1238717"/>
                      <a:pt x="893510" y="1218407"/>
                    </a:cubicBezTo>
                    <a:cubicBezTo>
                      <a:pt x="878279" y="1228563"/>
                      <a:pt x="857969" y="1238717"/>
                      <a:pt x="842737" y="1248871"/>
                    </a:cubicBezTo>
                    <a:cubicBezTo>
                      <a:pt x="842737" y="1248871"/>
                      <a:pt x="837658" y="1248871"/>
                      <a:pt x="837658" y="1238717"/>
                    </a:cubicBezTo>
                    <a:cubicBezTo>
                      <a:pt x="837658" y="1223486"/>
                      <a:pt x="918897" y="1132093"/>
                      <a:pt x="929052" y="1127016"/>
                    </a:cubicBezTo>
                    <a:cubicBezTo>
                      <a:pt x="1106708" y="964591"/>
                      <a:pt x="1319955" y="761498"/>
                      <a:pt x="1345342" y="578713"/>
                    </a:cubicBezTo>
                    <a:lnTo>
                      <a:pt x="1345342" y="472140"/>
                    </a:lnTo>
                    <a:cubicBezTo>
                      <a:pt x="1335188" y="324897"/>
                      <a:pt x="1208255" y="309666"/>
                      <a:pt x="1121939" y="309666"/>
                    </a:cubicBezTo>
                    <a:cubicBezTo>
                      <a:pt x="1055984" y="309666"/>
                      <a:pt x="969670" y="324897"/>
                      <a:pt x="898587" y="345208"/>
                    </a:cubicBezTo>
                    <a:cubicBezTo>
                      <a:pt x="898587" y="345208"/>
                      <a:pt x="893510" y="345208"/>
                      <a:pt x="888433" y="340131"/>
                    </a:cubicBezTo>
                    <a:cubicBezTo>
                      <a:pt x="898587" y="335053"/>
                      <a:pt x="913818" y="329974"/>
                      <a:pt x="929052" y="329974"/>
                    </a:cubicBezTo>
                    <a:cubicBezTo>
                      <a:pt x="929052" y="324897"/>
                      <a:pt x="934129" y="324897"/>
                      <a:pt x="939206" y="319820"/>
                    </a:cubicBezTo>
                    <a:cubicBezTo>
                      <a:pt x="934129" y="314743"/>
                      <a:pt x="934129" y="314743"/>
                      <a:pt x="923975" y="314743"/>
                    </a:cubicBezTo>
                    <a:cubicBezTo>
                      <a:pt x="908741" y="314743"/>
                      <a:pt x="827504" y="329974"/>
                      <a:pt x="786886" y="345208"/>
                    </a:cubicBezTo>
                    <a:cubicBezTo>
                      <a:pt x="776732" y="347747"/>
                      <a:pt x="772924" y="360440"/>
                      <a:pt x="771654" y="374402"/>
                    </a:cubicBezTo>
                    <a:lnTo>
                      <a:pt x="771458" y="382951"/>
                    </a:lnTo>
                    <a:lnTo>
                      <a:pt x="770860" y="375037"/>
                    </a:lnTo>
                    <a:cubicBezTo>
                      <a:pt x="768480" y="367104"/>
                      <a:pt x="764037" y="360440"/>
                      <a:pt x="756421" y="355362"/>
                    </a:cubicBezTo>
                    <a:cubicBezTo>
                      <a:pt x="751344" y="406136"/>
                      <a:pt x="741190" y="497528"/>
                      <a:pt x="741190" y="512759"/>
                    </a:cubicBezTo>
                    <a:lnTo>
                      <a:pt x="741190" y="614255"/>
                    </a:lnTo>
                    <a:cubicBezTo>
                      <a:pt x="847814" y="573636"/>
                      <a:pt x="934129" y="522915"/>
                      <a:pt x="1020443" y="512759"/>
                    </a:cubicBezTo>
                    <a:lnTo>
                      <a:pt x="1040753" y="512759"/>
                    </a:lnTo>
                    <a:cubicBezTo>
                      <a:pt x="1020443" y="527992"/>
                      <a:pt x="984901" y="543223"/>
                      <a:pt x="949360" y="558456"/>
                    </a:cubicBezTo>
                    <a:cubicBezTo>
                      <a:pt x="949360" y="558456"/>
                      <a:pt x="944283" y="563534"/>
                      <a:pt x="959516" y="563534"/>
                    </a:cubicBezTo>
                    <a:cubicBezTo>
                      <a:pt x="969670" y="563534"/>
                      <a:pt x="1035676" y="538146"/>
                      <a:pt x="1071218" y="533069"/>
                    </a:cubicBezTo>
                    <a:cubicBezTo>
                      <a:pt x="1020443" y="568611"/>
                      <a:pt x="964593" y="599024"/>
                      <a:pt x="908741" y="634565"/>
                    </a:cubicBezTo>
                    <a:lnTo>
                      <a:pt x="908741" y="644719"/>
                    </a:lnTo>
                    <a:lnTo>
                      <a:pt x="1061061" y="563534"/>
                    </a:lnTo>
                    <a:cubicBezTo>
                      <a:pt x="954439" y="634565"/>
                      <a:pt x="832581" y="685338"/>
                      <a:pt x="741190" y="776731"/>
                    </a:cubicBezTo>
                    <a:cubicBezTo>
                      <a:pt x="715803" y="797039"/>
                      <a:pt x="731036" y="847812"/>
                      <a:pt x="725959" y="883354"/>
                    </a:cubicBezTo>
                    <a:lnTo>
                      <a:pt x="731036" y="913818"/>
                    </a:lnTo>
                    <a:cubicBezTo>
                      <a:pt x="766577" y="888431"/>
                      <a:pt x="741190" y="852891"/>
                      <a:pt x="751344" y="827504"/>
                    </a:cubicBezTo>
                    <a:cubicBezTo>
                      <a:pt x="756421" y="847812"/>
                      <a:pt x="751344" y="873199"/>
                      <a:pt x="756421" y="898587"/>
                    </a:cubicBezTo>
                    <a:cubicBezTo>
                      <a:pt x="868123" y="817350"/>
                      <a:pt x="995058" y="761498"/>
                      <a:pt x="1116862" y="741190"/>
                    </a:cubicBezTo>
                    <a:cubicBezTo>
                      <a:pt x="1106708" y="746267"/>
                      <a:pt x="1091475" y="756421"/>
                      <a:pt x="1081372" y="761498"/>
                    </a:cubicBezTo>
                    <a:cubicBezTo>
                      <a:pt x="1081372" y="761498"/>
                      <a:pt x="1076295" y="766575"/>
                      <a:pt x="1091475" y="766575"/>
                    </a:cubicBezTo>
                    <a:cubicBezTo>
                      <a:pt x="1101631" y="766575"/>
                      <a:pt x="1127016" y="756421"/>
                      <a:pt x="1142249" y="751344"/>
                    </a:cubicBezTo>
                    <a:lnTo>
                      <a:pt x="1096554" y="781808"/>
                    </a:lnTo>
                    <a:cubicBezTo>
                      <a:pt x="1096554" y="781808"/>
                      <a:pt x="1091475" y="786885"/>
                      <a:pt x="1106708" y="786885"/>
                    </a:cubicBezTo>
                    <a:cubicBezTo>
                      <a:pt x="1116862" y="786885"/>
                      <a:pt x="1157481" y="761498"/>
                      <a:pt x="1182868" y="756421"/>
                    </a:cubicBezTo>
                    <a:cubicBezTo>
                      <a:pt x="1162558" y="771652"/>
                      <a:pt x="1121939" y="786885"/>
                      <a:pt x="1121939" y="817350"/>
                    </a:cubicBezTo>
                    <a:lnTo>
                      <a:pt x="1198099" y="771652"/>
                    </a:lnTo>
                    <a:cubicBezTo>
                      <a:pt x="1193022" y="797039"/>
                      <a:pt x="1177791" y="822427"/>
                      <a:pt x="1157481" y="847812"/>
                    </a:cubicBezTo>
                    <a:cubicBezTo>
                      <a:pt x="954439" y="1050856"/>
                      <a:pt x="644771" y="1223486"/>
                      <a:pt x="461986" y="1279336"/>
                    </a:cubicBezTo>
                    <a:lnTo>
                      <a:pt x="426445" y="1274259"/>
                    </a:lnTo>
                    <a:cubicBezTo>
                      <a:pt x="441678" y="1269182"/>
                      <a:pt x="441678" y="1289490"/>
                      <a:pt x="461986" y="1259025"/>
                    </a:cubicBezTo>
                    <a:cubicBezTo>
                      <a:pt x="446755" y="1259025"/>
                      <a:pt x="406137" y="1264105"/>
                      <a:pt x="395983" y="1248871"/>
                    </a:cubicBezTo>
                    <a:cubicBezTo>
                      <a:pt x="401060" y="1248871"/>
                      <a:pt x="406137" y="1248871"/>
                      <a:pt x="411214" y="1243794"/>
                    </a:cubicBezTo>
                    <a:lnTo>
                      <a:pt x="411214" y="1228563"/>
                    </a:lnTo>
                    <a:cubicBezTo>
                      <a:pt x="395983" y="1223486"/>
                      <a:pt x="375672" y="1228563"/>
                      <a:pt x="360441" y="1228563"/>
                    </a:cubicBezTo>
                    <a:cubicBezTo>
                      <a:pt x="370595" y="1223486"/>
                      <a:pt x="385826" y="1218407"/>
                      <a:pt x="390904" y="1208253"/>
                    </a:cubicBezTo>
                    <a:cubicBezTo>
                      <a:pt x="390904" y="1203176"/>
                      <a:pt x="395983" y="1198099"/>
                      <a:pt x="395983" y="1182865"/>
                    </a:cubicBezTo>
                    <a:cubicBezTo>
                      <a:pt x="385826" y="1187945"/>
                      <a:pt x="370595" y="1193022"/>
                      <a:pt x="360441" y="1198099"/>
                    </a:cubicBezTo>
                    <a:lnTo>
                      <a:pt x="370595" y="1187945"/>
                    </a:lnTo>
                    <a:cubicBezTo>
                      <a:pt x="370595" y="1182865"/>
                      <a:pt x="370595" y="1177788"/>
                      <a:pt x="365518" y="1172711"/>
                    </a:cubicBezTo>
                    <a:lnTo>
                      <a:pt x="351997" y="1180035"/>
                    </a:lnTo>
                    <a:lnTo>
                      <a:pt x="639694" y="959514"/>
                    </a:lnTo>
                    <a:cubicBezTo>
                      <a:pt x="634617" y="923972"/>
                      <a:pt x="629540" y="883354"/>
                      <a:pt x="624463" y="842735"/>
                    </a:cubicBezTo>
                    <a:cubicBezTo>
                      <a:pt x="497528" y="908741"/>
                      <a:pt x="345208" y="995006"/>
                      <a:pt x="223404" y="1040701"/>
                    </a:cubicBezTo>
                    <a:cubicBezTo>
                      <a:pt x="238635" y="1035624"/>
                      <a:pt x="258945" y="1015314"/>
                      <a:pt x="279204" y="1005160"/>
                    </a:cubicBezTo>
                    <a:cubicBezTo>
                      <a:pt x="274125" y="1000083"/>
                      <a:pt x="279204" y="989927"/>
                      <a:pt x="264022" y="989927"/>
                    </a:cubicBezTo>
                    <a:cubicBezTo>
                      <a:pt x="253868" y="989927"/>
                      <a:pt x="218326" y="1015314"/>
                      <a:pt x="192939" y="1030545"/>
                    </a:cubicBezTo>
                    <a:lnTo>
                      <a:pt x="192939" y="1040701"/>
                    </a:lnTo>
                    <a:cubicBezTo>
                      <a:pt x="192939" y="1055933"/>
                      <a:pt x="203093" y="1076243"/>
                      <a:pt x="203093" y="1091474"/>
                    </a:cubicBezTo>
                    <a:cubicBezTo>
                      <a:pt x="203093" y="1091474"/>
                      <a:pt x="203093" y="1086397"/>
                      <a:pt x="198016" y="1081320"/>
                    </a:cubicBezTo>
                    <a:cubicBezTo>
                      <a:pt x="192939" y="1086397"/>
                      <a:pt x="192939" y="1086397"/>
                      <a:pt x="192939" y="1101628"/>
                    </a:cubicBezTo>
                    <a:cubicBezTo>
                      <a:pt x="192939" y="1111784"/>
                      <a:pt x="208170" y="1187945"/>
                      <a:pt x="218326" y="1228563"/>
                    </a:cubicBezTo>
                    <a:cubicBezTo>
                      <a:pt x="208170" y="1208253"/>
                      <a:pt x="192939" y="1177788"/>
                      <a:pt x="182785" y="1147326"/>
                    </a:cubicBezTo>
                    <a:cubicBezTo>
                      <a:pt x="177708" y="1152403"/>
                      <a:pt x="177708" y="1147326"/>
                      <a:pt x="177708" y="1162557"/>
                    </a:cubicBezTo>
                    <a:cubicBezTo>
                      <a:pt x="177708" y="1172711"/>
                      <a:pt x="187862" y="1218407"/>
                      <a:pt x="192939" y="1243794"/>
                    </a:cubicBezTo>
                    <a:cubicBezTo>
                      <a:pt x="172629" y="1187945"/>
                      <a:pt x="157398" y="1127016"/>
                      <a:pt x="147244" y="1061010"/>
                    </a:cubicBezTo>
                    <a:cubicBezTo>
                      <a:pt x="142166" y="1061010"/>
                      <a:pt x="142166" y="1055933"/>
                      <a:pt x="137089" y="1050856"/>
                    </a:cubicBezTo>
                    <a:cubicBezTo>
                      <a:pt x="132010" y="1055933"/>
                      <a:pt x="132010" y="1050856"/>
                      <a:pt x="132010" y="1066087"/>
                    </a:cubicBezTo>
                    <a:cubicBezTo>
                      <a:pt x="132010" y="1111784"/>
                      <a:pt x="182785" y="1274259"/>
                      <a:pt x="192939" y="1299646"/>
                    </a:cubicBezTo>
                    <a:cubicBezTo>
                      <a:pt x="177708" y="1279336"/>
                      <a:pt x="157398" y="1253948"/>
                      <a:pt x="147244" y="1233640"/>
                    </a:cubicBezTo>
                    <a:cubicBezTo>
                      <a:pt x="147244" y="1233640"/>
                      <a:pt x="142166" y="1228563"/>
                      <a:pt x="142166" y="1243794"/>
                    </a:cubicBezTo>
                    <a:cubicBezTo>
                      <a:pt x="142166" y="1253948"/>
                      <a:pt x="162475" y="1289490"/>
                      <a:pt x="172629" y="1309800"/>
                    </a:cubicBezTo>
                    <a:cubicBezTo>
                      <a:pt x="35542" y="1233640"/>
                      <a:pt x="0" y="873199"/>
                      <a:pt x="0" y="736111"/>
                    </a:cubicBezTo>
                    <a:lnTo>
                      <a:pt x="0" y="517836"/>
                    </a:lnTo>
                    <a:cubicBezTo>
                      <a:pt x="5078" y="507682"/>
                      <a:pt x="0" y="487374"/>
                      <a:pt x="10155" y="477217"/>
                    </a:cubicBezTo>
                    <a:cubicBezTo>
                      <a:pt x="20309" y="456909"/>
                      <a:pt x="45696" y="436599"/>
                      <a:pt x="66006" y="416291"/>
                    </a:cubicBezTo>
                    <a:cubicBezTo>
                      <a:pt x="60929" y="426445"/>
                      <a:pt x="60929" y="436599"/>
                      <a:pt x="66006" y="446755"/>
                    </a:cubicBezTo>
                    <a:cubicBezTo>
                      <a:pt x="86315" y="421368"/>
                      <a:pt x="101548" y="395980"/>
                      <a:pt x="116779" y="370595"/>
                    </a:cubicBezTo>
                    <a:cubicBezTo>
                      <a:pt x="116779" y="395980"/>
                      <a:pt x="96469" y="456909"/>
                      <a:pt x="126933" y="472140"/>
                    </a:cubicBezTo>
                    <a:cubicBezTo>
                      <a:pt x="132010" y="441676"/>
                      <a:pt x="142166" y="406136"/>
                      <a:pt x="157398" y="370595"/>
                    </a:cubicBezTo>
                    <a:cubicBezTo>
                      <a:pt x="162475" y="380749"/>
                      <a:pt x="167552" y="395980"/>
                      <a:pt x="167552" y="441676"/>
                    </a:cubicBezTo>
                    <a:cubicBezTo>
                      <a:pt x="172629" y="436599"/>
                      <a:pt x="172629" y="426445"/>
                      <a:pt x="177708" y="416291"/>
                    </a:cubicBezTo>
                    <a:cubicBezTo>
                      <a:pt x="182785" y="431522"/>
                      <a:pt x="182785" y="451832"/>
                      <a:pt x="187862" y="472140"/>
                    </a:cubicBezTo>
                    <a:cubicBezTo>
                      <a:pt x="340131" y="355362"/>
                      <a:pt x="492451" y="294435"/>
                      <a:pt x="644771" y="223352"/>
                    </a:cubicBezTo>
                    <a:cubicBezTo>
                      <a:pt x="649848" y="218275"/>
                      <a:pt x="649848" y="208119"/>
                      <a:pt x="649848" y="197964"/>
                    </a:cubicBezTo>
                    <a:cubicBezTo>
                      <a:pt x="654925" y="152320"/>
                      <a:pt x="649848" y="96468"/>
                      <a:pt x="680261" y="50773"/>
                    </a:cubicBezTo>
                    <a:cubicBezTo>
                      <a:pt x="680261" y="55850"/>
                      <a:pt x="680261" y="66004"/>
                      <a:pt x="685338" y="71081"/>
                    </a:cubicBezTo>
                    <a:cubicBezTo>
                      <a:pt x="700571" y="50773"/>
                      <a:pt x="715803" y="5077"/>
                      <a:pt x="731036" y="5077"/>
                    </a:cubicBezTo>
                    <a:cubicBezTo>
                      <a:pt x="741190" y="5077"/>
                      <a:pt x="736113" y="15231"/>
                      <a:pt x="741190" y="20308"/>
                    </a:cubicBezTo>
                    <a:cubicBezTo>
                      <a:pt x="746267" y="15231"/>
                      <a:pt x="751344" y="5077"/>
                      <a:pt x="751344" y="0"/>
                    </a:cubicBezTo>
                    <a:close/>
                    <a:moveTo>
                      <a:pt x="731036" y="45696"/>
                    </a:moveTo>
                    <a:cubicBezTo>
                      <a:pt x="725959" y="55850"/>
                      <a:pt x="725959" y="71081"/>
                      <a:pt x="725959" y="81237"/>
                    </a:cubicBezTo>
                    <a:cubicBezTo>
                      <a:pt x="725959" y="71081"/>
                      <a:pt x="731036" y="55850"/>
                      <a:pt x="731036" y="45696"/>
                    </a:cubicBezTo>
                    <a:close/>
                    <a:moveTo>
                      <a:pt x="761498" y="71081"/>
                    </a:moveTo>
                    <a:cubicBezTo>
                      <a:pt x="746267" y="101545"/>
                      <a:pt x="741190" y="147241"/>
                      <a:pt x="746267" y="187810"/>
                    </a:cubicBezTo>
                    <a:cubicBezTo>
                      <a:pt x="751344" y="162474"/>
                      <a:pt x="756421" y="132010"/>
                      <a:pt x="761498" y="71081"/>
                    </a:cubicBezTo>
                    <a:close/>
                    <a:moveTo>
                      <a:pt x="989979" y="274125"/>
                    </a:moveTo>
                    <a:lnTo>
                      <a:pt x="974314" y="276964"/>
                    </a:lnTo>
                    <a:lnTo>
                      <a:pt x="946743" y="279996"/>
                    </a:lnTo>
                    <a:lnTo>
                      <a:pt x="918294" y="287118"/>
                    </a:lnTo>
                    <a:lnTo>
                      <a:pt x="888433" y="292530"/>
                    </a:lnTo>
                    <a:cubicBezTo>
                      <a:pt x="854161" y="299512"/>
                      <a:pt x="819889" y="307128"/>
                      <a:pt x="786886" y="314743"/>
                    </a:cubicBezTo>
                    <a:cubicBezTo>
                      <a:pt x="781809" y="319820"/>
                      <a:pt x="781809" y="324897"/>
                      <a:pt x="781809" y="329974"/>
                    </a:cubicBezTo>
                    <a:cubicBezTo>
                      <a:pt x="812273" y="319820"/>
                      <a:pt x="850353" y="305858"/>
                      <a:pt x="889068" y="294434"/>
                    </a:cubicBezTo>
                    <a:lnTo>
                      <a:pt x="918294" y="287118"/>
                    </a:lnTo>
                    <a:lnTo>
                      <a:pt x="974314" y="276964"/>
                    </a:lnTo>
                    <a:lnTo>
                      <a:pt x="1000135" y="274125"/>
                    </a:lnTo>
                    <a:lnTo>
                      <a:pt x="989979" y="274125"/>
                    </a:lnTo>
                    <a:close/>
                    <a:moveTo>
                      <a:pt x="771654" y="319820"/>
                    </a:moveTo>
                    <a:cubicBezTo>
                      <a:pt x="761498" y="324897"/>
                      <a:pt x="761498" y="335053"/>
                      <a:pt x="761498" y="340131"/>
                    </a:cubicBezTo>
                    <a:cubicBezTo>
                      <a:pt x="766577" y="335053"/>
                      <a:pt x="771654" y="335053"/>
                      <a:pt x="771654" y="335053"/>
                    </a:cubicBezTo>
                    <a:lnTo>
                      <a:pt x="771654" y="319820"/>
                    </a:lnTo>
                    <a:close/>
                    <a:moveTo>
                      <a:pt x="634617" y="370595"/>
                    </a:moveTo>
                    <a:lnTo>
                      <a:pt x="187862" y="578713"/>
                    </a:lnTo>
                    <a:lnTo>
                      <a:pt x="187862" y="939205"/>
                    </a:lnTo>
                    <a:cubicBezTo>
                      <a:pt x="329977" y="812271"/>
                      <a:pt x="482297" y="731034"/>
                      <a:pt x="624463" y="665030"/>
                    </a:cubicBezTo>
                    <a:lnTo>
                      <a:pt x="624463" y="401057"/>
                    </a:lnTo>
                    <a:lnTo>
                      <a:pt x="228481" y="583790"/>
                    </a:lnTo>
                    <a:lnTo>
                      <a:pt x="228481" y="573636"/>
                    </a:lnTo>
                    <a:cubicBezTo>
                      <a:pt x="350285" y="497528"/>
                      <a:pt x="502605" y="431522"/>
                      <a:pt x="629540" y="380749"/>
                    </a:cubicBezTo>
                    <a:cubicBezTo>
                      <a:pt x="634617" y="380749"/>
                      <a:pt x="634617" y="375672"/>
                      <a:pt x="634617" y="370595"/>
                    </a:cubicBezTo>
                    <a:close/>
                    <a:moveTo>
                      <a:pt x="731036" y="370595"/>
                    </a:moveTo>
                    <a:cubicBezTo>
                      <a:pt x="725959" y="406136"/>
                      <a:pt x="725959" y="446755"/>
                      <a:pt x="725959" y="482296"/>
                    </a:cubicBezTo>
                    <a:cubicBezTo>
                      <a:pt x="725959" y="446755"/>
                      <a:pt x="731036" y="406136"/>
                      <a:pt x="731036" y="370595"/>
                    </a:cubicBezTo>
                    <a:close/>
                    <a:moveTo>
                      <a:pt x="720880" y="791962"/>
                    </a:moveTo>
                    <a:cubicBezTo>
                      <a:pt x="720880" y="807194"/>
                      <a:pt x="715803" y="822427"/>
                      <a:pt x="720880" y="837658"/>
                    </a:cubicBezTo>
                    <a:lnTo>
                      <a:pt x="720880" y="791962"/>
                    </a:lnTo>
                    <a:close/>
                    <a:moveTo>
                      <a:pt x="710726" y="832581"/>
                    </a:moveTo>
                    <a:cubicBezTo>
                      <a:pt x="710726" y="863045"/>
                      <a:pt x="705649" y="893510"/>
                      <a:pt x="700571" y="923972"/>
                    </a:cubicBezTo>
                    <a:cubicBezTo>
                      <a:pt x="700571" y="918895"/>
                      <a:pt x="715803" y="883354"/>
                      <a:pt x="715803" y="878277"/>
                    </a:cubicBezTo>
                    <a:cubicBezTo>
                      <a:pt x="715803" y="863045"/>
                      <a:pt x="710726" y="847812"/>
                      <a:pt x="710726" y="832581"/>
                    </a:cubicBezTo>
                    <a:close/>
                    <a:moveTo>
                      <a:pt x="35542" y="467063"/>
                    </a:moveTo>
                    <a:cubicBezTo>
                      <a:pt x="30465" y="477217"/>
                      <a:pt x="30465" y="487374"/>
                      <a:pt x="30465" y="492451"/>
                    </a:cubicBezTo>
                    <a:cubicBezTo>
                      <a:pt x="35542" y="482296"/>
                      <a:pt x="35542" y="472140"/>
                      <a:pt x="35542" y="467063"/>
                    </a:cubicBezTo>
                    <a:close/>
                    <a:moveTo>
                      <a:pt x="208170" y="512759"/>
                    </a:moveTo>
                    <a:cubicBezTo>
                      <a:pt x="198016" y="517836"/>
                      <a:pt x="187862" y="522915"/>
                      <a:pt x="187862" y="527992"/>
                    </a:cubicBezTo>
                    <a:cubicBezTo>
                      <a:pt x="192939" y="522915"/>
                      <a:pt x="203093" y="517836"/>
                      <a:pt x="208170" y="512759"/>
                    </a:cubicBezTo>
                    <a:close/>
                    <a:moveTo>
                      <a:pt x="233558" y="974747"/>
                    </a:moveTo>
                    <a:cubicBezTo>
                      <a:pt x="218326" y="979773"/>
                      <a:pt x="203093" y="984850"/>
                      <a:pt x="192939" y="989927"/>
                    </a:cubicBezTo>
                    <a:lnTo>
                      <a:pt x="192939" y="1005160"/>
                    </a:lnTo>
                    <a:cubicBezTo>
                      <a:pt x="208170" y="995006"/>
                      <a:pt x="228481" y="979773"/>
                      <a:pt x="233558" y="974747"/>
                    </a:cubicBezTo>
                    <a:close/>
                    <a:moveTo>
                      <a:pt x="111702" y="1071166"/>
                    </a:moveTo>
                    <a:cubicBezTo>
                      <a:pt x="101547" y="1078782"/>
                      <a:pt x="102816" y="1090206"/>
                      <a:pt x="106624" y="1102899"/>
                    </a:cubicBezTo>
                    <a:lnTo>
                      <a:pt x="110062" y="1113294"/>
                    </a:lnTo>
                    <a:lnTo>
                      <a:pt x="110433" y="1116227"/>
                    </a:lnTo>
                    <a:cubicBezTo>
                      <a:pt x="112971" y="1125747"/>
                      <a:pt x="116779" y="1132093"/>
                      <a:pt x="116779" y="1142247"/>
                    </a:cubicBezTo>
                    <a:cubicBezTo>
                      <a:pt x="116779" y="1135901"/>
                      <a:pt x="115193" y="1129237"/>
                      <a:pt x="113130" y="1122573"/>
                    </a:cubicBezTo>
                    <a:lnTo>
                      <a:pt x="110062" y="1113294"/>
                    </a:lnTo>
                    <a:lnTo>
                      <a:pt x="108212" y="1098695"/>
                    </a:lnTo>
                    <a:cubicBezTo>
                      <a:pt x="108212" y="1091475"/>
                      <a:pt x="109164" y="1082590"/>
                      <a:pt x="111702" y="1071166"/>
                    </a:cubicBez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FE11AE77-A8BD-D75A-0F9F-37126D8CBF07}"/>
                  </a:ext>
                </a:extLst>
              </p:cNvPr>
              <p:cNvSpPr/>
              <p:nvPr/>
            </p:nvSpPr>
            <p:spPr>
              <a:xfrm>
                <a:off x="9089040" y="5009768"/>
                <a:ext cx="1231381" cy="1121095"/>
              </a:xfrm>
              <a:custGeom>
                <a:avLst/>
                <a:gdLst>
                  <a:gd name="connsiteX0" fmla="*/ 1472276 w 1762048"/>
                  <a:gd name="connsiteY0" fmla="*/ 0 h 1604234"/>
                  <a:gd name="connsiteX1" fmla="*/ 1497661 w 1762048"/>
                  <a:gd name="connsiteY1" fmla="*/ 0 h 1604234"/>
                  <a:gd name="connsiteX2" fmla="*/ 1497661 w 1762048"/>
                  <a:gd name="connsiteY2" fmla="*/ 5077 h 1604234"/>
                  <a:gd name="connsiteX3" fmla="*/ 1523049 w 1762048"/>
                  <a:gd name="connsiteY3" fmla="*/ 5077 h 1604234"/>
                  <a:gd name="connsiteX4" fmla="*/ 1578849 w 1762048"/>
                  <a:gd name="connsiteY4" fmla="*/ 10154 h 1604234"/>
                  <a:gd name="connsiteX5" fmla="*/ 1543358 w 1762048"/>
                  <a:gd name="connsiteY5" fmla="*/ 35541 h 1604234"/>
                  <a:gd name="connsiteX6" fmla="*/ 1553513 w 1762048"/>
                  <a:gd name="connsiteY6" fmla="*/ 40618 h 1604234"/>
                  <a:gd name="connsiteX7" fmla="*/ 1609314 w 1762048"/>
                  <a:gd name="connsiteY7" fmla="*/ 25385 h 1604234"/>
                  <a:gd name="connsiteX8" fmla="*/ 1528126 w 1762048"/>
                  <a:gd name="connsiteY8" fmla="*/ 81237 h 1604234"/>
                  <a:gd name="connsiteX9" fmla="*/ 1538280 w 1762048"/>
                  <a:gd name="connsiteY9" fmla="*/ 86314 h 1604234"/>
                  <a:gd name="connsiteX10" fmla="*/ 1594080 w 1762048"/>
                  <a:gd name="connsiteY10" fmla="*/ 60926 h 1604234"/>
                  <a:gd name="connsiteX11" fmla="*/ 1451966 w 1762048"/>
                  <a:gd name="connsiteY11" fmla="*/ 162474 h 1604234"/>
                  <a:gd name="connsiteX12" fmla="*/ 913819 w 1762048"/>
                  <a:gd name="connsiteY12" fmla="*/ 446754 h 1604234"/>
                  <a:gd name="connsiteX13" fmla="*/ 797041 w 1762048"/>
                  <a:gd name="connsiteY13" fmla="*/ 736112 h 1604234"/>
                  <a:gd name="connsiteX14" fmla="*/ 812272 w 1762048"/>
                  <a:gd name="connsiteY14" fmla="*/ 741189 h 1604234"/>
                  <a:gd name="connsiteX15" fmla="*/ 863045 w 1762048"/>
                  <a:gd name="connsiteY15" fmla="*/ 725956 h 1604234"/>
                  <a:gd name="connsiteX16" fmla="*/ 1086448 w 1762048"/>
                  <a:gd name="connsiteY16" fmla="*/ 639642 h 1604234"/>
                  <a:gd name="connsiteX17" fmla="*/ 1558538 w 1762048"/>
                  <a:gd name="connsiteY17" fmla="*/ 472140 h 1604234"/>
                  <a:gd name="connsiteX18" fmla="*/ 1619468 w 1762048"/>
                  <a:gd name="connsiteY18" fmla="*/ 482296 h 1604234"/>
                  <a:gd name="connsiteX19" fmla="*/ 1675317 w 1762048"/>
                  <a:gd name="connsiteY19" fmla="*/ 497527 h 1604234"/>
                  <a:gd name="connsiteX20" fmla="*/ 1700704 w 1762048"/>
                  <a:gd name="connsiteY20" fmla="*/ 543223 h 1604234"/>
                  <a:gd name="connsiteX21" fmla="*/ 1741323 w 1762048"/>
                  <a:gd name="connsiteY21" fmla="*/ 578764 h 1604234"/>
                  <a:gd name="connsiteX22" fmla="*/ 1761634 w 1762048"/>
                  <a:gd name="connsiteY22" fmla="*/ 700570 h 1604234"/>
                  <a:gd name="connsiteX23" fmla="*/ 1243796 w 1762048"/>
                  <a:gd name="connsiteY23" fmla="*/ 1441760 h 1604234"/>
                  <a:gd name="connsiteX24" fmla="*/ 1055984 w 1762048"/>
                  <a:gd name="connsiteY24" fmla="*/ 1563616 h 1604234"/>
                  <a:gd name="connsiteX25" fmla="*/ 837659 w 1762048"/>
                  <a:gd name="connsiteY25" fmla="*/ 1604234 h 1604234"/>
                  <a:gd name="connsiteX26" fmla="*/ 756422 w 1762048"/>
                  <a:gd name="connsiteY26" fmla="*/ 1589001 h 1604234"/>
                  <a:gd name="connsiteX27" fmla="*/ 786885 w 1762048"/>
                  <a:gd name="connsiteY27" fmla="*/ 1573770 h 1604234"/>
                  <a:gd name="connsiteX28" fmla="*/ 791964 w 1762048"/>
                  <a:gd name="connsiteY28" fmla="*/ 1558539 h 1604234"/>
                  <a:gd name="connsiteX29" fmla="*/ 857968 w 1762048"/>
                  <a:gd name="connsiteY29" fmla="*/ 1522997 h 1604234"/>
                  <a:gd name="connsiteX30" fmla="*/ 847814 w 1762048"/>
                  <a:gd name="connsiteY30" fmla="*/ 1517920 h 1604234"/>
                  <a:gd name="connsiteX31" fmla="*/ 776731 w 1762048"/>
                  <a:gd name="connsiteY31" fmla="*/ 1538228 h 1604234"/>
                  <a:gd name="connsiteX32" fmla="*/ 842737 w 1762048"/>
                  <a:gd name="connsiteY32" fmla="*/ 1462068 h 1604234"/>
                  <a:gd name="connsiteX33" fmla="*/ 1289491 w 1762048"/>
                  <a:gd name="connsiteY33" fmla="*/ 1025467 h 1604234"/>
                  <a:gd name="connsiteX34" fmla="*/ 842737 w 1762048"/>
                  <a:gd name="connsiteY34" fmla="*/ 1436681 h 1604234"/>
                  <a:gd name="connsiteX35" fmla="*/ 802118 w 1762048"/>
                  <a:gd name="connsiteY35" fmla="*/ 1462068 h 1604234"/>
                  <a:gd name="connsiteX36" fmla="*/ 1218408 w 1762048"/>
                  <a:gd name="connsiteY36" fmla="*/ 1025467 h 1604234"/>
                  <a:gd name="connsiteX37" fmla="*/ 1426580 w 1762048"/>
                  <a:gd name="connsiteY37" fmla="*/ 786885 h 1604234"/>
                  <a:gd name="connsiteX38" fmla="*/ 1411347 w 1762048"/>
                  <a:gd name="connsiteY38" fmla="*/ 781808 h 1604234"/>
                  <a:gd name="connsiteX39" fmla="*/ 995057 w 1762048"/>
                  <a:gd name="connsiteY39" fmla="*/ 964592 h 1604234"/>
                  <a:gd name="connsiteX40" fmla="*/ 842737 w 1762048"/>
                  <a:gd name="connsiteY40" fmla="*/ 1010236 h 1604234"/>
                  <a:gd name="connsiteX41" fmla="*/ 726009 w 1762048"/>
                  <a:gd name="connsiteY41" fmla="*/ 1015313 h 1604234"/>
                  <a:gd name="connsiteX42" fmla="*/ 604152 w 1762048"/>
                  <a:gd name="connsiteY42" fmla="*/ 969669 h 1604234"/>
                  <a:gd name="connsiteX43" fmla="*/ 573689 w 1762048"/>
                  <a:gd name="connsiteY43" fmla="*/ 923971 h 1604234"/>
                  <a:gd name="connsiteX44" fmla="*/ 563533 w 1762048"/>
                  <a:gd name="connsiteY44" fmla="*/ 812272 h 1604234"/>
                  <a:gd name="connsiteX45" fmla="*/ 599074 w 1762048"/>
                  <a:gd name="connsiteY45" fmla="*/ 578764 h 1604234"/>
                  <a:gd name="connsiteX46" fmla="*/ 213249 w 1762048"/>
                  <a:gd name="connsiteY46" fmla="*/ 695491 h 1604234"/>
                  <a:gd name="connsiteX47" fmla="*/ 86314 w 1762048"/>
                  <a:gd name="connsiteY47" fmla="*/ 659952 h 1604234"/>
                  <a:gd name="connsiteX48" fmla="*/ 106624 w 1762048"/>
                  <a:gd name="connsiteY48" fmla="*/ 665029 h 1604234"/>
                  <a:gd name="connsiteX49" fmla="*/ 111701 w 1762048"/>
                  <a:gd name="connsiteY49" fmla="*/ 649796 h 1604234"/>
                  <a:gd name="connsiteX50" fmla="*/ 20310 w 1762048"/>
                  <a:gd name="connsiteY50" fmla="*/ 629487 h 1604234"/>
                  <a:gd name="connsiteX51" fmla="*/ 35541 w 1762048"/>
                  <a:gd name="connsiteY51" fmla="*/ 634564 h 1604234"/>
                  <a:gd name="connsiteX52" fmla="*/ 91393 w 1762048"/>
                  <a:gd name="connsiteY52" fmla="*/ 619331 h 1604234"/>
                  <a:gd name="connsiteX53" fmla="*/ 90520 w 1762048"/>
                  <a:gd name="connsiteY53" fmla="*/ 612112 h 1604234"/>
                  <a:gd name="connsiteX54" fmla="*/ 89476 w 1762048"/>
                  <a:gd name="connsiteY54" fmla="*/ 611644 h 1604234"/>
                  <a:gd name="connsiteX55" fmla="*/ 107259 w 1762048"/>
                  <a:gd name="connsiteY55" fmla="*/ 606010 h 1604234"/>
                  <a:gd name="connsiteX56" fmla="*/ 137088 w 1762048"/>
                  <a:gd name="connsiteY56" fmla="*/ 593997 h 1604234"/>
                  <a:gd name="connsiteX57" fmla="*/ 111701 w 1762048"/>
                  <a:gd name="connsiteY57" fmla="*/ 588918 h 1604234"/>
                  <a:gd name="connsiteX58" fmla="*/ 50774 w 1762048"/>
                  <a:gd name="connsiteY58" fmla="*/ 599074 h 1604234"/>
                  <a:gd name="connsiteX59" fmla="*/ 0 w 1762048"/>
                  <a:gd name="connsiteY59" fmla="*/ 593997 h 1604234"/>
                  <a:gd name="connsiteX60" fmla="*/ 60928 w 1762048"/>
                  <a:gd name="connsiteY60" fmla="*/ 568610 h 1604234"/>
                  <a:gd name="connsiteX61" fmla="*/ 25387 w 1762048"/>
                  <a:gd name="connsiteY61" fmla="*/ 563533 h 1604234"/>
                  <a:gd name="connsiteX62" fmla="*/ 756422 w 1762048"/>
                  <a:gd name="connsiteY62" fmla="*/ 243659 h 1604234"/>
                  <a:gd name="connsiteX63" fmla="*/ 807195 w 1762048"/>
                  <a:gd name="connsiteY63" fmla="*/ 182782 h 1604234"/>
                  <a:gd name="connsiteX64" fmla="*/ 857968 w 1762048"/>
                  <a:gd name="connsiteY64" fmla="*/ 147240 h 1604234"/>
                  <a:gd name="connsiteX65" fmla="*/ 837659 w 1762048"/>
                  <a:gd name="connsiteY65" fmla="*/ 208118 h 1604234"/>
                  <a:gd name="connsiteX66" fmla="*/ 863045 w 1762048"/>
                  <a:gd name="connsiteY66" fmla="*/ 172628 h 1604234"/>
                  <a:gd name="connsiteX67" fmla="*/ 873201 w 1762048"/>
                  <a:gd name="connsiteY67" fmla="*/ 197964 h 1604234"/>
                  <a:gd name="connsiteX68" fmla="*/ 888432 w 1762048"/>
                  <a:gd name="connsiteY68" fmla="*/ 157397 h 1604234"/>
                  <a:gd name="connsiteX69" fmla="*/ 903663 w 1762048"/>
                  <a:gd name="connsiteY69" fmla="*/ 182782 h 1604234"/>
                  <a:gd name="connsiteX70" fmla="*/ 1066140 w 1762048"/>
                  <a:gd name="connsiteY70" fmla="*/ 116778 h 1604234"/>
                  <a:gd name="connsiteX71" fmla="*/ 1472276 w 1762048"/>
                  <a:gd name="connsiteY71" fmla="*/ 0 h 1604234"/>
                  <a:gd name="connsiteX72" fmla="*/ 116778 w 1762048"/>
                  <a:gd name="connsiteY72" fmla="*/ 654873 h 1604234"/>
                  <a:gd name="connsiteX73" fmla="*/ 147243 w 1762048"/>
                  <a:gd name="connsiteY73" fmla="*/ 659952 h 1604234"/>
                  <a:gd name="connsiteX74" fmla="*/ 116778 w 1762048"/>
                  <a:gd name="connsiteY74" fmla="*/ 654873 h 1604234"/>
                  <a:gd name="connsiteX75" fmla="*/ 614308 w 1762048"/>
                  <a:gd name="connsiteY75" fmla="*/ 908740 h 1604234"/>
                  <a:gd name="connsiteX76" fmla="*/ 614308 w 1762048"/>
                  <a:gd name="connsiteY76" fmla="*/ 934128 h 1604234"/>
                  <a:gd name="connsiteX77" fmla="*/ 614308 w 1762048"/>
                  <a:gd name="connsiteY77" fmla="*/ 908740 h 1604234"/>
                  <a:gd name="connsiteX78" fmla="*/ 1325033 w 1762048"/>
                  <a:gd name="connsiteY78" fmla="*/ 979823 h 1604234"/>
                  <a:gd name="connsiteX79" fmla="*/ 1309800 w 1762048"/>
                  <a:gd name="connsiteY79" fmla="*/ 1000131 h 1604234"/>
                  <a:gd name="connsiteX80" fmla="*/ 1325033 w 1762048"/>
                  <a:gd name="connsiteY80" fmla="*/ 979823 h 1604234"/>
                  <a:gd name="connsiteX81" fmla="*/ 1654374 w 1762048"/>
                  <a:gd name="connsiteY81" fmla="*/ 517836 h 1604234"/>
                  <a:gd name="connsiteX82" fmla="*/ 1639776 w 1762048"/>
                  <a:gd name="connsiteY82" fmla="*/ 522914 h 1604234"/>
                  <a:gd name="connsiteX83" fmla="*/ 1665163 w 1762048"/>
                  <a:gd name="connsiteY83" fmla="*/ 527991 h 1604234"/>
                  <a:gd name="connsiteX84" fmla="*/ 1654374 w 1762048"/>
                  <a:gd name="connsiteY84" fmla="*/ 517836 h 1604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1762048" h="1604234">
                    <a:moveTo>
                      <a:pt x="1472276" y="0"/>
                    </a:moveTo>
                    <a:lnTo>
                      <a:pt x="1497661" y="0"/>
                    </a:lnTo>
                    <a:lnTo>
                      <a:pt x="1497661" y="5077"/>
                    </a:lnTo>
                    <a:cubicBezTo>
                      <a:pt x="1507817" y="10154"/>
                      <a:pt x="1517972" y="5077"/>
                      <a:pt x="1523049" y="5077"/>
                    </a:cubicBezTo>
                    <a:cubicBezTo>
                      <a:pt x="1533202" y="10154"/>
                      <a:pt x="1548436" y="15231"/>
                      <a:pt x="1578849" y="10154"/>
                    </a:cubicBezTo>
                    <a:cubicBezTo>
                      <a:pt x="1573772" y="15231"/>
                      <a:pt x="1558538" y="25385"/>
                      <a:pt x="1543358" y="35541"/>
                    </a:cubicBezTo>
                    <a:cubicBezTo>
                      <a:pt x="1548436" y="40618"/>
                      <a:pt x="1543358" y="40618"/>
                      <a:pt x="1553513" y="40618"/>
                    </a:cubicBezTo>
                    <a:cubicBezTo>
                      <a:pt x="1568694" y="40618"/>
                      <a:pt x="1594080" y="30462"/>
                      <a:pt x="1609314" y="25385"/>
                    </a:cubicBezTo>
                    <a:cubicBezTo>
                      <a:pt x="1583926" y="45695"/>
                      <a:pt x="1553513" y="66003"/>
                      <a:pt x="1528126" y="81237"/>
                    </a:cubicBezTo>
                    <a:cubicBezTo>
                      <a:pt x="1528126" y="81237"/>
                      <a:pt x="1523049" y="86314"/>
                      <a:pt x="1538280" y="86314"/>
                    </a:cubicBezTo>
                    <a:cubicBezTo>
                      <a:pt x="1548436" y="86314"/>
                      <a:pt x="1573772" y="71080"/>
                      <a:pt x="1594080" y="60926"/>
                    </a:cubicBezTo>
                    <a:cubicBezTo>
                      <a:pt x="1553513" y="101545"/>
                      <a:pt x="1492584" y="137086"/>
                      <a:pt x="1451966" y="162474"/>
                    </a:cubicBezTo>
                    <a:cubicBezTo>
                      <a:pt x="1274260" y="258893"/>
                      <a:pt x="1061063" y="314742"/>
                      <a:pt x="913819" y="446754"/>
                    </a:cubicBezTo>
                    <a:cubicBezTo>
                      <a:pt x="837659" y="512758"/>
                      <a:pt x="837659" y="639642"/>
                      <a:pt x="797041" y="736112"/>
                    </a:cubicBezTo>
                    <a:cubicBezTo>
                      <a:pt x="802118" y="741189"/>
                      <a:pt x="797041" y="741189"/>
                      <a:pt x="812272" y="741189"/>
                    </a:cubicBezTo>
                    <a:cubicBezTo>
                      <a:pt x="822426" y="741189"/>
                      <a:pt x="847814" y="731033"/>
                      <a:pt x="863045" y="725956"/>
                    </a:cubicBezTo>
                    <a:cubicBezTo>
                      <a:pt x="934128" y="705647"/>
                      <a:pt x="1010288" y="675183"/>
                      <a:pt x="1086448" y="639642"/>
                    </a:cubicBezTo>
                    <a:cubicBezTo>
                      <a:pt x="1157480" y="609177"/>
                      <a:pt x="1451966" y="472140"/>
                      <a:pt x="1558538" y="472140"/>
                    </a:cubicBezTo>
                    <a:cubicBezTo>
                      <a:pt x="1573772" y="472140"/>
                      <a:pt x="1594080" y="477217"/>
                      <a:pt x="1619468" y="482296"/>
                    </a:cubicBezTo>
                    <a:cubicBezTo>
                      <a:pt x="1629622" y="487373"/>
                      <a:pt x="1655009" y="487373"/>
                      <a:pt x="1675317" y="497527"/>
                    </a:cubicBezTo>
                    <a:cubicBezTo>
                      <a:pt x="1690550" y="507681"/>
                      <a:pt x="1690550" y="527991"/>
                      <a:pt x="1700704" y="543223"/>
                    </a:cubicBezTo>
                    <a:cubicBezTo>
                      <a:pt x="1710858" y="553377"/>
                      <a:pt x="1731169" y="563533"/>
                      <a:pt x="1741323" y="578764"/>
                    </a:cubicBezTo>
                    <a:cubicBezTo>
                      <a:pt x="1766710" y="609177"/>
                      <a:pt x="1761634" y="659952"/>
                      <a:pt x="1761634" y="700570"/>
                    </a:cubicBezTo>
                    <a:cubicBezTo>
                      <a:pt x="1761634" y="929051"/>
                      <a:pt x="1467199" y="1233639"/>
                      <a:pt x="1243796" y="1441760"/>
                    </a:cubicBezTo>
                    <a:cubicBezTo>
                      <a:pt x="1187944" y="1492533"/>
                      <a:pt x="1106758" y="1543305"/>
                      <a:pt x="1055984" y="1563616"/>
                    </a:cubicBezTo>
                    <a:cubicBezTo>
                      <a:pt x="989980" y="1589001"/>
                      <a:pt x="898586" y="1604234"/>
                      <a:pt x="837659" y="1604234"/>
                    </a:cubicBezTo>
                    <a:cubicBezTo>
                      <a:pt x="812272" y="1604234"/>
                      <a:pt x="776731" y="1604234"/>
                      <a:pt x="756422" y="1589001"/>
                    </a:cubicBezTo>
                    <a:cubicBezTo>
                      <a:pt x="766576" y="1583924"/>
                      <a:pt x="781808" y="1578847"/>
                      <a:pt x="786885" y="1573770"/>
                    </a:cubicBezTo>
                    <a:cubicBezTo>
                      <a:pt x="786885" y="1568693"/>
                      <a:pt x="786885" y="1563616"/>
                      <a:pt x="791964" y="1558539"/>
                    </a:cubicBezTo>
                    <a:cubicBezTo>
                      <a:pt x="812272" y="1548382"/>
                      <a:pt x="837659" y="1538228"/>
                      <a:pt x="857968" y="1522997"/>
                    </a:cubicBezTo>
                    <a:cubicBezTo>
                      <a:pt x="857968" y="1522997"/>
                      <a:pt x="857968" y="1517920"/>
                      <a:pt x="847814" y="1517920"/>
                    </a:cubicBezTo>
                    <a:cubicBezTo>
                      <a:pt x="832582" y="1517920"/>
                      <a:pt x="807195" y="1533151"/>
                      <a:pt x="776731" y="1538228"/>
                    </a:cubicBezTo>
                    <a:cubicBezTo>
                      <a:pt x="791964" y="1517920"/>
                      <a:pt x="847814" y="1477301"/>
                      <a:pt x="842737" y="1462068"/>
                    </a:cubicBezTo>
                    <a:lnTo>
                      <a:pt x="1289491" y="1025467"/>
                    </a:lnTo>
                    <a:cubicBezTo>
                      <a:pt x="1137223" y="1167633"/>
                      <a:pt x="989980" y="1299645"/>
                      <a:pt x="842737" y="1436681"/>
                    </a:cubicBezTo>
                    <a:cubicBezTo>
                      <a:pt x="832582" y="1446837"/>
                      <a:pt x="817349" y="1456991"/>
                      <a:pt x="802118" y="1462068"/>
                    </a:cubicBezTo>
                    <a:cubicBezTo>
                      <a:pt x="913819" y="1304722"/>
                      <a:pt x="1071217" y="1177788"/>
                      <a:pt x="1218408" y="1025467"/>
                    </a:cubicBezTo>
                    <a:cubicBezTo>
                      <a:pt x="1284414" y="949359"/>
                      <a:pt x="1355497" y="868122"/>
                      <a:pt x="1426580" y="786885"/>
                    </a:cubicBezTo>
                    <a:cubicBezTo>
                      <a:pt x="1421501" y="781808"/>
                      <a:pt x="1426580" y="781808"/>
                      <a:pt x="1411347" y="781808"/>
                    </a:cubicBezTo>
                    <a:cubicBezTo>
                      <a:pt x="1401193" y="781808"/>
                      <a:pt x="1132146" y="908740"/>
                      <a:pt x="995057" y="964592"/>
                    </a:cubicBezTo>
                    <a:cubicBezTo>
                      <a:pt x="944284" y="984900"/>
                      <a:pt x="893509" y="1005211"/>
                      <a:pt x="842737" y="1010236"/>
                    </a:cubicBezTo>
                    <a:cubicBezTo>
                      <a:pt x="751343" y="1015313"/>
                      <a:pt x="736163" y="1015313"/>
                      <a:pt x="726009" y="1015313"/>
                    </a:cubicBezTo>
                    <a:cubicBezTo>
                      <a:pt x="685389" y="1015313"/>
                      <a:pt x="639693" y="995054"/>
                      <a:pt x="604152" y="969669"/>
                    </a:cubicBezTo>
                    <a:cubicBezTo>
                      <a:pt x="583843" y="959513"/>
                      <a:pt x="573689" y="939205"/>
                      <a:pt x="573689" y="923971"/>
                    </a:cubicBezTo>
                    <a:cubicBezTo>
                      <a:pt x="568610" y="888432"/>
                      <a:pt x="563533" y="822426"/>
                      <a:pt x="563533" y="812272"/>
                    </a:cubicBezTo>
                    <a:cubicBezTo>
                      <a:pt x="563533" y="776730"/>
                      <a:pt x="599074" y="583841"/>
                      <a:pt x="599074" y="578764"/>
                    </a:cubicBezTo>
                    <a:cubicBezTo>
                      <a:pt x="517837" y="614254"/>
                      <a:pt x="309717" y="695491"/>
                      <a:pt x="213249" y="695491"/>
                    </a:cubicBezTo>
                    <a:cubicBezTo>
                      <a:pt x="162474" y="695491"/>
                      <a:pt x="101547" y="680260"/>
                      <a:pt x="86314" y="659952"/>
                    </a:cubicBezTo>
                    <a:cubicBezTo>
                      <a:pt x="91393" y="659952"/>
                      <a:pt x="101547" y="665029"/>
                      <a:pt x="106624" y="665029"/>
                    </a:cubicBezTo>
                    <a:cubicBezTo>
                      <a:pt x="106624" y="665029"/>
                      <a:pt x="111701" y="659952"/>
                      <a:pt x="111701" y="649796"/>
                    </a:cubicBezTo>
                    <a:cubicBezTo>
                      <a:pt x="86314" y="649796"/>
                      <a:pt x="35541" y="649796"/>
                      <a:pt x="20310" y="629487"/>
                    </a:cubicBezTo>
                    <a:cubicBezTo>
                      <a:pt x="25387" y="629487"/>
                      <a:pt x="25387" y="634564"/>
                      <a:pt x="35541" y="634564"/>
                    </a:cubicBezTo>
                    <a:cubicBezTo>
                      <a:pt x="50774" y="634564"/>
                      <a:pt x="91393" y="629487"/>
                      <a:pt x="91393" y="619331"/>
                    </a:cubicBezTo>
                    <a:cubicBezTo>
                      <a:pt x="91393" y="615523"/>
                      <a:pt x="91076" y="613302"/>
                      <a:pt x="90520" y="612112"/>
                    </a:cubicBezTo>
                    <a:lnTo>
                      <a:pt x="89476" y="611644"/>
                    </a:lnTo>
                    <a:lnTo>
                      <a:pt x="107259" y="606010"/>
                    </a:lnTo>
                    <a:cubicBezTo>
                      <a:pt x="116779" y="602844"/>
                      <a:pt x="126933" y="599049"/>
                      <a:pt x="137088" y="593997"/>
                    </a:cubicBezTo>
                    <a:cubicBezTo>
                      <a:pt x="132011" y="588918"/>
                      <a:pt x="126934" y="588918"/>
                      <a:pt x="111701" y="588918"/>
                    </a:cubicBezTo>
                    <a:cubicBezTo>
                      <a:pt x="101547" y="588918"/>
                      <a:pt x="60928" y="599074"/>
                      <a:pt x="50774" y="599074"/>
                    </a:cubicBezTo>
                    <a:cubicBezTo>
                      <a:pt x="35541" y="599074"/>
                      <a:pt x="15233" y="593997"/>
                      <a:pt x="0" y="593997"/>
                    </a:cubicBezTo>
                    <a:cubicBezTo>
                      <a:pt x="15233" y="583841"/>
                      <a:pt x="40618" y="578764"/>
                      <a:pt x="60928" y="568610"/>
                    </a:cubicBezTo>
                    <a:cubicBezTo>
                      <a:pt x="50774" y="563533"/>
                      <a:pt x="35541" y="563533"/>
                      <a:pt x="25387" y="563533"/>
                    </a:cubicBezTo>
                    <a:cubicBezTo>
                      <a:pt x="269098" y="456908"/>
                      <a:pt x="512760" y="355361"/>
                      <a:pt x="756422" y="243659"/>
                    </a:cubicBezTo>
                    <a:cubicBezTo>
                      <a:pt x="776731" y="233505"/>
                      <a:pt x="781808" y="197964"/>
                      <a:pt x="807195" y="182782"/>
                    </a:cubicBezTo>
                    <a:cubicBezTo>
                      <a:pt x="827503" y="167551"/>
                      <a:pt x="857968" y="126932"/>
                      <a:pt x="857968" y="147240"/>
                    </a:cubicBezTo>
                    <a:cubicBezTo>
                      <a:pt x="857968" y="157397"/>
                      <a:pt x="832582" y="187861"/>
                      <a:pt x="837659" y="208118"/>
                    </a:cubicBezTo>
                    <a:cubicBezTo>
                      <a:pt x="847814" y="197964"/>
                      <a:pt x="852891" y="182782"/>
                      <a:pt x="863045" y="172628"/>
                    </a:cubicBezTo>
                    <a:cubicBezTo>
                      <a:pt x="868124" y="177705"/>
                      <a:pt x="868124" y="187861"/>
                      <a:pt x="873201" y="197964"/>
                    </a:cubicBezTo>
                    <a:cubicBezTo>
                      <a:pt x="883355" y="187861"/>
                      <a:pt x="883355" y="172628"/>
                      <a:pt x="888432" y="157397"/>
                    </a:cubicBezTo>
                    <a:cubicBezTo>
                      <a:pt x="898586" y="162474"/>
                      <a:pt x="893509" y="182782"/>
                      <a:pt x="903663" y="182782"/>
                    </a:cubicBezTo>
                    <a:cubicBezTo>
                      <a:pt x="918897" y="182782"/>
                      <a:pt x="1015365" y="132009"/>
                      <a:pt x="1066140" y="116778"/>
                    </a:cubicBezTo>
                    <a:cubicBezTo>
                      <a:pt x="1193021" y="71080"/>
                      <a:pt x="1335187" y="20308"/>
                      <a:pt x="1472276" y="0"/>
                    </a:cubicBezTo>
                    <a:close/>
                    <a:moveTo>
                      <a:pt x="116778" y="654873"/>
                    </a:moveTo>
                    <a:cubicBezTo>
                      <a:pt x="126934" y="659952"/>
                      <a:pt x="137088" y="659952"/>
                      <a:pt x="147243" y="659952"/>
                    </a:cubicBezTo>
                    <a:cubicBezTo>
                      <a:pt x="137088" y="659952"/>
                      <a:pt x="126934" y="654873"/>
                      <a:pt x="116778" y="654873"/>
                    </a:cubicBezTo>
                    <a:close/>
                    <a:moveTo>
                      <a:pt x="614308" y="908740"/>
                    </a:moveTo>
                    <a:cubicBezTo>
                      <a:pt x="593997" y="908740"/>
                      <a:pt x="609229" y="923971"/>
                      <a:pt x="614308" y="934128"/>
                    </a:cubicBezTo>
                    <a:lnTo>
                      <a:pt x="614308" y="908740"/>
                    </a:lnTo>
                    <a:close/>
                    <a:moveTo>
                      <a:pt x="1325033" y="979823"/>
                    </a:moveTo>
                    <a:cubicBezTo>
                      <a:pt x="1319956" y="984900"/>
                      <a:pt x="1309800" y="995054"/>
                      <a:pt x="1309800" y="1000131"/>
                    </a:cubicBezTo>
                    <a:cubicBezTo>
                      <a:pt x="1314879" y="995054"/>
                      <a:pt x="1325033" y="984900"/>
                      <a:pt x="1325033" y="979823"/>
                    </a:cubicBezTo>
                    <a:close/>
                    <a:moveTo>
                      <a:pt x="1654374" y="517836"/>
                    </a:moveTo>
                    <a:cubicBezTo>
                      <a:pt x="1649932" y="517837"/>
                      <a:pt x="1644854" y="520376"/>
                      <a:pt x="1639776" y="522914"/>
                    </a:cubicBezTo>
                    <a:cubicBezTo>
                      <a:pt x="1649932" y="522914"/>
                      <a:pt x="1660086" y="522914"/>
                      <a:pt x="1665163" y="527991"/>
                    </a:cubicBezTo>
                    <a:cubicBezTo>
                      <a:pt x="1662624" y="520375"/>
                      <a:pt x="1658817" y="517836"/>
                      <a:pt x="1654374" y="517836"/>
                    </a:cubicBez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75313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683E834F-C3EC-17A9-CD5F-0F99F1A77E0F}"/>
              </a:ext>
            </a:extLst>
          </p:cNvPr>
          <p:cNvSpPr/>
          <p:nvPr/>
        </p:nvSpPr>
        <p:spPr>
          <a:xfrm rot="16200000">
            <a:off x="238685" y="-29905"/>
            <a:ext cx="779675" cy="1257044"/>
          </a:xfrm>
          <a:custGeom>
            <a:avLst/>
            <a:gdLst>
              <a:gd name="connsiteX0" fmla="*/ 779675 w 779675"/>
              <a:gd name="connsiteY0" fmla="*/ 0 h 1257044"/>
              <a:gd name="connsiteX1" fmla="*/ 779675 w 779675"/>
              <a:gd name="connsiteY1" fmla="*/ 867206 h 1257044"/>
              <a:gd name="connsiteX2" fmla="*/ 389837 w 779675"/>
              <a:gd name="connsiteY2" fmla="*/ 1257044 h 1257044"/>
              <a:gd name="connsiteX3" fmla="*/ 389838 w 779675"/>
              <a:gd name="connsiteY3" fmla="*/ 1257043 h 1257044"/>
              <a:gd name="connsiteX4" fmla="*/ 0 w 779675"/>
              <a:gd name="connsiteY4" fmla="*/ 867205 h 1257044"/>
              <a:gd name="connsiteX5" fmla="*/ 0 w 779675"/>
              <a:gd name="connsiteY5" fmla="*/ 0 h 1257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9675" h="1257044">
                <a:moveTo>
                  <a:pt x="779675" y="0"/>
                </a:moveTo>
                <a:lnTo>
                  <a:pt x="779675" y="867206"/>
                </a:lnTo>
                <a:cubicBezTo>
                  <a:pt x="779675" y="1082508"/>
                  <a:pt x="605139" y="1257044"/>
                  <a:pt x="389837" y="1257044"/>
                </a:cubicBezTo>
                <a:lnTo>
                  <a:pt x="389838" y="1257043"/>
                </a:lnTo>
                <a:cubicBezTo>
                  <a:pt x="174536" y="1257043"/>
                  <a:pt x="0" y="1082507"/>
                  <a:pt x="0" y="867205"/>
                </a:cubicBezTo>
                <a:lnTo>
                  <a:pt x="0" y="0"/>
                </a:lnTo>
                <a:close/>
              </a:path>
            </a:pathLst>
          </a:cu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162ED6D-7C08-DA2A-C945-4CCDC3BB1289}"/>
              </a:ext>
            </a:extLst>
          </p:cNvPr>
          <p:cNvSpPr txBox="1"/>
          <p:nvPr/>
        </p:nvSpPr>
        <p:spPr>
          <a:xfrm>
            <a:off x="340234" y="251482"/>
            <a:ext cx="7040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300" dirty="0">
                <a:solidFill>
                  <a:srgbClr val="4C739C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伍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F8AC222-674A-5C94-C17D-5E50BED0980E}"/>
              </a:ext>
            </a:extLst>
          </p:cNvPr>
          <p:cNvSpPr txBox="1"/>
          <p:nvPr/>
        </p:nvSpPr>
        <p:spPr>
          <a:xfrm>
            <a:off x="1383809" y="422710"/>
            <a:ext cx="1946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noProof="1">
                <a:solidFill>
                  <a:srgbClr val="EFCFBD"/>
                </a:solidFill>
                <a:latin typeface="+mn-lt"/>
                <a:cs typeface="+mn-ea"/>
                <a:sym typeface="+mn-lt"/>
              </a:rPr>
              <a:t>开展工作的思路</a:t>
            </a:r>
          </a:p>
        </p:txBody>
      </p:sp>
      <p:sp>
        <p:nvSpPr>
          <p:cNvPr id="2" name="对角圆角矩形 47">
            <a:extLst>
              <a:ext uri="{FF2B5EF4-FFF2-40B4-BE49-F238E27FC236}">
                <a16:creationId xmlns:a16="http://schemas.microsoft.com/office/drawing/2014/main" id="{814E5CCE-92D4-5030-7360-5CBBAA4D7236}"/>
              </a:ext>
            </a:extLst>
          </p:cNvPr>
          <p:cNvSpPr/>
          <p:nvPr/>
        </p:nvSpPr>
        <p:spPr>
          <a:xfrm>
            <a:off x="1971826" y="5241607"/>
            <a:ext cx="2484692" cy="58083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E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第一步</a:t>
            </a:r>
          </a:p>
        </p:txBody>
      </p:sp>
      <p:sp>
        <p:nvSpPr>
          <p:cNvPr id="3" name="手杖形箭头 48">
            <a:extLst>
              <a:ext uri="{FF2B5EF4-FFF2-40B4-BE49-F238E27FC236}">
                <a16:creationId xmlns:a16="http://schemas.microsoft.com/office/drawing/2014/main" id="{890A626F-F1E7-96F7-0A7F-3DDC9C8CD501}"/>
              </a:ext>
            </a:extLst>
          </p:cNvPr>
          <p:cNvSpPr/>
          <p:nvPr/>
        </p:nvSpPr>
        <p:spPr>
          <a:xfrm>
            <a:off x="3391649" y="3800273"/>
            <a:ext cx="1064869" cy="1021842"/>
          </a:xfrm>
          <a:prstGeom prst="uturnArrow">
            <a:avLst>
              <a:gd name="adj1" fmla="val 11520"/>
              <a:gd name="adj2" fmla="val 15817"/>
              <a:gd name="adj3" fmla="val 22960"/>
              <a:gd name="adj4" fmla="val 24363"/>
              <a:gd name="adj5" fmla="val 47449"/>
            </a:avLst>
          </a:prstGeom>
          <a:gradFill flip="none" rotWithShape="1">
            <a:gsLst>
              <a:gs pos="0">
                <a:srgbClr val="EFCFBD">
                  <a:alpha val="46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 w="25400" cap="flat" cmpd="sng" algn="ctr">
            <a:gradFill flip="none" rotWithShape="1">
              <a:gsLst>
                <a:gs pos="0">
                  <a:srgbClr val="EFCFBD"/>
                </a:gs>
                <a:gs pos="100000">
                  <a:srgbClr val="EFCFBD">
                    <a:alpha val="0"/>
                  </a:srgbClr>
                </a:gs>
              </a:gsLst>
              <a:lin ang="0" scaled="1"/>
              <a:tileRect/>
            </a:gradFill>
            <a:prstDash val="solid"/>
            <a:miter lim="800000"/>
            <a:headEnd type="oval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对角圆角矩形 49">
            <a:extLst>
              <a:ext uri="{FF2B5EF4-FFF2-40B4-BE49-F238E27FC236}">
                <a16:creationId xmlns:a16="http://schemas.microsoft.com/office/drawing/2014/main" id="{9FD7D2B2-7682-5A19-74D2-60497E07FA2A}"/>
              </a:ext>
            </a:extLst>
          </p:cNvPr>
          <p:cNvSpPr/>
          <p:nvPr/>
        </p:nvSpPr>
        <p:spPr>
          <a:xfrm>
            <a:off x="3918706" y="4402619"/>
            <a:ext cx="2484692" cy="580837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5A7589"/>
                </a:solidFill>
                <a:cs typeface="+mn-ea"/>
                <a:sym typeface="+mn-lt"/>
              </a:rPr>
              <a:t>第二步</a:t>
            </a:r>
          </a:p>
        </p:txBody>
      </p:sp>
      <p:sp>
        <p:nvSpPr>
          <p:cNvPr id="5" name="手杖形箭头 50">
            <a:extLst>
              <a:ext uri="{FF2B5EF4-FFF2-40B4-BE49-F238E27FC236}">
                <a16:creationId xmlns:a16="http://schemas.microsoft.com/office/drawing/2014/main" id="{A7AB8AC6-2D65-6CE4-F773-011F941B4301}"/>
              </a:ext>
            </a:extLst>
          </p:cNvPr>
          <p:cNvSpPr/>
          <p:nvPr/>
        </p:nvSpPr>
        <p:spPr>
          <a:xfrm>
            <a:off x="5338529" y="2961285"/>
            <a:ext cx="1064869" cy="1021842"/>
          </a:xfrm>
          <a:prstGeom prst="uturnArrow">
            <a:avLst>
              <a:gd name="adj1" fmla="val 11520"/>
              <a:gd name="adj2" fmla="val 15817"/>
              <a:gd name="adj3" fmla="val 22960"/>
              <a:gd name="adj4" fmla="val 24363"/>
              <a:gd name="adj5" fmla="val 47449"/>
            </a:avLst>
          </a:prstGeom>
          <a:gradFill flip="none" rotWithShape="1">
            <a:gsLst>
              <a:gs pos="0">
                <a:srgbClr val="EFCFBD">
                  <a:alpha val="46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 w="25400" cap="flat" cmpd="sng" algn="ctr">
            <a:gradFill flip="none" rotWithShape="1">
              <a:gsLst>
                <a:gs pos="0">
                  <a:srgbClr val="EFCFBD"/>
                </a:gs>
                <a:gs pos="100000">
                  <a:srgbClr val="EFCFBD">
                    <a:alpha val="0"/>
                  </a:srgbClr>
                </a:gs>
              </a:gsLst>
              <a:lin ang="0" scaled="1"/>
              <a:tileRect/>
            </a:gradFill>
            <a:prstDash val="solid"/>
            <a:miter lim="800000"/>
            <a:headEnd type="oval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对角圆角矩形 51">
            <a:extLst>
              <a:ext uri="{FF2B5EF4-FFF2-40B4-BE49-F238E27FC236}">
                <a16:creationId xmlns:a16="http://schemas.microsoft.com/office/drawing/2014/main" id="{55206224-A03D-5BE1-DBD4-FDD8129A92B7}"/>
              </a:ext>
            </a:extLst>
          </p:cNvPr>
          <p:cNvSpPr/>
          <p:nvPr/>
        </p:nvSpPr>
        <p:spPr>
          <a:xfrm>
            <a:off x="5865587" y="3563632"/>
            <a:ext cx="2484692" cy="58083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E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第三步</a:t>
            </a:r>
          </a:p>
        </p:txBody>
      </p:sp>
      <p:sp>
        <p:nvSpPr>
          <p:cNvPr id="7" name="手杖形箭头 52">
            <a:extLst>
              <a:ext uri="{FF2B5EF4-FFF2-40B4-BE49-F238E27FC236}">
                <a16:creationId xmlns:a16="http://schemas.microsoft.com/office/drawing/2014/main" id="{5A4081EF-682D-C5E4-79C2-29897A7A5FD4}"/>
              </a:ext>
            </a:extLst>
          </p:cNvPr>
          <p:cNvSpPr/>
          <p:nvPr/>
        </p:nvSpPr>
        <p:spPr>
          <a:xfrm>
            <a:off x="7285410" y="2122297"/>
            <a:ext cx="1064869" cy="1021842"/>
          </a:xfrm>
          <a:prstGeom prst="uturnArrow">
            <a:avLst>
              <a:gd name="adj1" fmla="val 11520"/>
              <a:gd name="adj2" fmla="val 15817"/>
              <a:gd name="adj3" fmla="val 22960"/>
              <a:gd name="adj4" fmla="val 24363"/>
              <a:gd name="adj5" fmla="val 47449"/>
            </a:avLst>
          </a:prstGeom>
          <a:gradFill flip="none" rotWithShape="1">
            <a:gsLst>
              <a:gs pos="0">
                <a:srgbClr val="EFCFBD">
                  <a:alpha val="46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 w="25400" cap="flat" cmpd="sng" algn="ctr">
            <a:gradFill flip="none" rotWithShape="1">
              <a:gsLst>
                <a:gs pos="0">
                  <a:srgbClr val="EFCFBD"/>
                </a:gs>
                <a:gs pos="100000">
                  <a:srgbClr val="EFCFBD">
                    <a:alpha val="0"/>
                  </a:srgbClr>
                </a:gs>
              </a:gsLst>
              <a:lin ang="0" scaled="1"/>
              <a:tileRect/>
            </a:gradFill>
            <a:prstDash val="solid"/>
            <a:miter lim="800000"/>
            <a:headEnd type="oval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对角圆角矩形 53">
            <a:extLst>
              <a:ext uri="{FF2B5EF4-FFF2-40B4-BE49-F238E27FC236}">
                <a16:creationId xmlns:a16="http://schemas.microsoft.com/office/drawing/2014/main" id="{B420B63A-BB76-BAE2-86A8-3A5E1262BD3D}"/>
              </a:ext>
            </a:extLst>
          </p:cNvPr>
          <p:cNvSpPr/>
          <p:nvPr/>
        </p:nvSpPr>
        <p:spPr>
          <a:xfrm>
            <a:off x="7812467" y="2724644"/>
            <a:ext cx="2484692" cy="580837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5A7589"/>
                </a:solidFill>
                <a:cs typeface="+mn-ea"/>
                <a:sym typeface="+mn-lt"/>
              </a:rPr>
              <a:t>第四步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610CF2F-37EA-682F-7F79-F9E6050C8995}"/>
              </a:ext>
            </a:extLst>
          </p:cNvPr>
          <p:cNvGrpSpPr/>
          <p:nvPr/>
        </p:nvGrpSpPr>
        <p:grpSpPr>
          <a:xfrm>
            <a:off x="8641564" y="3419552"/>
            <a:ext cx="2235568" cy="1047355"/>
            <a:chOff x="283599" y="1906534"/>
            <a:chExt cx="2235568" cy="1047355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04F6592-EB70-995B-4D69-C9A64071FCF2}"/>
                </a:ext>
              </a:extLst>
            </p:cNvPr>
            <p:cNvSpPr txBox="1"/>
            <p:nvPr/>
          </p:nvSpPr>
          <p:spPr>
            <a:xfrm>
              <a:off x="283599" y="2190603"/>
              <a:ext cx="22355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3A9F5C7-3C5E-97A8-BC49-FBCBFD57E73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20505E2-6861-B269-CD3B-388AE1315A9E}"/>
              </a:ext>
            </a:extLst>
          </p:cNvPr>
          <p:cNvGrpSpPr/>
          <p:nvPr/>
        </p:nvGrpSpPr>
        <p:grpSpPr>
          <a:xfrm>
            <a:off x="1044273" y="3984506"/>
            <a:ext cx="2235568" cy="1047355"/>
            <a:chOff x="1032569" y="1906534"/>
            <a:chExt cx="2235568" cy="104735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4E1D35D-583B-A9E7-E241-BF05E0DAC4B7}"/>
                </a:ext>
              </a:extLst>
            </p:cNvPr>
            <p:cNvSpPr txBox="1"/>
            <p:nvPr/>
          </p:nvSpPr>
          <p:spPr>
            <a:xfrm>
              <a:off x="1032569" y="2190603"/>
              <a:ext cx="221745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5626768-6D96-A9FC-4757-7F75DD7F925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633458D-7223-D366-EDB9-D03A3BF4B9C7}"/>
              </a:ext>
            </a:extLst>
          </p:cNvPr>
          <p:cNvGrpSpPr/>
          <p:nvPr/>
        </p:nvGrpSpPr>
        <p:grpSpPr>
          <a:xfrm>
            <a:off x="3025694" y="2752918"/>
            <a:ext cx="2235568" cy="1047355"/>
            <a:chOff x="1032569" y="1906534"/>
            <a:chExt cx="2235568" cy="1047355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5B37BC3-9E53-2341-0EE6-198F232CA6C7}"/>
                </a:ext>
              </a:extLst>
            </p:cNvPr>
            <p:cNvSpPr txBox="1"/>
            <p:nvPr/>
          </p:nvSpPr>
          <p:spPr>
            <a:xfrm>
              <a:off x="1032569" y="2190603"/>
              <a:ext cx="221745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D7DF74E-9920-F40E-C343-42C53D50868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F6D6262-1F74-5FE1-C2B8-3D4C68AFBC1A}"/>
              </a:ext>
            </a:extLst>
          </p:cNvPr>
          <p:cNvGrpSpPr/>
          <p:nvPr/>
        </p:nvGrpSpPr>
        <p:grpSpPr>
          <a:xfrm>
            <a:off x="5004009" y="1752588"/>
            <a:ext cx="2235568" cy="1047355"/>
            <a:chOff x="1032569" y="1906534"/>
            <a:chExt cx="2235568" cy="1047355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4E75F42-0AAD-3B27-DF5C-8F38C44E7FFB}"/>
                </a:ext>
              </a:extLst>
            </p:cNvPr>
            <p:cNvSpPr txBox="1"/>
            <p:nvPr/>
          </p:nvSpPr>
          <p:spPr>
            <a:xfrm>
              <a:off x="1032569" y="2190603"/>
              <a:ext cx="221745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62D6A6E-9AB3-F13B-E4D0-A0E9A9D89B2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3742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683E834F-C3EC-17A9-CD5F-0F99F1A77E0F}"/>
              </a:ext>
            </a:extLst>
          </p:cNvPr>
          <p:cNvSpPr/>
          <p:nvPr/>
        </p:nvSpPr>
        <p:spPr>
          <a:xfrm rot="16200000">
            <a:off x="238685" y="-29905"/>
            <a:ext cx="779675" cy="1257044"/>
          </a:xfrm>
          <a:custGeom>
            <a:avLst/>
            <a:gdLst>
              <a:gd name="connsiteX0" fmla="*/ 779675 w 779675"/>
              <a:gd name="connsiteY0" fmla="*/ 0 h 1257044"/>
              <a:gd name="connsiteX1" fmla="*/ 779675 w 779675"/>
              <a:gd name="connsiteY1" fmla="*/ 867206 h 1257044"/>
              <a:gd name="connsiteX2" fmla="*/ 389837 w 779675"/>
              <a:gd name="connsiteY2" fmla="*/ 1257044 h 1257044"/>
              <a:gd name="connsiteX3" fmla="*/ 389838 w 779675"/>
              <a:gd name="connsiteY3" fmla="*/ 1257043 h 1257044"/>
              <a:gd name="connsiteX4" fmla="*/ 0 w 779675"/>
              <a:gd name="connsiteY4" fmla="*/ 867205 h 1257044"/>
              <a:gd name="connsiteX5" fmla="*/ 0 w 779675"/>
              <a:gd name="connsiteY5" fmla="*/ 0 h 1257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9675" h="1257044">
                <a:moveTo>
                  <a:pt x="779675" y="0"/>
                </a:moveTo>
                <a:lnTo>
                  <a:pt x="779675" y="867206"/>
                </a:lnTo>
                <a:cubicBezTo>
                  <a:pt x="779675" y="1082508"/>
                  <a:pt x="605139" y="1257044"/>
                  <a:pt x="389837" y="1257044"/>
                </a:cubicBezTo>
                <a:lnTo>
                  <a:pt x="389838" y="1257043"/>
                </a:lnTo>
                <a:cubicBezTo>
                  <a:pt x="174536" y="1257043"/>
                  <a:pt x="0" y="1082507"/>
                  <a:pt x="0" y="867205"/>
                </a:cubicBezTo>
                <a:lnTo>
                  <a:pt x="0" y="0"/>
                </a:lnTo>
                <a:close/>
              </a:path>
            </a:pathLst>
          </a:cu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162ED6D-7C08-DA2A-C945-4CCDC3BB1289}"/>
              </a:ext>
            </a:extLst>
          </p:cNvPr>
          <p:cNvSpPr txBox="1"/>
          <p:nvPr/>
        </p:nvSpPr>
        <p:spPr>
          <a:xfrm>
            <a:off x="340234" y="251482"/>
            <a:ext cx="7040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300" dirty="0">
                <a:solidFill>
                  <a:srgbClr val="4C739C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伍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F8AC222-674A-5C94-C17D-5E50BED0980E}"/>
              </a:ext>
            </a:extLst>
          </p:cNvPr>
          <p:cNvSpPr txBox="1"/>
          <p:nvPr/>
        </p:nvSpPr>
        <p:spPr>
          <a:xfrm>
            <a:off x="1383809" y="422710"/>
            <a:ext cx="1946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noProof="1">
                <a:solidFill>
                  <a:srgbClr val="EFCFBD"/>
                </a:solidFill>
                <a:latin typeface="+mn-lt"/>
                <a:cs typeface="+mn-ea"/>
                <a:sym typeface="+mn-lt"/>
              </a:rPr>
              <a:t>开展工作的思路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D66DEEB-8ADE-CB12-9C7C-7D6B0236580A}"/>
              </a:ext>
            </a:extLst>
          </p:cNvPr>
          <p:cNvGrpSpPr/>
          <p:nvPr/>
        </p:nvGrpSpPr>
        <p:grpSpPr>
          <a:xfrm>
            <a:off x="1276239" y="3306428"/>
            <a:ext cx="1793392" cy="1143205"/>
            <a:chOff x="2048194" y="2661903"/>
            <a:chExt cx="1793392" cy="1143205"/>
          </a:xfrm>
        </p:grpSpPr>
        <p:sp>
          <p:nvSpPr>
            <p:cNvPr id="3" name="Oval 33">
              <a:extLst>
                <a:ext uri="{FF2B5EF4-FFF2-40B4-BE49-F238E27FC236}">
                  <a16:creationId xmlns:a16="http://schemas.microsoft.com/office/drawing/2014/main" id="{9192C7C8-A0C9-86A8-8904-62493A1769B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566472">
              <a:off x="3097657" y="2987120"/>
              <a:ext cx="132659" cy="165740"/>
            </a:xfrm>
            <a:prstGeom prst="ellipse">
              <a:avLst/>
            </a:prstGeom>
            <a:solidFill>
              <a:srgbClr val="EFC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4" name="Oval 34">
              <a:extLst>
                <a:ext uri="{FF2B5EF4-FFF2-40B4-BE49-F238E27FC236}">
                  <a16:creationId xmlns:a16="http://schemas.microsoft.com/office/drawing/2014/main" id="{954B7B41-EBFE-994F-BE3C-80E108A2828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566472">
              <a:off x="3074703" y="2891170"/>
              <a:ext cx="92980" cy="112251"/>
            </a:xfrm>
            <a:prstGeom prst="ellipse">
              <a:avLst/>
            </a:prstGeom>
            <a:solidFill>
              <a:srgbClr val="EFC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5" name="Oval 35">
              <a:extLst>
                <a:ext uri="{FF2B5EF4-FFF2-40B4-BE49-F238E27FC236}">
                  <a16:creationId xmlns:a16="http://schemas.microsoft.com/office/drawing/2014/main" id="{2323F14A-D587-4C98-4888-D8093F1F467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566472">
              <a:off x="3017097" y="2803437"/>
              <a:ext cx="81100" cy="97909"/>
            </a:xfrm>
            <a:prstGeom prst="ellipse">
              <a:avLst/>
            </a:prstGeom>
            <a:solidFill>
              <a:srgbClr val="EFC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6" name="Oval 36">
              <a:extLst>
                <a:ext uri="{FF2B5EF4-FFF2-40B4-BE49-F238E27FC236}">
                  <a16:creationId xmlns:a16="http://schemas.microsoft.com/office/drawing/2014/main" id="{EA92666B-C8A0-CD60-46A2-71E8BEAAD3C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566472">
              <a:off x="2966656" y="2736627"/>
              <a:ext cx="65432" cy="82248"/>
            </a:xfrm>
            <a:prstGeom prst="ellipse">
              <a:avLst/>
            </a:prstGeom>
            <a:solidFill>
              <a:srgbClr val="EFC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7" name="Oval 37">
              <a:extLst>
                <a:ext uri="{FF2B5EF4-FFF2-40B4-BE49-F238E27FC236}">
                  <a16:creationId xmlns:a16="http://schemas.microsoft.com/office/drawing/2014/main" id="{909A3E8A-E64E-0B7B-F875-661D4B48D45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566472">
              <a:off x="2888908" y="2662701"/>
              <a:ext cx="65432" cy="82248"/>
            </a:xfrm>
            <a:prstGeom prst="ellipse">
              <a:avLst/>
            </a:prstGeom>
            <a:solidFill>
              <a:srgbClr val="EFC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8" name="Freeform 38">
              <a:extLst>
                <a:ext uri="{FF2B5EF4-FFF2-40B4-BE49-F238E27FC236}">
                  <a16:creationId xmlns:a16="http://schemas.microsoft.com/office/drawing/2014/main" id="{54A1CAA7-5BC8-8594-BE87-97942120F91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6300000">
              <a:off x="2231122" y="2478975"/>
              <a:ext cx="638619" cy="1004476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rgbClr val="EFC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9" name="Oval 40">
              <a:extLst>
                <a:ext uri="{FF2B5EF4-FFF2-40B4-BE49-F238E27FC236}">
                  <a16:creationId xmlns:a16="http://schemas.microsoft.com/office/drawing/2014/main" id="{9027B775-84C5-4AA4-0475-11B526615D0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033528" flipV="1">
              <a:off x="3692386" y="3314152"/>
              <a:ext cx="132659" cy="165740"/>
            </a:xfrm>
            <a:prstGeom prst="ellipse">
              <a:avLst/>
            </a:prstGeom>
            <a:solidFill>
              <a:srgbClr val="EFC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10" name="Oval 41">
              <a:extLst>
                <a:ext uri="{FF2B5EF4-FFF2-40B4-BE49-F238E27FC236}">
                  <a16:creationId xmlns:a16="http://schemas.microsoft.com/office/drawing/2014/main" id="{646A76F6-7DA9-D6FB-2109-7A995ED7879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033528" flipV="1">
              <a:off x="3669432" y="3463592"/>
              <a:ext cx="92980" cy="112251"/>
            </a:xfrm>
            <a:prstGeom prst="ellipse">
              <a:avLst/>
            </a:prstGeom>
            <a:solidFill>
              <a:srgbClr val="EFC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11" name="Oval 42">
              <a:extLst>
                <a:ext uri="{FF2B5EF4-FFF2-40B4-BE49-F238E27FC236}">
                  <a16:creationId xmlns:a16="http://schemas.microsoft.com/office/drawing/2014/main" id="{2BBD25A4-9ECA-CB9D-5EA6-0B6BD29C222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033528" flipV="1">
              <a:off x="3611826" y="3565666"/>
              <a:ext cx="81100" cy="97909"/>
            </a:xfrm>
            <a:prstGeom prst="ellipse">
              <a:avLst/>
            </a:prstGeom>
            <a:solidFill>
              <a:srgbClr val="EFC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12" name="Oval 43">
              <a:extLst>
                <a:ext uri="{FF2B5EF4-FFF2-40B4-BE49-F238E27FC236}">
                  <a16:creationId xmlns:a16="http://schemas.microsoft.com/office/drawing/2014/main" id="{9AC5418B-AD0E-7C34-B3FE-0939AA74BC8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033528" flipV="1">
              <a:off x="3561385" y="3648136"/>
              <a:ext cx="65432" cy="82248"/>
            </a:xfrm>
            <a:prstGeom prst="ellipse">
              <a:avLst/>
            </a:prstGeom>
            <a:solidFill>
              <a:srgbClr val="EFC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13" name="Oval 44">
              <a:extLst>
                <a:ext uri="{FF2B5EF4-FFF2-40B4-BE49-F238E27FC236}">
                  <a16:creationId xmlns:a16="http://schemas.microsoft.com/office/drawing/2014/main" id="{F720C008-D875-ED14-11BB-3FEA3047D44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033528" flipV="1">
              <a:off x="3483637" y="3722062"/>
              <a:ext cx="65432" cy="82248"/>
            </a:xfrm>
            <a:prstGeom prst="ellipse">
              <a:avLst/>
            </a:prstGeom>
            <a:solidFill>
              <a:srgbClr val="EFC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14" name="Freeform 45">
              <a:extLst>
                <a:ext uri="{FF2B5EF4-FFF2-40B4-BE49-F238E27FC236}">
                  <a16:creationId xmlns:a16="http://schemas.microsoft.com/office/drawing/2014/main" id="{C9E8B722-AAA3-8A12-FD59-C9F2A3E5F6D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5300000" flipV="1">
              <a:off x="2825851" y="2983561"/>
              <a:ext cx="638619" cy="1004476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rgbClr val="EFC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</p:grp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910997C2-5DC6-00E5-36CE-9CF3E021BD19}"/>
              </a:ext>
            </a:extLst>
          </p:cNvPr>
          <p:cNvCxnSpPr/>
          <p:nvPr/>
        </p:nvCxnSpPr>
        <p:spPr>
          <a:xfrm>
            <a:off x="1409700" y="3691905"/>
            <a:ext cx="0" cy="1886570"/>
          </a:xfrm>
          <a:prstGeom prst="line">
            <a:avLst/>
          </a:prstGeom>
          <a:gradFill flip="none" rotWithShape="1">
            <a:gsLst>
              <a:gs pos="0">
                <a:srgbClr val="EFCFBD">
                  <a:alpha val="46000"/>
                </a:srgb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 w="25400" cap="flat" cmpd="sng" algn="ctr">
            <a:gradFill flip="none" rotWithShape="1">
              <a:gsLst>
                <a:gs pos="0">
                  <a:srgbClr val="EFCFBD"/>
                </a:gs>
                <a:gs pos="100000">
                  <a:srgbClr val="EFCFBD">
                    <a:alpha val="0"/>
                  </a:srgbClr>
                </a:gs>
              </a:gsLst>
              <a:lin ang="16200000" scaled="1"/>
              <a:tileRect/>
            </a:gradFill>
            <a:prstDash val="solid"/>
            <a:miter lim="800000"/>
            <a:headEnd type="oval"/>
            <a:tailEnd type="oval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68FD073-BD94-52FA-5327-F8770EB7ED7B}"/>
              </a:ext>
            </a:extLst>
          </p:cNvPr>
          <p:cNvGrpSpPr/>
          <p:nvPr/>
        </p:nvGrpSpPr>
        <p:grpSpPr>
          <a:xfrm>
            <a:off x="1450873" y="4820606"/>
            <a:ext cx="2235567" cy="1021955"/>
            <a:chOff x="-94764" y="1931934"/>
            <a:chExt cx="2235567" cy="1021955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3624DD7-7365-D1F7-A49C-412A37F64922}"/>
                </a:ext>
              </a:extLst>
            </p:cNvPr>
            <p:cNvSpPr txBox="1"/>
            <p:nvPr/>
          </p:nvSpPr>
          <p:spPr>
            <a:xfrm>
              <a:off x="-94764" y="2190603"/>
              <a:ext cx="198765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63DEC2B-46F1-45DA-B9A8-CCCB13C35F46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Group 1">
            <a:extLst>
              <a:ext uri="{FF2B5EF4-FFF2-40B4-BE49-F238E27FC236}">
                <a16:creationId xmlns:a16="http://schemas.microsoft.com/office/drawing/2014/main" id="{F739EB03-9063-ABEF-F721-8252D8D35542}"/>
              </a:ext>
            </a:extLst>
          </p:cNvPr>
          <p:cNvGrpSpPr/>
          <p:nvPr/>
        </p:nvGrpSpPr>
        <p:grpSpPr>
          <a:xfrm>
            <a:off x="3790839" y="3306428"/>
            <a:ext cx="1793392" cy="1143205"/>
            <a:chOff x="2048194" y="2661903"/>
            <a:chExt cx="1793392" cy="1143205"/>
          </a:xfrm>
          <a:solidFill>
            <a:schemeClr val="bg1"/>
          </a:solidFill>
        </p:grpSpPr>
        <p:sp>
          <p:nvSpPr>
            <p:cNvPr id="20" name="Oval 33">
              <a:extLst>
                <a:ext uri="{FF2B5EF4-FFF2-40B4-BE49-F238E27FC236}">
                  <a16:creationId xmlns:a16="http://schemas.microsoft.com/office/drawing/2014/main" id="{6A062B9D-A65C-3097-000F-B65F7DC15AC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566472">
              <a:off x="3097657" y="2987120"/>
              <a:ext cx="132659" cy="1657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21" name="Oval 34">
              <a:extLst>
                <a:ext uri="{FF2B5EF4-FFF2-40B4-BE49-F238E27FC236}">
                  <a16:creationId xmlns:a16="http://schemas.microsoft.com/office/drawing/2014/main" id="{C7EB386A-C4FE-F0BC-E3F1-BF4B5208BCC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566472">
              <a:off x="3074703" y="2891170"/>
              <a:ext cx="92980" cy="11225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22" name="Oval 35">
              <a:extLst>
                <a:ext uri="{FF2B5EF4-FFF2-40B4-BE49-F238E27FC236}">
                  <a16:creationId xmlns:a16="http://schemas.microsoft.com/office/drawing/2014/main" id="{A73B4BB7-323C-291A-C207-1BD387B5750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566472">
              <a:off x="3017097" y="2803437"/>
              <a:ext cx="81100" cy="979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23" name="Oval 36">
              <a:extLst>
                <a:ext uri="{FF2B5EF4-FFF2-40B4-BE49-F238E27FC236}">
                  <a16:creationId xmlns:a16="http://schemas.microsoft.com/office/drawing/2014/main" id="{5B5E60B5-CECA-7D61-ADAF-B8DA6721043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566472">
              <a:off x="2966656" y="2736627"/>
              <a:ext cx="65432" cy="822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24" name="Oval 37">
              <a:extLst>
                <a:ext uri="{FF2B5EF4-FFF2-40B4-BE49-F238E27FC236}">
                  <a16:creationId xmlns:a16="http://schemas.microsoft.com/office/drawing/2014/main" id="{99F44487-FA7D-3919-8AE2-ECDB7372368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566472">
              <a:off x="2888908" y="2662701"/>
              <a:ext cx="65432" cy="822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25" name="Freeform 38">
              <a:extLst>
                <a:ext uri="{FF2B5EF4-FFF2-40B4-BE49-F238E27FC236}">
                  <a16:creationId xmlns:a16="http://schemas.microsoft.com/office/drawing/2014/main" id="{A3C1EDC7-DD0D-3741-64DF-473EB1DC8D1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6300000">
              <a:off x="2231122" y="2478975"/>
              <a:ext cx="638619" cy="1004476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26" name="Oval 40">
              <a:extLst>
                <a:ext uri="{FF2B5EF4-FFF2-40B4-BE49-F238E27FC236}">
                  <a16:creationId xmlns:a16="http://schemas.microsoft.com/office/drawing/2014/main" id="{A576A06C-6E81-7F87-AF7C-0048F441745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033528" flipV="1">
              <a:off x="3692386" y="3314152"/>
              <a:ext cx="132659" cy="1657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27" name="Oval 41">
              <a:extLst>
                <a:ext uri="{FF2B5EF4-FFF2-40B4-BE49-F238E27FC236}">
                  <a16:creationId xmlns:a16="http://schemas.microsoft.com/office/drawing/2014/main" id="{C3B6F4BD-7BC5-68EF-84C1-146AFAA6AEE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033528" flipV="1">
              <a:off x="3669432" y="3463592"/>
              <a:ext cx="92980" cy="11225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28" name="Oval 42">
              <a:extLst>
                <a:ext uri="{FF2B5EF4-FFF2-40B4-BE49-F238E27FC236}">
                  <a16:creationId xmlns:a16="http://schemas.microsoft.com/office/drawing/2014/main" id="{EE267DA3-7623-6F27-C71E-094D8094104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033528" flipV="1">
              <a:off x="3611826" y="3565666"/>
              <a:ext cx="81100" cy="979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29" name="Oval 43">
              <a:extLst>
                <a:ext uri="{FF2B5EF4-FFF2-40B4-BE49-F238E27FC236}">
                  <a16:creationId xmlns:a16="http://schemas.microsoft.com/office/drawing/2014/main" id="{679B09E2-2CD8-CBE4-F9E9-79467685359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033528" flipV="1">
              <a:off x="3561385" y="3648136"/>
              <a:ext cx="65432" cy="822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30" name="Oval 44">
              <a:extLst>
                <a:ext uri="{FF2B5EF4-FFF2-40B4-BE49-F238E27FC236}">
                  <a16:creationId xmlns:a16="http://schemas.microsoft.com/office/drawing/2014/main" id="{84AD64A1-7853-051B-62DD-994E3F0A995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033528" flipV="1">
              <a:off x="3483637" y="3722062"/>
              <a:ext cx="65432" cy="822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31" name="Freeform 45">
              <a:extLst>
                <a:ext uri="{FF2B5EF4-FFF2-40B4-BE49-F238E27FC236}">
                  <a16:creationId xmlns:a16="http://schemas.microsoft.com/office/drawing/2014/main" id="{FDEF5130-8784-F312-3468-91B82EB83F8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5300000" flipV="1">
              <a:off x="2825851" y="2983561"/>
              <a:ext cx="638619" cy="1004476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</p:grp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1D04CCBC-79B5-1BE8-1A51-A2442375864F}"/>
              </a:ext>
            </a:extLst>
          </p:cNvPr>
          <p:cNvCxnSpPr>
            <a:cxnSpLocks/>
          </p:cNvCxnSpPr>
          <p:nvPr/>
        </p:nvCxnSpPr>
        <p:spPr>
          <a:xfrm flipV="1">
            <a:off x="3924300" y="2054225"/>
            <a:ext cx="0" cy="1637680"/>
          </a:xfrm>
          <a:prstGeom prst="line">
            <a:avLst/>
          </a:prstGeom>
          <a:gradFill flip="none" rotWithShape="1">
            <a:gsLst>
              <a:gs pos="0">
                <a:srgbClr val="EFCFBD">
                  <a:alpha val="46000"/>
                </a:srgb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 w="25400" cap="flat" cmpd="sng" algn="ctr">
            <a:gradFill flip="none" rotWithShape="1">
              <a:gsLst>
                <a:gs pos="0">
                  <a:srgbClr val="EFCFBD"/>
                </a:gs>
                <a:gs pos="100000">
                  <a:srgbClr val="EFCFBD">
                    <a:alpha val="0"/>
                  </a:srgbClr>
                </a:gs>
              </a:gsLst>
              <a:lin ang="16200000" scaled="1"/>
              <a:tileRect/>
            </a:gradFill>
            <a:prstDash val="solid"/>
            <a:miter lim="800000"/>
            <a:headEnd type="oval"/>
            <a:tailEnd type="oval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F4A2E22-2D29-F471-7F4E-3AD528C942CD}"/>
              </a:ext>
            </a:extLst>
          </p:cNvPr>
          <p:cNvGrpSpPr/>
          <p:nvPr/>
        </p:nvGrpSpPr>
        <p:grpSpPr>
          <a:xfrm>
            <a:off x="3965473" y="2010921"/>
            <a:ext cx="2235567" cy="1021955"/>
            <a:chOff x="-94764" y="1931934"/>
            <a:chExt cx="2235567" cy="102195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FC391A9-3223-FC71-526A-B62A6E0AFE71}"/>
                </a:ext>
              </a:extLst>
            </p:cNvPr>
            <p:cNvSpPr txBox="1"/>
            <p:nvPr/>
          </p:nvSpPr>
          <p:spPr>
            <a:xfrm>
              <a:off x="-94764" y="2190603"/>
              <a:ext cx="198765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AF6FD58-6BE5-F46C-2FCE-B4C262315409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Group 1">
            <a:extLst>
              <a:ext uri="{FF2B5EF4-FFF2-40B4-BE49-F238E27FC236}">
                <a16:creationId xmlns:a16="http://schemas.microsoft.com/office/drawing/2014/main" id="{97E95EFD-A49A-6C32-1CE5-6592009D2937}"/>
              </a:ext>
            </a:extLst>
          </p:cNvPr>
          <p:cNvGrpSpPr/>
          <p:nvPr/>
        </p:nvGrpSpPr>
        <p:grpSpPr>
          <a:xfrm>
            <a:off x="6305439" y="3306428"/>
            <a:ext cx="1793392" cy="1143205"/>
            <a:chOff x="2048194" y="2661903"/>
            <a:chExt cx="1793392" cy="1143205"/>
          </a:xfrm>
        </p:grpSpPr>
        <p:sp>
          <p:nvSpPr>
            <p:cNvPr id="40" name="Oval 33">
              <a:extLst>
                <a:ext uri="{FF2B5EF4-FFF2-40B4-BE49-F238E27FC236}">
                  <a16:creationId xmlns:a16="http://schemas.microsoft.com/office/drawing/2014/main" id="{37A01839-BB1F-8D9D-BBFF-8A86B28F58F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566472">
              <a:off x="3097657" y="2987120"/>
              <a:ext cx="132659" cy="165740"/>
            </a:xfrm>
            <a:prstGeom prst="ellipse">
              <a:avLst/>
            </a:prstGeom>
            <a:solidFill>
              <a:srgbClr val="EFC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41" name="Oval 34">
              <a:extLst>
                <a:ext uri="{FF2B5EF4-FFF2-40B4-BE49-F238E27FC236}">
                  <a16:creationId xmlns:a16="http://schemas.microsoft.com/office/drawing/2014/main" id="{B0EFE7F0-CFF4-313E-1403-D5FE4DB0FB9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566472">
              <a:off x="3074703" y="2891170"/>
              <a:ext cx="92980" cy="112251"/>
            </a:xfrm>
            <a:prstGeom prst="ellipse">
              <a:avLst/>
            </a:prstGeom>
            <a:solidFill>
              <a:srgbClr val="EFC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42" name="Oval 35">
              <a:extLst>
                <a:ext uri="{FF2B5EF4-FFF2-40B4-BE49-F238E27FC236}">
                  <a16:creationId xmlns:a16="http://schemas.microsoft.com/office/drawing/2014/main" id="{151A9C0B-E73A-6AD3-B63E-9550D96C28C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566472">
              <a:off x="3017097" y="2803437"/>
              <a:ext cx="81100" cy="97909"/>
            </a:xfrm>
            <a:prstGeom prst="ellipse">
              <a:avLst/>
            </a:prstGeom>
            <a:solidFill>
              <a:srgbClr val="EFC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43" name="Oval 36">
              <a:extLst>
                <a:ext uri="{FF2B5EF4-FFF2-40B4-BE49-F238E27FC236}">
                  <a16:creationId xmlns:a16="http://schemas.microsoft.com/office/drawing/2014/main" id="{9B680A68-0296-B531-5EDD-1AC124D6826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566472">
              <a:off x="2966656" y="2736627"/>
              <a:ext cx="65432" cy="82248"/>
            </a:xfrm>
            <a:prstGeom prst="ellipse">
              <a:avLst/>
            </a:prstGeom>
            <a:solidFill>
              <a:srgbClr val="EFC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44" name="Oval 37">
              <a:extLst>
                <a:ext uri="{FF2B5EF4-FFF2-40B4-BE49-F238E27FC236}">
                  <a16:creationId xmlns:a16="http://schemas.microsoft.com/office/drawing/2014/main" id="{B79FAB10-6731-4FA3-B87A-BE3E4871448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566472">
              <a:off x="2888908" y="2662701"/>
              <a:ext cx="65432" cy="82248"/>
            </a:xfrm>
            <a:prstGeom prst="ellipse">
              <a:avLst/>
            </a:prstGeom>
            <a:solidFill>
              <a:srgbClr val="EFC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45" name="Freeform 38">
              <a:extLst>
                <a:ext uri="{FF2B5EF4-FFF2-40B4-BE49-F238E27FC236}">
                  <a16:creationId xmlns:a16="http://schemas.microsoft.com/office/drawing/2014/main" id="{C31AE482-F4D8-4EA7-8EC4-E8CABF959B5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6300000">
              <a:off x="2231122" y="2478975"/>
              <a:ext cx="638619" cy="1004476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rgbClr val="EFC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46" name="Oval 40">
              <a:extLst>
                <a:ext uri="{FF2B5EF4-FFF2-40B4-BE49-F238E27FC236}">
                  <a16:creationId xmlns:a16="http://schemas.microsoft.com/office/drawing/2014/main" id="{558819D8-BF25-8A4E-FBFB-AA6B51FB05D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033528" flipV="1">
              <a:off x="3692386" y="3314152"/>
              <a:ext cx="132659" cy="165740"/>
            </a:xfrm>
            <a:prstGeom prst="ellipse">
              <a:avLst/>
            </a:prstGeom>
            <a:solidFill>
              <a:srgbClr val="EFC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47" name="Oval 41">
              <a:extLst>
                <a:ext uri="{FF2B5EF4-FFF2-40B4-BE49-F238E27FC236}">
                  <a16:creationId xmlns:a16="http://schemas.microsoft.com/office/drawing/2014/main" id="{8FD57C90-A1A1-3665-C5CD-FD62CDA6504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033528" flipV="1">
              <a:off x="3669432" y="3463592"/>
              <a:ext cx="92980" cy="112251"/>
            </a:xfrm>
            <a:prstGeom prst="ellipse">
              <a:avLst/>
            </a:prstGeom>
            <a:solidFill>
              <a:srgbClr val="EFC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48" name="Oval 42">
              <a:extLst>
                <a:ext uri="{FF2B5EF4-FFF2-40B4-BE49-F238E27FC236}">
                  <a16:creationId xmlns:a16="http://schemas.microsoft.com/office/drawing/2014/main" id="{0BA19955-2B49-96AE-F9BC-17FBE3FEC69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033528" flipV="1">
              <a:off x="3611826" y="3565666"/>
              <a:ext cx="81100" cy="97909"/>
            </a:xfrm>
            <a:prstGeom prst="ellipse">
              <a:avLst/>
            </a:prstGeom>
            <a:solidFill>
              <a:srgbClr val="EFC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49" name="Oval 43">
              <a:extLst>
                <a:ext uri="{FF2B5EF4-FFF2-40B4-BE49-F238E27FC236}">
                  <a16:creationId xmlns:a16="http://schemas.microsoft.com/office/drawing/2014/main" id="{92449665-2C39-92A1-7FD3-DF149C36091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033528" flipV="1">
              <a:off x="3561385" y="3648136"/>
              <a:ext cx="65432" cy="82248"/>
            </a:xfrm>
            <a:prstGeom prst="ellipse">
              <a:avLst/>
            </a:prstGeom>
            <a:solidFill>
              <a:srgbClr val="EFC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50" name="Oval 44">
              <a:extLst>
                <a:ext uri="{FF2B5EF4-FFF2-40B4-BE49-F238E27FC236}">
                  <a16:creationId xmlns:a16="http://schemas.microsoft.com/office/drawing/2014/main" id="{D7AC55A3-9EFF-1676-C27B-765BAE753E8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033528" flipV="1">
              <a:off x="3483637" y="3722062"/>
              <a:ext cx="65432" cy="82248"/>
            </a:xfrm>
            <a:prstGeom prst="ellipse">
              <a:avLst/>
            </a:prstGeom>
            <a:solidFill>
              <a:srgbClr val="EFC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51" name="Freeform 45">
              <a:extLst>
                <a:ext uri="{FF2B5EF4-FFF2-40B4-BE49-F238E27FC236}">
                  <a16:creationId xmlns:a16="http://schemas.microsoft.com/office/drawing/2014/main" id="{3EF9140C-9FF2-939C-7F21-057F969E950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5300000" flipV="1">
              <a:off x="2825851" y="2983561"/>
              <a:ext cx="638619" cy="1004476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rgbClr val="EFC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</p:grp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049CCBCF-980E-5F3F-802A-F55D85D271E9}"/>
              </a:ext>
            </a:extLst>
          </p:cNvPr>
          <p:cNvCxnSpPr/>
          <p:nvPr/>
        </p:nvCxnSpPr>
        <p:spPr>
          <a:xfrm>
            <a:off x="6438900" y="3691905"/>
            <a:ext cx="0" cy="1886570"/>
          </a:xfrm>
          <a:prstGeom prst="line">
            <a:avLst/>
          </a:prstGeom>
          <a:gradFill flip="none" rotWithShape="1">
            <a:gsLst>
              <a:gs pos="0">
                <a:srgbClr val="EFCFBD">
                  <a:alpha val="46000"/>
                </a:srgb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 w="25400" cap="flat" cmpd="sng" algn="ctr">
            <a:gradFill flip="none" rotWithShape="1">
              <a:gsLst>
                <a:gs pos="0">
                  <a:srgbClr val="EFCFBD"/>
                </a:gs>
                <a:gs pos="100000">
                  <a:srgbClr val="EFCFBD">
                    <a:alpha val="0"/>
                  </a:srgbClr>
                </a:gs>
              </a:gsLst>
              <a:lin ang="16200000" scaled="1"/>
              <a:tileRect/>
            </a:gradFill>
            <a:prstDash val="solid"/>
            <a:miter lim="800000"/>
            <a:headEnd type="oval"/>
            <a:tailEnd type="oval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77BDDB42-E1D7-00E5-478F-8E38EE4C3666}"/>
              </a:ext>
            </a:extLst>
          </p:cNvPr>
          <p:cNvGrpSpPr/>
          <p:nvPr/>
        </p:nvGrpSpPr>
        <p:grpSpPr>
          <a:xfrm>
            <a:off x="6480073" y="4820606"/>
            <a:ext cx="2235567" cy="1021955"/>
            <a:chOff x="-94764" y="1931934"/>
            <a:chExt cx="2235567" cy="1021955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9FB82A13-0916-95D7-C049-AD5F1B56C71A}"/>
                </a:ext>
              </a:extLst>
            </p:cNvPr>
            <p:cNvSpPr txBox="1"/>
            <p:nvPr/>
          </p:nvSpPr>
          <p:spPr>
            <a:xfrm>
              <a:off x="-94764" y="2190603"/>
              <a:ext cx="198765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6C4C7FAC-9D2A-2A74-60F2-D82A650DF802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Group 1">
            <a:extLst>
              <a:ext uri="{FF2B5EF4-FFF2-40B4-BE49-F238E27FC236}">
                <a16:creationId xmlns:a16="http://schemas.microsoft.com/office/drawing/2014/main" id="{FD08DABA-8F39-0814-ECFD-52C0FB6AABB5}"/>
              </a:ext>
            </a:extLst>
          </p:cNvPr>
          <p:cNvGrpSpPr/>
          <p:nvPr/>
        </p:nvGrpSpPr>
        <p:grpSpPr>
          <a:xfrm>
            <a:off x="8820039" y="3306428"/>
            <a:ext cx="1793392" cy="1143205"/>
            <a:chOff x="2048194" y="2661903"/>
            <a:chExt cx="1793392" cy="1143205"/>
          </a:xfrm>
          <a:solidFill>
            <a:schemeClr val="bg1"/>
          </a:solidFill>
        </p:grpSpPr>
        <p:sp>
          <p:nvSpPr>
            <p:cNvPr id="57" name="Oval 33">
              <a:extLst>
                <a:ext uri="{FF2B5EF4-FFF2-40B4-BE49-F238E27FC236}">
                  <a16:creationId xmlns:a16="http://schemas.microsoft.com/office/drawing/2014/main" id="{5FB869FA-7521-C2A1-03B5-71382025451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566472">
              <a:off x="3097657" y="2987120"/>
              <a:ext cx="132659" cy="1657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58" name="Oval 34">
              <a:extLst>
                <a:ext uri="{FF2B5EF4-FFF2-40B4-BE49-F238E27FC236}">
                  <a16:creationId xmlns:a16="http://schemas.microsoft.com/office/drawing/2014/main" id="{A4CA3513-7141-D0D0-4437-43FCB53B4F4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566472">
              <a:off x="3074703" y="2891170"/>
              <a:ext cx="92980" cy="11225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59" name="Oval 35">
              <a:extLst>
                <a:ext uri="{FF2B5EF4-FFF2-40B4-BE49-F238E27FC236}">
                  <a16:creationId xmlns:a16="http://schemas.microsoft.com/office/drawing/2014/main" id="{EB7D75C0-C623-1DAB-B4F5-8CC79EE349E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566472">
              <a:off x="3017097" y="2803437"/>
              <a:ext cx="81100" cy="979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60" name="Oval 36">
              <a:extLst>
                <a:ext uri="{FF2B5EF4-FFF2-40B4-BE49-F238E27FC236}">
                  <a16:creationId xmlns:a16="http://schemas.microsoft.com/office/drawing/2014/main" id="{DCBBD314-4FF3-8BEB-26CE-1AE87D86521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566472">
              <a:off x="2966656" y="2736627"/>
              <a:ext cx="65432" cy="822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61" name="Oval 37">
              <a:extLst>
                <a:ext uri="{FF2B5EF4-FFF2-40B4-BE49-F238E27FC236}">
                  <a16:creationId xmlns:a16="http://schemas.microsoft.com/office/drawing/2014/main" id="{C38E85C9-1631-1236-6CA0-04772E2AA62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566472">
              <a:off x="2888908" y="2662701"/>
              <a:ext cx="65432" cy="822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62" name="Freeform 38">
              <a:extLst>
                <a:ext uri="{FF2B5EF4-FFF2-40B4-BE49-F238E27FC236}">
                  <a16:creationId xmlns:a16="http://schemas.microsoft.com/office/drawing/2014/main" id="{60A4B397-C283-4C59-7172-6A5D8ED87C7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6300000">
              <a:off x="2231122" y="2478975"/>
              <a:ext cx="638619" cy="1004476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63" name="Oval 40">
              <a:extLst>
                <a:ext uri="{FF2B5EF4-FFF2-40B4-BE49-F238E27FC236}">
                  <a16:creationId xmlns:a16="http://schemas.microsoft.com/office/drawing/2014/main" id="{36BC0047-E923-FFD9-C8F7-B7489442610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033528" flipV="1">
              <a:off x="3692386" y="3314152"/>
              <a:ext cx="132659" cy="1657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64" name="Oval 41">
              <a:extLst>
                <a:ext uri="{FF2B5EF4-FFF2-40B4-BE49-F238E27FC236}">
                  <a16:creationId xmlns:a16="http://schemas.microsoft.com/office/drawing/2014/main" id="{98E1EB31-1A65-70A6-5110-E51EEC538EE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033528" flipV="1">
              <a:off x="3669432" y="3463592"/>
              <a:ext cx="92980" cy="11225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65" name="Oval 42">
              <a:extLst>
                <a:ext uri="{FF2B5EF4-FFF2-40B4-BE49-F238E27FC236}">
                  <a16:creationId xmlns:a16="http://schemas.microsoft.com/office/drawing/2014/main" id="{4F931F9C-5199-D835-DF88-3C24E39854D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033528" flipV="1">
              <a:off x="3611826" y="3565666"/>
              <a:ext cx="81100" cy="979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66" name="Oval 43">
              <a:extLst>
                <a:ext uri="{FF2B5EF4-FFF2-40B4-BE49-F238E27FC236}">
                  <a16:creationId xmlns:a16="http://schemas.microsoft.com/office/drawing/2014/main" id="{24CF7FDA-7E86-969F-D6AF-FDE54BE880D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033528" flipV="1">
              <a:off x="3561385" y="3648136"/>
              <a:ext cx="65432" cy="822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67" name="Oval 44">
              <a:extLst>
                <a:ext uri="{FF2B5EF4-FFF2-40B4-BE49-F238E27FC236}">
                  <a16:creationId xmlns:a16="http://schemas.microsoft.com/office/drawing/2014/main" id="{B19FA13E-1AD0-443D-28A0-88945EFC6F8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033528" flipV="1">
              <a:off x="3483637" y="3722062"/>
              <a:ext cx="65432" cy="822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  <p:sp>
          <p:nvSpPr>
            <p:cNvPr id="68" name="Freeform 45">
              <a:extLst>
                <a:ext uri="{FF2B5EF4-FFF2-40B4-BE49-F238E27FC236}">
                  <a16:creationId xmlns:a16="http://schemas.microsoft.com/office/drawing/2014/main" id="{6517DFF0-E0AA-4125-B2CE-6651517A74B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5300000" flipV="1">
              <a:off x="2825851" y="2983561"/>
              <a:ext cx="638619" cy="1004476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altLang="id-ID">
                <a:cs typeface="+mn-ea"/>
              </a:endParaRPr>
            </a:p>
          </p:txBody>
        </p:sp>
      </p:grp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AE5121AA-FBFD-85F2-96C1-173771A919C2}"/>
              </a:ext>
            </a:extLst>
          </p:cNvPr>
          <p:cNvCxnSpPr>
            <a:cxnSpLocks/>
          </p:cNvCxnSpPr>
          <p:nvPr/>
        </p:nvCxnSpPr>
        <p:spPr>
          <a:xfrm flipV="1">
            <a:off x="8963025" y="2054225"/>
            <a:ext cx="0" cy="1637680"/>
          </a:xfrm>
          <a:prstGeom prst="line">
            <a:avLst/>
          </a:prstGeom>
          <a:gradFill flip="none" rotWithShape="1">
            <a:gsLst>
              <a:gs pos="0">
                <a:srgbClr val="EFCFBD">
                  <a:alpha val="46000"/>
                </a:srgb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 w="25400" cap="flat" cmpd="sng" algn="ctr">
            <a:gradFill flip="none" rotWithShape="1">
              <a:gsLst>
                <a:gs pos="0">
                  <a:srgbClr val="EFCFBD"/>
                </a:gs>
                <a:gs pos="100000">
                  <a:srgbClr val="EFCFBD">
                    <a:alpha val="0"/>
                  </a:srgbClr>
                </a:gs>
              </a:gsLst>
              <a:lin ang="16200000" scaled="1"/>
              <a:tileRect/>
            </a:gradFill>
            <a:prstDash val="solid"/>
            <a:miter lim="800000"/>
            <a:headEnd type="oval"/>
            <a:tailEnd type="oval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504D4371-BD55-C421-D1A7-F13F36550E1F}"/>
              </a:ext>
            </a:extLst>
          </p:cNvPr>
          <p:cNvGrpSpPr/>
          <p:nvPr/>
        </p:nvGrpSpPr>
        <p:grpSpPr>
          <a:xfrm>
            <a:off x="9004198" y="2010921"/>
            <a:ext cx="2235567" cy="1021955"/>
            <a:chOff x="-94764" y="1931934"/>
            <a:chExt cx="2235567" cy="1021955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2B6C8D96-DD93-4000-5927-D928E8C8567C}"/>
                </a:ext>
              </a:extLst>
            </p:cNvPr>
            <p:cNvSpPr txBox="1"/>
            <p:nvPr/>
          </p:nvSpPr>
          <p:spPr>
            <a:xfrm>
              <a:off x="-94764" y="2190603"/>
              <a:ext cx="198765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51460B03-068E-221B-38DC-8F0C7EE079C4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3747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683E834F-C3EC-17A9-CD5F-0F99F1A77E0F}"/>
              </a:ext>
            </a:extLst>
          </p:cNvPr>
          <p:cNvSpPr/>
          <p:nvPr/>
        </p:nvSpPr>
        <p:spPr>
          <a:xfrm rot="16200000">
            <a:off x="238685" y="-29905"/>
            <a:ext cx="779675" cy="1257044"/>
          </a:xfrm>
          <a:custGeom>
            <a:avLst/>
            <a:gdLst>
              <a:gd name="connsiteX0" fmla="*/ 779675 w 779675"/>
              <a:gd name="connsiteY0" fmla="*/ 0 h 1257044"/>
              <a:gd name="connsiteX1" fmla="*/ 779675 w 779675"/>
              <a:gd name="connsiteY1" fmla="*/ 867206 h 1257044"/>
              <a:gd name="connsiteX2" fmla="*/ 389837 w 779675"/>
              <a:gd name="connsiteY2" fmla="*/ 1257044 h 1257044"/>
              <a:gd name="connsiteX3" fmla="*/ 389838 w 779675"/>
              <a:gd name="connsiteY3" fmla="*/ 1257043 h 1257044"/>
              <a:gd name="connsiteX4" fmla="*/ 0 w 779675"/>
              <a:gd name="connsiteY4" fmla="*/ 867205 h 1257044"/>
              <a:gd name="connsiteX5" fmla="*/ 0 w 779675"/>
              <a:gd name="connsiteY5" fmla="*/ 0 h 1257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9675" h="1257044">
                <a:moveTo>
                  <a:pt x="779675" y="0"/>
                </a:moveTo>
                <a:lnTo>
                  <a:pt x="779675" y="867206"/>
                </a:lnTo>
                <a:cubicBezTo>
                  <a:pt x="779675" y="1082508"/>
                  <a:pt x="605139" y="1257044"/>
                  <a:pt x="389837" y="1257044"/>
                </a:cubicBezTo>
                <a:lnTo>
                  <a:pt x="389838" y="1257043"/>
                </a:lnTo>
                <a:cubicBezTo>
                  <a:pt x="174536" y="1257043"/>
                  <a:pt x="0" y="1082507"/>
                  <a:pt x="0" y="867205"/>
                </a:cubicBezTo>
                <a:lnTo>
                  <a:pt x="0" y="0"/>
                </a:lnTo>
                <a:close/>
              </a:path>
            </a:pathLst>
          </a:cu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162ED6D-7C08-DA2A-C945-4CCDC3BB1289}"/>
              </a:ext>
            </a:extLst>
          </p:cNvPr>
          <p:cNvSpPr txBox="1"/>
          <p:nvPr/>
        </p:nvSpPr>
        <p:spPr>
          <a:xfrm>
            <a:off x="340234" y="251482"/>
            <a:ext cx="7040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300" dirty="0">
                <a:solidFill>
                  <a:srgbClr val="4C739C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伍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F8AC222-674A-5C94-C17D-5E50BED0980E}"/>
              </a:ext>
            </a:extLst>
          </p:cNvPr>
          <p:cNvSpPr txBox="1"/>
          <p:nvPr/>
        </p:nvSpPr>
        <p:spPr>
          <a:xfrm>
            <a:off x="1383809" y="422710"/>
            <a:ext cx="1946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noProof="1">
                <a:solidFill>
                  <a:srgbClr val="EFCFBD"/>
                </a:solidFill>
                <a:latin typeface="+mn-lt"/>
                <a:cs typeface="+mn-ea"/>
                <a:sym typeface="+mn-lt"/>
              </a:rPr>
              <a:t>开展工作的思路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1D8D3AA4-EFB5-35DD-024E-F2ADD144B987}"/>
              </a:ext>
            </a:extLst>
          </p:cNvPr>
          <p:cNvSpPr/>
          <p:nvPr/>
        </p:nvSpPr>
        <p:spPr>
          <a:xfrm rot="2149706" flipH="1">
            <a:off x="1010738" y="3762247"/>
            <a:ext cx="379232" cy="323254"/>
          </a:xfrm>
          <a:custGeom>
            <a:avLst/>
            <a:gdLst>
              <a:gd name="connsiteX0" fmla="*/ 369829 w 379232"/>
              <a:gd name="connsiteY0" fmla="*/ 65427 h 323254"/>
              <a:gd name="connsiteX1" fmla="*/ 367955 w 379232"/>
              <a:gd name="connsiteY1" fmla="*/ 73817 h 323254"/>
              <a:gd name="connsiteX2" fmla="*/ 307111 w 379232"/>
              <a:gd name="connsiteY2" fmla="*/ 165450 h 323254"/>
              <a:gd name="connsiteX3" fmla="*/ 173206 w 379232"/>
              <a:gd name="connsiteY3" fmla="*/ 180852 h 323254"/>
              <a:gd name="connsiteX4" fmla="*/ 156958 w 379232"/>
              <a:gd name="connsiteY4" fmla="*/ 194316 h 323254"/>
              <a:gd name="connsiteX5" fmla="*/ 156163 w 379232"/>
              <a:gd name="connsiteY5" fmla="*/ 193237 h 323254"/>
              <a:gd name="connsiteX6" fmla="*/ 111188 w 379232"/>
              <a:gd name="connsiteY6" fmla="*/ 232246 h 323254"/>
              <a:gd name="connsiteX7" fmla="*/ 107477 w 379232"/>
              <a:gd name="connsiteY7" fmla="*/ 235321 h 323254"/>
              <a:gd name="connsiteX8" fmla="*/ 56200 w 379232"/>
              <a:gd name="connsiteY8" fmla="*/ 296470 h 323254"/>
              <a:gd name="connsiteX9" fmla="*/ 44144 w 379232"/>
              <a:gd name="connsiteY9" fmla="*/ 316042 h 323254"/>
              <a:gd name="connsiteX10" fmla="*/ 40972 w 379232"/>
              <a:gd name="connsiteY10" fmla="*/ 320046 h 323254"/>
              <a:gd name="connsiteX11" fmla="*/ 39284 w 379232"/>
              <a:gd name="connsiteY11" fmla="*/ 323254 h 323254"/>
              <a:gd name="connsiteX12" fmla="*/ 0 w 379232"/>
              <a:gd name="connsiteY12" fmla="*/ 294892 h 323254"/>
              <a:gd name="connsiteX13" fmla="*/ 15746 w 379232"/>
              <a:gd name="connsiteY13" fmla="*/ 268997 h 323254"/>
              <a:gd name="connsiteX14" fmla="*/ 136436 w 379232"/>
              <a:gd name="connsiteY14" fmla="*/ 147610 h 323254"/>
              <a:gd name="connsiteX15" fmla="*/ 143846 w 379232"/>
              <a:gd name="connsiteY15" fmla="*/ 143141 h 323254"/>
              <a:gd name="connsiteX16" fmla="*/ 143847 w 379232"/>
              <a:gd name="connsiteY16" fmla="*/ 143140 h 323254"/>
              <a:gd name="connsiteX17" fmla="*/ 205114 w 379232"/>
              <a:gd name="connsiteY17" fmla="*/ 106196 h 323254"/>
              <a:gd name="connsiteX18" fmla="*/ 276501 w 379232"/>
              <a:gd name="connsiteY18" fmla="*/ 78451 h 323254"/>
              <a:gd name="connsiteX19" fmla="*/ 330998 w 379232"/>
              <a:gd name="connsiteY19" fmla="*/ 68258 h 323254"/>
              <a:gd name="connsiteX20" fmla="*/ 348464 w 379232"/>
              <a:gd name="connsiteY20" fmla="*/ 64991 h 323254"/>
              <a:gd name="connsiteX21" fmla="*/ 359192 w 379232"/>
              <a:gd name="connsiteY21" fmla="*/ 65210 h 323254"/>
              <a:gd name="connsiteX22" fmla="*/ 379232 w 379232"/>
              <a:gd name="connsiteY22" fmla="*/ 14707 h 323254"/>
              <a:gd name="connsiteX23" fmla="*/ 377257 w 379232"/>
              <a:gd name="connsiteY23" fmla="*/ 32163 h 323254"/>
              <a:gd name="connsiteX24" fmla="*/ 369828 w 379232"/>
              <a:gd name="connsiteY24" fmla="*/ 65427 h 323254"/>
              <a:gd name="connsiteX25" fmla="*/ 359192 w 379232"/>
              <a:gd name="connsiteY25" fmla="*/ 65210 h 323254"/>
              <a:gd name="connsiteX26" fmla="*/ 348463 w 379232"/>
              <a:gd name="connsiteY26" fmla="*/ 64991 h 323254"/>
              <a:gd name="connsiteX27" fmla="*/ 330998 w 379232"/>
              <a:gd name="connsiteY27" fmla="*/ 68258 h 323254"/>
              <a:gd name="connsiteX28" fmla="*/ 276501 w 379232"/>
              <a:gd name="connsiteY28" fmla="*/ 78450 h 323254"/>
              <a:gd name="connsiteX29" fmla="*/ 205113 w 379232"/>
              <a:gd name="connsiteY29" fmla="*/ 106195 h 323254"/>
              <a:gd name="connsiteX30" fmla="*/ 143847 w 379232"/>
              <a:gd name="connsiteY30" fmla="*/ 143140 h 323254"/>
              <a:gd name="connsiteX31" fmla="*/ 150185 w 379232"/>
              <a:gd name="connsiteY31" fmla="*/ 115959 h 323254"/>
              <a:gd name="connsiteX32" fmla="*/ 212066 w 379232"/>
              <a:gd name="connsiteY32" fmla="*/ 21074 h 323254"/>
              <a:gd name="connsiteX33" fmla="*/ 379232 w 379232"/>
              <a:gd name="connsiteY33" fmla="*/ 14707 h 323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79232" h="323254">
                <a:moveTo>
                  <a:pt x="369829" y="65427"/>
                </a:moveTo>
                <a:lnTo>
                  <a:pt x="367955" y="73817"/>
                </a:lnTo>
                <a:cubicBezTo>
                  <a:pt x="358187" y="106082"/>
                  <a:pt x="340155" y="143768"/>
                  <a:pt x="307111" y="165450"/>
                </a:cubicBezTo>
                <a:cubicBezTo>
                  <a:pt x="264975" y="193156"/>
                  <a:pt x="208620" y="188166"/>
                  <a:pt x="173206" y="180852"/>
                </a:cubicBezTo>
                <a:lnTo>
                  <a:pt x="156958" y="194316"/>
                </a:lnTo>
                <a:lnTo>
                  <a:pt x="156163" y="193237"/>
                </a:lnTo>
                <a:lnTo>
                  <a:pt x="111188" y="232246"/>
                </a:lnTo>
                <a:lnTo>
                  <a:pt x="107477" y="235321"/>
                </a:lnTo>
                <a:cubicBezTo>
                  <a:pt x="88063" y="254897"/>
                  <a:pt x="71059" y="275583"/>
                  <a:pt x="56200" y="296470"/>
                </a:cubicBezTo>
                <a:lnTo>
                  <a:pt x="44144" y="316042"/>
                </a:lnTo>
                <a:lnTo>
                  <a:pt x="40972" y="320046"/>
                </a:lnTo>
                <a:lnTo>
                  <a:pt x="39284" y="323254"/>
                </a:lnTo>
                <a:lnTo>
                  <a:pt x="0" y="294892"/>
                </a:lnTo>
                <a:lnTo>
                  <a:pt x="15746" y="268997"/>
                </a:lnTo>
                <a:cubicBezTo>
                  <a:pt x="50850" y="220375"/>
                  <a:pt x="92028" y="179641"/>
                  <a:pt x="136436" y="147610"/>
                </a:cubicBezTo>
                <a:lnTo>
                  <a:pt x="143846" y="143141"/>
                </a:lnTo>
                <a:lnTo>
                  <a:pt x="143847" y="143140"/>
                </a:lnTo>
                <a:lnTo>
                  <a:pt x="205114" y="106196"/>
                </a:lnTo>
                <a:cubicBezTo>
                  <a:pt x="228577" y="94635"/>
                  <a:pt x="252491" y="85352"/>
                  <a:pt x="276501" y="78451"/>
                </a:cubicBezTo>
                <a:lnTo>
                  <a:pt x="330998" y="68258"/>
                </a:lnTo>
                <a:lnTo>
                  <a:pt x="348464" y="64991"/>
                </a:lnTo>
                <a:lnTo>
                  <a:pt x="359192" y="65210"/>
                </a:lnTo>
                <a:close/>
                <a:moveTo>
                  <a:pt x="379232" y="14707"/>
                </a:moveTo>
                <a:cubicBezTo>
                  <a:pt x="379232" y="14707"/>
                  <a:pt x="378855" y="21418"/>
                  <a:pt x="377257" y="32163"/>
                </a:cubicBezTo>
                <a:lnTo>
                  <a:pt x="369828" y="65427"/>
                </a:lnTo>
                <a:lnTo>
                  <a:pt x="359192" y="65210"/>
                </a:lnTo>
                <a:lnTo>
                  <a:pt x="348463" y="64991"/>
                </a:lnTo>
                <a:lnTo>
                  <a:pt x="330998" y="68258"/>
                </a:lnTo>
                <a:lnTo>
                  <a:pt x="276501" y="78450"/>
                </a:lnTo>
                <a:cubicBezTo>
                  <a:pt x="252490" y="85352"/>
                  <a:pt x="228576" y="94634"/>
                  <a:pt x="205113" y="106195"/>
                </a:cubicBezTo>
                <a:lnTo>
                  <a:pt x="143847" y="143140"/>
                </a:lnTo>
                <a:lnTo>
                  <a:pt x="150185" y="115959"/>
                </a:lnTo>
                <a:cubicBezTo>
                  <a:pt x="159736" y="83024"/>
                  <a:pt x="177879" y="43530"/>
                  <a:pt x="212066" y="21074"/>
                </a:cubicBezTo>
                <a:cubicBezTo>
                  <a:pt x="278158" y="-22291"/>
                  <a:pt x="379232" y="14707"/>
                  <a:pt x="379232" y="14707"/>
                </a:cubicBezTo>
                <a:close/>
              </a:path>
            </a:pathLst>
          </a:custGeom>
          <a:gradFill flip="none" rotWithShape="1">
            <a:gsLst>
              <a:gs pos="0">
                <a:srgbClr val="EFCFBD">
                  <a:alpha val="46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 w="12700" cap="flat" cmpd="sng" algn="ctr">
            <a:gradFill flip="none" rotWithShape="1">
              <a:gsLst>
                <a:gs pos="0">
                  <a:srgbClr val="EFCFBD">
                    <a:alpha val="0"/>
                  </a:srgbClr>
                </a:gs>
                <a:gs pos="100000">
                  <a:srgbClr val="EFCFBD"/>
                </a:gs>
              </a:gsLst>
              <a:lin ang="0" scaled="1"/>
              <a:tileRect/>
            </a:gradFill>
            <a:prstDash val="solid"/>
            <a:miter lim="800000"/>
            <a:headEnd type="oval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cs typeface="+mn-ea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304A5F70-F19F-7DD5-F69E-9A8B798C2977}"/>
              </a:ext>
            </a:extLst>
          </p:cNvPr>
          <p:cNvSpPr/>
          <p:nvPr/>
        </p:nvSpPr>
        <p:spPr>
          <a:xfrm>
            <a:off x="1007554" y="4079352"/>
            <a:ext cx="496692" cy="194047"/>
          </a:xfrm>
          <a:custGeom>
            <a:avLst/>
            <a:gdLst>
              <a:gd name="connsiteX0" fmla="*/ 304012 w 602885"/>
              <a:gd name="connsiteY0" fmla="*/ 0 h 235534"/>
              <a:gd name="connsiteX1" fmla="*/ 321920 w 602885"/>
              <a:gd name="connsiteY1" fmla="*/ 7450 h 235534"/>
              <a:gd name="connsiteX2" fmla="*/ 330071 w 602885"/>
              <a:gd name="connsiteY2" fmla="*/ 17892 h 235534"/>
              <a:gd name="connsiteX3" fmla="*/ 330071 w 602885"/>
              <a:gd name="connsiteY3" fmla="*/ 17952 h 235534"/>
              <a:gd name="connsiteX4" fmla="*/ 330167 w 602885"/>
              <a:gd name="connsiteY4" fmla="*/ 18015 h 235534"/>
              <a:gd name="connsiteX5" fmla="*/ 332889 w 602885"/>
              <a:gd name="connsiteY5" fmla="*/ 21503 h 235534"/>
              <a:gd name="connsiteX6" fmla="*/ 335360 w 602885"/>
              <a:gd name="connsiteY6" fmla="*/ 21583 h 235534"/>
              <a:gd name="connsiteX7" fmla="*/ 352488 w 602885"/>
              <a:gd name="connsiteY7" fmla="*/ 36947 h 235534"/>
              <a:gd name="connsiteX8" fmla="*/ 361587 w 602885"/>
              <a:gd name="connsiteY8" fmla="*/ 46209 h 235534"/>
              <a:gd name="connsiteX9" fmla="*/ 370791 w 602885"/>
              <a:gd name="connsiteY9" fmla="*/ 47779 h 235534"/>
              <a:gd name="connsiteX10" fmla="*/ 381948 w 602885"/>
              <a:gd name="connsiteY10" fmla="*/ 51547 h 235534"/>
              <a:gd name="connsiteX11" fmla="*/ 407886 w 602885"/>
              <a:gd name="connsiteY11" fmla="*/ 75095 h 235534"/>
              <a:gd name="connsiteX12" fmla="*/ 423226 w 602885"/>
              <a:gd name="connsiteY12" fmla="*/ 82630 h 235534"/>
              <a:gd name="connsiteX13" fmla="*/ 432430 w 602885"/>
              <a:gd name="connsiteY13" fmla="*/ 81374 h 235534"/>
              <a:gd name="connsiteX14" fmla="*/ 490721 w 602885"/>
              <a:gd name="connsiteY14" fmla="*/ 121562 h 235534"/>
              <a:gd name="connsiteX15" fmla="*/ 497973 w 602885"/>
              <a:gd name="connsiteY15" fmla="*/ 119051 h 235534"/>
              <a:gd name="connsiteX16" fmla="*/ 514428 w 602885"/>
              <a:gd name="connsiteY16" fmla="*/ 113399 h 235534"/>
              <a:gd name="connsiteX17" fmla="*/ 595032 w 602885"/>
              <a:gd name="connsiteY17" fmla="*/ 182159 h 235534"/>
              <a:gd name="connsiteX18" fmla="*/ 600611 w 602885"/>
              <a:gd name="connsiteY18" fmla="*/ 216382 h 235534"/>
              <a:gd name="connsiteX19" fmla="*/ 574951 w 602885"/>
              <a:gd name="connsiteY19" fmla="*/ 235534 h 235534"/>
              <a:gd name="connsiteX20" fmla="*/ 27736 w 602885"/>
              <a:gd name="connsiteY20" fmla="*/ 235534 h 235534"/>
              <a:gd name="connsiteX21" fmla="*/ 2076 w 602885"/>
              <a:gd name="connsiteY21" fmla="*/ 216382 h 235534"/>
              <a:gd name="connsiteX22" fmla="*/ 7934 w 602885"/>
              <a:gd name="connsiteY22" fmla="*/ 182159 h 235534"/>
              <a:gd name="connsiteX23" fmla="*/ 88538 w 602885"/>
              <a:gd name="connsiteY23" fmla="*/ 113399 h 235534"/>
              <a:gd name="connsiteX24" fmla="*/ 104993 w 602885"/>
              <a:gd name="connsiteY24" fmla="*/ 119051 h 235534"/>
              <a:gd name="connsiteX25" fmla="*/ 112245 w 602885"/>
              <a:gd name="connsiteY25" fmla="*/ 121562 h 235534"/>
              <a:gd name="connsiteX26" fmla="*/ 170536 w 602885"/>
              <a:gd name="connsiteY26" fmla="*/ 81374 h 235534"/>
              <a:gd name="connsiteX27" fmla="*/ 179461 w 602885"/>
              <a:gd name="connsiteY27" fmla="*/ 82630 h 235534"/>
              <a:gd name="connsiteX28" fmla="*/ 195080 w 602885"/>
              <a:gd name="connsiteY28" fmla="*/ 75095 h 235534"/>
              <a:gd name="connsiteX29" fmla="*/ 220739 w 602885"/>
              <a:gd name="connsiteY29" fmla="*/ 51547 h 235534"/>
              <a:gd name="connsiteX30" fmla="*/ 232175 w 602885"/>
              <a:gd name="connsiteY30" fmla="*/ 47779 h 235534"/>
              <a:gd name="connsiteX31" fmla="*/ 241100 w 602885"/>
              <a:gd name="connsiteY31" fmla="*/ 46209 h 235534"/>
              <a:gd name="connsiteX32" fmla="*/ 267875 w 602885"/>
              <a:gd name="connsiteY32" fmla="*/ 21092 h 235534"/>
              <a:gd name="connsiteX33" fmla="*/ 269407 w 602885"/>
              <a:gd name="connsiteY33" fmla="*/ 20117 h 235534"/>
              <a:gd name="connsiteX34" fmla="*/ 276393 w 602885"/>
              <a:gd name="connsiteY34" fmla="*/ 19892 h 235534"/>
              <a:gd name="connsiteX35" fmla="*/ 286105 w 602885"/>
              <a:gd name="connsiteY35" fmla="*/ 7450 h 235534"/>
              <a:gd name="connsiteX36" fmla="*/ 304012 w 602885"/>
              <a:gd name="connsiteY36" fmla="*/ 0 h 235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2885" h="235534">
                <a:moveTo>
                  <a:pt x="304012" y="0"/>
                </a:moveTo>
                <a:cubicBezTo>
                  <a:pt x="310146" y="0"/>
                  <a:pt x="316136" y="2565"/>
                  <a:pt x="321920" y="7450"/>
                </a:cubicBezTo>
                <a:lnTo>
                  <a:pt x="330071" y="17892"/>
                </a:lnTo>
                <a:lnTo>
                  <a:pt x="330071" y="17952"/>
                </a:lnTo>
                <a:lnTo>
                  <a:pt x="330167" y="18015"/>
                </a:lnTo>
                <a:lnTo>
                  <a:pt x="332889" y="21503"/>
                </a:lnTo>
                <a:lnTo>
                  <a:pt x="335360" y="21583"/>
                </a:lnTo>
                <a:lnTo>
                  <a:pt x="352488" y="36947"/>
                </a:lnTo>
                <a:cubicBezTo>
                  <a:pt x="356776" y="41029"/>
                  <a:pt x="359635" y="44012"/>
                  <a:pt x="361587" y="46209"/>
                </a:cubicBezTo>
                <a:cubicBezTo>
                  <a:pt x="364376" y="46837"/>
                  <a:pt x="368281" y="47465"/>
                  <a:pt x="370791" y="47779"/>
                </a:cubicBezTo>
                <a:cubicBezTo>
                  <a:pt x="374696" y="48093"/>
                  <a:pt x="378601" y="49349"/>
                  <a:pt x="381948" y="51547"/>
                </a:cubicBezTo>
                <a:cubicBezTo>
                  <a:pt x="391988" y="57512"/>
                  <a:pt x="402029" y="65048"/>
                  <a:pt x="407886" y="75095"/>
                </a:cubicBezTo>
                <a:cubicBezTo>
                  <a:pt x="412070" y="77920"/>
                  <a:pt x="419321" y="81374"/>
                  <a:pt x="423226" y="82630"/>
                </a:cubicBezTo>
                <a:cubicBezTo>
                  <a:pt x="426294" y="82002"/>
                  <a:pt x="429362" y="81374"/>
                  <a:pt x="432430" y="81374"/>
                </a:cubicBezTo>
                <a:cubicBezTo>
                  <a:pt x="454742" y="81374"/>
                  <a:pt x="478449" y="103352"/>
                  <a:pt x="490721" y="121562"/>
                </a:cubicBezTo>
                <a:cubicBezTo>
                  <a:pt x="493510" y="120935"/>
                  <a:pt x="496299" y="119679"/>
                  <a:pt x="497973" y="119051"/>
                </a:cubicBezTo>
                <a:cubicBezTo>
                  <a:pt x="502714" y="115283"/>
                  <a:pt x="508292" y="113399"/>
                  <a:pt x="514428" y="113399"/>
                </a:cubicBezTo>
                <a:cubicBezTo>
                  <a:pt x="524469" y="113399"/>
                  <a:pt x="535067" y="113399"/>
                  <a:pt x="595032" y="182159"/>
                </a:cubicBezTo>
                <a:cubicBezTo>
                  <a:pt x="602842" y="191264"/>
                  <a:pt x="605073" y="204765"/>
                  <a:pt x="600611" y="216382"/>
                </a:cubicBezTo>
                <a:cubicBezTo>
                  <a:pt x="596148" y="227999"/>
                  <a:pt x="586107" y="235534"/>
                  <a:pt x="574951" y="235534"/>
                </a:cubicBezTo>
                <a:lnTo>
                  <a:pt x="27736" y="235534"/>
                </a:lnTo>
                <a:cubicBezTo>
                  <a:pt x="16580" y="235534"/>
                  <a:pt x="6539" y="227999"/>
                  <a:pt x="2076" y="216382"/>
                </a:cubicBezTo>
                <a:cubicBezTo>
                  <a:pt x="-2107" y="204765"/>
                  <a:pt x="124" y="191264"/>
                  <a:pt x="7934" y="182159"/>
                </a:cubicBezTo>
                <a:cubicBezTo>
                  <a:pt x="67620" y="113399"/>
                  <a:pt x="78218" y="113399"/>
                  <a:pt x="88538" y="113399"/>
                </a:cubicBezTo>
                <a:cubicBezTo>
                  <a:pt x="94395" y="113399"/>
                  <a:pt x="100252" y="115283"/>
                  <a:pt x="104993" y="119051"/>
                </a:cubicBezTo>
                <a:cubicBezTo>
                  <a:pt x="106388" y="119679"/>
                  <a:pt x="109456" y="120935"/>
                  <a:pt x="112245" y="121562"/>
                </a:cubicBezTo>
                <a:cubicBezTo>
                  <a:pt x="124517" y="103352"/>
                  <a:pt x="147945" y="81374"/>
                  <a:pt x="170536" y="81374"/>
                </a:cubicBezTo>
                <a:cubicBezTo>
                  <a:pt x="173604" y="81374"/>
                  <a:pt x="176672" y="82002"/>
                  <a:pt x="179461" y="82630"/>
                </a:cubicBezTo>
                <a:cubicBezTo>
                  <a:pt x="183645" y="81374"/>
                  <a:pt x="190618" y="77920"/>
                  <a:pt x="195080" y="75095"/>
                </a:cubicBezTo>
                <a:cubicBezTo>
                  <a:pt x="200937" y="65048"/>
                  <a:pt x="210978" y="57512"/>
                  <a:pt x="220739" y="51547"/>
                </a:cubicBezTo>
                <a:cubicBezTo>
                  <a:pt x="224365" y="49349"/>
                  <a:pt x="228270" y="48093"/>
                  <a:pt x="232175" y="47779"/>
                </a:cubicBezTo>
                <a:cubicBezTo>
                  <a:pt x="234964" y="47465"/>
                  <a:pt x="238589" y="46837"/>
                  <a:pt x="241100" y="46209"/>
                </a:cubicBezTo>
                <a:cubicBezTo>
                  <a:pt x="245283" y="41814"/>
                  <a:pt x="252535" y="34278"/>
                  <a:pt x="267875" y="21092"/>
                </a:cubicBezTo>
                <a:lnTo>
                  <a:pt x="269407" y="20117"/>
                </a:lnTo>
                <a:lnTo>
                  <a:pt x="276393" y="19892"/>
                </a:lnTo>
                <a:lnTo>
                  <a:pt x="286105" y="7450"/>
                </a:lnTo>
                <a:cubicBezTo>
                  <a:pt x="291889" y="2565"/>
                  <a:pt x="297878" y="0"/>
                  <a:pt x="304012" y="0"/>
                </a:cubicBezTo>
                <a:close/>
              </a:path>
            </a:pathLst>
          </a:custGeom>
          <a:solidFill>
            <a:srgbClr val="E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16ADAA6-175A-E976-2F62-FA82AB1DB4E9}"/>
              </a:ext>
            </a:extLst>
          </p:cNvPr>
          <p:cNvGrpSpPr/>
          <p:nvPr/>
        </p:nvGrpSpPr>
        <p:grpSpPr>
          <a:xfrm>
            <a:off x="3120453" y="3497858"/>
            <a:ext cx="547571" cy="591552"/>
            <a:chOff x="6121079" y="4829603"/>
            <a:chExt cx="547571" cy="591552"/>
          </a:xfrm>
          <a:solidFill>
            <a:schemeClr val="bg1"/>
          </a:solidFill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094164A5-63AB-A9B5-81C3-062137A0A276}"/>
                </a:ext>
              </a:extLst>
            </p:cNvPr>
            <p:cNvSpPr/>
            <p:nvPr/>
          </p:nvSpPr>
          <p:spPr>
            <a:xfrm>
              <a:off x="6454764" y="4966128"/>
              <a:ext cx="213886" cy="253769"/>
            </a:xfrm>
            <a:custGeom>
              <a:avLst/>
              <a:gdLst>
                <a:gd name="connsiteX0" fmla="*/ 291396 w 338474"/>
                <a:gd name="connsiteY0" fmla="*/ 0 h 401588"/>
                <a:gd name="connsiteX1" fmla="*/ 313150 w 338474"/>
                <a:gd name="connsiteY1" fmla="*/ 1256 h 401588"/>
                <a:gd name="connsiteX2" fmla="*/ 337415 w 338474"/>
                <a:gd name="connsiteY2" fmla="*/ 28258 h 401588"/>
                <a:gd name="connsiteX3" fmla="*/ 251512 w 338474"/>
                <a:gd name="connsiteY3" fmla="*/ 286656 h 401588"/>
                <a:gd name="connsiteX4" fmla="*/ 138555 w 338474"/>
                <a:gd name="connsiteY4" fmla="*/ 350079 h 401588"/>
                <a:gd name="connsiteX5" fmla="*/ 74685 w 338474"/>
                <a:gd name="connsiteY5" fmla="*/ 326217 h 401588"/>
                <a:gd name="connsiteX6" fmla="*/ 37207 w 338474"/>
                <a:gd name="connsiteY6" fmla="*/ 365581 h 401588"/>
                <a:gd name="connsiteX7" fmla="*/ 25790 w 338474"/>
                <a:gd name="connsiteY7" fmla="*/ 401588 h 401588"/>
                <a:gd name="connsiteX8" fmla="*/ 23861 w 338474"/>
                <a:gd name="connsiteY8" fmla="*/ 397258 h 401588"/>
                <a:gd name="connsiteX9" fmla="*/ 0 w 338474"/>
                <a:gd name="connsiteY9" fmla="*/ 318286 h 401588"/>
                <a:gd name="connsiteX10" fmla="*/ 38427 w 338474"/>
                <a:gd name="connsiteY10" fmla="*/ 278179 h 401588"/>
                <a:gd name="connsiteX11" fmla="*/ 27550 w 338474"/>
                <a:gd name="connsiteY11" fmla="*/ 230455 h 401588"/>
                <a:gd name="connsiteX12" fmla="*/ 83889 w 338474"/>
                <a:gd name="connsiteY12" fmla="*/ 97959 h 401588"/>
                <a:gd name="connsiteX13" fmla="*/ 291396 w 338474"/>
                <a:gd name="connsiteY13" fmla="*/ 0 h 401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8474" h="401588">
                  <a:moveTo>
                    <a:pt x="291396" y="0"/>
                  </a:moveTo>
                  <a:cubicBezTo>
                    <a:pt x="304504" y="0"/>
                    <a:pt x="312314" y="1256"/>
                    <a:pt x="313150" y="1256"/>
                  </a:cubicBezTo>
                  <a:cubicBezTo>
                    <a:pt x="325701" y="3140"/>
                    <a:pt x="335742" y="14129"/>
                    <a:pt x="337415" y="28258"/>
                  </a:cubicBezTo>
                  <a:cubicBezTo>
                    <a:pt x="337973" y="34223"/>
                    <a:pt x="352755" y="172685"/>
                    <a:pt x="251512" y="286656"/>
                  </a:cubicBezTo>
                  <a:cubicBezTo>
                    <a:pt x="214139" y="328729"/>
                    <a:pt x="176207" y="350079"/>
                    <a:pt x="138555" y="350079"/>
                  </a:cubicBezTo>
                  <a:cubicBezTo>
                    <a:pt x="109548" y="350079"/>
                    <a:pt x="87794" y="337206"/>
                    <a:pt x="74685" y="326217"/>
                  </a:cubicBezTo>
                  <a:cubicBezTo>
                    <a:pt x="58369" y="338776"/>
                    <a:pt x="45749" y="352041"/>
                    <a:pt x="37207" y="365581"/>
                  </a:cubicBezTo>
                  <a:lnTo>
                    <a:pt x="25790" y="401588"/>
                  </a:lnTo>
                  <a:lnTo>
                    <a:pt x="23861" y="397258"/>
                  </a:lnTo>
                  <a:lnTo>
                    <a:pt x="0" y="318286"/>
                  </a:lnTo>
                  <a:lnTo>
                    <a:pt x="38427" y="278179"/>
                  </a:lnTo>
                  <a:cubicBezTo>
                    <a:pt x="32849" y="265306"/>
                    <a:pt x="28387" y="249294"/>
                    <a:pt x="27550" y="230455"/>
                  </a:cubicBezTo>
                  <a:cubicBezTo>
                    <a:pt x="25876" y="186499"/>
                    <a:pt x="44842" y="141915"/>
                    <a:pt x="83889" y="97959"/>
                  </a:cubicBezTo>
                  <a:cubicBezTo>
                    <a:pt x="162262" y="9419"/>
                    <a:pt x="255138" y="0"/>
                    <a:pt x="29139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FCFBD">
                    <a:alpha val="4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EFCFBD">
                      <a:alpha val="0"/>
                    </a:srgbClr>
                  </a:gs>
                  <a:gs pos="100000">
                    <a:srgbClr val="EFCFBD"/>
                  </a:gs>
                </a:gsLst>
                <a:lin ang="0" scaled="1"/>
                <a:tileRect/>
              </a:gradFill>
              <a:prstDash val="solid"/>
              <a:miter lim="800000"/>
              <a:headEnd type="oval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E5A58AF-2E6F-D1EC-A02E-3632C4938A06}"/>
                </a:ext>
              </a:extLst>
            </p:cNvPr>
            <p:cNvSpPr/>
            <p:nvPr/>
          </p:nvSpPr>
          <p:spPr>
            <a:xfrm>
              <a:off x="6121079" y="4829603"/>
              <a:ext cx="377375" cy="591552"/>
            </a:xfrm>
            <a:custGeom>
              <a:avLst/>
              <a:gdLst>
                <a:gd name="connsiteX0" fmla="*/ 46957 w 377375"/>
                <a:gd name="connsiteY0" fmla="*/ 0 h 591552"/>
                <a:gd name="connsiteX1" fmla="*/ 254742 w 377375"/>
                <a:gd name="connsiteY1" fmla="*/ 97959 h 591552"/>
                <a:gd name="connsiteX2" fmla="*/ 310803 w 377375"/>
                <a:gd name="connsiteY2" fmla="*/ 230455 h 591552"/>
                <a:gd name="connsiteX3" fmla="*/ 301599 w 377375"/>
                <a:gd name="connsiteY3" fmla="*/ 274725 h 591552"/>
                <a:gd name="connsiteX4" fmla="*/ 347897 w 377375"/>
                <a:gd name="connsiteY4" fmla="*/ 322135 h 591552"/>
                <a:gd name="connsiteX5" fmla="*/ 351585 w 377375"/>
                <a:gd name="connsiteY5" fmla="*/ 318286 h 591552"/>
                <a:gd name="connsiteX6" fmla="*/ 375446 w 377375"/>
                <a:gd name="connsiteY6" fmla="*/ 397258 h 591552"/>
                <a:gd name="connsiteX7" fmla="*/ 377375 w 377375"/>
                <a:gd name="connsiteY7" fmla="*/ 401588 h 591552"/>
                <a:gd name="connsiteX8" fmla="*/ 375788 w 377375"/>
                <a:gd name="connsiteY8" fmla="*/ 406594 h 591552"/>
                <a:gd name="connsiteX9" fmla="*/ 375788 w 377375"/>
                <a:gd name="connsiteY9" fmla="*/ 590092 h 591552"/>
                <a:gd name="connsiteX10" fmla="*/ 354918 w 377375"/>
                <a:gd name="connsiteY10" fmla="*/ 591552 h 591552"/>
                <a:gd name="connsiteX11" fmla="*/ 320007 w 377375"/>
                <a:gd name="connsiteY11" fmla="*/ 589110 h 591552"/>
                <a:gd name="connsiteX12" fmla="*/ 320007 w 377375"/>
                <a:gd name="connsiteY12" fmla="*/ 406594 h 591552"/>
                <a:gd name="connsiteX13" fmla="*/ 266735 w 377375"/>
                <a:gd name="connsiteY13" fmla="*/ 323705 h 591552"/>
                <a:gd name="connsiteX14" fmla="*/ 199798 w 377375"/>
                <a:gd name="connsiteY14" fmla="*/ 350079 h 591552"/>
                <a:gd name="connsiteX15" fmla="*/ 86840 w 377375"/>
                <a:gd name="connsiteY15" fmla="*/ 286656 h 591552"/>
                <a:gd name="connsiteX16" fmla="*/ 1216 w 377375"/>
                <a:gd name="connsiteY16" fmla="*/ 28258 h 591552"/>
                <a:gd name="connsiteX17" fmla="*/ 25202 w 377375"/>
                <a:gd name="connsiteY17" fmla="*/ 1256 h 591552"/>
                <a:gd name="connsiteX18" fmla="*/ 46957 w 377375"/>
                <a:gd name="connsiteY18" fmla="*/ 0 h 59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77375" h="591552">
                  <a:moveTo>
                    <a:pt x="46957" y="0"/>
                  </a:moveTo>
                  <a:cubicBezTo>
                    <a:pt x="83215" y="0"/>
                    <a:pt x="176091" y="9419"/>
                    <a:pt x="254742" y="97959"/>
                  </a:cubicBezTo>
                  <a:cubicBezTo>
                    <a:pt x="293510" y="141915"/>
                    <a:pt x="312476" y="186499"/>
                    <a:pt x="310803" y="230455"/>
                  </a:cubicBezTo>
                  <a:cubicBezTo>
                    <a:pt x="310245" y="247724"/>
                    <a:pt x="306340" y="262481"/>
                    <a:pt x="301599" y="274725"/>
                  </a:cubicBezTo>
                  <a:cubicBezTo>
                    <a:pt x="320564" y="289168"/>
                    <a:pt x="336183" y="305181"/>
                    <a:pt x="347897" y="322135"/>
                  </a:cubicBezTo>
                  <a:lnTo>
                    <a:pt x="351585" y="318286"/>
                  </a:lnTo>
                  <a:lnTo>
                    <a:pt x="375446" y="397258"/>
                  </a:lnTo>
                  <a:lnTo>
                    <a:pt x="377375" y="401588"/>
                  </a:lnTo>
                  <a:lnTo>
                    <a:pt x="375788" y="406594"/>
                  </a:lnTo>
                  <a:lnTo>
                    <a:pt x="375788" y="590092"/>
                  </a:lnTo>
                  <a:lnTo>
                    <a:pt x="354918" y="591552"/>
                  </a:lnTo>
                  <a:lnTo>
                    <a:pt x="320007" y="589110"/>
                  </a:lnTo>
                  <a:lnTo>
                    <a:pt x="320007" y="406594"/>
                  </a:lnTo>
                  <a:cubicBezTo>
                    <a:pt x="320007" y="378336"/>
                    <a:pt x="301041" y="349451"/>
                    <a:pt x="266735" y="323705"/>
                  </a:cubicBezTo>
                  <a:cubicBezTo>
                    <a:pt x="253627" y="335322"/>
                    <a:pt x="231035" y="350079"/>
                    <a:pt x="199798" y="350079"/>
                  </a:cubicBezTo>
                  <a:cubicBezTo>
                    <a:pt x="162145" y="350079"/>
                    <a:pt x="124214" y="328729"/>
                    <a:pt x="86840" y="286656"/>
                  </a:cubicBezTo>
                  <a:cubicBezTo>
                    <a:pt x="-14403" y="172685"/>
                    <a:pt x="379" y="34223"/>
                    <a:pt x="1216" y="28258"/>
                  </a:cubicBezTo>
                  <a:cubicBezTo>
                    <a:pt x="2611" y="14129"/>
                    <a:pt x="12651" y="3140"/>
                    <a:pt x="25202" y="1256"/>
                  </a:cubicBezTo>
                  <a:cubicBezTo>
                    <a:pt x="26039" y="1256"/>
                    <a:pt x="33848" y="0"/>
                    <a:pt x="4695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FCFBD">
                    <a:alpha val="4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EFCFBD">
                      <a:alpha val="0"/>
                    </a:srgbClr>
                  </a:gs>
                  <a:gs pos="100000">
                    <a:srgbClr val="EFCFBD"/>
                  </a:gs>
                </a:gsLst>
                <a:lin ang="0" scaled="1"/>
                <a:tileRect/>
              </a:gradFill>
              <a:prstDash val="solid"/>
              <a:miter lim="800000"/>
              <a:headEnd type="oval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cs typeface="+mn-ea"/>
              </a:endParaRPr>
            </a:p>
          </p:txBody>
        </p:sp>
      </p:grp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002635D4-80DF-B397-4701-BF63380DF831}"/>
              </a:ext>
            </a:extLst>
          </p:cNvPr>
          <p:cNvSpPr/>
          <p:nvPr/>
        </p:nvSpPr>
        <p:spPr>
          <a:xfrm>
            <a:off x="3156092" y="4037865"/>
            <a:ext cx="602885" cy="235534"/>
          </a:xfrm>
          <a:custGeom>
            <a:avLst/>
            <a:gdLst>
              <a:gd name="connsiteX0" fmla="*/ 304012 w 602885"/>
              <a:gd name="connsiteY0" fmla="*/ 0 h 235534"/>
              <a:gd name="connsiteX1" fmla="*/ 321920 w 602885"/>
              <a:gd name="connsiteY1" fmla="*/ 7450 h 235534"/>
              <a:gd name="connsiteX2" fmla="*/ 330071 w 602885"/>
              <a:gd name="connsiteY2" fmla="*/ 17892 h 235534"/>
              <a:gd name="connsiteX3" fmla="*/ 330071 w 602885"/>
              <a:gd name="connsiteY3" fmla="*/ 17952 h 235534"/>
              <a:gd name="connsiteX4" fmla="*/ 330167 w 602885"/>
              <a:gd name="connsiteY4" fmla="*/ 18015 h 235534"/>
              <a:gd name="connsiteX5" fmla="*/ 332889 w 602885"/>
              <a:gd name="connsiteY5" fmla="*/ 21503 h 235534"/>
              <a:gd name="connsiteX6" fmla="*/ 335360 w 602885"/>
              <a:gd name="connsiteY6" fmla="*/ 21583 h 235534"/>
              <a:gd name="connsiteX7" fmla="*/ 352488 w 602885"/>
              <a:gd name="connsiteY7" fmla="*/ 36947 h 235534"/>
              <a:gd name="connsiteX8" fmla="*/ 361587 w 602885"/>
              <a:gd name="connsiteY8" fmla="*/ 46209 h 235534"/>
              <a:gd name="connsiteX9" fmla="*/ 370791 w 602885"/>
              <a:gd name="connsiteY9" fmla="*/ 47779 h 235534"/>
              <a:gd name="connsiteX10" fmla="*/ 381948 w 602885"/>
              <a:gd name="connsiteY10" fmla="*/ 51547 h 235534"/>
              <a:gd name="connsiteX11" fmla="*/ 407886 w 602885"/>
              <a:gd name="connsiteY11" fmla="*/ 75095 h 235534"/>
              <a:gd name="connsiteX12" fmla="*/ 423226 w 602885"/>
              <a:gd name="connsiteY12" fmla="*/ 82630 h 235534"/>
              <a:gd name="connsiteX13" fmla="*/ 432430 w 602885"/>
              <a:gd name="connsiteY13" fmla="*/ 81374 h 235534"/>
              <a:gd name="connsiteX14" fmla="*/ 490721 w 602885"/>
              <a:gd name="connsiteY14" fmla="*/ 121562 h 235534"/>
              <a:gd name="connsiteX15" fmla="*/ 497973 w 602885"/>
              <a:gd name="connsiteY15" fmla="*/ 119051 h 235534"/>
              <a:gd name="connsiteX16" fmla="*/ 514428 w 602885"/>
              <a:gd name="connsiteY16" fmla="*/ 113399 h 235534"/>
              <a:gd name="connsiteX17" fmla="*/ 595032 w 602885"/>
              <a:gd name="connsiteY17" fmla="*/ 182159 h 235534"/>
              <a:gd name="connsiteX18" fmla="*/ 600611 w 602885"/>
              <a:gd name="connsiteY18" fmla="*/ 216382 h 235534"/>
              <a:gd name="connsiteX19" fmla="*/ 574951 w 602885"/>
              <a:gd name="connsiteY19" fmla="*/ 235534 h 235534"/>
              <a:gd name="connsiteX20" fmla="*/ 27736 w 602885"/>
              <a:gd name="connsiteY20" fmla="*/ 235534 h 235534"/>
              <a:gd name="connsiteX21" fmla="*/ 2076 w 602885"/>
              <a:gd name="connsiteY21" fmla="*/ 216382 h 235534"/>
              <a:gd name="connsiteX22" fmla="*/ 7934 w 602885"/>
              <a:gd name="connsiteY22" fmla="*/ 182159 h 235534"/>
              <a:gd name="connsiteX23" fmla="*/ 88538 w 602885"/>
              <a:gd name="connsiteY23" fmla="*/ 113399 h 235534"/>
              <a:gd name="connsiteX24" fmla="*/ 104993 w 602885"/>
              <a:gd name="connsiteY24" fmla="*/ 119051 h 235534"/>
              <a:gd name="connsiteX25" fmla="*/ 112245 w 602885"/>
              <a:gd name="connsiteY25" fmla="*/ 121562 h 235534"/>
              <a:gd name="connsiteX26" fmla="*/ 170536 w 602885"/>
              <a:gd name="connsiteY26" fmla="*/ 81374 h 235534"/>
              <a:gd name="connsiteX27" fmla="*/ 179461 w 602885"/>
              <a:gd name="connsiteY27" fmla="*/ 82630 h 235534"/>
              <a:gd name="connsiteX28" fmla="*/ 195080 w 602885"/>
              <a:gd name="connsiteY28" fmla="*/ 75095 h 235534"/>
              <a:gd name="connsiteX29" fmla="*/ 220739 w 602885"/>
              <a:gd name="connsiteY29" fmla="*/ 51547 h 235534"/>
              <a:gd name="connsiteX30" fmla="*/ 232175 w 602885"/>
              <a:gd name="connsiteY30" fmla="*/ 47779 h 235534"/>
              <a:gd name="connsiteX31" fmla="*/ 241100 w 602885"/>
              <a:gd name="connsiteY31" fmla="*/ 46209 h 235534"/>
              <a:gd name="connsiteX32" fmla="*/ 267875 w 602885"/>
              <a:gd name="connsiteY32" fmla="*/ 21092 h 235534"/>
              <a:gd name="connsiteX33" fmla="*/ 269407 w 602885"/>
              <a:gd name="connsiteY33" fmla="*/ 20117 h 235534"/>
              <a:gd name="connsiteX34" fmla="*/ 276393 w 602885"/>
              <a:gd name="connsiteY34" fmla="*/ 19892 h 235534"/>
              <a:gd name="connsiteX35" fmla="*/ 286105 w 602885"/>
              <a:gd name="connsiteY35" fmla="*/ 7450 h 235534"/>
              <a:gd name="connsiteX36" fmla="*/ 304012 w 602885"/>
              <a:gd name="connsiteY36" fmla="*/ 0 h 235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2885" h="235534">
                <a:moveTo>
                  <a:pt x="304012" y="0"/>
                </a:moveTo>
                <a:cubicBezTo>
                  <a:pt x="310146" y="0"/>
                  <a:pt x="316136" y="2565"/>
                  <a:pt x="321920" y="7450"/>
                </a:cubicBezTo>
                <a:lnTo>
                  <a:pt x="330071" y="17892"/>
                </a:lnTo>
                <a:lnTo>
                  <a:pt x="330071" y="17952"/>
                </a:lnTo>
                <a:lnTo>
                  <a:pt x="330167" y="18015"/>
                </a:lnTo>
                <a:lnTo>
                  <a:pt x="332889" y="21503"/>
                </a:lnTo>
                <a:lnTo>
                  <a:pt x="335360" y="21583"/>
                </a:lnTo>
                <a:lnTo>
                  <a:pt x="352488" y="36947"/>
                </a:lnTo>
                <a:cubicBezTo>
                  <a:pt x="356776" y="41029"/>
                  <a:pt x="359635" y="44012"/>
                  <a:pt x="361587" y="46209"/>
                </a:cubicBezTo>
                <a:cubicBezTo>
                  <a:pt x="364376" y="46837"/>
                  <a:pt x="368281" y="47465"/>
                  <a:pt x="370791" y="47779"/>
                </a:cubicBezTo>
                <a:cubicBezTo>
                  <a:pt x="374696" y="48093"/>
                  <a:pt x="378601" y="49349"/>
                  <a:pt x="381948" y="51547"/>
                </a:cubicBezTo>
                <a:cubicBezTo>
                  <a:pt x="391988" y="57512"/>
                  <a:pt x="402029" y="65048"/>
                  <a:pt x="407886" y="75095"/>
                </a:cubicBezTo>
                <a:cubicBezTo>
                  <a:pt x="412070" y="77920"/>
                  <a:pt x="419321" y="81374"/>
                  <a:pt x="423226" y="82630"/>
                </a:cubicBezTo>
                <a:cubicBezTo>
                  <a:pt x="426294" y="82002"/>
                  <a:pt x="429362" y="81374"/>
                  <a:pt x="432430" y="81374"/>
                </a:cubicBezTo>
                <a:cubicBezTo>
                  <a:pt x="454742" y="81374"/>
                  <a:pt x="478449" y="103352"/>
                  <a:pt x="490721" y="121562"/>
                </a:cubicBezTo>
                <a:cubicBezTo>
                  <a:pt x="493510" y="120935"/>
                  <a:pt x="496299" y="119679"/>
                  <a:pt x="497973" y="119051"/>
                </a:cubicBezTo>
                <a:cubicBezTo>
                  <a:pt x="502714" y="115283"/>
                  <a:pt x="508292" y="113399"/>
                  <a:pt x="514428" y="113399"/>
                </a:cubicBezTo>
                <a:cubicBezTo>
                  <a:pt x="524469" y="113399"/>
                  <a:pt x="535067" y="113399"/>
                  <a:pt x="595032" y="182159"/>
                </a:cubicBezTo>
                <a:cubicBezTo>
                  <a:pt x="602842" y="191264"/>
                  <a:pt x="605073" y="204765"/>
                  <a:pt x="600611" y="216382"/>
                </a:cubicBezTo>
                <a:cubicBezTo>
                  <a:pt x="596148" y="227999"/>
                  <a:pt x="586107" y="235534"/>
                  <a:pt x="574951" y="235534"/>
                </a:cubicBezTo>
                <a:lnTo>
                  <a:pt x="27736" y="235534"/>
                </a:lnTo>
                <a:cubicBezTo>
                  <a:pt x="16580" y="235534"/>
                  <a:pt x="6539" y="227999"/>
                  <a:pt x="2076" y="216382"/>
                </a:cubicBezTo>
                <a:cubicBezTo>
                  <a:pt x="-2107" y="204765"/>
                  <a:pt x="124" y="191264"/>
                  <a:pt x="7934" y="182159"/>
                </a:cubicBezTo>
                <a:cubicBezTo>
                  <a:pt x="67620" y="113399"/>
                  <a:pt x="78218" y="113399"/>
                  <a:pt x="88538" y="113399"/>
                </a:cubicBezTo>
                <a:cubicBezTo>
                  <a:pt x="94395" y="113399"/>
                  <a:pt x="100252" y="115283"/>
                  <a:pt x="104993" y="119051"/>
                </a:cubicBezTo>
                <a:cubicBezTo>
                  <a:pt x="106388" y="119679"/>
                  <a:pt x="109456" y="120935"/>
                  <a:pt x="112245" y="121562"/>
                </a:cubicBezTo>
                <a:cubicBezTo>
                  <a:pt x="124517" y="103352"/>
                  <a:pt x="147945" y="81374"/>
                  <a:pt x="170536" y="81374"/>
                </a:cubicBezTo>
                <a:cubicBezTo>
                  <a:pt x="173604" y="81374"/>
                  <a:pt x="176672" y="82002"/>
                  <a:pt x="179461" y="82630"/>
                </a:cubicBezTo>
                <a:cubicBezTo>
                  <a:pt x="183645" y="81374"/>
                  <a:pt x="190618" y="77920"/>
                  <a:pt x="195080" y="75095"/>
                </a:cubicBezTo>
                <a:cubicBezTo>
                  <a:pt x="200937" y="65048"/>
                  <a:pt x="210978" y="57512"/>
                  <a:pt x="220739" y="51547"/>
                </a:cubicBezTo>
                <a:cubicBezTo>
                  <a:pt x="224365" y="49349"/>
                  <a:pt x="228270" y="48093"/>
                  <a:pt x="232175" y="47779"/>
                </a:cubicBezTo>
                <a:cubicBezTo>
                  <a:pt x="234964" y="47465"/>
                  <a:pt x="238589" y="46837"/>
                  <a:pt x="241100" y="46209"/>
                </a:cubicBezTo>
                <a:cubicBezTo>
                  <a:pt x="245283" y="41814"/>
                  <a:pt x="252535" y="34278"/>
                  <a:pt x="267875" y="21092"/>
                </a:cubicBezTo>
                <a:lnTo>
                  <a:pt x="269407" y="20117"/>
                </a:lnTo>
                <a:lnTo>
                  <a:pt x="276393" y="19892"/>
                </a:lnTo>
                <a:lnTo>
                  <a:pt x="286105" y="7450"/>
                </a:lnTo>
                <a:cubicBezTo>
                  <a:pt x="291889" y="2565"/>
                  <a:pt x="297878" y="0"/>
                  <a:pt x="304012" y="0"/>
                </a:cubicBezTo>
                <a:close/>
              </a:path>
            </a:pathLst>
          </a:custGeom>
          <a:solidFill>
            <a:srgbClr val="E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  <p:sp>
        <p:nvSpPr>
          <p:cNvPr id="11" name="branch_273379">
            <a:extLst>
              <a:ext uri="{FF2B5EF4-FFF2-40B4-BE49-F238E27FC236}">
                <a16:creationId xmlns:a16="http://schemas.microsoft.com/office/drawing/2014/main" id="{45B38D56-474A-00BB-D890-F11847D5EAF3}"/>
              </a:ext>
            </a:extLst>
          </p:cNvPr>
          <p:cNvSpPr/>
          <p:nvPr/>
        </p:nvSpPr>
        <p:spPr>
          <a:xfrm rot="19450294">
            <a:off x="5185752" y="3136628"/>
            <a:ext cx="932059" cy="974799"/>
          </a:xfrm>
          <a:custGeom>
            <a:avLst/>
            <a:gdLst>
              <a:gd name="T0" fmla="*/ 4507 w 6465"/>
              <a:gd name="T1" fmla="*/ 3951 h 7086"/>
              <a:gd name="T2" fmla="*/ 3111 w 6465"/>
              <a:gd name="T3" fmla="*/ 4837 h 7086"/>
              <a:gd name="T4" fmla="*/ 1928 w 6465"/>
              <a:gd name="T5" fmla="*/ 5173 h 7086"/>
              <a:gd name="T6" fmla="*/ 1956 w 6465"/>
              <a:gd name="T7" fmla="*/ 5104 h 7086"/>
              <a:gd name="T8" fmla="*/ 4074 w 6465"/>
              <a:gd name="T9" fmla="*/ 2361 h 7086"/>
              <a:gd name="T10" fmla="*/ 5628 w 6465"/>
              <a:gd name="T11" fmla="*/ 2182 h 7086"/>
              <a:gd name="T12" fmla="*/ 6465 w 6465"/>
              <a:gd name="T13" fmla="*/ 430 h 7086"/>
              <a:gd name="T14" fmla="*/ 4525 w 6465"/>
              <a:gd name="T15" fmla="*/ 504 h 7086"/>
              <a:gd name="T16" fmla="*/ 3726 w 6465"/>
              <a:gd name="T17" fmla="*/ 1954 h 7086"/>
              <a:gd name="T18" fmla="*/ 2354 w 6465"/>
              <a:gd name="T19" fmla="*/ 3294 h 7086"/>
              <a:gd name="T20" fmla="*/ 1974 w 6465"/>
              <a:gd name="T21" fmla="*/ 3868 h 7086"/>
              <a:gd name="T22" fmla="*/ 1865 w 6465"/>
              <a:gd name="T23" fmla="*/ 3315 h 7086"/>
              <a:gd name="T24" fmla="*/ 2178 w 6465"/>
              <a:gd name="T25" fmla="*/ 1789 h 7086"/>
              <a:gd name="T26" fmla="*/ 776 w 6465"/>
              <a:gd name="T27" fmla="*/ 445 h 7086"/>
              <a:gd name="T28" fmla="*/ 239 w 6465"/>
              <a:gd name="T29" fmla="*/ 2312 h 7086"/>
              <a:gd name="T30" fmla="*/ 1370 w 6465"/>
              <a:gd name="T31" fmla="*/ 3526 h 7086"/>
              <a:gd name="T32" fmla="*/ 1368 w 6465"/>
              <a:gd name="T33" fmla="*/ 5147 h 7086"/>
              <a:gd name="T34" fmla="*/ 944 w 6465"/>
              <a:gd name="T35" fmla="*/ 6789 h 7086"/>
              <a:gd name="T36" fmla="*/ 1178 w 6465"/>
              <a:gd name="T37" fmla="*/ 7084 h 7086"/>
              <a:gd name="T38" fmla="*/ 1209 w 6465"/>
              <a:gd name="T39" fmla="*/ 7086 h 7086"/>
              <a:gd name="T40" fmla="*/ 1473 w 6465"/>
              <a:gd name="T41" fmla="*/ 6850 h 7086"/>
              <a:gd name="T42" fmla="*/ 1672 w 6465"/>
              <a:gd name="T43" fmla="*/ 5931 h 7086"/>
              <a:gd name="T44" fmla="*/ 3218 w 6465"/>
              <a:gd name="T45" fmla="*/ 5361 h 7086"/>
              <a:gd name="T46" fmla="*/ 4667 w 6465"/>
              <a:gd name="T47" fmla="*/ 5953 h 7086"/>
              <a:gd name="T48" fmla="*/ 6245 w 6465"/>
              <a:gd name="T49" fmla="*/ 4820 h 7086"/>
              <a:gd name="T50" fmla="*/ 4507 w 6465"/>
              <a:gd name="T51" fmla="*/ 3951 h 70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465" h="7086">
                <a:moveTo>
                  <a:pt x="4507" y="3951"/>
                </a:moveTo>
                <a:cubicBezTo>
                  <a:pt x="3877" y="4002"/>
                  <a:pt x="3368" y="4519"/>
                  <a:pt x="3111" y="4837"/>
                </a:cubicBezTo>
                <a:cubicBezTo>
                  <a:pt x="2700" y="4886"/>
                  <a:pt x="2301" y="4999"/>
                  <a:pt x="1928" y="5173"/>
                </a:cubicBezTo>
                <a:cubicBezTo>
                  <a:pt x="1937" y="5150"/>
                  <a:pt x="1947" y="5127"/>
                  <a:pt x="1956" y="5104"/>
                </a:cubicBezTo>
                <a:cubicBezTo>
                  <a:pt x="2296" y="4266"/>
                  <a:pt x="2937" y="3125"/>
                  <a:pt x="4074" y="2361"/>
                </a:cubicBezTo>
                <a:cubicBezTo>
                  <a:pt x="4485" y="2446"/>
                  <a:pt x="5139" y="2504"/>
                  <a:pt x="5628" y="2182"/>
                </a:cubicBezTo>
                <a:cubicBezTo>
                  <a:pt x="6395" y="1678"/>
                  <a:pt x="6465" y="430"/>
                  <a:pt x="6465" y="430"/>
                </a:cubicBezTo>
                <a:cubicBezTo>
                  <a:pt x="6465" y="430"/>
                  <a:pt x="5292" y="0"/>
                  <a:pt x="4525" y="504"/>
                </a:cubicBezTo>
                <a:cubicBezTo>
                  <a:pt x="3996" y="852"/>
                  <a:pt x="3798" y="1552"/>
                  <a:pt x="3726" y="1954"/>
                </a:cubicBezTo>
                <a:cubicBezTo>
                  <a:pt x="3210" y="2309"/>
                  <a:pt x="2749" y="2759"/>
                  <a:pt x="2354" y="3294"/>
                </a:cubicBezTo>
                <a:cubicBezTo>
                  <a:pt x="2220" y="3476"/>
                  <a:pt x="2093" y="3668"/>
                  <a:pt x="1974" y="3868"/>
                </a:cubicBezTo>
                <a:cubicBezTo>
                  <a:pt x="1951" y="3682"/>
                  <a:pt x="1915" y="3497"/>
                  <a:pt x="1865" y="3315"/>
                </a:cubicBezTo>
                <a:cubicBezTo>
                  <a:pt x="2073" y="2951"/>
                  <a:pt x="2329" y="2351"/>
                  <a:pt x="2178" y="1789"/>
                </a:cubicBezTo>
                <a:cubicBezTo>
                  <a:pt x="1939" y="903"/>
                  <a:pt x="776" y="445"/>
                  <a:pt x="776" y="445"/>
                </a:cubicBezTo>
                <a:cubicBezTo>
                  <a:pt x="776" y="445"/>
                  <a:pt x="0" y="1425"/>
                  <a:pt x="239" y="2312"/>
                </a:cubicBezTo>
                <a:cubicBezTo>
                  <a:pt x="404" y="2925"/>
                  <a:pt x="1011" y="3333"/>
                  <a:pt x="1370" y="3526"/>
                </a:cubicBezTo>
                <a:cubicBezTo>
                  <a:pt x="1503" y="4060"/>
                  <a:pt x="1502" y="4616"/>
                  <a:pt x="1368" y="5147"/>
                </a:cubicBezTo>
                <a:cubicBezTo>
                  <a:pt x="1031" y="6058"/>
                  <a:pt x="948" y="6758"/>
                  <a:pt x="944" y="6789"/>
                </a:cubicBezTo>
                <a:cubicBezTo>
                  <a:pt x="927" y="6935"/>
                  <a:pt x="1032" y="7067"/>
                  <a:pt x="1178" y="7084"/>
                </a:cubicBezTo>
                <a:cubicBezTo>
                  <a:pt x="1188" y="7085"/>
                  <a:pt x="1199" y="7086"/>
                  <a:pt x="1209" y="7086"/>
                </a:cubicBezTo>
                <a:cubicBezTo>
                  <a:pt x="1342" y="7086"/>
                  <a:pt x="1457" y="6986"/>
                  <a:pt x="1473" y="6850"/>
                </a:cubicBezTo>
                <a:cubicBezTo>
                  <a:pt x="1474" y="6845"/>
                  <a:pt x="1518" y="6473"/>
                  <a:pt x="1672" y="5931"/>
                </a:cubicBezTo>
                <a:cubicBezTo>
                  <a:pt x="2131" y="5615"/>
                  <a:pt x="2662" y="5419"/>
                  <a:pt x="3218" y="5361"/>
                </a:cubicBezTo>
                <a:cubicBezTo>
                  <a:pt x="3536" y="5633"/>
                  <a:pt x="4083" y="6000"/>
                  <a:pt x="4667" y="5953"/>
                </a:cubicBezTo>
                <a:cubicBezTo>
                  <a:pt x="5582" y="5880"/>
                  <a:pt x="6245" y="4820"/>
                  <a:pt x="6245" y="4820"/>
                </a:cubicBezTo>
                <a:cubicBezTo>
                  <a:pt x="6245" y="4820"/>
                  <a:pt x="5423" y="3878"/>
                  <a:pt x="4507" y="3951"/>
                </a:cubicBezTo>
                <a:close/>
              </a:path>
            </a:pathLst>
          </a:custGeom>
          <a:gradFill flip="none" rotWithShape="1">
            <a:gsLst>
              <a:gs pos="0">
                <a:srgbClr val="EFCFBD">
                  <a:alpha val="46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 w="12700" cap="flat" cmpd="sng" algn="ctr">
            <a:gradFill flip="none" rotWithShape="1">
              <a:gsLst>
                <a:gs pos="0">
                  <a:srgbClr val="EFCFBD">
                    <a:alpha val="0"/>
                  </a:srgbClr>
                </a:gs>
                <a:gs pos="100000">
                  <a:srgbClr val="EFCFBD"/>
                </a:gs>
              </a:gsLst>
              <a:lin ang="0" scaled="1"/>
              <a:tileRect/>
            </a:gradFill>
            <a:prstDash val="solid"/>
            <a:miter lim="800000"/>
            <a:headEnd type="oval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cs typeface="+mn-ea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4CDF5D9D-6347-D3A6-309B-05C14D0EB486}"/>
              </a:ext>
            </a:extLst>
          </p:cNvPr>
          <p:cNvSpPr/>
          <p:nvPr/>
        </p:nvSpPr>
        <p:spPr>
          <a:xfrm>
            <a:off x="5307701" y="4109959"/>
            <a:ext cx="817203" cy="163440"/>
          </a:xfrm>
          <a:custGeom>
            <a:avLst/>
            <a:gdLst>
              <a:gd name="connsiteX0" fmla="*/ 1007954 w 1604250"/>
              <a:gd name="connsiteY0" fmla="*/ 0 h 324730"/>
              <a:gd name="connsiteX1" fmla="*/ 1036709 w 1604250"/>
              <a:gd name="connsiteY1" fmla="*/ 0 h 324730"/>
              <a:gd name="connsiteX2" fmla="*/ 1259185 w 1604250"/>
              <a:gd name="connsiteY2" fmla="*/ 96957 h 324730"/>
              <a:gd name="connsiteX3" fmla="*/ 1351505 w 1604250"/>
              <a:gd name="connsiteY3" fmla="*/ 158517 h 324730"/>
              <a:gd name="connsiteX4" fmla="*/ 1416583 w 1604250"/>
              <a:gd name="connsiteY4" fmla="*/ 175447 h 324730"/>
              <a:gd name="connsiteX5" fmla="*/ 1602737 w 1604250"/>
              <a:gd name="connsiteY5" fmla="*/ 317035 h 324730"/>
              <a:gd name="connsiteX6" fmla="*/ 1604250 w 1604250"/>
              <a:gd name="connsiteY6" fmla="*/ 324730 h 324730"/>
              <a:gd name="connsiteX7" fmla="*/ 0 w 1604250"/>
              <a:gd name="connsiteY7" fmla="*/ 324730 h 324730"/>
              <a:gd name="connsiteX8" fmla="*/ 1514 w 1604250"/>
              <a:gd name="connsiteY8" fmla="*/ 315496 h 324730"/>
              <a:gd name="connsiteX9" fmla="*/ 105941 w 1604250"/>
              <a:gd name="connsiteY9" fmla="*/ 189298 h 324730"/>
              <a:gd name="connsiteX10" fmla="*/ 167992 w 1604250"/>
              <a:gd name="connsiteY10" fmla="*/ 175447 h 324730"/>
              <a:gd name="connsiteX11" fmla="*/ 219450 w 1604250"/>
              <a:gd name="connsiteY11" fmla="*/ 166213 h 324730"/>
              <a:gd name="connsiteX12" fmla="*/ 263339 w 1604250"/>
              <a:gd name="connsiteY12" fmla="*/ 110808 h 324730"/>
              <a:gd name="connsiteX13" fmla="*/ 320850 w 1604250"/>
              <a:gd name="connsiteY13" fmla="*/ 41553 h 324730"/>
              <a:gd name="connsiteX14" fmla="*/ 493383 w 1604250"/>
              <a:gd name="connsiteY14" fmla="*/ 29241 h 324730"/>
              <a:gd name="connsiteX15" fmla="*/ 525165 w 1604250"/>
              <a:gd name="connsiteY15" fmla="*/ 40014 h 324730"/>
              <a:gd name="connsiteX16" fmla="*/ 549452 w 1604250"/>
              <a:gd name="connsiteY16" fmla="*/ 48721 h 324730"/>
              <a:gd name="connsiteX17" fmla="*/ 550590 w 1604250"/>
              <a:gd name="connsiteY17" fmla="*/ 49339 h 324730"/>
              <a:gd name="connsiteX18" fmla="*/ 554951 w 1604250"/>
              <a:gd name="connsiteY18" fmla="*/ 50692 h 324730"/>
              <a:gd name="connsiteX19" fmla="*/ 580973 w 1604250"/>
              <a:gd name="connsiteY19" fmla="*/ 60021 h 324730"/>
              <a:gd name="connsiteX20" fmla="*/ 592009 w 1604250"/>
              <a:gd name="connsiteY20" fmla="*/ 62196 h 324730"/>
              <a:gd name="connsiteX21" fmla="*/ 627610 w 1604250"/>
              <a:gd name="connsiteY21" fmla="*/ 73247 h 324730"/>
              <a:gd name="connsiteX22" fmla="*/ 710303 w 1604250"/>
              <a:gd name="connsiteY22" fmla="*/ 81583 h 324730"/>
              <a:gd name="connsiteX23" fmla="*/ 870017 w 1604250"/>
              <a:gd name="connsiteY23" fmla="*/ 49339 h 324730"/>
              <a:gd name="connsiteX24" fmla="*/ 939560 w 1604250"/>
              <a:gd name="connsiteY24" fmla="*/ 11592 h 324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604250" h="324730">
                <a:moveTo>
                  <a:pt x="1007954" y="0"/>
                </a:moveTo>
                <a:cubicBezTo>
                  <a:pt x="1017034" y="0"/>
                  <a:pt x="1027628" y="0"/>
                  <a:pt x="1036709" y="0"/>
                </a:cubicBezTo>
                <a:cubicBezTo>
                  <a:pt x="1129029" y="0"/>
                  <a:pt x="1192594" y="46170"/>
                  <a:pt x="1259185" y="96957"/>
                </a:cubicBezTo>
                <a:cubicBezTo>
                  <a:pt x="1289454" y="118503"/>
                  <a:pt x="1318209" y="140049"/>
                  <a:pt x="1351505" y="158517"/>
                </a:cubicBezTo>
                <a:cubicBezTo>
                  <a:pt x="1366640" y="167752"/>
                  <a:pt x="1389341" y="170830"/>
                  <a:pt x="1416583" y="175447"/>
                </a:cubicBezTo>
                <a:cubicBezTo>
                  <a:pt x="1487715" y="187759"/>
                  <a:pt x="1584575" y="204688"/>
                  <a:pt x="1602737" y="317035"/>
                </a:cubicBezTo>
                <a:lnTo>
                  <a:pt x="1604250" y="324730"/>
                </a:lnTo>
                <a:lnTo>
                  <a:pt x="0" y="324730"/>
                </a:lnTo>
                <a:lnTo>
                  <a:pt x="1514" y="315496"/>
                </a:lnTo>
                <a:cubicBezTo>
                  <a:pt x="13621" y="270865"/>
                  <a:pt x="49944" y="227773"/>
                  <a:pt x="105941" y="189298"/>
                </a:cubicBezTo>
                <a:cubicBezTo>
                  <a:pt x="125616" y="176986"/>
                  <a:pt x="146804" y="175447"/>
                  <a:pt x="167992" y="175447"/>
                </a:cubicBezTo>
                <a:cubicBezTo>
                  <a:pt x="187667" y="173908"/>
                  <a:pt x="204315" y="173908"/>
                  <a:pt x="219450" y="166213"/>
                </a:cubicBezTo>
                <a:cubicBezTo>
                  <a:pt x="240638" y="153900"/>
                  <a:pt x="251232" y="133893"/>
                  <a:pt x="263339" y="110808"/>
                </a:cubicBezTo>
                <a:cubicBezTo>
                  <a:pt x="275447" y="84645"/>
                  <a:pt x="289068" y="58482"/>
                  <a:pt x="320850" y="41553"/>
                </a:cubicBezTo>
                <a:cubicBezTo>
                  <a:pt x="367767" y="16929"/>
                  <a:pt x="429818" y="12312"/>
                  <a:pt x="493383" y="29241"/>
                </a:cubicBezTo>
                <a:cubicBezTo>
                  <a:pt x="499437" y="30780"/>
                  <a:pt x="511544" y="33858"/>
                  <a:pt x="525165" y="40014"/>
                </a:cubicBezTo>
                <a:lnTo>
                  <a:pt x="549452" y="48721"/>
                </a:lnTo>
                <a:lnTo>
                  <a:pt x="550590" y="49339"/>
                </a:lnTo>
                <a:lnTo>
                  <a:pt x="554951" y="50692"/>
                </a:lnTo>
                <a:lnTo>
                  <a:pt x="580973" y="60021"/>
                </a:lnTo>
                <a:lnTo>
                  <a:pt x="592009" y="62196"/>
                </a:lnTo>
                <a:lnTo>
                  <a:pt x="627610" y="73247"/>
                </a:lnTo>
                <a:cubicBezTo>
                  <a:pt x="654321" y="78713"/>
                  <a:pt x="681977" y="81583"/>
                  <a:pt x="710303" y="81583"/>
                </a:cubicBezTo>
                <a:cubicBezTo>
                  <a:pt x="766956" y="81583"/>
                  <a:pt x="820927" y="70102"/>
                  <a:pt x="870017" y="49339"/>
                </a:cubicBezTo>
                <a:lnTo>
                  <a:pt x="939560" y="11592"/>
                </a:lnTo>
                <a:close/>
              </a:path>
            </a:pathLst>
          </a:custGeom>
          <a:solidFill>
            <a:srgbClr val="E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F960602D-0A17-078E-3293-0A5C7C4DA476}"/>
              </a:ext>
            </a:extLst>
          </p:cNvPr>
          <p:cNvSpPr/>
          <p:nvPr/>
        </p:nvSpPr>
        <p:spPr>
          <a:xfrm>
            <a:off x="7193925" y="2507856"/>
            <a:ext cx="1276394" cy="1611060"/>
          </a:xfrm>
          <a:custGeom>
            <a:avLst/>
            <a:gdLst>
              <a:gd name="connsiteX0" fmla="*/ 343707 w 1321730"/>
              <a:gd name="connsiteY0" fmla="*/ 2071 h 2027849"/>
              <a:gd name="connsiteX1" fmla="*/ 744769 w 1321730"/>
              <a:gd name="connsiteY1" fmla="*/ 428376 h 2027849"/>
              <a:gd name="connsiteX2" fmla="*/ 498078 w 1321730"/>
              <a:gd name="connsiteY2" fmla="*/ 217532 h 2027849"/>
              <a:gd name="connsiteX3" fmla="*/ 675151 w 1321730"/>
              <a:gd name="connsiteY3" fmla="*/ 402213 h 2027849"/>
              <a:gd name="connsiteX4" fmla="*/ 738715 w 1321730"/>
              <a:gd name="connsiteY4" fmla="*/ 574582 h 2027849"/>
              <a:gd name="connsiteX5" fmla="*/ 781092 w 1321730"/>
              <a:gd name="connsiteY5" fmla="*/ 1020893 h 2027849"/>
              <a:gd name="connsiteX6" fmla="*/ 923355 w 1321730"/>
              <a:gd name="connsiteY6" fmla="*/ 808510 h 2027849"/>
              <a:gd name="connsiteX7" fmla="*/ 1097401 w 1321730"/>
              <a:gd name="connsiteY7" fmla="*/ 720787 h 2027849"/>
              <a:gd name="connsiteX8" fmla="*/ 879466 w 1321730"/>
              <a:gd name="connsiteY8" fmla="*/ 799276 h 2027849"/>
              <a:gd name="connsiteX9" fmla="*/ 1254800 w 1321730"/>
              <a:gd name="connsiteY9" fmla="*/ 614596 h 2027849"/>
              <a:gd name="connsiteX10" fmla="*/ 1321391 w 1321730"/>
              <a:gd name="connsiteY10" fmla="*/ 679234 h 2027849"/>
              <a:gd name="connsiteX11" fmla="*/ 1272961 w 1321730"/>
              <a:gd name="connsiteY11" fmla="*/ 737716 h 2027849"/>
              <a:gd name="connsiteX12" fmla="*/ 1091348 w 1321730"/>
              <a:gd name="connsiteY12" fmla="*/ 833135 h 2027849"/>
              <a:gd name="connsiteX13" fmla="*/ 962705 w 1321730"/>
              <a:gd name="connsiteY13" fmla="*/ 836213 h 2027849"/>
              <a:gd name="connsiteX14" fmla="*/ 758390 w 1321730"/>
              <a:gd name="connsiteY14" fmla="*/ 1231737 h 2027849"/>
              <a:gd name="connsiteX15" fmla="*/ 693312 w 1321730"/>
              <a:gd name="connsiteY15" fmla="*/ 1490290 h 2027849"/>
              <a:gd name="connsiteX16" fmla="*/ 640342 w 1321730"/>
              <a:gd name="connsiteY16" fmla="*/ 1696517 h 2027849"/>
              <a:gd name="connsiteX17" fmla="*/ 909734 w 1321730"/>
              <a:gd name="connsiteY17" fmla="*/ 1394872 h 2027849"/>
              <a:gd name="connsiteX18" fmla="*/ 1056538 w 1321730"/>
              <a:gd name="connsiteY18" fmla="*/ 1351780 h 2027849"/>
              <a:gd name="connsiteX19" fmla="*/ 829522 w 1321730"/>
              <a:gd name="connsiteY19" fmla="*/ 1404106 h 2027849"/>
              <a:gd name="connsiteX20" fmla="*/ 1224531 w 1321730"/>
              <a:gd name="connsiteY20" fmla="*/ 1267134 h 2027849"/>
              <a:gd name="connsiteX21" fmla="*/ 1283555 w 1321730"/>
              <a:gd name="connsiteY21" fmla="*/ 1337928 h 2027849"/>
              <a:gd name="connsiteX22" fmla="*/ 1227558 w 1321730"/>
              <a:gd name="connsiteY22" fmla="*/ 1390255 h 2027849"/>
              <a:gd name="connsiteX23" fmla="*/ 1036864 w 1321730"/>
              <a:gd name="connsiteY23" fmla="*/ 1462588 h 2027849"/>
              <a:gd name="connsiteX24" fmla="*/ 897627 w 1321730"/>
              <a:gd name="connsiteY24" fmla="*/ 1447198 h 2027849"/>
              <a:gd name="connsiteX25" fmla="*/ 880979 w 1321730"/>
              <a:gd name="connsiteY25" fmla="*/ 1456432 h 2027849"/>
              <a:gd name="connsiteX26" fmla="*/ 781092 w 1321730"/>
              <a:gd name="connsiteY26" fmla="*/ 1531843 h 2027849"/>
              <a:gd name="connsiteX27" fmla="*/ 625207 w 1321730"/>
              <a:gd name="connsiteY27" fmla="*/ 1841183 h 2027849"/>
              <a:gd name="connsiteX28" fmla="*/ 606100 w 1321730"/>
              <a:gd name="connsiteY28" fmla="*/ 1921596 h 2027849"/>
              <a:gd name="connsiteX29" fmla="*/ 605932 w 1321730"/>
              <a:gd name="connsiteY29" fmla="*/ 1934972 h 2027849"/>
              <a:gd name="connsiteX30" fmla="*/ 601059 w 1321730"/>
              <a:gd name="connsiteY30" fmla="*/ 1975429 h 2027849"/>
              <a:gd name="connsiteX31" fmla="*/ 605820 w 1321730"/>
              <a:gd name="connsiteY31" fmla="*/ 2014951 h 2027849"/>
              <a:gd name="connsiteX32" fmla="*/ 588053 w 1321730"/>
              <a:gd name="connsiteY32" fmla="*/ 2020049 h 2027849"/>
              <a:gd name="connsiteX33" fmla="*/ 470500 w 1321730"/>
              <a:gd name="connsiteY33" fmla="*/ 2026989 h 2027849"/>
              <a:gd name="connsiteX34" fmla="*/ 461775 w 1321730"/>
              <a:gd name="connsiteY34" fmla="*/ 2025749 h 2027849"/>
              <a:gd name="connsiteX35" fmla="*/ 474052 w 1321730"/>
              <a:gd name="connsiteY35" fmla="*/ 1955262 h 2027849"/>
              <a:gd name="connsiteX36" fmla="*/ 492024 w 1321730"/>
              <a:gd name="connsiteY36" fmla="*/ 1885815 h 2027849"/>
              <a:gd name="connsiteX37" fmla="*/ 493538 w 1321730"/>
              <a:gd name="connsiteY37" fmla="*/ 1879659 h 2027849"/>
              <a:gd name="connsiteX38" fmla="*/ 514726 w 1321730"/>
              <a:gd name="connsiteY38" fmla="*/ 1816559 h 2027849"/>
              <a:gd name="connsiteX39" fmla="*/ 537427 w 1321730"/>
              <a:gd name="connsiteY39" fmla="*/ 1599559 h 2027849"/>
              <a:gd name="connsiteX40" fmla="*/ 375489 w 1321730"/>
              <a:gd name="connsiteY40" fmla="*/ 1361014 h 2027849"/>
              <a:gd name="connsiteX41" fmla="*/ 231712 w 1321730"/>
              <a:gd name="connsiteY41" fmla="*/ 1359475 h 2027849"/>
              <a:gd name="connsiteX42" fmla="*/ 50099 w 1321730"/>
              <a:gd name="connsiteY42" fmla="*/ 1265595 h 2027849"/>
              <a:gd name="connsiteX43" fmla="*/ 155 w 1321730"/>
              <a:gd name="connsiteY43" fmla="*/ 1207113 h 2027849"/>
              <a:gd name="connsiteX44" fmla="*/ 66747 w 1321730"/>
              <a:gd name="connsiteY44" fmla="*/ 1142475 h 2027849"/>
              <a:gd name="connsiteX45" fmla="*/ 445107 w 1321730"/>
              <a:gd name="connsiteY45" fmla="*/ 1325616 h 2027849"/>
              <a:gd name="connsiteX46" fmla="*/ 225658 w 1321730"/>
              <a:gd name="connsiteY46" fmla="*/ 1247127 h 2027849"/>
              <a:gd name="connsiteX47" fmla="*/ 410298 w 1321730"/>
              <a:gd name="connsiteY47" fmla="*/ 1347163 h 2027849"/>
              <a:gd name="connsiteX48" fmla="*/ 569210 w 1321730"/>
              <a:gd name="connsiteY48" fmla="*/ 1590325 h 2027849"/>
              <a:gd name="connsiteX49" fmla="*/ 600992 w 1321730"/>
              <a:gd name="connsiteY49" fmla="*/ 1467205 h 2027849"/>
              <a:gd name="connsiteX50" fmla="*/ 626721 w 1321730"/>
              <a:gd name="connsiteY50" fmla="*/ 1077836 h 2027849"/>
              <a:gd name="connsiteX51" fmla="*/ 460242 w 1321730"/>
              <a:gd name="connsiteY51" fmla="*/ 859298 h 2027849"/>
              <a:gd name="connsiteX52" fmla="*/ 317978 w 1321730"/>
              <a:gd name="connsiteY52" fmla="*/ 857759 h 2027849"/>
              <a:gd name="connsiteX53" fmla="*/ 136365 w 1321730"/>
              <a:gd name="connsiteY53" fmla="*/ 762340 h 2027849"/>
              <a:gd name="connsiteX54" fmla="*/ 86421 w 1321730"/>
              <a:gd name="connsiteY54" fmla="*/ 703858 h 2027849"/>
              <a:gd name="connsiteX55" fmla="*/ 153013 w 1321730"/>
              <a:gd name="connsiteY55" fmla="*/ 640759 h 2027849"/>
              <a:gd name="connsiteX56" fmla="*/ 529860 w 1321730"/>
              <a:gd name="connsiteY56" fmla="*/ 823901 h 2027849"/>
              <a:gd name="connsiteX57" fmla="*/ 310411 w 1321730"/>
              <a:gd name="connsiteY57" fmla="*/ 745411 h 2027849"/>
              <a:gd name="connsiteX58" fmla="*/ 469322 w 1321730"/>
              <a:gd name="connsiteY58" fmla="*/ 819283 h 2027849"/>
              <a:gd name="connsiteX59" fmla="*/ 484457 w 1321730"/>
              <a:gd name="connsiteY59" fmla="*/ 833135 h 2027849"/>
              <a:gd name="connsiteX60" fmla="*/ 669097 w 1321730"/>
              <a:gd name="connsiteY60" fmla="*/ 1099383 h 2027849"/>
              <a:gd name="connsiteX61" fmla="*/ 666070 w 1321730"/>
              <a:gd name="connsiteY61" fmla="*/ 591511 h 2027849"/>
              <a:gd name="connsiteX62" fmla="*/ 632774 w 1321730"/>
              <a:gd name="connsiteY62" fmla="*/ 440688 h 2027849"/>
              <a:gd name="connsiteX63" fmla="*/ 631261 w 1321730"/>
              <a:gd name="connsiteY63" fmla="*/ 439149 h 2027849"/>
              <a:gd name="connsiteX64" fmla="*/ 452675 w 1321730"/>
              <a:gd name="connsiteY64" fmla="*/ 366816 h 2027849"/>
              <a:gd name="connsiteX65" fmla="*/ 261981 w 1321730"/>
              <a:gd name="connsiteY65" fmla="*/ 154433 h 2027849"/>
              <a:gd name="connsiteX66" fmla="*/ 225658 w 1321730"/>
              <a:gd name="connsiteY66" fmla="*/ 52858 h 2027849"/>
              <a:gd name="connsiteX67" fmla="*/ 343707 w 1321730"/>
              <a:gd name="connsiteY67" fmla="*/ 2071 h 2027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321730" h="2027849">
                <a:moveTo>
                  <a:pt x="343707" y="2071"/>
                </a:moveTo>
                <a:cubicBezTo>
                  <a:pt x="569210" y="-24092"/>
                  <a:pt x="779578" y="202142"/>
                  <a:pt x="744769" y="428376"/>
                </a:cubicBezTo>
                <a:cubicBezTo>
                  <a:pt x="711473" y="348348"/>
                  <a:pt x="628234" y="260624"/>
                  <a:pt x="498078" y="217532"/>
                </a:cubicBezTo>
                <a:cubicBezTo>
                  <a:pt x="602505" y="289865"/>
                  <a:pt x="652449" y="359121"/>
                  <a:pt x="675151" y="402213"/>
                </a:cubicBezTo>
                <a:cubicBezTo>
                  <a:pt x="675151" y="402213"/>
                  <a:pt x="708446" y="463773"/>
                  <a:pt x="738715" y="574582"/>
                </a:cubicBezTo>
                <a:cubicBezTo>
                  <a:pt x="782605" y="730021"/>
                  <a:pt x="787146" y="890078"/>
                  <a:pt x="781092" y="1020893"/>
                </a:cubicBezTo>
                <a:cubicBezTo>
                  <a:pt x="835576" y="888539"/>
                  <a:pt x="923355" y="808510"/>
                  <a:pt x="923355" y="808510"/>
                </a:cubicBezTo>
                <a:cubicBezTo>
                  <a:pt x="946057" y="785425"/>
                  <a:pt x="997514" y="745411"/>
                  <a:pt x="1097401" y="720787"/>
                </a:cubicBezTo>
                <a:cubicBezTo>
                  <a:pt x="999028" y="716170"/>
                  <a:pt x="920329" y="754645"/>
                  <a:pt x="879466" y="799276"/>
                </a:cubicBezTo>
                <a:cubicBezTo>
                  <a:pt x="911248" y="637681"/>
                  <a:pt x="1109509" y="539184"/>
                  <a:pt x="1254800" y="614596"/>
                </a:cubicBezTo>
                <a:cubicBezTo>
                  <a:pt x="1282041" y="629986"/>
                  <a:pt x="1315337" y="656149"/>
                  <a:pt x="1321391" y="679234"/>
                </a:cubicBezTo>
                <a:cubicBezTo>
                  <a:pt x="1325931" y="694624"/>
                  <a:pt x="1283555" y="728482"/>
                  <a:pt x="1272961" y="737716"/>
                </a:cubicBezTo>
                <a:cubicBezTo>
                  <a:pt x="1216963" y="782347"/>
                  <a:pt x="1160966" y="816205"/>
                  <a:pt x="1091348" y="833135"/>
                </a:cubicBezTo>
                <a:cubicBezTo>
                  <a:pt x="1050485" y="842369"/>
                  <a:pt x="1006595" y="842369"/>
                  <a:pt x="962705" y="836213"/>
                </a:cubicBezTo>
                <a:cubicBezTo>
                  <a:pt x="949084" y="845447"/>
                  <a:pt x="788659" y="1010120"/>
                  <a:pt x="758390" y="1231737"/>
                </a:cubicBezTo>
                <a:cubicBezTo>
                  <a:pt x="741742" y="1322538"/>
                  <a:pt x="717527" y="1408723"/>
                  <a:pt x="693312" y="1490290"/>
                </a:cubicBezTo>
                <a:cubicBezTo>
                  <a:pt x="675151" y="1558006"/>
                  <a:pt x="655476" y="1625723"/>
                  <a:pt x="640342" y="1696517"/>
                </a:cubicBezTo>
                <a:cubicBezTo>
                  <a:pt x="753850" y="1464127"/>
                  <a:pt x="909734" y="1394872"/>
                  <a:pt x="909734" y="1394872"/>
                </a:cubicBezTo>
                <a:cubicBezTo>
                  <a:pt x="909734" y="1394872"/>
                  <a:pt x="988433" y="1361014"/>
                  <a:pt x="1056538" y="1351780"/>
                </a:cubicBezTo>
                <a:cubicBezTo>
                  <a:pt x="959678" y="1334850"/>
                  <a:pt x="876439" y="1364092"/>
                  <a:pt x="829522" y="1404106"/>
                </a:cubicBezTo>
                <a:cubicBezTo>
                  <a:pt x="882492" y="1247127"/>
                  <a:pt x="1089834" y="1173255"/>
                  <a:pt x="1224531" y="1267134"/>
                </a:cubicBezTo>
                <a:cubicBezTo>
                  <a:pt x="1250259" y="1285602"/>
                  <a:pt x="1280528" y="1314843"/>
                  <a:pt x="1283555" y="1337928"/>
                </a:cubicBezTo>
                <a:cubicBezTo>
                  <a:pt x="1286582" y="1353319"/>
                  <a:pt x="1239665" y="1384099"/>
                  <a:pt x="1227558" y="1390255"/>
                </a:cubicBezTo>
                <a:cubicBezTo>
                  <a:pt x="1167020" y="1428730"/>
                  <a:pt x="1107996" y="1454893"/>
                  <a:pt x="1036864" y="1462588"/>
                </a:cubicBezTo>
                <a:cubicBezTo>
                  <a:pt x="989947" y="1467205"/>
                  <a:pt x="943030" y="1461049"/>
                  <a:pt x="897627" y="1447198"/>
                </a:cubicBezTo>
                <a:cubicBezTo>
                  <a:pt x="891573" y="1450276"/>
                  <a:pt x="887033" y="1451815"/>
                  <a:pt x="880979" y="1456432"/>
                </a:cubicBezTo>
                <a:cubicBezTo>
                  <a:pt x="843143" y="1481056"/>
                  <a:pt x="809847" y="1502602"/>
                  <a:pt x="781092" y="1531843"/>
                </a:cubicBezTo>
                <a:cubicBezTo>
                  <a:pt x="699366" y="1614950"/>
                  <a:pt x="661530" y="1730375"/>
                  <a:pt x="625207" y="1841183"/>
                </a:cubicBezTo>
                <a:cubicBezTo>
                  <a:pt x="625207" y="1841183"/>
                  <a:pt x="611965" y="1881582"/>
                  <a:pt x="606100" y="1921596"/>
                </a:cubicBezTo>
                <a:lnTo>
                  <a:pt x="605932" y="1934972"/>
                </a:lnTo>
                <a:lnTo>
                  <a:pt x="601059" y="1975429"/>
                </a:lnTo>
                <a:lnTo>
                  <a:pt x="605820" y="2014951"/>
                </a:lnTo>
                <a:lnTo>
                  <a:pt x="588053" y="2020049"/>
                </a:lnTo>
                <a:cubicBezTo>
                  <a:pt x="548857" y="2026902"/>
                  <a:pt x="509576" y="2029314"/>
                  <a:pt x="470500" y="2026989"/>
                </a:cubicBezTo>
                <a:lnTo>
                  <a:pt x="461775" y="2025749"/>
                </a:lnTo>
                <a:lnTo>
                  <a:pt x="474052" y="1955262"/>
                </a:lnTo>
                <a:cubicBezTo>
                  <a:pt x="479538" y="1931985"/>
                  <a:pt x="485971" y="1908900"/>
                  <a:pt x="492024" y="1885815"/>
                </a:cubicBezTo>
                <a:lnTo>
                  <a:pt x="493538" y="1879659"/>
                </a:lnTo>
                <a:cubicBezTo>
                  <a:pt x="499591" y="1859652"/>
                  <a:pt x="507159" y="1838105"/>
                  <a:pt x="514726" y="1816559"/>
                </a:cubicBezTo>
                <a:cubicBezTo>
                  <a:pt x="540454" y="1742687"/>
                  <a:pt x="564669" y="1667276"/>
                  <a:pt x="537427" y="1599559"/>
                </a:cubicBezTo>
                <a:cubicBezTo>
                  <a:pt x="479917" y="1465666"/>
                  <a:pt x="395164" y="1379482"/>
                  <a:pt x="375489" y="1361014"/>
                </a:cubicBezTo>
                <a:cubicBezTo>
                  <a:pt x="328572" y="1368709"/>
                  <a:pt x="278629" y="1370248"/>
                  <a:pt x="231712" y="1359475"/>
                </a:cubicBezTo>
                <a:cubicBezTo>
                  <a:pt x="162093" y="1342545"/>
                  <a:pt x="106096" y="1310226"/>
                  <a:pt x="50099" y="1265595"/>
                </a:cubicBezTo>
                <a:cubicBezTo>
                  <a:pt x="39505" y="1256361"/>
                  <a:pt x="-2872" y="1222503"/>
                  <a:pt x="155" y="1207113"/>
                </a:cubicBezTo>
                <a:cubicBezTo>
                  <a:pt x="7722" y="1184028"/>
                  <a:pt x="39505" y="1157865"/>
                  <a:pt x="66747" y="1142475"/>
                </a:cubicBezTo>
                <a:cubicBezTo>
                  <a:pt x="213551" y="1065524"/>
                  <a:pt x="410298" y="1164021"/>
                  <a:pt x="445107" y="1325616"/>
                </a:cubicBezTo>
                <a:cubicBezTo>
                  <a:pt x="402731" y="1279446"/>
                  <a:pt x="324032" y="1242510"/>
                  <a:pt x="225658" y="1247127"/>
                </a:cubicBezTo>
                <a:cubicBezTo>
                  <a:pt x="346734" y="1277907"/>
                  <a:pt x="396677" y="1328694"/>
                  <a:pt x="410298" y="1347163"/>
                </a:cubicBezTo>
                <a:cubicBezTo>
                  <a:pt x="484457" y="1428730"/>
                  <a:pt x="541968" y="1516453"/>
                  <a:pt x="569210" y="1590325"/>
                </a:cubicBezTo>
                <a:cubicBezTo>
                  <a:pt x="576777" y="1550311"/>
                  <a:pt x="588884" y="1510297"/>
                  <a:pt x="600992" y="1467205"/>
                </a:cubicBezTo>
                <a:cubicBezTo>
                  <a:pt x="640342" y="1331772"/>
                  <a:pt x="684231" y="1188645"/>
                  <a:pt x="626721" y="1077836"/>
                </a:cubicBezTo>
                <a:cubicBezTo>
                  <a:pt x="549535" y="923936"/>
                  <a:pt x="461755" y="860837"/>
                  <a:pt x="460242" y="859298"/>
                </a:cubicBezTo>
                <a:cubicBezTo>
                  <a:pt x="413325" y="866993"/>
                  <a:pt x="363381" y="868532"/>
                  <a:pt x="317978" y="857759"/>
                </a:cubicBezTo>
                <a:cubicBezTo>
                  <a:pt x="248360" y="840830"/>
                  <a:pt x="190849" y="808510"/>
                  <a:pt x="136365" y="762340"/>
                </a:cubicBezTo>
                <a:cubicBezTo>
                  <a:pt x="124257" y="754645"/>
                  <a:pt x="81881" y="719248"/>
                  <a:pt x="86421" y="703858"/>
                </a:cubicBezTo>
                <a:cubicBezTo>
                  <a:pt x="92475" y="680773"/>
                  <a:pt x="125771" y="654610"/>
                  <a:pt x="153013" y="640759"/>
                </a:cubicBezTo>
                <a:cubicBezTo>
                  <a:pt x="299817" y="563809"/>
                  <a:pt x="496564" y="662305"/>
                  <a:pt x="529860" y="823901"/>
                </a:cubicBezTo>
                <a:cubicBezTo>
                  <a:pt x="487484" y="779269"/>
                  <a:pt x="408785" y="740794"/>
                  <a:pt x="310411" y="745411"/>
                </a:cubicBezTo>
                <a:cubicBezTo>
                  <a:pt x="392137" y="765418"/>
                  <a:pt x="442080" y="796198"/>
                  <a:pt x="469322" y="819283"/>
                </a:cubicBezTo>
                <a:cubicBezTo>
                  <a:pt x="475376" y="823901"/>
                  <a:pt x="479917" y="828518"/>
                  <a:pt x="484457" y="833135"/>
                </a:cubicBezTo>
                <a:cubicBezTo>
                  <a:pt x="517753" y="862376"/>
                  <a:pt x="649422" y="988574"/>
                  <a:pt x="669097" y="1099383"/>
                </a:cubicBezTo>
                <a:cubicBezTo>
                  <a:pt x="693312" y="911624"/>
                  <a:pt x="693312" y="742333"/>
                  <a:pt x="666070" y="591511"/>
                </a:cubicBezTo>
                <a:cubicBezTo>
                  <a:pt x="656989" y="543801"/>
                  <a:pt x="646395" y="496092"/>
                  <a:pt x="632774" y="440688"/>
                </a:cubicBezTo>
                <a:cubicBezTo>
                  <a:pt x="632774" y="440688"/>
                  <a:pt x="632774" y="439149"/>
                  <a:pt x="631261" y="439149"/>
                </a:cubicBezTo>
                <a:cubicBezTo>
                  <a:pt x="569210" y="423759"/>
                  <a:pt x="505645" y="402213"/>
                  <a:pt x="452675" y="366816"/>
                </a:cubicBezTo>
                <a:cubicBezTo>
                  <a:pt x="370949" y="309873"/>
                  <a:pt x="313438" y="239078"/>
                  <a:pt x="261981" y="154433"/>
                </a:cubicBezTo>
                <a:cubicBezTo>
                  <a:pt x="252900" y="137504"/>
                  <a:pt x="213551" y="69788"/>
                  <a:pt x="225658" y="52858"/>
                </a:cubicBezTo>
                <a:cubicBezTo>
                  <a:pt x="245333" y="26695"/>
                  <a:pt x="301330" y="9766"/>
                  <a:pt x="343707" y="2071"/>
                </a:cubicBezTo>
                <a:close/>
              </a:path>
            </a:pathLst>
          </a:custGeom>
          <a:gradFill flip="none" rotWithShape="1">
            <a:gsLst>
              <a:gs pos="0">
                <a:srgbClr val="EFCFBD">
                  <a:alpha val="46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 w="12700" cap="flat" cmpd="sng" algn="ctr">
            <a:gradFill flip="none" rotWithShape="1">
              <a:gsLst>
                <a:gs pos="0">
                  <a:srgbClr val="EFCFBD">
                    <a:alpha val="0"/>
                  </a:srgbClr>
                </a:gs>
                <a:gs pos="100000">
                  <a:srgbClr val="EFCFBD"/>
                </a:gs>
              </a:gsLst>
              <a:lin ang="0" scaled="1"/>
              <a:tileRect/>
            </a:gradFill>
            <a:prstDash val="solid"/>
            <a:miter lim="800000"/>
            <a:headEnd type="oval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cs typeface="+mn-ea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37F767A2-7FD1-6037-EDB4-E9177B84BC03}"/>
              </a:ext>
            </a:extLst>
          </p:cNvPr>
          <p:cNvSpPr/>
          <p:nvPr/>
        </p:nvSpPr>
        <p:spPr>
          <a:xfrm>
            <a:off x="7242206" y="4060413"/>
            <a:ext cx="1052204" cy="212986"/>
          </a:xfrm>
          <a:custGeom>
            <a:avLst/>
            <a:gdLst>
              <a:gd name="connsiteX0" fmla="*/ 1007954 w 1604250"/>
              <a:gd name="connsiteY0" fmla="*/ 0 h 324730"/>
              <a:gd name="connsiteX1" fmla="*/ 1036709 w 1604250"/>
              <a:gd name="connsiteY1" fmla="*/ 0 h 324730"/>
              <a:gd name="connsiteX2" fmla="*/ 1259185 w 1604250"/>
              <a:gd name="connsiteY2" fmla="*/ 96957 h 324730"/>
              <a:gd name="connsiteX3" fmla="*/ 1351505 w 1604250"/>
              <a:gd name="connsiteY3" fmla="*/ 158517 h 324730"/>
              <a:gd name="connsiteX4" fmla="*/ 1416583 w 1604250"/>
              <a:gd name="connsiteY4" fmla="*/ 175447 h 324730"/>
              <a:gd name="connsiteX5" fmla="*/ 1602737 w 1604250"/>
              <a:gd name="connsiteY5" fmla="*/ 317035 h 324730"/>
              <a:gd name="connsiteX6" fmla="*/ 1604250 w 1604250"/>
              <a:gd name="connsiteY6" fmla="*/ 324730 h 324730"/>
              <a:gd name="connsiteX7" fmla="*/ 0 w 1604250"/>
              <a:gd name="connsiteY7" fmla="*/ 324730 h 324730"/>
              <a:gd name="connsiteX8" fmla="*/ 1514 w 1604250"/>
              <a:gd name="connsiteY8" fmla="*/ 315496 h 324730"/>
              <a:gd name="connsiteX9" fmla="*/ 105941 w 1604250"/>
              <a:gd name="connsiteY9" fmla="*/ 189298 h 324730"/>
              <a:gd name="connsiteX10" fmla="*/ 167992 w 1604250"/>
              <a:gd name="connsiteY10" fmla="*/ 175447 h 324730"/>
              <a:gd name="connsiteX11" fmla="*/ 219450 w 1604250"/>
              <a:gd name="connsiteY11" fmla="*/ 166213 h 324730"/>
              <a:gd name="connsiteX12" fmla="*/ 263339 w 1604250"/>
              <a:gd name="connsiteY12" fmla="*/ 110808 h 324730"/>
              <a:gd name="connsiteX13" fmla="*/ 320850 w 1604250"/>
              <a:gd name="connsiteY13" fmla="*/ 41553 h 324730"/>
              <a:gd name="connsiteX14" fmla="*/ 493383 w 1604250"/>
              <a:gd name="connsiteY14" fmla="*/ 29241 h 324730"/>
              <a:gd name="connsiteX15" fmla="*/ 525165 w 1604250"/>
              <a:gd name="connsiteY15" fmla="*/ 40014 h 324730"/>
              <a:gd name="connsiteX16" fmla="*/ 549452 w 1604250"/>
              <a:gd name="connsiteY16" fmla="*/ 48721 h 324730"/>
              <a:gd name="connsiteX17" fmla="*/ 550590 w 1604250"/>
              <a:gd name="connsiteY17" fmla="*/ 49339 h 324730"/>
              <a:gd name="connsiteX18" fmla="*/ 554951 w 1604250"/>
              <a:gd name="connsiteY18" fmla="*/ 50692 h 324730"/>
              <a:gd name="connsiteX19" fmla="*/ 580973 w 1604250"/>
              <a:gd name="connsiteY19" fmla="*/ 60021 h 324730"/>
              <a:gd name="connsiteX20" fmla="*/ 592009 w 1604250"/>
              <a:gd name="connsiteY20" fmla="*/ 62196 h 324730"/>
              <a:gd name="connsiteX21" fmla="*/ 627610 w 1604250"/>
              <a:gd name="connsiteY21" fmla="*/ 73247 h 324730"/>
              <a:gd name="connsiteX22" fmla="*/ 710303 w 1604250"/>
              <a:gd name="connsiteY22" fmla="*/ 81583 h 324730"/>
              <a:gd name="connsiteX23" fmla="*/ 870017 w 1604250"/>
              <a:gd name="connsiteY23" fmla="*/ 49339 h 324730"/>
              <a:gd name="connsiteX24" fmla="*/ 939560 w 1604250"/>
              <a:gd name="connsiteY24" fmla="*/ 11592 h 324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604250" h="324730">
                <a:moveTo>
                  <a:pt x="1007954" y="0"/>
                </a:moveTo>
                <a:cubicBezTo>
                  <a:pt x="1017034" y="0"/>
                  <a:pt x="1027628" y="0"/>
                  <a:pt x="1036709" y="0"/>
                </a:cubicBezTo>
                <a:cubicBezTo>
                  <a:pt x="1129029" y="0"/>
                  <a:pt x="1192594" y="46170"/>
                  <a:pt x="1259185" y="96957"/>
                </a:cubicBezTo>
                <a:cubicBezTo>
                  <a:pt x="1289454" y="118503"/>
                  <a:pt x="1318209" y="140049"/>
                  <a:pt x="1351505" y="158517"/>
                </a:cubicBezTo>
                <a:cubicBezTo>
                  <a:pt x="1366640" y="167752"/>
                  <a:pt x="1389341" y="170830"/>
                  <a:pt x="1416583" y="175447"/>
                </a:cubicBezTo>
                <a:cubicBezTo>
                  <a:pt x="1487715" y="187759"/>
                  <a:pt x="1584575" y="204688"/>
                  <a:pt x="1602737" y="317035"/>
                </a:cubicBezTo>
                <a:lnTo>
                  <a:pt x="1604250" y="324730"/>
                </a:lnTo>
                <a:lnTo>
                  <a:pt x="0" y="324730"/>
                </a:lnTo>
                <a:lnTo>
                  <a:pt x="1514" y="315496"/>
                </a:lnTo>
                <a:cubicBezTo>
                  <a:pt x="13621" y="270865"/>
                  <a:pt x="49944" y="227773"/>
                  <a:pt x="105941" y="189298"/>
                </a:cubicBezTo>
                <a:cubicBezTo>
                  <a:pt x="125616" y="176986"/>
                  <a:pt x="146804" y="175447"/>
                  <a:pt x="167992" y="175447"/>
                </a:cubicBezTo>
                <a:cubicBezTo>
                  <a:pt x="187667" y="173908"/>
                  <a:pt x="204315" y="173908"/>
                  <a:pt x="219450" y="166213"/>
                </a:cubicBezTo>
                <a:cubicBezTo>
                  <a:pt x="240638" y="153900"/>
                  <a:pt x="251232" y="133893"/>
                  <a:pt x="263339" y="110808"/>
                </a:cubicBezTo>
                <a:cubicBezTo>
                  <a:pt x="275447" y="84645"/>
                  <a:pt x="289068" y="58482"/>
                  <a:pt x="320850" y="41553"/>
                </a:cubicBezTo>
                <a:cubicBezTo>
                  <a:pt x="367767" y="16929"/>
                  <a:pt x="429818" y="12312"/>
                  <a:pt x="493383" y="29241"/>
                </a:cubicBezTo>
                <a:cubicBezTo>
                  <a:pt x="499437" y="30780"/>
                  <a:pt x="511544" y="33858"/>
                  <a:pt x="525165" y="40014"/>
                </a:cubicBezTo>
                <a:lnTo>
                  <a:pt x="549452" y="48721"/>
                </a:lnTo>
                <a:lnTo>
                  <a:pt x="550590" y="49339"/>
                </a:lnTo>
                <a:lnTo>
                  <a:pt x="554951" y="50692"/>
                </a:lnTo>
                <a:lnTo>
                  <a:pt x="580973" y="60021"/>
                </a:lnTo>
                <a:lnTo>
                  <a:pt x="592009" y="62196"/>
                </a:lnTo>
                <a:lnTo>
                  <a:pt x="627610" y="73247"/>
                </a:lnTo>
                <a:cubicBezTo>
                  <a:pt x="654321" y="78713"/>
                  <a:pt x="681977" y="81583"/>
                  <a:pt x="710303" y="81583"/>
                </a:cubicBezTo>
                <a:cubicBezTo>
                  <a:pt x="766956" y="81583"/>
                  <a:pt x="820927" y="70102"/>
                  <a:pt x="870017" y="49339"/>
                </a:cubicBezTo>
                <a:lnTo>
                  <a:pt x="939560" y="11592"/>
                </a:lnTo>
                <a:close/>
              </a:path>
            </a:pathLst>
          </a:custGeom>
          <a:solidFill>
            <a:srgbClr val="E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D1850C5-1DD2-FDF9-70F1-66808F540B70}"/>
              </a:ext>
            </a:extLst>
          </p:cNvPr>
          <p:cNvGrpSpPr/>
          <p:nvPr/>
        </p:nvGrpSpPr>
        <p:grpSpPr>
          <a:xfrm>
            <a:off x="8886376" y="1627978"/>
            <a:ext cx="1882374" cy="2431210"/>
            <a:chOff x="8123548" y="370170"/>
            <a:chExt cx="3121728" cy="4031917"/>
          </a:xfrm>
          <a:solidFill>
            <a:schemeClr val="bg1"/>
          </a:solidFill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B57A3382-FA7A-6317-893C-E95F55040023}"/>
                </a:ext>
              </a:extLst>
            </p:cNvPr>
            <p:cNvSpPr/>
            <p:nvPr/>
          </p:nvSpPr>
          <p:spPr>
            <a:xfrm>
              <a:off x="8815070" y="944040"/>
              <a:ext cx="1738683" cy="3458047"/>
            </a:xfrm>
            <a:custGeom>
              <a:avLst/>
              <a:gdLst>
                <a:gd name="connsiteX0" fmla="*/ 364458 w 890896"/>
                <a:gd name="connsiteY0" fmla="*/ 0 h 1771893"/>
                <a:gd name="connsiteX1" fmla="*/ 642863 w 890896"/>
                <a:gd name="connsiteY1" fmla="*/ 960217 h 1771893"/>
                <a:gd name="connsiteX2" fmla="*/ 890896 w 890896"/>
                <a:gd name="connsiteY2" fmla="*/ 774540 h 1771893"/>
                <a:gd name="connsiteX3" fmla="*/ 725752 w 890896"/>
                <a:gd name="connsiteY3" fmla="*/ 1010284 h 1771893"/>
                <a:gd name="connsiteX4" fmla="*/ 708255 w 890896"/>
                <a:gd name="connsiteY4" fmla="*/ 1055048 h 1771893"/>
                <a:gd name="connsiteX5" fmla="*/ 704158 w 890896"/>
                <a:gd name="connsiteY5" fmla="*/ 1060898 h 1771893"/>
                <a:gd name="connsiteX6" fmla="*/ 696200 w 890896"/>
                <a:gd name="connsiteY6" fmla="*/ 1085892 h 1771893"/>
                <a:gd name="connsiteX7" fmla="*/ 693482 w 890896"/>
                <a:gd name="connsiteY7" fmla="*/ 1092844 h 1771893"/>
                <a:gd name="connsiteX8" fmla="*/ 693938 w 890896"/>
                <a:gd name="connsiteY8" fmla="*/ 1092995 h 1771893"/>
                <a:gd name="connsiteX9" fmla="*/ 679581 w 890896"/>
                <a:gd name="connsiteY9" fmla="*/ 1138086 h 1771893"/>
                <a:gd name="connsiteX10" fmla="*/ 674374 w 890896"/>
                <a:gd name="connsiteY10" fmla="*/ 1146190 h 1771893"/>
                <a:gd name="connsiteX11" fmla="*/ 673234 w 890896"/>
                <a:gd name="connsiteY11" fmla="*/ 1145895 h 1771893"/>
                <a:gd name="connsiteX12" fmla="*/ 658048 w 890896"/>
                <a:gd name="connsiteY12" fmla="*/ 1241386 h 1771893"/>
                <a:gd name="connsiteX13" fmla="*/ 660279 w 890896"/>
                <a:gd name="connsiteY13" fmla="*/ 1271409 h 1771893"/>
                <a:gd name="connsiteX14" fmla="*/ 657711 w 890896"/>
                <a:gd name="connsiteY14" fmla="*/ 1298337 h 1771893"/>
                <a:gd name="connsiteX15" fmla="*/ 670173 w 890896"/>
                <a:gd name="connsiteY15" fmla="*/ 1429042 h 1771893"/>
                <a:gd name="connsiteX16" fmla="*/ 672543 w 890896"/>
                <a:gd name="connsiteY16" fmla="*/ 1436485 h 1771893"/>
                <a:gd name="connsiteX17" fmla="*/ 674183 w 890896"/>
                <a:gd name="connsiteY17" fmla="*/ 1458562 h 1771893"/>
                <a:gd name="connsiteX18" fmla="*/ 733977 w 890896"/>
                <a:gd name="connsiteY18" fmla="*/ 1771893 h 1771893"/>
                <a:gd name="connsiteX19" fmla="*/ 374581 w 890896"/>
                <a:gd name="connsiteY19" fmla="*/ 1771893 h 1771893"/>
                <a:gd name="connsiteX20" fmla="*/ 451123 w 890896"/>
                <a:gd name="connsiteY20" fmla="*/ 1197671 h 1771893"/>
                <a:gd name="connsiteX21" fmla="*/ 450379 w 890896"/>
                <a:gd name="connsiteY21" fmla="*/ 1183226 h 1771893"/>
                <a:gd name="connsiteX22" fmla="*/ 450489 w 890896"/>
                <a:gd name="connsiteY22" fmla="*/ 1182264 h 1771893"/>
                <a:gd name="connsiteX23" fmla="*/ 450199 w 890896"/>
                <a:gd name="connsiteY23" fmla="*/ 1179731 h 1771893"/>
                <a:gd name="connsiteX24" fmla="*/ 445448 w 890896"/>
                <a:gd name="connsiteY24" fmla="*/ 1087539 h 1771893"/>
                <a:gd name="connsiteX25" fmla="*/ 432793 w 890896"/>
                <a:gd name="connsiteY25" fmla="*/ 1047751 h 1771893"/>
                <a:gd name="connsiteX26" fmla="*/ 412934 w 890896"/>
                <a:gd name="connsiteY26" fmla="*/ 1008018 h 1771893"/>
                <a:gd name="connsiteX27" fmla="*/ 407927 w 890896"/>
                <a:gd name="connsiteY27" fmla="*/ 994939 h 1771893"/>
                <a:gd name="connsiteX28" fmla="*/ 407927 w 890896"/>
                <a:gd name="connsiteY28" fmla="*/ 993934 h 1771893"/>
                <a:gd name="connsiteX29" fmla="*/ 407291 w 890896"/>
                <a:gd name="connsiteY29" fmla="*/ 993277 h 1771893"/>
                <a:gd name="connsiteX30" fmla="*/ 404043 w 890896"/>
                <a:gd name="connsiteY30" fmla="*/ 984792 h 1771893"/>
                <a:gd name="connsiteX31" fmla="*/ 367933 w 890896"/>
                <a:gd name="connsiteY31" fmla="*/ 941917 h 1771893"/>
                <a:gd name="connsiteX32" fmla="*/ 369520 w 890896"/>
                <a:gd name="connsiteY32" fmla="*/ 938997 h 1771893"/>
                <a:gd name="connsiteX33" fmla="*/ 0 w 890896"/>
                <a:gd name="connsiteY33" fmla="*/ 541117 h 1771893"/>
                <a:gd name="connsiteX34" fmla="*/ 465696 w 890896"/>
                <a:gd name="connsiteY34" fmla="*/ 801065 h 1771893"/>
                <a:gd name="connsiteX35" fmla="*/ 364458 w 890896"/>
                <a:gd name="connsiteY35" fmla="*/ 0 h 1771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890896" h="1771893">
                  <a:moveTo>
                    <a:pt x="364458" y="0"/>
                  </a:moveTo>
                  <a:cubicBezTo>
                    <a:pt x="587182" y="286473"/>
                    <a:pt x="642863" y="960217"/>
                    <a:pt x="642863" y="960217"/>
                  </a:cubicBezTo>
                  <a:cubicBezTo>
                    <a:pt x="642863" y="960217"/>
                    <a:pt x="789658" y="811675"/>
                    <a:pt x="890896" y="774540"/>
                  </a:cubicBezTo>
                  <a:cubicBezTo>
                    <a:pt x="818764" y="838201"/>
                    <a:pt x="763716" y="925735"/>
                    <a:pt x="725752" y="1010284"/>
                  </a:cubicBezTo>
                  <a:lnTo>
                    <a:pt x="708255" y="1055048"/>
                  </a:lnTo>
                  <a:lnTo>
                    <a:pt x="704158" y="1060898"/>
                  </a:lnTo>
                  <a:lnTo>
                    <a:pt x="696200" y="1085892"/>
                  </a:lnTo>
                  <a:lnTo>
                    <a:pt x="693482" y="1092844"/>
                  </a:lnTo>
                  <a:lnTo>
                    <a:pt x="693938" y="1092995"/>
                  </a:lnTo>
                  <a:lnTo>
                    <a:pt x="679581" y="1138086"/>
                  </a:lnTo>
                  <a:lnTo>
                    <a:pt x="674374" y="1146190"/>
                  </a:lnTo>
                  <a:lnTo>
                    <a:pt x="673234" y="1145895"/>
                  </a:lnTo>
                  <a:cubicBezTo>
                    <a:pt x="663110" y="1188335"/>
                    <a:pt x="652987" y="1220166"/>
                    <a:pt x="658048" y="1241386"/>
                  </a:cubicBezTo>
                  <a:lnTo>
                    <a:pt x="660279" y="1271409"/>
                  </a:lnTo>
                  <a:lnTo>
                    <a:pt x="657711" y="1298337"/>
                  </a:lnTo>
                  <a:cubicBezTo>
                    <a:pt x="657711" y="1344700"/>
                    <a:pt x="662149" y="1388869"/>
                    <a:pt x="670173" y="1429042"/>
                  </a:cubicBezTo>
                  <a:lnTo>
                    <a:pt x="672543" y="1436485"/>
                  </a:lnTo>
                  <a:lnTo>
                    <a:pt x="674183" y="1458562"/>
                  </a:lnTo>
                  <a:cubicBezTo>
                    <a:pt x="696962" y="1652529"/>
                    <a:pt x="733977" y="1771893"/>
                    <a:pt x="733977" y="1771893"/>
                  </a:cubicBezTo>
                  <a:lnTo>
                    <a:pt x="374581" y="1771893"/>
                  </a:lnTo>
                  <a:cubicBezTo>
                    <a:pt x="374581" y="1771893"/>
                    <a:pt x="452092" y="1463205"/>
                    <a:pt x="451123" y="1197671"/>
                  </a:cubicBezTo>
                  <a:lnTo>
                    <a:pt x="450379" y="1183226"/>
                  </a:lnTo>
                  <a:lnTo>
                    <a:pt x="450489" y="1182264"/>
                  </a:lnTo>
                  <a:lnTo>
                    <a:pt x="450199" y="1179731"/>
                  </a:lnTo>
                  <a:lnTo>
                    <a:pt x="445448" y="1087539"/>
                  </a:lnTo>
                  <a:cubicBezTo>
                    <a:pt x="442917" y="1076929"/>
                    <a:pt x="439121" y="1063666"/>
                    <a:pt x="432793" y="1047751"/>
                  </a:cubicBezTo>
                  <a:lnTo>
                    <a:pt x="412934" y="1008018"/>
                  </a:lnTo>
                  <a:lnTo>
                    <a:pt x="407927" y="994939"/>
                  </a:lnTo>
                  <a:lnTo>
                    <a:pt x="407927" y="993934"/>
                  </a:lnTo>
                  <a:lnTo>
                    <a:pt x="407291" y="993277"/>
                  </a:lnTo>
                  <a:lnTo>
                    <a:pt x="404043" y="984792"/>
                  </a:lnTo>
                  <a:lnTo>
                    <a:pt x="367933" y="941917"/>
                  </a:lnTo>
                  <a:lnTo>
                    <a:pt x="369520" y="938997"/>
                  </a:lnTo>
                  <a:cubicBezTo>
                    <a:pt x="293591" y="827591"/>
                    <a:pt x="167043" y="679049"/>
                    <a:pt x="0" y="541117"/>
                  </a:cubicBezTo>
                  <a:cubicBezTo>
                    <a:pt x="318900" y="652523"/>
                    <a:pt x="465696" y="801065"/>
                    <a:pt x="465696" y="801065"/>
                  </a:cubicBezTo>
                  <a:cubicBezTo>
                    <a:pt x="465696" y="801065"/>
                    <a:pt x="445448" y="302389"/>
                    <a:pt x="36445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FCFBD">
                    <a:alpha val="4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EFCFBD">
                      <a:alpha val="0"/>
                    </a:srgbClr>
                  </a:gs>
                  <a:gs pos="100000">
                    <a:srgbClr val="EFCFBD"/>
                  </a:gs>
                </a:gsLst>
                <a:lin ang="0" scaled="1"/>
                <a:tileRect/>
              </a:gradFill>
              <a:prstDash val="solid"/>
              <a:miter lim="800000"/>
              <a:headEnd type="oval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1BBFC8FD-4524-8894-8A89-6D2BB04F00EC}"/>
                </a:ext>
              </a:extLst>
            </p:cNvPr>
            <p:cNvSpPr/>
            <p:nvPr/>
          </p:nvSpPr>
          <p:spPr>
            <a:xfrm>
              <a:off x="8123548" y="370170"/>
              <a:ext cx="3121728" cy="2764368"/>
            </a:xfrm>
            <a:custGeom>
              <a:avLst/>
              <a:gdLst>
                <a:gd name="connsiteX0" fmla="*/ 799782 w 1599564"/>
                <a:gd name="connsiteY0" fmla="*/ 0 h 1416454"/>
                <a:gd name="connsiteX1" fmla="*/ 1149054 w 1599564"/>
                <a:gd name="connsiteY1" fmla="*/ 366050 h 1416454"/>
                <a:gd name="connsiteX2" fmla="*/ 1108559 w 1599564"/>
                <a:gd name="connsiteY2" fmla="*/ 535812 h 1416454"/>
                <a:gd name="connsiteX3" fmla="*/ 1245230 w 1599564"/>
                <a:gd name="connsiteY3" fmla="*/ 509287 h 1416454"/>
                <a:gd name="connsiteX4" fmla="*/ 1599564 w 1599564"/>
                <a:gd name="connsiteY4" fmla="*/ 875337 h 1416454"/>
                <a:gd name="connsiteX5" fmla="*/ 1376840 w 1599564"/>
                <a:gd name="connsiteY5" fmla="*/ 1214861 h 1416454"/>
                <a:gd name="connsiteX6" fmla="*/ 1123745 w 1599564"/>
                <a:gd name="connsiteY6" fmla="*/ 1416454 h 1416454"/>
                <a:gd name="connsiteX7" fmla="*/ 1073758 w 1599564"/>
                <a:gd name="connsiteY7" fmla="*/ 1412475 h 1416454"/>
                <a:gd name="connsiteX8" fmla="*/ 1028708 w 1599564"/>
                <a:gd name="connsiteY8" fmla="*/ 1400834 h 1416454"/>
                <a:gd name="connsiteX9" fmla="*/ 1060321 w 1599564"/>
                <a:gd name="connsiteY9" fmla="*/ 1351627 h 1416454"/>
                <a:gd name="connsiteX10" fmla="*/ 1083882 w 1599564"/>
                <a:gd name="connsiteY10" fmla="*/ 1359424 h 1416454"/>
                <a:gd name="connsiteX11" fmla="*/ 1123745 w 1599564"/>
                <a:gd name="connsiteY11" fmla="*/ 1363403 h 1416454"/>
                <a:gd name="connsiteX12" fmla="*/ 1331283 w 1599564"/>
                <a:gd name="connsiteY12" fmla="*/ 1188336 h 1416454"/>
                <a:gd name="connsiteX13" fmla="*/ 1331283 w 1599564"/>
                <a:gd name="connsiteY13" fmla="*/ 1172421 h 1416454"/>
                <a:gd name="connsiteX14" fmla="*/ 1346469 w 1599564"/>
                <a:gd name="connsiteY14" fmla="*/ 1167116 h 1416454"/>
                <a:gd name="connsiteX15" fmla="*/ 1543883 w 1599564"/>
                <a:gd name="connsiteY15" fmla="*/ 875337 h 1416454"/>
                <a:gd name="connsiteX16" fmla="*/ 1245230 w 1599564"/>
                <a:gd name="connsiteY16" fmla="*/ 562338 h 1416454"/>
                <a:gd name="connsiteX17" fmla="*/ 1068063 w 1599564"/>
                <a:gd name="connsiteY17" fmla="*/ 631304 h 1416454"/>
                <a:gd name="connsiteX18" fmla="*/ 1047816 w 1599564"/>
                <a:gd name="connsiteY18" fmla="*/ 647219 h 1416454"/>
                <a:gd name="connsiteX19" fmla="*/ 1002259 w 1599564"/>
                <a:gd name="connsiteY19" fmla="*/ 594168 h 1416454"/>
                <a:gd name="connsiteX20" fmla="*/ 1017444 w 1599564"/>
                <a:gd name="connsiteY20" fmla="*/ 578253 h 1416454"/>
                <a:gd name="connsiteX21" fmla="*/ 1098435 w 1599564"/>
                <a:gd name="connsiteY21" fmla="*/ 366050 h 1416454"/>
                <a:gd name="connsiteX22" fmla="*/ 799782 w 1599564"/>
                <a:gd name="connsiteY22" fmla="*/ 58356 h 1416454"/>
                <a:gd name="connsiteX23" fmla="*/ 521377 w 1599564"/>
                <a:gd name="connsiteY23" fmla="*/ 265254 h 1416454"/>
                <a:gd name="connsiteX24" fmla="*/ 511253 w 1599564"/>
                <a:gd name="connsiteY24" fmla="*/ 291779 h 1416454"/>
                <a:gd name="connsiteX25" fmla="*/ 485944 w 1599564"/>
                <a:gd name="connsiteY25" fmla="*/ 286474 h 1416454"/>
                <a:gd name="connsiteX26" fmla="*/ 445448 w 1599564"/>
                <a:gd name="connsiteY26" fmla="*/ 281169 h 1416454"/>
                <a:gd name="connsiteX27" fmla="*/ 242972 w 1599564"/>
                <a:gd name="connsiteY27" fmla="*/ 493372 h 1416454"/>
                <a:gd name="connsiteX28" fmla="*/ 253096 w 1599564"/>
                <a:gd name="connsiteY28" fmla="*/ 557033 h 1416454"/>
                <a:gd name="connsiteX29" fmla="*/ 258158 w 1599564"/>
                <a:gd name="connsiteY29" fmla="*/ 578253 h 1416454"/>
                <a:gd name="connsiteX30" fmla="*/ 237910 w 1599564"/>
                <a:gd name="connsiteY30" fmla="*/ 588863 h 1416454"/>
                <a:gd name="connsiteX31" fmla="*/ 55681 w 1599564"/>
                <a:gd name="connsiteY31" fmla="*/ 875337 h 1416454"/>
                <a:gd name="connsiteX32" fmla="*/ 329024 w 1599564"/>
                <a:gd name="connsiteY32" fmla="*/ 1188336 h 1416454"/>
                <a:gd name="connsiteX33" fmla="*/ 344210 w 1599564"/>
                <a:gd name="connsiteY33" fmla="*/ 1188336 h 1416454"/>
                <a:gd name="connsiteX34" fmla="*/ 349272 w 1599564"/>
                <a:gd name="connsiteY34" fmla="*/ 1204251 h 1416454"/>
                <a:gd name="connsiteX35" fmla="*/ 536563 w 1599564"/>
                <a:gd name="connsiteY35" fmla="*/ 1331573 h 1416454"/>
                <a:gd name="connsiteX36" fmla="*/ 693878 w 1599564"/>
                <a:gd name="connsiteY36" fmla="*/ 1248764 h 1416454"/>
                <a:gd name="connsiteX37" fmla="*/ 718535 w 1599564"/>
                <a:gd name="connsiteY37" fmla="*/ 1203423 h 1416454"/>
                <a:gd name="connsiteX38" fmla="*/ 762261 w 1599564"/>
                <a:gd name="connsiteY38" fmla="*/ 1248578 h 1416454"/>
                <a:gd name="connsiteX39" fmla="*/ 762261 w 1599564"/>
                <a:gd name="connsiteY39" fmla="*/ 1252643 h 1416454"/>
                <a:gd name="connsiteX40" fmla="*/ 759287 w 1599564"/>
                <a:gd name="connsiteY40" fmla="*/ 1246692 h 1416454"/>
                <a:gd name="connsiteX41" fmla="*/ 536563 w 1599564"/>
                <a:gd name="connsiteY41" fmla="*/ 1384624 h 1416454"/>
                <a:gd name="connsiteX42" fmla="*/ 308777 w 1599564"/>
                <a:gd name="connsiteY42" fmla="*/ 1241387 h 1416454"/>
                <a:gd name="connsiteX43" fmla="*/ 0 w 1599564"/>
                <a:gd name="connsiteY43" fmla="*/ 875337 h 1416454"/>
                <a:gd name="connsiteX44" fmla="*/ 197415 w 1599564"/>
                <a:gd name="connsiteY44" fmla="*/ 546422 h 1416454"/>
                <a:gd name="connsiteX45" fmla="*/ 187291 w 1599564"/>
                <a:gd name="connsiteY45" fmla="*/ 493372 h 1416454"/>
                <a:gd name="connsiteX46" fmla="*/ 445448 w 1599564"/>
                <a:gd name="connsiteY46" fmla="*/ 222813 h 1416454"/>
                <a:gd name="connsiteX47" fmla="*/ 475820 w 1599564"/>
                <a:gd name="connsiteY47" fmla="*/ 228118 h 1416454"/>
                <a:gd name="connsiteX48" fmla="*/ 799782 w 1599564"/>
                <a:gd name="connsiteY48" fmla="*/ 0 h 1416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599564" h="1416454">
                  <a:moveTo>
                    <a:pt x="799782" y="0"/>
                  </a:moveTo>
                  <a:cubicBezTo>
                    <a:pt x="992135" y="0"/>
                    <a:pt x="1149054" y="164457"/>
                    <a:pt x="1149054" y="366050"/>
                  </a:cubicBezTo>
                  <a:cubicBezTo>
                    <a:pt x="1149054" y="429711"/>
                    <a:pt x="1133868" y="488067"/>
                    <a:pt x="1108559" y="535812"/>
                  </a:cubicBezTo>
                  <a:cubicBezTo>
                    <a:pt x="1154116" y="519897"/>
                    <a:pt x="1199673" y="509287"/>
                    <a:pt x="1245230" y="509287"/>
                  </a:cubicBezTo>
                  <a:cubicBezTo>
                    <a:pt x="1437583" y="509287"/>
                    <a:pt x="1599564" y="673744"/>
                    <a:pt x="1599564" y="875337"/>
                  </a:cubicBezTo>
                  <a:cubicBezTo>
                    <a:pt x="1599564" y="1023879"/>
                    <a:pt x="1508450" y="1161811"/>
                    <a:pt x="1376840" y="1214861"/>
                  </a:cubicBezTo>
                  <a:cubicBezTo>
                    <a:pt x="1346469" y="1336878"/>
                    <a:pt x="1245230" y="1416454"/>
                    <a:pt x="1123745" y="1416454"/>
                  </a:cubicBezTo>
                  <a:cubicBezTo>
                    <a:pt x="1106028" y="1416454"/>
                    <a:pt x="1089577" y="1415128"/>
                    <a:pt x="1073758" y="1412475"/>
                  </a:cubicBezTo>
                  <a:lnTo>
                    <a:pt x="1028708" y="1400834"/>
                  </a:lnTo>
                  <a:lnTo>
                    <a:pt x="1060321" y="1351627"/>
                  </a:lnTo>
                  <a:lnTo>
                    <a:pt x="1083882" y="1359424"/>
                  </a:lnTo>
                  <a:cubicBezTo>
                    <a:pt x="1097170" y="1362077"/>
                    <a:pt x="1111090" y="1363403"/>
                    <a:pt x="1123745" y="1363403"/>
                  </a:cubicBezTo>
                  <a:cubicBezTo>
                    <a:pt x="1224983" y="1363403"/>
                    <a:pt x="1305973" y="1289132"/>
                    <a:pt x="1331283" y="1188336"/>
                  </a:cubicBezTo>
                  <a:lnTo>
                    <a:pt x="1331283" y="1172421"/>
                  </a:lnTo>
                  <a:lnTo>
                    <a:pt x="1346469" y="1167116"/>
                  </a:lnTo>
                  <a:cubicBezTo>
                    <a:pt x="1462893" y="1124675"/>
                    <a:pt x="1543883" y="1007964"/>
                    <a:pt x="1543883" y="875337"/>
                  </a:cubicBezTo>
                  <a:cubicBezTo>
                    <a:pt x="1543883" y="705575"/>
                    <a:pt x="1412273" y="562338"/>
                    <a:pt x="1245230" y="562338"/>
                  </a:cubicBezTo>
                  <a:cubicBezTo>
                    <a:pt x="1179426" y="562338"/>
                    <a:pt x="1118683" y="588863"/>
                    <a:pt x="1068063" y="631304"/>
                  </a:cubicBezTo>
                  <a:lnTo>
                    <a:pt x="1047816" y="647219"/>
                  </a:lnTo>
                  <a:lnTo>
                    <a:pt x="1002259" y="594168"/>
                  </a:lnTo>
                  <a:lnTo>
                    <a:pt x="1017444" y="578253"/>
                  </a:lnTo>
                  <a:cubicBezTo>
                    <a:pt x="1068063" y="519897"/>
                    <a:pt x="1098435" y="445626"/>
                    <a:pt x="1098435" y="366050"/>
                  </a:cubicBezTo>
                  <a:cubicBezTo>
                    <a:pt x="1098435" y="196288"/>
                    <a:pt x="961763" y="58356"/>
                    <a:pt x="799782" y="58356"/>
                  </a:cubicBezTo>
                  <a:cubicBezTo>
                    <a:pt x="673234" y="58356"/>
                    <a:pt x="561872" y="143237"/>
                    <a:pt x="521377" y="265254"/>
                  </a:cubicBezTo>
                  <a:lnTo>
                    <a:pt x="511253" y="291779"/>
                  </a:lnTo>
                  <a:lnTo>
                    <a:pt x="485944" y="286474"/>
                  </a:lnTo>
                  <a:cubicBezTo>
                    <a:pt x="475820" y="281169"/>
                    <a:pt x="460634" y="281169"/>
                    <a:pt x="445448" y="281169"/>
                  </a:cubicBezTo>
                  <a:cubicBezTo>
                    <a:pt x="334086" y="281169"/>
                    <a:pt x="242972" y="376660"/>
                    <a:pt x="242972" y="493372"/>
                  </a:cubicBezTo>
                  <a:cubicBezTo>
                    <a:pt x="242972" y="514592"/>
                    <a:pt x="248034" y="530507"/>
                    <a:pt x="253096" y="557033"/>
                  </a:cubicBezTo>
                  <a:lnTo>
                    <a:pt x="258158" y="578253"/>
                  </a:lnTo>
                  <a:lnTo>
                    <a:pt x="237910" y="588863"/>
                  </a:lnTo>
                  <a:cubicBezTo>
                    <a:pt x="126548" y="636609"/>
                    <a:pt x="55681" y="748015"/>
                    <a:pt x="55681" y="875337"/>
                  </a:cubicBezTo>
                  <a:cubicBezTo>
                    <a:pt x="55681" y="1039794"/>
                    <a:pt x="172105" y="1172421"/>
                    <a:pt x="329024" y="1188336"/>
                  </a:cubicBezTo>
                  <a:lnTo>
                    <a:pt x="344210" y="1188336"/>
                  </a:lnTo>
                  <a:lnTo>
                    <a:pt x="349272" y="1204251"/>
                  </a:lnTo>
                  <a:cubicBezTo>
                    <a:pt x="379644" y="1278522"/>
                    <a:pt x="455572" y="1331573"/>
                    <a:pt x="536563" y="1331573"/>
                  </a:cubicBezTo>
                  <a:cubicBezTo>
                    <a:pt x="601102" y="1331573"/>
                    <a:pt x="657100" y="1298748"/>
                    <a:pt x="693878" y="1248764"/>
                  </a:cubicBezTo>
                  <a:lnTo>
                    <a:pt x="718535" y="1203423"/>
                  </a:lnTo>
                  <a:lnTo>
                    <a:pt x="762261" y="1248578"/>
                  </a:lnTo>
                  <a:lnTo>
                    <a:pt x="762261" y="1252643"/>
                  </a:lnTo>
                  <a:lnTo>
                    <a:pt x="759287" y="1246692"/>
                  </a:lnTo>
                  <a:cubicBezTo>
                    <a:pt x="713730" y="1331573"/>
                    <a:pt x="632739" y="1384624"/>
                    <a:pt x="536563" y="1384624"/>
                  </a:cubicBezTo>
                  <a:cubicBezTo>
                    <a:pt x="440387" y="1384624"/>
                    <a:pt x="349272" y="1331573"/>
                    <a:pt x="308777" y="1241387"/>
                  </a:cubicBezTo>
                  <a:cubicBezTo>
                    <a:pt x="131610" y="1214861"/>
                    <a:pt x="0" y="1061014"/>
                    <a:pt x="0" y="875337"/>
                  </a:cubicBezTo>
                  <a:cubicBezTo>
                    <a:pt x="0" y="737405"/>
                    <a:pt x="75929" y="610083"/>
                    <a:pt x="197415" y="546422"/>
                  </a:cubicBezTo>
                  <a:cubicBezTo>
                    <a:pt x="192353" y="530507"/>
                    <a:pt x="187291" y="509287"/>
                    <a:pt x="187291" y="493372"/>
                  </a:cubicBezTo>
                  <a:cubicBezTo>
                    <a:pt x="187291" y="344830"/>
                    <a:pt x="303715" y="222813"/>
                    <a:pt x="445448" y="222813"/>
                  </a:cubicBezTo>
                  <a:cubicBezTo>
                    <a:pt x="455572" y="222813"/>
                    <a:pt x="465696" y="222813"/>
                    <a:pt x="475820" y="228118"/>
                  </a:cubicBezTo>
                  <a:cubicBezTo>
                    <a:pt x="531501" y="90186"/>
                    <a:pt x="658049" y="0"/>
                    <a:pt x="79978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FCFBD">
                    <a:alpha val="4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EFCFBD">
                      <a:alpha val="0"/>
                    </a:srgbClr>
                  </a:gs>
                  <a:gs pos="100000">
                    <a:srgbClr val="EFCFBD"/>
                  </a:gs>
                </a:gsLst>
                <a:lin ang="0" scaled="1"/>
                <a:tileRect/>
              </a:gradFill>
              <a:prstDash val="solid"/>
              <a:miter lim="800000"/>
              <a:headEnd type="oval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cs typeface="+mn-ea"/>
              </a:endParaRPr>
            </a:p>
          </p:txBody>
        </p:sp>
      </p:grp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E36D46BB-7F03-FBDE-1940-D6F65748E43E}"/>
              </a:ext>
            </a:extLst>
          </p:cNvPr>
          <p:cNvSpPr/>
          <p:nvPr/>
        </p:nvSpPr>
        <p:spPr>
          <a:xfrm>
            <a:off x="9081052" y="3855212"/>
            <a:ext cx="1672746" cy="418187"/>
          </a:xfrm>
          <a:custGeom>
            <a:avLst/>
            <a:gdLst>
              <a:gd name="connsiteX0" fmla="*/ 1007954 w 1604250"/>
              <a:gd name="connsiteY0" fmla="*/ 0 h 324730"/>
              <a:gd name="connsiteX1" fmla="*/ 1036709 w 1604250"/>
              <a:gd name="connsiteY1" fmla="*/ 0 h 324730"/>
              <a:gd name="connsiteX2" fmla="*/ 1259185 w 1604250"/>
              <a:gd name="connsiteY2" fmla="*/ 96957 h 324730"/>
              <a:gd name="connsiteX3" fmla="*/ 1351505 w 1604250"/>
              <a:gd name="connsiteY3" fmla="*/ 158517 h 324730"/>
              <a:gd name="connsiteX4" fmla="*/ 1416583 w 1604250"/>
              <a:gd name="connsiteY4" fmla="*/ 175447 h 324730"/>
              <a:gd name="connsiteX5" fmla="*/ 1602737 w 1604250"/>
              <a:gd name="connsiteY5" fmla="*/ 317035 h 324730"/>
              <a:gd name="connsiteX6" fmla="*/ 1604250 w 1604250"/>
              <a:gd name="connsiteY6" fmla="*/ 324730 h 324730"/>
              <a:gd name="connsiteX7" fmla="*/ 0 w 1604250"/>
              <a:gd name="connsiteY7" fmla="*/ 324730 h 324730"/>
              <a:gd name="connsiteX8" fmla="*/ 1514 w 1604250"/>
              <a:gd name="connsiteY8" fmla="*/ 315496 h 324730"/>
              <a:gd name="connsiteX9" fmla="*/ 105941 w 1604250"/>
              <a:gd name="connsiteY9" fmla="*/ 189298 h 324730"/>
              <a:gd name="connsiteX10" fmla="*/ 167992 w 1604250"/>
              <a:gd name="connsiteY10" fmla="*/ 175447 h 324730"/>
              <a:gd name="connsiteX11" fmla="*/ 219450 w 1604250"/>
              <a:gd name="connsiteY11" fmla="*/ 166213 h 324730"/>
              <a:gd name="connsiteX12" fmla="*/ 263339 w 1604250"/>
              <a:gd name="connsiteY12" fmla="*/ 110808 h 324730"/>
              <a:gd name="connsiteX13" fmla="*/ 320850 w 1604250"/>
              <a:gd name="connsiteY13" fmla="*/ 41553 h 324730"/>
              <a:gd name="connsiteX14" fmla="*/ 493383 w 1604250"/>
              <a:gd name="connsiteY14" fmla="*/ 29241 h 324730"/>
              <a:gd name="connsiteX15" fmla="*/ 525165 w 1604250"/>
              <a:gd name="connsiteY15" fmla="*/ 40014 h 324730"/>
              <a:gd name="connsiteX16" fmla="*/ 549452 w 1604250"/>
              <a:gd name="connsiteY16" fmla="*/ 48721 h 324730"/>
              <a:gd name="connsiteX17" fmla="*/ 550590 w 1604250"/>
              <a:gd name="connsiteY17" fmla="*/ 49339 h 324730"/>
              <a:gd name="connsiteX18" fmla="*/ 554951 w 1604250"/>
              <a:gd name="connsiteY18" fmla="*/ 50692 h 324730"/>
              <a:gd name="connsiteX19" fmla="*/ 580973 w 1604250"/>
              <a:gd name="connsiteY19" fmla="*/ 60021 h 324730"/>
              <a:gd name="connsiteX20" fmla="*/ 592009 w 1604250"/>
              <a:gd name="connsiteY20" fmla="*/ 62196 h 324730"/>
              <a:gd name="connsiteX21" fmla="*/ 627610 w 1604250"/>
              <a:gd name="connsiteY21" fmla="*/ 73247 h 324730"/>
              <a:gd name="connsiteX22" fmla="*/ 710303 w 1604250"/>
              <a:gd name="connsiteY22" fmla="*/ 81583 h 324730"/>
              <a:gd name="connsiteX23" fmla="*/ 870017 w 1604250"/>
              <a:gd name="connsiteY23" fmla="*/ 49339 h 324730"/>
              <a:gd name="connsiteX24" fmla="*/ 939560 w 1604250"/>
              <a:gd name="connsiteY24" fmla="*/ 11592 h 324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604250" h="324730">
                <a:moveTo>
                  <a:pt x="1007954" y="0"/>
                </a:moveTo>
                <a:cubicBezTo>
                  <a:pt x="1017034" y="0"/>
                  <a:pt x="1027628" y="0"/>
                  <a:pt x="1036709" y="0"/>
                </a:cubicBezTo>
                <a:cubicBezTo>
                  <a:pt x="1129029" y="0"/>
                  <a:pt x="1192594" y="46170"/>
                  <a:pt x="1259185" y="96957"/>
                </a:cubicBezTo>
                <a:cubicBezTo>
                  <a:pt x="1289454" y="118503"/>
                  <a:pt x="1318209" y="140049"/>
                  <a:pt x="1351505" y="158517"/>
                </a:cubicBezTo>
                <a:cubicBezTo>
                  <a:pt x="1366640" y="167752"/>
                  <a:pt x="1389341" y="170830"/>
                  <a:pt x="1416583" y="175447"/>
                </a:cubicBezTo>
                <a:cubicBezTo>
                  <a:pt x="1487715" y="187759"/>
                  <a:pt x="1584575" y="204688"/>
                  <a:pt x="1602737" y="317035"/>
                </a:cubicBezTo>
                <a:lnTo>
                  <a:pt x="1604250" y="324730"/>
                </a:lnTo>
                <a:lnTo>
                  <a:pt x="0" y="324730"/>
                </a:lnTo>
                <a:lnTo>
                  <a:pt x="1514" y="315496"/>
                </a:lnTo>
                <a:cubicBezTo>
                  <a:pt x="13621" y="270865"/>
                  <a:pt x="49944" y="227773"/>
                  <a:pt x="105941" y="189298"/>
                </a:cubicBezTo>
                <a:cubicBezTo>
                  <a:pt x="125616" y="176986"/>
                  <a:pt x="146804" y="175447"/>
                  <a:pt x="167992" y="175447"/>
                </a:cubicBezTo>
                <a:cubicBezTo>
                  <a:pt x="187667" y="173908"/>
                  <a:pt x="204315" y="173908"/>
                  <a:pt x="219450" y="166213"/>
                </a:cubicBezTo>
                <a:cubicBezTo>
                  <a:pt x="240638" y="153900"/>
                  <a:pt x="251232" y="133893"/>
                  <a:pt x="263339" y="110808"/>
                </a:cubicBezTo>
                <a:cubicBezTo>
                  <a:pt x="275447" y="84645"/>
                  <a:pt x="289068" y="58482"/>
                  <a:pt x="320850" y="41553"/>
                </a:cubicBezTo>
                <a:cubicBezTo>
                  <a:pt x="367767" y="16929"/>
                  <a:pt x="429818" y="12312"/>
                  <a:pt x="493383" y="29241"/>
                </a:cubicBezTo>
                <a:cubicBezTo>
                  <a:pt x="499437" y="30780"/>
                  <a:pt x="511544" y="33858"/>
                  <a:pt x="525165" y="40014"/>
                </a:cubicBezTo>
                <a:lnTo>
                  <a:pt x="549452" y="48721"/>
                </a:lnTo>
                <a:lnTo>
                  <a:pt x="550590" y="49339"/>
                </a:lnTo>
                <a:lnTo>
                  <a:pt x="554951" y="50692"/>
                </a:lnTo>
                <a:lnTo>
                  <a:pt x="580973" y="60021"/>
                </a:lnTo>
                <a:lnTo>
                  <a:pt x="592009" y="62196"/>
                </a:lnTo>
                <a:lnTo>
                  <a:pt x="627610" y="73247"/>
                </a:lnTo>
                <a:cubicBezTo>
                  <a:pt x="654321" y="78713"/>
                  <a:pt x="681977" y="81583"/>
                  <a:pt x="710303" y="81583"/>
                </a:cubicBezTo>
                <a:cubicBezTo>
                  <a:pt x="766956" y="81583"/>
                  <a:pt x="820927" y="70102"/>
                  <a:pt x="870017" y="49339"/>
                </a:cubicBezTo>
                <a:lnTo>
                  <a:pt x="939560" y="11592"/>
                </a:lnTo>
                <a:close/>
              </a:path>
            </a:pathLst>
          </a:custGeom>
          <a:solidFill>
            <a:srgbClr val="E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CN Normal" panose="020B0400000000000000" pitchFamily="34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7475185-2B0A-67D5-291A-B80E0DD6A77D}"/>
              </a:ext>
            </a:extLst>
          </p:cNvPr>
          <p:cNvGrpSpPr/>
          <p:nvPr/>
        </p:nvGrpSpPr>
        <p:grpSpPr>
          <a:xfrm>
            <a:off x="138116" y="4662340"/>
            <a:ext cx="2235567" cy="1047355"/>
            <a:chOff x="283599" y="1906534"/>
            <a:chExt cx="2235567" cy="1047355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ABACC09-BA13-91F7-9F5B-174E091E9A7F}"/>
                </a:ext>
              </a:extLst>
            </p:cNvPr>
            <p:cNvSpPr txBox="1"/>
            <p:nvPr/>
          </p:nvSpPr>
          <p:spPr>
            <a:xfrm>
              <a:off x="461479" y="2190603"/>
              <a:ext cx="199099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0309E4B-08FA-5C3A-5BBA-0CA46E39EBD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93D433D-7014-DB9B-1A90-DFF2B361AFFC}"/>
              </a:ext>
            </a:extLst>
          </p:cNvPr>
          <p:cNvGrpSpPr/>
          <p:nvPr/>
        </p:nvGrpSpPr>
        <p:grpSpPr>
          <a:xfrm>
            <a:off x="2336354" y="4662340"/>
            <a:ext cx="2235567" cy="1047355"/>
            <a:chOff x="283599" y="1906534"/>
            <a:chExt cx="2235567" cy="1047355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B56A78B-47FE-AC48-A68A-3EF83E15C967}"/>
                </a:ext>
              </a:extLst>
            </p:cNvPr>
            <p:cNvSpPr txBox="1"/>
            <p:nvPr/>
          </p:nvSpPr>
          <p:spPr>
            <a:xfrm>
              <a:off x="461479" y="2190603"/>
              <a:ext cx="199099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4E7567B-1787-34FD-876E-8FCAE3F6330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3DDFF77-DD68-EBEC-237E-EA0495DAEB8C}"/>
              </a:ext>
            </a:extLst>
          </p:cNvPr>
          <p:cNvGrpSpPr/>
          <p:nvPr/>
        </p:nvGrpSpPr>
        <p:grpSpPr>
          <a:xfrm>
            <a:off x="4533997" y="4662340"/>
            <a:ext cx="2235567" cy="1047355"/>
            <a:chOff x="283599" y="1906534"/>
            <a:chExt cx="2235567" cy="104735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07B87FD-4825-C07E-1C97-050B07A2753F}"/>
                </a:ext>
              </a:extLst>
            </p:cNvPr>
            <p:cNvSpPr txBox="1"/>
            <p:nvPr/>
          </p:nvSpPr>
          <p:spPr>
            <a:xfrm>
              <a:off x="461479" y="2190603"/>
              <a:ext cx="199099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97F491F-5C46-BD0F-E0E7-5EA0DFEB3C6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803D2C9-CA53-4D02-2681-12D1FF9EF6CC}"/>
              </a:ext>
            </a:extLst>
          </p:cNvPr>
          <p:cNvGrpSpPr/>
          <p:nvPr/>
        </p:nvGrpSpPr>
        <p:grpSpPr>
          <a:xfrm>
            <a:off x="6568988" y="4662340"/>
            <a:ext cx="2235567" cy="1047355"/>
            <a:chOff x="283599" y="1906534"/>
            <a:chExt cx="2235567" cy="104735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8F02EB6-21F7-3206-9330-910D87D75CD4}"/>
                </a:ext>
              </a:extLst>
            </p:cNvPr>
            <p:cNvSpPr txBox="1"/>
            <p:nvPr/>
          </p:nvSpPr>
          <p:spPr>
            <a:xfrm>
              <a:off x="461479" y="2190603"/>
              <a:ext cx="199099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8949AB6-E13B-A6FC-D27F-0626121F352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1827848-E43E-C891-2819-38C1592F37CD}"/>
              </a:ext>
            </a:extLst>
          </p:cNvPr>
          <p:cNvGrpSpPr/>
          <p:nvPr/>
        </p:nvGrpSpPr>
        <p:grpSpPr>
          <a:xfrm>
            <a:off x="8799641" y="4662340"/>
            <a:ext cx="2235567" cy="1047355"/>
            <a:chOff x="283599" y="1906534"/>
            <a:chExt cx="2235567" cy="104735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F594AE6-42DF-ACC4-06F9-0FA2DE05633D}"/>
                </a:ext>
              </a:extLst>
            </p:cNvPr>
            <p:cNvSpPr txBox="1"/>
            <p:nvPr/>
          </p:nvSpPr>
          <p:spPr>
            <a:xfrm>
              <a:off x="461479" y="2190603"/>
              <a:ext cx="199099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10EA439-00D5-193F-CE50-5D3F847B4EF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15637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683E834F-C3EC-17A9-CD5F-0F99F1A77E0F}"/>
              </a:ext>
            </a:extLst>
          </p:cNvPr>
          <p:cNvSpPr/>
          <p:nvPr/>
        </p:nvSpPr>
        <p:spPr>
          <a:xfrm rot="16200000">
            <a:off x="238685" y="-29905"/>
            <a:ext cx="779675" cy="1257044"/>
          </a:xfrm>
          <a:custGeom>
            <a:avLst/>
            <a:gdLst>
              <a:gd name="connsiteX0" fmla="*/ 779675 w 779675"/>
              <a:gd name="connsiteY0" fmla="*/ 0 h 1257044"/>
              <a:gd name="connsiteX1" fmla="*/ 779675 w 779675"/>
              <a:gd name="connsiteY1" fmla="*/ 867206 h 1257044"/>
              <a:gd name="connsiteX2" fmla="*/ 389837 w 779675"/>
              <a:gd name="connsiteY2" fmla="*/ 1257044 h 1257044"/>
              <a:gd name="connsiteX3" fmla="*/ 389838 w 779675"/>
              <a:gd name="connsiteY3" fmla="*/ 1257043 h 1257044"/>
              <a:gd name="connsiteX4" fmla="*/ 0 w 779675"/>
              <a:gd name="connsiteY4" fmla="*/ 867205 h 1257044"/>
              <a:gd name="connsiteX5" fmla="*/ 0 w 779675"/>
              <a:gd name="connsiteY5" fmla="*/ 0 h 1257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9675" h="1257044">
                <a:moveTo>
                  <a:pt x="779675" y="0"/>
                </a:moveTo>
                <a:lnTo>
                  <a:pt x="779675" y="867206"/>
                </a:lnTo>
                <a:cubicBezTo>
                  <a:pt x="779675" y="1082508"/>
                  <a:pt x="605139" y="1257044"/>
                  <a:pt x="389837" y="1257044"/>
                </a:cubicBezTo>
                <a:lnTo>
                  <a:pt x="389838" y="1257043"/>
                </a:lnTo>
                <a:cubicBezTo>
                  <a:pt x="174536" y="1257043"/>
                  <a:pt x="0" y="1082507"/>
                  <a:pt x="0" y="867205"/>
                </a:cubicBezTo>
                <a:lnTo>
                  <a:pt x="0" y="0"/>
                </a:lnTo>
                <a:close/>
              </a:path>
            </a:pathLst>
          </a:cu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162ED6D-7C08-DA2A-C945-4CCDC3BB1289}"/>
              </a:ext>
            </a:extLst>
          </p:cNvPr>
          <p:cNvSpPr txBox="1"/>
          <p:nvPr/>
        </p:nvSpPr>
        <p:spPr>
          <a:xfrm>
            <a:off x="340234" y="251482"/>
            <a:ext cx="7040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300" dirty="0">
                <a:solidFill>
                  <a:srgbClr val="4C739C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伍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F8AC222-674A-5C94-C17D-5E50BED0980E}"/>
              </a:ext>
            </a:extLst>
          </p:cNvPr>
          <p:cNvSpPr txBox="1"/>
          <p:nvPr/>
        </p:nvSpPr>
        <p:spPr>
          <a:xfrm>
            <a:off x="1383809" y="422710"/>
            <a:ext cx="1946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noProof="1">
                <a:solidFill>
                  <a:srgbClr val="EFCFBD"/>
                </a:solidFill>
                <a:latin typeface="+mn-lt"/>
                <a:cs typeface="+mn-ea"/>
                <a:sym typeface="+mn-lt"/>
              </a:rPr>
              <a:t>开展工作的思路</a:t>
            </a:r>
          </a:p>
        </p:txBody>
      </p:sp>
      <p:sp>
        <p:nvSpPr>
          <p:cNvPr id="2" name="弧形1">
            <a:extLst>
              <a:ext uri="{FF2B5EF4-FFF2-40B4-BE49-F238E27FC236}">
                <a16:creationId xmlns:a16="http://schemas.microsoft.com/office/drawing/2014/main" id="{A2838530-4849-C882-C891-538D3A8CA547}"/>
              </a:ext>
            </a:extLst>
          </p:cNvPr>
          <p:cNvSpPr/>
          <p:nvPr/>
        </p:nvSpPr>
        <p:spPr>
          <a:xfrm>
            <a:off x="4252160" y="2094225"/>
            <a:ext cx="4456754" cy="3743608"/>
          </a:xfrm>
          <a:prstGeom prst="arc">
            <a:avLst>
              <a:gd name="adj1" fmla="val 16200000"/>
              <a:gd name="adj2" fmla="val 5394299"/>
            </a:avLst>
          </a:prstGeom>
          <a:ln>
            <a:gradFill>
              <a:gsLst>
                <a:gs pos="0">
                  <a:srgbClr val="4D7A6D">
                    <a:alpha val="0"/>
                  </a:srgbClr>
                </a:gs>
                <a:gs pos="60000">
                  <a:srgbClr val="383838"/>
                </a:gs>
                <a:gs pos="40000">
                  <a:srgbClr val="383838"/>
                </a:gs>
                <a:gs pos="100000">
                  <a:srgbClr val="4D7A6D">
                    <a:alpha val="0"/>
                  </a:srgbClr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弧形2">
            <a:extLst>
              <a:ext uri="{FF2B5EF4-FFF2-40B4-BE49-F238E27FC236}">
                <a16:creationId xmlns:a16="http://schemas.microsoft.com/office/drawing/2014/main" id="{FE284FB9-8D76-8133-5985-F642D1FFEF5C}"/>
              </a:ext>
            </a:extLst>
          </p:cNvPr>
          <p:cNvSpPr/>
          <p:nvPr/>
        </p:nvSpPr>
        <p:spPr>
          <a:xfrm flipH="1">
            <a:off x="3489963" y="2087687"/>
            <a:ext cx="4456754" cy="3743608"/>
          </a:xfrm>
          <a:prstGeom prst="arc">
            <a:avLst>
              <a:gd name="adj1" fmla="val 16200000"/>
              <a:gd name="adj2" fmla="val 5394299"/>
            </a:avLst>
          </a:prstGeom>
          <a:ln>
            <a:gradFill>
              <a:gsLst>
                <a:gs pos="0">
                  <a:srgbClr val="4D7A6D">
                    <a:alpha val="0"/>
                  </a:srgbClr>
                </a:gs>
                <a:gs pos="60000">
                  <a:srgbClr val="383838"/>
                </a:gs>
                <a:gs pos="40000">
                  <a:srgbClr val="383838"/>
                </a:gs>
                <a:gs pos="100000">
                  <a:srgbClr val="4D7A6D">
                    <a:alpha val="0"/>
                  </a:srgbClr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626005B-5D39-117E-9867-7967DB64C024}"/>
              </a:ext>
            </a:extLst>
          </p:cNvPr>
          <p:cNvGrpSpPr/>
          <p:nvPr/>
        </p:nvGrpSpPr>
        <p:grpSpPr>
          <a:xfrm>
            <a:off x="4103430" y="2039851"/>
            <a:ext cx="698219" cy="698219"/>
            <a:chOff x="4103430" y="1896522"/>
            <a:chExt cx="698219" cy="698219"/>
          </a:xfrm>
        </p:grpSpPr>
        <p:sp>
          <p:nvSpPr>
            <p:cNvPr id="5" name="小圆1">
              <a:extLst>
                <a:ext uri="{FF2B5EF4-FFF2-40B4-BE49-F238E27FC236}">
                  <a16:creationId xmlns:a16="http://schemas.microsoft.com/office/drawing/2014/main" id="{4B23D8FC-9A56-C4E4-3296-51B397686649}"/>
                </a:ext>
              </a:extLst>
            </p:cNvPr>
            <p:cNvSpPr/>
            <p:nvPr/>
          </p:nvSpPr>
          <p:spPr>
            <a:xfrm>
              <a:off x="4103430" y="1896522"/>
              <a:ext cx="698219" cy="698219"/>
            </a:xfrm>
            <a:prstGeom prst="ellipse">
              <a:avLst/>
            </a:prstGeom>
            <a:solidFill>
              <a:srgbClr val="EFC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panel_309561">
              <a:extLst>
                <a:ext uri="{FF2B5EF4-FFF2-40B4-BE49-F238E27FC236}">
                  <a16:creationId xmlns:a16="http://schemas.microsoft.com/office/drawing/2014/main" id="{4AF8D784-F360-2478-78D2-ABF6FEA3C70A}"/>
                </a:ext>
              </a:extLst>
            </p:cNvPr>
            <p:cNvSpPr/>
            <p:nvPr/>
          </p:nvSpPr>
          <p:spPr>
            <a:xfrm>
              <a:off x="4264548" y="2057924"/>
              <a:ext cx="375983" cy="375415"/>
            </a:xfrm>
            <a:custGeom>
              <a:avLst/>
              <a:gdLst>
                <a:gd name="connsiteX0" fmla="*/ 307768 w 607639"/>
                <a:gd name="connsiteY0" fmla="*/ 527543 h 606722"/>
                <a:gd name="connsiteX1" fmla="*/ 287919 w 607639"/>
                <a:gd name="connsiteY1" fmla="*/ 547360 h 606722"/>
                <a:gd name="connsiteX2" fmla="*/ 307768 w 607639"/>
                <a:gd name="connsiteY2" fmla="*/ 567088 h 606722"/>
                <a:gd name="connsiteX3" fmla="*/ 327528 w 607639"/>
                <a:gd name="connsiteY3" fmla="*/ 547360 h 606722"/>
                <a:gd name="connsiteX4" fmla="*/ 307768 w 607639"/>
                <a:gd name="connsiteY4" fmla="*/ 527543 h 606722"/>
                <a:gd name="connsiteX5" fmla="*/ 39587 w 607639"/>
                <a:gd name="connsiteY5" fmla="*/ 118762 h 606722"/>
                <a:gd name="connsiteX6" fmla="*/ 574614 w 607639"/>
                <a:gd name="connsiteY6" fmla="*/ 118762 h 606722"/>
                <a:gd name="connsiteX7" fmla="*/ 574614 w 607639"/>
                <a:gd name="connsiteY7" fmla="*/ 408908 h 606722"/>
                <a:gd name="connsiteX8" fmla="*/ 534917 w 607639"/>
                <a:gd name="connsiteY8" fmla="*/ 448453 h 606722"/>
                <a:gd name="connsiteX9" fmla="*/ 327528 w 607639"/>
                <a:gd name="connsiteY9" fmla="*/ 448453 h 606722"/>
                <a:gd name="connsiteX10" fmla="*/ 327528 w 607639"/>
                <a:gd name="connsiteY10" fmla="*/ 491641 h 606722"/>
                <a:gd name="connsiteX11" fmla="*/ 367225 w 607639"/>
                <a:gd name="connsiteY11" fmla="*/ 547360 h 606722"/>
                <a:gd name="connsiteX12" fmla="*/ 307768 w 607639"/>
                <a:gd name="connsiteY12" fmla="*/ 606722 h 606722"/>
                <a:gd name="connsiteX13" fmla="*/ 248311 w 607639"/>
                <a:gd name="connsiteY13" fmla="*/ 547360 h 606722"/>
                <a:gd name="connsiteX14" fmla="*/ 287919 w 607639"/>
                <a:gd name="connsiteY14" fmla="*/ 491641 h 606722"/>
                <a:gd name="connsiteX15" fmla="*/ 287919 w 607639"/>
                <a:gd name="connsiteY15" fmla="*/ 448275 h 606722"/>
                <a:gd name="connsiteX16" fmla="*/ 79196 w 607639"/>
                <a:gd name="connsiteY16" fmla="*/ 448453 h 606722"/>
                <a:gd name="connsiteX17" fmla="*/ 39587 w 607639"/>
                <a:gd name="connsiteY17" fmla="*/ 408908 h 606722"/>
                <a:gd name="connsiteX18" fmla="*/ 39607 w 607639"/>
                <a:gd name="connsiteY18" fmla="*/ 0 h 606722"/>
                <a:gd name="connsiteX19" fmla="*/ 574618 w 607639"/>
                <a:gd name="connsiteY19" fmla="*/ 0 h 606722"/>
                <a:gd name="connsiteX20" fmla="*/ 607639 w 607639"/>
                <a:gd name="connsiteY20" fmla="*/ 39561 h 606722"/>
                <a:gd name="connsiteX21" fmla="*/ 574618 w 607639"/>
                <a:gd name="connsiteY21" fmla="*/ 79033 h 606722"/>
                <a:gd name="connsiteX22" fmla="*/ 39607 w 607639"/>
                <a:gd name="connsiteY22" fmla="*/ 79033 h 606722"/>
                <a:gd name="connsiteX23" fmla="*/ 0 w 607639"/>
                <a:gd name="connsiteY23" fmla="*/ 39561 h 606722"/>
                <a:gd name="connsiteX24" fmla="*/ 39607 w 607639"/>
                <a:gd name="connsiteY24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07639" h="606722">
                  <a:moveTo>
                    <a:pt x="307768" y="527543"/>
                  </a:moveTo>
                  <a:cubicBezTo>
                    <a:pt x="296820" y="527543"/>
                    <a:pt x="287919" y="536429"/>
                    <a:pt x="287919" y="547360"/>
                  </a:cubicBezTo>
                  <a:cubicBezTo>
                    <a:pt x="287919" y="558201"/>
                    <a:pt x="296820" y="567088"/>
                    <a:pt x="307768" y="567088"/>
                  </a:cubicBezTo>
                  <a:cubicBezTo>
                    <a:pt x="318627" y="567088"/>
                    <a:pt x="327528" y="558201"/>
                    <a:pt x="327528" y="547360"/>
                  </a:cubicBezTo>
                  <a:cubicBezTo>
                    <a:pt x="327528" y="536429"/>
                    <a:pt x="318627" y="527543"/>
                    <a:pt x="307768" y="527543"/>
                  </a:cubicBezTo>
                  <a:close/>
                  <a:moveTo>
                    <a:pt x="39587" y="118762"/>
                  </a:moveTo>
                  <a:lnTo>
                    <a:pt x="574614" y="118762"/>
                  </a:lnTo>
                  <a:lnTo>
                    <a:pt x="574614" y="408908"/>
                  </a:lnTo>
                  <a:cubicBezTo>
                    <a:pt x="574614" y="430680"/>
                    <a:pt x="556812" y="448453"/>
                    <a:pt x="534917" y="448453"/>
                  </a:cubicBezTo>
                  <a:lnTo>
                    <a:pt x="327528" y="448453"/>
                  </a:lnTo>
                  <a:lnTo>
                    <a:pt x="327528" y="491641"/>
                  </a:lnTo>
                  <a:cubicBezTo>
                    <a:pt x="350581" y="499817"/>
                    <a:pt x="367225" y="521589"/>
                    <a:pt x="367225" y="547360"/>
                  </a:cubicBezTo>
                  <a:cubicBezTo>
                    <a:pt x="367225" y="580062"/>
                    <a:pt x="340523" y="606722"/>
                    <a:pt x="307768" y="606722"/>
                  </a:cubicBezTo>
                  <a:cubicBezTo>
                    <a:pt x="275013" y="606722"/>
                    <a:pt x="248311" y="580062"/>
                    <a:pt x="248311" y="547360"/>
                  </a:cubicBezTo>
                  <a:cubicBezTo>
                    <a:pt x="248311" y="521589"/>
                    <a:pt x="264955" y="499817"/>
                    <a:pt x="287919" y="491641"/>
                  </a:cubicBezTo>
                  <a:lnTo>
                    <a:pt x="287919" y="448275"/>
                  </a:lnTo>
                  <a:lnTo>
                    <a:pt x="79196" y="448453"/>
                  </a:lnTo>
                  <a:cubicBezTo>
                    <a:pt x="57389" y="448453"/>
                    <a:pt x="39587" y="430680"/>
                    <a:pt x="39587" y="408908"/>
                  </a:cubicBezTo>
                  <a:close/>
                  <a:moveTo>
                    <a:pt x="39607" y="0"/>
                  </a:moveTo>
                  <a:lnTo>
                    <a:pt x="574618" y="0"/>
                  </a:lnTo>
                  <a:cubicBezTo>
                    <a:pt x="596424" y="0"/>
                    <a:pt x="607639" y="17780"/>
                    <a:pt x="607639" y="39561"/>
                  </a:cubicBezTo>
                  <a:cubicBezTo>
                    <a:pt x="607639" y="61431"/>
                    <a:pt x="596424" y="79033"/>
                    <a:pt x="574618" y="79033"/>
                  </a:cubicBezTo>
                  <a:lnTo>
                    <a:pt x="39607" y="79033"/>
                  </a:lnTo>
                  <a:cubicBezTo>
                    <a:pt x="17801" y="79033"/>
                    <a:pt x="0" y="61431"/>
                    <a:pt x="0" y="39561"/>
                  </a:cubicBezTo>
                  <a:cubicBezTo>
                    <a:pt x="0" y="17780"/>
                    <a:pt x="17801" y="0"/>
                    <a:pt x="3960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小圆2">
            <a:extLst>
              <a:ext uri="{FF2B5EF4-FFF2-40B4-BE49-F238E27FC236}">
                <a16:creationId xmlns:a16="http://schemas.microsoft.com/office/drawing/2014/main" id="{C7A9D10F-78A5-FC75-9871-9ECFA0684728}"/>
              </a:ext>
            </a:extLst>
          </p:cNvPr>
          <p:cNvSpPr/>
          <p:nvPr/>
        </p:nvSpPr>
        <p:spPr>
          <a:xfrm>
            <a:off x="3133063" y="3611446"/>
            <a:ext cx="698219" cy="6982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biological-molecule_71293">
            <a:extLst>
              <a:ext uri="{FF2B5EF4-FFF2-40B4-BE49-F238E27FC236}">
                <a16:creationId xmlns:a16="http://schemas.microsoft.com/office/drawing/2014/main" id="{08FB89B8-1982-6FA2-9789-F06D97AEA5A3}"/>
              </a:ext>
            </a:extLst>
          </p:cNvPr>
          <p:cNvSpPr/>
          <p:nvPr/>
        </p:nvSpPr>
        <p:spPr>
          <a:xfrm>
            <a:off x="3294181" y="3777162"/>
            <a:ext cx="375983" cy="366786"/>
          </a:xfrm>
          <a:custGeom>
            <a:avLst/>
            <a:gdLst>
              <a:gd name="connsiteX0" fmla="*/ 305793 w 608697"/>
              <a:gd name="connsiteY0" fmla="*/ 274217 h 593808"/>
              <a:gd name="connsiteX1" fmla="*/ 307733 w 608697"/>
              <a:gd name="connsiteY1" fmla="*/ 275334 h 593808"/>
              <a:gd name="connsiteX2" fmla="*/ 417390 w 608697"/>
              <a:gd name="connsiteY2" fmla="*/ 338493 h 593808"/>
              <a:gd name="connsiteX3" fmla="*/ 417465 w 608697"/>
              <a:gd name="connsiteY3" fmla="*/ 467119 h 593808"/>
              <a:gd name="connsiteX4" fmla="*/ 324965 w 608697"/>
              <a:gd name="connsiteY4" fmla="*/ 520520 h 593808"/>
              <a:gd name="connsiteX5" fmla="*/ 324965 w 608697"/>
              <a:gd name="connsiteY5" fmla="*/ 593808 h 593808"/>
              <a:gd name="connsiteX6" fmla="*/ 286696 w 608697"/>
              <a:gd name="connsiteY6" fmla="*/ 593808 h 593808"/>
              <a:gd name="connsiteX7" fmla="*/ 286696 w 608697"/>
              <a:gd name="connsiteY7" fmla="*/ 520520 h 593808"/>
              <a:gd name="connsiteX8" fmla="*/ 194271 w 608697"/>
              <a:gd name="connsiteY8" fmla="*/ 467268 h 593808"/>
              <a:gd name="connsiteX9" fmla="*/ 194196 w 608697"/>
              <a:gd name="connsiteY9" fmla="*/ 340876 h 593808"/>
              <a:gd name="connsiteX10" fmla="*/ 194196 w 608697"/>
              <a:gd name="connsiteY10" fmla="*/ 338642 h 593808"/>
              <a:gd name="connsiteX11" fmla="*/ 430195 w 608697"/>
              <a:gd name="connsiteY11" fmla="*/ 60827 h 593808"/>
              <a:gd name="connsiteX12" fmla="*/ 521796 w 608697"/>
              <a:gd name="connsiteY12" fmla="*/ 113638 h 593808"/>
              <a:gd name="connsiteX13" fmla="*/ 589526 w 608697"/>
              <a:gd name="connsiteY13" fmla="*/ 74458 h 593808"/>
              <a:gd name="connsiteX14" fmla="*/ 608697 w 608697"/>
              <a:gd name="connsiteY14" fmla="*/ 107530 h 593808"/>
              <a:gd name="connsiteX15" fmla="*/ 541787 w 608697"/>
              <a:gd name="connsiteY15" fmla="*/ 146263 h 593808"/>
              <a:gd name="connsiteX16" fmla="*/ 541861 w 608697"/>
              <a:gd name="connsiteY16" fmla="*/ 253822 h 593808"/>
              <a:gd name="connsiteX17" fmla="*/ 430344 w 608697"/>
              <a:gd name="connsiteY17" fmla="*/ 318179 h 593808"/>
              <a:gd name="connsiteX18" fmla="*/ 318678 w 608697"/>
              <a:gd name="connsiteY18" fmla="*/ 253971 h 593808"/>
              <a:gd name="connsiteX19" fmla="*/ 318603 w 608697"/>
              <a:gd name="connsiteY19" fmla="*/ 125258 h 593808"/>
              <a:gd name="connsiteX20" fmla="*/ 160673 w 608697"/>
              <a:gd name="connsiteY20" fmla="*/ 0 h 593808"/>
              <a:gd name="connsiteX21" fmla="*/ 198940 w 608697"/>
              <a:gd name="connsiteY21" fmla="*/ 0 h 593808"/>
              <a:gd name="connsiteX22" fmla="*/ 198940 w 608697"/>
              <a:gd name="connsiteY22" fmla="*/ 40974 h 593808"/>
              <a:gd name="connsiteX23" fmla="*/ 198940 w 608697"/>
              <a:gd name="connsiteY23" fmla="*/ 56469 h 593808"/>
              <a:gd name="connsiteX24" fmla="*/ 198940 w 608697"/>
              <a:gd name="connsiteY24" fmla="*/ 71890 h 593808"/>
              <a:gd name="connsiteX25" fmla="*/ 291360 w 608697"/>
              <a:gd name="connsiteY25" fmla="*/ 125081 h 593808"/>
              <a:gd name="connsiteX26" fmla="*/ 291435 w 608697"/>
              <a:gd name="connsiteY26" fmla="*/ 253813 h 593808"/>
              <a:gd name="connsiteX27" fmla="*/ 179918 w 608697"/>
              <a:gd name="connsiteY27" fmla="*/ 318179 h 593808"/>
              <a:gd name="connsiteX28" fmla="*/ 87572 w 608697"/>
              <a:gd name="connsiteY28" fmla="*/ 265062 h 593808"/>
              <a:gd name="connsiteX29" fmla="*/ 74220 w 608697"/>
              <a:gd name="connsiteY29" fmla="*/ 272810 h 593808"/>
              <a:gd name="connsiteX30" fmla="*/ 60793 w 608697"/>
              <a:gd name="connsiteY30" fmla="*/ 280483 h 593808"/>
              <a:gd name="connsiteX31" fmla="*/ 19170 w 608697"/>
              <a:gd name="connsiteY31" fmla="*/ 304620 h 593808"/>
              <a:gd name="connsiteX32" fmla="*/ 0 w 608697"/>
              <a:gd name="connsiteY32" fmla="*/ 271544 h 593808"/>
              <a:gd name="connsiteX33" fmla="*/ 41474 w 608697"/>
              <a:gd name="connsiteY33" fmla="*/ 247555 h 593808"/>
              <a:gd name="connsiteX34" fmla="*/ 54900 w 608697"/>
              <a:gd name="connsiteY34" fmla="*/ 239808 h 593808"/>
              <a:gd name="connsiteX35" fmla="*/ 68253 w 608697"/>
              <a:gd name="connsiteY35" fmla="*/ 232060 h 593808"/>
              <a:gd name="connsiteX36" fmla="*/ 68178 w 608697"/>
              <a:gd name="connsiteY36" fmla="*/ 125230 h 593808"/>
              <a:gd name="connsiteX37" fmla="*/ 160673 w 608697"/>
              <a:gd name="connsiteY37" fmla="*/ 71816 h 593808"/>
              <a:gd name="connsiteX38" fmla="*/ 160673 w 608697"/>
              <a:gd name="connsiteY38" fmla="*/ 56395 h 593808"/>
              <a:gd name="connsiteX39" fmla="*/ 160673 w 608697"/>
              <a:gd name="connsiteY39" fmla="*/ 40899 h 593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697" h="593808">
                <a:moveTo>
                  <a:pt x="305793" y="274217"/>
                </a:moveTo>
                <a:lnTo>
                  <a:pt x="307733" y="275334"/>
                </a:lnTo>
                <a:lnTo>
                  <a:pt x="417390" y="338493"/>
                </a:lnTo>
                <a:lnTo>
                  <a:pt x="417465" y="467119"/>
                </a:lnTo>
                <a:lnTo>
                  <a:pt x="324965" y="520520"/>
                </a:lnTo>
                <a:lnTo>
                  <a:pt x="324965" y="593808"/>
                </a:lnTo>
                <a:lnTo>
                  <a:pt x="286696" y="593808"/>
                </a:lnTo>
                <a:lnTo>
                  <a:pt x="286696" y="520520"/>
                </a:lnTo>
                <a:lnTo>
                  <a:pt x="194271" y="467268"/>
                </a:lnTo>
                <a:lnTo>
                  <a:pt x="194196" y="340876"/>
                </a:lnTo>
                <a:lnTo>
                  <a:pt x="194196" y="338642"/>
                </a:lnTo>
                <a:close/>
                <a:moveTo>
                  <a:pt x="430195" y="60827"/>
                </a:moveTo>
                <a:lnTo>
                  <a:pt x="521796" y="113638"/>
                </a:lnTo>
                <a:lnTo>
                  <a:pt x="589526" y="74458"/>
                </a:lnTo>
                <a:lnTo>
                  <a:pt x="608697" y="107530"/>
                </a:lnTo>
                <a:lnTo>
                  <a:pt x="541787" y="146263"/>
                </a:lnTo>
                <a:lnTo>
                  <a:pt x="541861" y="253822"/>
                </a:lnTo>
                <a:lnTo>
                  <a:pt x="430344" y="318179"/>
                </a:lnTo>
                <a:lnTo>
                  <a:pt x="318678" y="253971"/>
                </a:lnTo>
                <a:lnTo>
                  <a:pt x="318603" y="125258"/>
                </a:lnTo>
                <a:close/>
                <a:moveTo>
                  <a:pt x="160673" y="0"/>
                </a:moveTo>
                <a:lnTo>
                  <a:pt x="198940" y="0"/>
                </a:lnTo>
                <a:lnTo>
                  <a:pt x="198940" y="40974"/>
                </a:lnTo>
                <a:lnTo>
                  <a:pt x="198940" y="56469"/>
                </a:lnTo>
                <a:lnTo>
                  <a:pt x="198940" y="71890"/>
                </a:lnTo>
                <a:lnTo>
                  <a:pt x="291360" y="125081"/>
                </a:lnTo>
                <a:lnTo>
                  <a:pt x="291435" y="253813"/>
                </a:lnTo>
                <a:lnTo>
                  <a:pt x="179918" y="318179"/>
                </a:lnTo>
                <a:lnTo>
                  <a:pt x="87572" y="265062"/>
                </a:lnTo>
                <a:lnTo>
                  <a:pt x="74220" y="272810"/>
                </a:lnTo>
                <a:lnTo>
                  <a:pt x="60793" y="280483"/>
                </a:lnTo>
                <a:lnTo>
                  <a:pt x="19170" y="304620"/>
                </a:lnTo>
                <a:lnTo>
                  <a:pt x="0" y="271544"/>
                </a:lnTo>
                <a:lnTo>
                  <a:pt x="41474" y="247555"/>
                </a:lnTo>
                <a:lnTo>
                  <a:pt x="54900" y="239808"/>
                </a:lnTo>
                <a:lnTo>
                  <a:pt x="68253" y="232060"/>
                </a:lnTo>
                <a:lnTo>
                  <a:pt x="68178" y="125230"/>
                </a:lnTo>
                <a:lnTo>
                  <a:pt x="160673" y="71816"/>
                </a:lnTo>
                <a:lnTo>
                  <a:pt x="160673" y="56395"/>
                </a:lnTo>
                <a:lnTo>
                  <a:pt x="160673" y="40899"/>
                </a:lnTo>
                <a:close/>
              </a:path>
            </a:pathLst>
          </a:custGeom>
          <a:solidFill>
            <a:srgbClr val="5A75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14889B8-0B79-AAD9-ADB8-4F06B6E64F77}"/>
              </a:ext>
            </a:extLst>
          </p:cNvPr>
          <p:cNvGrpSpPr/>
          <p:nvPr/>
        </p:nvGrpSpPr>
        <p:grpSpPr>
          <a:xfrm>
            <a:off x="4027437" y="5183041"/>
            <a:ext cx="698219" cy="698219"/>
            <a:chOff x="4027437" y="5039712"/>
            <a:chExt cx="698219" cy="698219"/>
          </a:xfrm>
        </p:grpSpPr>
        <p:sp>
          <p:nvSpPr>
            <p:cNvPr id="11" name="小圆3">
              <a:extLst>
                <a:ext uri="{FF2B5EF4-FFF2-40B4-BE49-F238E27FC236}">
                  <a16:creationId xmlns:a16="http://schemas.microsoft.com/office/drawing/2014/main" id="{84F22C20-53BD-F172-7A05-A907C0B9C731}"/>
                </a:ext>
              </a:extLst>
            </p:cNvPr>
            <p:cNvSpPr/>
            <p:nvPr/>
          </p:nvSpPr>
          <p:spPr>
            <a:xfrm>
              <a:off x="4027437" y="5039712"/>
              <a:ext cx="698219" cy="698219"/>
            </a:xfrm>
            <a:prstGeom prst="ellipse">
              <a:avLst/>
            </a:prstGeom>
            <a:solidFill>
              <a:srgbClr val="EFC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paint-roller-shape-of-the-tool_56759">
              <a:extLst>
                <a:ext uri="{FF2B5EF4-FFF2-40B4-BE49-F238E27FC236}">
                  <a16:creationId xmlns:a16="http://schemas.microsoft.com/office/drawing/2014/main" id="{90F56C02-5303-1334-FAAB-7D666B362896}"/>
                </a:ext>
              </a:extLst>
            </p:cNvPr>
            <p:cNvSpPr/>
            <p:nvPr/>
          </p:nvSpPr>
          <p:spPr>
            <a:xfrm>
              <a:off x="4188555" y="5209255"/>
              <a:ext cx="375983" cy="359133"/>
            </a:xfrm>
            <a:custGeom>
              <a:avLst/>
              <a:gdLst>
                <a:gd name="connsiteX0" fmla="*/ 320658 w 609332"/>
                <a:gd name="connsiteY0" fmla="*/ 366164 h 582024"/>
                <a:gd name="connsiteX1" fmla="*/ 321119 w 609332"/>
                <a:gd name="connsiteY1" fmla="*/ 366164 h 582024"/>
                <a:gd name="connsiteX2" fmla="*/ 369341 w 609332"/>
                <a:gd name="connsiteY2" fmla="*/ 366164 h 582024"/>
                <a:gd name="connsiteX3" fmla="*/ 369802 w 609332"/>
                <a:gd name="connsiteY3" fmla="*/ 366164 h 582024"/>
                <a:gd name="connsiteX4" fmla="*/ 406315 w 609332"/>
                <a:gd name="connsiteY4" fmla="*/ 402985 h 582024"/>
                <a:gd name="connsiteX5" fmla="*/ 406315 w 609332"/>
                <a:gd name="connsiteY5" fmla="*/ 545204 h 582024"/>
                <a:gd name="connsiteX6" fmla="*/ 369433 w 609332"/>
                <a:gd name="connsiteY6" fmla="*/ 582024 h 582024"/>
                <a:gd name="connsiteX7" fmla="*/ 321119 w 609332"/>
                <a:gd name="connsiteY7" fmla="*/ 582024 h 582024"/>
                <a:gd name="connsiteX8" fmla="*/ 284237 w 609332"/>
                <a:gd name="connsiteY8" fmla="*/ 545204 h 582024"/>
                <a:gd name="connsiteX9" fmla="*/ 284237 w 609332"/>
                <a:gd name="connsiteY9" fmla="*/ 402985 h 582024"/>
                <a:gd name="connsiteX10" fmla="*/ 320658 w 609332"/>
                <a:gd name="connsiteY10" fmla="*/ 366164 h 582024"/>
                <a:gd name="connsiteX11" fmla="*/ 61946 w 609332"/>
                <a:gd name="connsiteY11" fmla="*/ 92794 h 582024"/>
                <a:gd name="connsiteX12" fmla="*/ 68768 w 609332"/>
                <a:gd name="connsiteY12" fmla="*/ 92794 h 582024"/>
                <a:gd name="connsiteX13" fmla="*/ 68768 w 609332"/>
                <a:gd name="connsiteY13" fmla="*/ 141852 h 582024"/>
                <a:gd name="connsiteX14" fmla="*/ 61946 w 609332"/>
                <a:gd name="connsiteY14" fmla="*/ 141852 h 582024"/>
                <a:gd name="connsiteX15" fmla="*/ 49179 w 609332"/>
                <a:gd name="connsiteY15" fmla="*/ 154645 h 582024"/>
                <a:gd name="connsiteX16" fmla="*/ 49179 w 609332"/>
                <a:gd name="connsiteY16" fmla="*/ 256811 h 582024"/>
                <a:gd name="connsiteX17" fmla="*/ 61946 w 609332"/>
                <a:gd name="connsiteY17" fmla="*/ 269558 h 582024"/>
                <a:gd name="connsiteX18" fmla="*/ 307887 w 609332"/>
                <a:gd name="connsiteY18" fmla="*/ 269558 h 582024"/>
                <a:gd name="connsiteX19" fmla="*/ 369833 w 609332"/>
                <a:gd name="connsiteY19" fmla="*/ 331410 h 582024"/>
                <a:gd name="connsiteX20" fmla="*/ 369833 w 609332"/>
                <a:gd name="connsiteY20" fmla="*/ 347747 h 582024"/>
                <a:gd name="connsiteX21" fmla="*/ 369418 w 609332"/>
                <a:gd name="connsiteY21" fmla="*/ 347747 h 582024"/>
                <a:gd name="connsiteX22" fmla="*/ 321115 w 609332"/>
                <a:gd name="connsiteY22" fmla="*/ 347747 h 582024"/>
                <a:gd name="connsiteX23" fmla="*/ 320654 w 609332"/>
                <a:gd name="connsiteY23" fmla="*/ 347747 h 582024"/>
                <a:gd name="connsiteX24" fmla="*/ 320654 w 609332"/>
                <a:gd name="connsiteY24" fmla="*/ 331410 h 582024"/>
                <a:gd name="connsiteX25" fmla="*/ 307887 w 609332"/>
                <a:gd name="connsiteY25" fmla="*/ 318662 h 582024"/>
                <a:gd name="connsiteX26" fmla="*/ 61946 w 609332"/>
                <a:gd name="connsiteY26" fmla="*/ 318662 h 582024"/>
                <a:gd name="connsiteX27" fmla="*/ 0 w 609332"/>
                <a:gd name="connsiteY27" fmla="*/ 256811 h 582024"/>
                <a:gd name="connsiteX28" fmla="*/ 0 w 609332"/>
                <a:gd name="connsiteY28" fmla="*/ 154645 h 582024"/>
                <a:gd name="connsiteX29" fmla="*/ 61946 w 609332"/>
                <a:gd name="connsiteY29" fmla="*/ 92794 h 582024"/>
                <a:gd name="connsiteX30" fmla="*/ 142510 w 609332"/>
                <a:gd name="connsiteY30" fmla="*/ 0 h 582024"/>
                <a:gd name="connsiteX31" fmla="*/ 572458 w 609332"/>
                <a:gd name="connsiteY31" fmla="*/ 0 h 582024"/>
                <a:gd name="connsiteX32" fmla="*/ 609332 w 609332"/>
                <a:gd name="connsiteY32" fmla="*/ 36817 h 582024"/>
                <a:gd name="connsiteX33" fmla="*/ 609332 w 609332"/>
                <a:gd name="connsiteY33" fmla="*/ 163377 h 582024"/>
                <a:gd name="connsiteX34" fmla="*/ 572458 w 609332"/>
                <a:gd name="connsiteY34" fmla="*/ 200194 h 582024"/>
                <a:gd name="connsiteX35" fmla="*/ 142510 w 609332"/>
                <a:gd name="connsiteY35" fmla="*/ 200194 h 582024"/>
                <a:gd name="connsiteX36" fmla="*/ 105636 w 609332"/>
                <a:gd name="connsiteY36" fmla="*/ 163377 h 582024"/>
                <a:gd name="connsiteX37" fmla="*/ 105636 w 609332"/>
                <a:gd name="connsiteY37" fmla="*/ 36817 h 582024"/>
                <a:gd name="connsiteX38" fmla="*/ 142510 w 609332"/>
                <a:gd name="connsiteY38" fmla="*/ 0 h 58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9332" h="582024">
                  <a:moveTo>
                    <a:pt x="320658" y="366164"/>
                  </a:moveTo>
                  <a:lnTo>
                    <a:pt x="321119" y="366164"/>
                  </a:lnTo>
                  <a:lnTo>
                    <a:pt x="369341" y="366164"/>
                  </a:lnTo>
                  <a:lnTo>
                    <a:pt x="369802" y="366164"/>
                  </a:lnTo>
                  <a:cubicBezTo>
                    <a:pt x="389995" y="366394"/>
                    <a:pt x="406223" y="382779"/>
                    <a:pt x="406315" y="402985"/>
                  </a:cubicBezTo>
                  <a:lnTo>
                    <a:pt x="406315" y="545204"/>
                  </a:lnTo>
                  <a:cubicBezTo>
                    <a:pt x="406315" y="565547"/>
                    <a:pt x="389764" y="582024"/>
                    <a:pt x="369433" y="582024"/>
                  </a:cubicBezTo>
                  <a:lnTo>
                    <a:pt x="321119" y="582024"/>
                  </a:lnTo>
                  <a:cubicBezTo>
                    <a:pt x="300742" y="582024"/>
                    <a:pt x="284237" y="565547"/>
                    <a:pt x="284237" y="545204"/>
                  </a:cubicBezTo>
                  <a:lnTo>
                    <a:pt x="284237" y="402985"/>
                  </a:lnTo>
                  <a:cubicBezTo>
                    <a:pt x="284237" y="382779"/>
                    <a:pt x="300511" y="366394"/>
                    <a:pt x="320658" y="366164"/>
                  </a:cubicBezTo>
                  <a:close/>
                  <a:moveTo>
                    <a:pt x="61946" y="92794"/>
                  </a:moveTo>
                  <a:lnTo>
                    <a:pt x="68768" y="92794"/>
                  </a:lnTo>
                  <a:lnTo>
                    <a:pt x="68768" y="141852"/>
                  </a:lnTo>
                  <a:lnTo>
                    <a:pt x="61946" y="141852"/>
                  </a:lnTo>
                  <a:cubicBezTo>
                    <a:pt x="54894" y="141852"/>
                    <a:pt x="49179" y="147558"/>
                    <a:pt x="49179" y="154645"/>
                  </a:cubicBezTo>
                  <a:lnTo>
                    <a:pt x="49179" y="256811"/>
                  </a:lnTo>
                  <a:cubicBezTo>
                    <a:pt x="49179" y="263852"/>
                    <a:pt x="54894" y="269558"/>
                    <a:pt x="61946" y="269558"/>
                  </a:cubicBezTo>
                  <a:lnTo>
                    <a:pt x="307887" y="269558"/>
                  </a:lnTo>
                  <a:cubicBezTo>
                    <a:pt x="342040" y="269558"/>
                    <a:pt x="369833" y="297309"/>
                    <a:pt x="369833" y="331410"/>
                  </a:cubicBezTo>
                  <a:lnTo>
                    <a:pt x="369833" y="347747"/>
                  </a:lnTo>
                  <a:lnTo>
                    <a:pt x="369418" y="347747"/>
                  </a:lnTo>
                  <a:lnTo>
                    <a:pt x="321115" y="347747"/>
                  </a:lnTo>
                  <a:lnTo>
                    <a:pt x="320654" y="347747"/>
                  </a:lnTo>
                  <a:lnTo>
                    <a:pt x="320654" y="331410"/>
                  </a:lnTo>
                  <a:cubicBezTo>
                    <a:pt x="320654" y="324369"/>
                    <a:pt x="314939" y="318662"/>
                    <a:pt x="307887" y="318662"/>
                  </a:cubicBezTo>
                  <a:lnTo>
                    <a:pt x="61946" y="318662"/>
                  </a:lnTo>
                  <a:cubicBezTo>
                    <a:pt x="27793" y="318662"/>
                    <a:pt x="0" y="290912"/>
                    <a:pt x="0" y="256811"/>
                  </a:cubicBezTo>
                  <a:lnTo>
                    <a:pt x="0" y="154645"/>
                  </a:lnTo>
                  <a:cubicBezTo>
                    <a:pt x="0" y="120498"/>
                    <a:pt x="27793" y="92794"/>
                    <a:pt x="61946" y="92794"/>
                  </a:cubicBezTo>
                  <a:close/>
                  <a:moveTo>
                    <a:pt x="142510" y="0"/>
                  </a:moveTo>
                  <a:lnTo>
                    <a:pt x="572458" y="0"/>
                  </a:lnTo>
                  <a:cubicBezTo>
                    <a:pt x="592785" y="0"/>
                    <a:pt x="609332" y="16430"/>
                    <a:pt x="609332" y="36817"/>
                  </a:cubicBezTo>
                  <a:lnTo>
                    <a:pt x="609332" y="163377"/>
                  </a:lnTo>
                  <a:cubicBezTo>
                    <a:pt x="609332" y="183718"/>
                    <a:pt x="592785" y="200194"/>
                    <a:pt x="572458" y="200194"/>
                  </a:cubicBezTo>
                  <a:lnTo>
                    <a:pt x="142510" y="200194"/>
                  </a:lnTo>
                  <a:cubicBezTo>
                    <a:pt x="122183" y="200194"/>
                    <a:pt x="105636" y="183718"/>
                    <a:pt x="105636" y="163377"/>
                  </a:cubicBezTo>
                  <a:lnTo>
                    <a:pt x="105636" y="36817"/>
                  </a:lnTo>
                  <a:cubicBezTo>
                    <a:pt x="105636" y="16476"/>
                    <a:pt x="122183" y="0"/>
                    <a:pt x="1425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小圆4">
            <a:extLst>
              <a:ext uri="{FF2B5EF4-FFF2-40B4-BE49-F238E27FC236}">
                <a16:creationId xmlns:a16="http://schemas.microsoft.com/office/drawing/2014/main" id="{FB931712-A9C5-B5B9-D72C-256DBA2736B1}"/>
              </a:ext>
            </a:extLst>
          </p:cNvPr>
          <p:cNvSpPr/>
          <p:nvPr/>
        </p:nvSpPr>
        <p:spPr>
          <a:xfrm flipH="1">
            <a:off x="7369395" y="2039851"/>
            <a:ext cx="698219" cy="6982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horse-black-head-silhouette-of-a-chess-piece_36189">
            <a:extLst>
              <a:ext uri="{FF2B5EF4-FFF2-40B4-BE49-F238E27FC236}">
                <a16:creationId xmlns:a16="http://schemas.microsoft.com/office/drawing/2014/main" id="{974DF8B7-6F90-1753-E0DB-9B79404B81E9}"/>
              </a:ext>
            </a:extLst>
          </p:cNvPr>
          <p:cNvSpPr/>
          <p:nvPr/>
        </p:nvSpPr>
        <p:spPr>
          <a:xfrm>
            <a:off x="7610022" y="2209059"/>
            <a:ext cx="216964" cy="359802"/>
          </a:xfrm>
          <a:custGeom>
            <a:avLst/>
            <a:gdLst>
              <a:gd name="connsiteX0" fmla="*/ 73159 w 338811"/>
              <a:gd name="connsiteY0" fmla="*/ 477264 h 561866"/>
              <a:gd name="connsiteX1" fmla="*/ 312953 w 338811"/>
              <a:gd name="connsiteY1" fmla="*/ 477264 h 561866"/>
              <a:gd name="connsiteX2" fmla="*/ 321568 w 338811"/>
              <a:gd name="connsiteY2" fmla="*/ 485868 h 561866"/>
              <a:gd name="connsiteX3" fmla="*/ 321568 w 338811"/>
              <a:gd name="connsiteY3" fmla="*/ 553263 h 561866"/>
              <a:gd name="connsiteX4" fmla="*/ 312953 w 338811"/>
              <a:gd name="connsiteY4" fmla="*/ 561866 h 561866"/>
              <a:gd name="connsiteX5" fmla="*/ 73159 w 338811"/>
              <a:gd name="connsiteY5" fmla="*/ 561866 h 561866"/>
              <a:gd name="connsiteX6" fmla="*/ 64544 w 338811"/>
              <a:gd name="connsiteY6" fmla="*/ 553263 h 561866"/>
              <a:gd name="connsiteX7" fmla="*/ 64544 w 338811"/>
              <a:gd name="connsiteY7" fmla="*/ 485868 h 561866"/>
              <a:gd name="connsiteX8" fmla="*/ 73159 w 338811"/>
              <a:gd name="connsiteY8" fmla="*/ 477264 h 561866"/>
              <a:gd name="connsiteX9" fmla="*/ 169405 w 338811"/>
              <a:gd name="connsiteY9" fmla="*/ 0 h 561866"/>
              <a:gd name="connsiteX10" fmla="*/ 208168 w 338811"/>
              <a:gd name="connsiteY10" fmla="*/ 47306 h 561866"/>
              <a:gd name="connsiteX11" fmla="*/ 320148 w 338811"/>
              <a:gd name="connsiteY11" fmla="*/ 137617 h 561866"/>
              <a:gd name="connsiteX12" fmla="*/ 338811 w 338811"/>
              <a:gd name="connsiteY12" fmla="*/ 222194 h 561866"/>
              <a:gd name="connsiteX13" fmla="*/ 327326 w 338811"/>
              <a:gd name="connsiteY13" fmla="*/ 303904 h 561866"/>
              <a:gd name="connsiteX14" fmla="*/ 294306 w 338811"/>
              <a:gd name="connsiteY14" fmla="*/ 417151 h 561866"/>
              <a:gd name="connsiteX15" fmla="*/ 301484 w 338811"/>
              <a:gd name="connsiteY15" fmla="*/ 468758 h 561866"/>
              <a:gd name="connsiteX16" fmla="*/ 89009 w 338811"/>
              <a:gd name="connsiteY16" fmla="*/ 468758 h 561866"/>
              <a:gd name="connsiteX17" fmla="*/ 104802 w 338811"/>
              <a:gd name="connsiteY17" fmla="*/ 338308 h 561866"/>
              <a:gd name="connsiteX18" fmla="*/ 192376 w 338811"/>
              <a:gd name="connsiteY18" fmla="*/ 232228 h 561866"/>
              <a:gd name="connsiteX19" fmla="*/ 119158 w 338811"/>
              <a:gd name="connsiteY19" fmla="*/ 226494 h 561866"/>
              <a:gd name="connsiteX20" fmla="*/ 89009 w 338811"/>
              <a:gd name="connsiteY20" fmla="*/ 236529 h 561866"/>
              <a:gd name="connsiteX21" fmla="*/ 51683 w 338811"/>
              <a:gd name="connsiteY21" fmla="*/ 256598 h 561866"/>
              <a:gd name="connsiteX22" fmla="*/ 28712 w 338811"/>
              <a:gd name="connsiteY22" fmla="*/ 250864 h 561866"/>
              <a:gd name="connsiteX23" fmla="*/ 17227 w 338811"/>
              <a:gd name="connsiteY23" fmla="*/ 247997 h 561866"/>
              <a:gd name="connsiteX24" fmla="*/ 2871 w 338811"/>
              <a:gd name="connsiteY24" fmla="*/ 230795 h 561866"/>
              <a:gd name="connsiteX25" fmla="*/ 1435 w 338811"/>
              <a:gd name="connsiteY25" fmla="*/ 212159 h 561866"/>
              <a:gd name="connsiteX26" fmla="*/ 2871 w 338811"/>
              <a:gd name="connsiteY26" fmla="*/ 196391 h 561866"/>
              <a:gd name="connsiteX27" fmla="*/ 4307 w 338811"/>
              <a:gd name="connsiteY27" fmla="*/ 184923 h 561866"/>
              <a:gd name="connsiteX28" fmla="*/ 89009 w 338811"/>
              <a:gd name="connsiteY28" fmla="*/ 108947 h 561866"/>
              <a:gd name="connsiteX29" fmla="*/ 96188 w 338811"/>
              <a:gd name="connsiteY29" fmla="*/ 94611 h 561866"/>
              <a:gd name="connsiteX30" fmla="*/ 143564 w 338811"/>
              <a:gd name="connsiteY30" fmla="*/ 74542 h 561866"/>
              <a:gd name="connsiteX31" fmla="*/ 137821 w 338811"/>
              <a:gd name="connsiteY31" fmla="*/ 55907 h 561866"/>
              <a:gd name="connsiteX32" fmla="*/ 169405 w 338811"/>
              <a:gd name="connsiteY32" fmla="*/ 47306 h 561866"/>
              <a:gd name="connsiteX33" fmla="*/ 169405 w 338811"/>
              <a:gd name="connsiteY33" fmla="*/ 0 h 561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38811" h="561866">
                <a:moveTo>
                  <a:pt x="73159" y="477264"/>
                </a:moveTo>
                <a:lnTo>
                  <a:pt x="312953" y="477264"/>
                </a:lnTo>
                <a:cubicBezTo>
                  <a:pt x="317260" y="477264"/>
                  <a:pt x="321568" y="480132"/>
                  <a:pt x="321568" y="485868"/>
                </a:cubicBezTo>
                <a:lnTo>
                  <a:pt x="321568" y="553263"/>
                </a:lnTo>
                <a:cubicBezTo>
                  <a:pt x="321568" y="558998"/>
                  <a:pt x="317260" y="561866"/>
                  <a:pt x="312953" y="561866"/>
                </a:cubicBezTo>
                <a:lnTo>
                  <a:pt x="73159" y="561866"/>
                </a:lnTo>
                <a:cubicBezTo>
                  <a:pt x="68852" y="561866"/>
                  <a:pt x="64544" y="558998"/>
                  <a:pt x="64544" y="553263"/>
                </a:cubicBezTo>
                <a:lnTo>
                  <a:pt x="64544" y="485868"/>
                </a:lnTo>
                <a:cubicBezTo>
                  <a:pt x="64544" y="480132"/>
                  <a:pt x="68852" y="477264"/>
                  <a:pt x="73159" y="477264"/>
                </a:cubicBezTo>
                <a:close/>
                <a:moveTo>
                  <a:pt x="169405" y="0"/>
                </a:moveTo>
                <a:cubicBezTo>
                  <a:pt x="169405" y="0"/>
                  <a:pt x="203861" y="25803"/>
                  <a:pt x="208168" y="47306"/>
                </a:cubicBezTo>
                <a:cubicBezTo>
                  <a:pt x="246930" y="53040"/>
                  <a:pt x="304356" y="91744"/>
                  <a:pt x="320148" y="137617"/>
                </a:cubicBezTo>
                <a:cubicBezTo>
                  <a:pt x="337375" y="184923"/>
                  <a:pt x="338811" y="222194"/>
                  <a:pt x="338811" y="222194"/>
                </a:cubicBezTo>
                <a:cubicBezTo>
                  <a:pt x="338811" y="222194"/>
                  <a:pt x="338811" y="282401"/>
                  <a:pt x="327326" y="303904"/>
                </a:cubicBezTo>
                <a:cubicBezTo>
                  <a:pt x="315841" y="325407"/>
                  <a:pt x="294306" y="417151"/>
                  <a:pt x="294306" y="417151"/>
                </a:cubicBezTo>
                <a:cubicBezTo>
                  <a:pt x="294306" y="417151"/>
                  <a:pt x="289999" y="455856"/>
                  <a:pt x="301484" y="468758"/>
                </a:cubicBezTo>
                <a:lnTo>
                  <a:pt x="89009" y="468758"/>
                </a:lnTo>
                <a:cubicBezTo>
                  <a:pt x="89009" y="468758"/>
                  <a:pt x="51683" y="415718"/>
                  <a:pt x="104802" y="338308"/>
                </a:cubicBezTo>
                <a:cubicBezTo>
                  <a:pt x="156485" y="260899"/>
                  <a:pt x="192376" y="232228"/>
                  <a:pt x="192376" y="232228"/>
                </a:cubicBezTo>
                <a:cubicBezTo>
                  <a:pt x="192376" y="232228"/>
                  <a:pt x="162227" y="249431"/>
                  <a:pt x="119158" y="226494"/>
                </a:cubicBezTo>
                <a:cubicBezTo>
                  <a:pt x="97623" y="222194"/>
                  <a:pt x="89009" y="236529"/>
                  <a:pt x="89009" y="236529"/>
                </a:cubicBezTo>
                <a:cubicBezTo>
                  <a:pt x="89009" y="236529"/>
                  <a:pt x="80396" y="256598"/>
                  <a:pt x="51683" y="256598"/>
                </a:cubicBezTo>
                <a:cubicBezTo>
                  <a:pt x="28712" y="253731"/>
                  <a:pt x="28712" y="250864"/>
                  <a:pt x="28712" y="250864"/>
                </a:cubicBezTo>
                <a:cubicBezTo>
                  <a:pt x="28712" y="250864"/>
                  <a:pt x="25841" y="255165"/>
                  <a:pt x="17227" y="247997"/>
                </a:cubicBezTo>
                <a:cubicBezTo>
                  <a:pt x="10049" y="242263"/>
                  <a:pt x="7178" y="235096"/>
                  <a:pt x="2871" y="230795"/>
                </a:cubicBezTo>
                <a:cubicBezTo>
                  <a:pt x="-1436" y="225061"/>
                  <a:pt x="0" y="213593"/>
                  <a:pt x="1435" y="212159"/>
                </a:cubicBezTo>
                <a:cubicBezTo>
                  <a:pt x="2871" y="212159"/>
                  <a:pt x="2871" y="196391"/>
                  <a:pt x="2871" y="196391"/>
                </a:cubicBezTo>
                <a:cubicBezTo>
                  <a:pt x="2871" y="196391"/>
                  <a:pt x="1435" y="189223"/>
                  <a:pt x="4307" y="184923"/>
                </a:cubicBezTo>
                <a:cubicBezTo>
                  <a:pt x="8613" y="180622"/>
                  <a:pt x="83267" y="121848"/>
                  <a:pt x="89009" y="108947"/>
                </a:cubicBezTo>
                <a:cubicBezTo>
                  <a:pt x="94752" y="96045"/>
                  <a:pt x="96188" y="94611"/>
                  <a:pt x="96188" y="94611"/>
                </a:cubicBezTo>
                <a:cubicBezTo>
                  <a:pt x="96188" y="94611"/>
                  <a:pt x="109108" y="84577"/>
                  <a:pt x="143564" y="74542"/>
                </a:cubicBezTo>
                <a:lnTo>
                  <a:pt x="137821" y="55907"/>
                </a:lnTo>
                <a:cubicBezTo>
                  <a:pt x="137821" y="55907"/>
                  <a:pt x="163663" y="48739"/>
                  <a:pt x="169405" y="47306"/>
                </a:cubicBezTo>
                <a:cubicBezTo>
                  <a:pt x="175148" y="47306"/>
                  <a:pt x="169405" y="0"/>
                  <a:pt x="169405" y="0"/>
                </a:cubicBezTo>
                <a:close/>
              </a:path>
            </a:pathLst>
          </a:custGeom>
          <a:solidFill>
            <a:srgbClr val="5A75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706BE58-7603-9635-D690-BE3C2924D74C}"/>
              </a:ext>
            </a:extLst>
          </p:cNvPr>
          <p:cNvGrpSpPr/>
          <p:nvPr/>
        </p:nvGrpSpPr>
        <p:grpSpPr>
          <a:xfrm>
            <a:off x="8350036" y="3611446"/>
            <a:ext cx="698219" cy="698219"/>
            <a:chOff x="8350036" y="3468117"/>
            <a:chExt cx="698219" cy="698219"/>
          </a:xfrm>
        </p:grpSpPr>
        <p:sp>
          <p:nvSpPr>
            <p:cNvPr id="17" name="小圆5">
              <a:extLst>
                <a:ext uri="{FF2B5EF4-FFF2-40B4-BE49-F238E27FC236}">
                  <a16:creationId xmlns:a16="http://schemas.microsoft.com/office/drawing/2014/main" id="{4F8C18F9-0485-6C47-549B-C90183BB5FD7}"/>
                </a:ext>
              </a:extLst>
            </p:cNvPr>
            <p:cNvSpPr/>
            <p:nvPr/>
          </p:nvSpPr>
          <p:spPr>
            <a:xfrm flipH="1">
              <a:off x="8350036" y="3468117"/>
              <a:ext cx="698219" cy="698219"/>
            </a:xfrm>
            <a:prstGeom prst="ellipse">
              <a:avLst/>
            </a:prstGeom>
            <a:solidFill>
              <a:srgbClr val="EFC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king-black-chess-piece_33230">
              <a:extLst>
                <a:ext uri="{FF2B5EF4-FFF2-40B4-BE49-F238E27FC236}">
                  <a16:creationId xmlns:a16="http://schemas.microsoft.com/office/drawing/2014/main" id="{90A537EF-DF04-E8B5-46DC-928B6820B9AB}"/>
                </a:ext>
              </a:extLst>
            </p:cNvPr>
            <p:cNvSpPr/>
            <p:nvPr/>
          </p:nvSpPr>
          <p:spPr>
            <a:xfrm>
              <a:off x="8598714" y="3637325"/>
              <a:ext cx="200863" cy="359802"/>
            </a:xfrm>
            <a:custGeom>
              <a:avLst/>
              <a:gdLst>
                <a:gd name="T0" fmla="*/ 276 w 276"/>
                <a:gd name="T1" fmla="*/ 495 h 495"/>
                <a:gd name="T2" fmla="*/ 0 w 276"/>
                <a:gd name="T3" fmla="*/ 495 h 495"/>
                <a:gd name="T4" fmla="*/ 0 w 276"/>
                <a:gd name="T5" fmla="*/ 438 h 495"/>
                <a:gd name="T6" fmla="*/ 276 w 276"/>
                <a:gd name="T7" fmla="*/ 438 h 495"/>
                <a:gd name="T8" fmla="*/ 276 w 276"/>
                <a:gd name="T9" fmla="*/ 495 h 495"/>
                <a:gd name="T10" fmla="*/ 238 w 276"/>
                <a:gd name="T11" fmla="*/ 0 h 495"/>
                <a:gd name="T12" fmla="*/ 187 w 276"/>
                <a:gd name="T13" fmla="*/ 37 h 495"/>
                <a:gd name="T14" fmla="*/ 137 w 276"/>
                <a:gd name="T15" fmla="*/ 0 h 495"/>
                <a:gd name="T16" fmla="*/ 86 w 276"/>
                <a:gd name="T17" fmla="*/ 37 h 495"/>
                <a:gd name="T18" fmla="*/ 39 w 276"/>
                <a:gd name="T19" fmla="*/ 0 h 495"/>
                <a:gd name="T20" fmla="*/ 39 w 276"/>
                <a:gd name="T21" fmla="*/ 107 h 495"/>
                <a:gd name="T22" fmla="*/ 238 w 276"/>
                <a:gd name="T23" fmla="*/ 107 h 495"/>
                <a:gd name="T24" fmla="*/ 238 w 276"/>
                <a:gd name="T25" fmla="*/ 0 h 495"/>
                <a:gd name="T26" fmla="*/ 238 w 276"/>
                <a:gd name="T27" fmla="*/ 183 h 495"/>
                <a:gd name="T28" fmla="*/ 238 w 276"/>
                <a:gd name="T29" fmla="*/ 126 h 495"/>
                <a:gd name="T30" fmla="*/ 39 w 276"/>
                <a:gd name="T31" fmla="*/ 126 h 495"/>
                <a:gd name="T32" fmla="*/ 39 w 276"/>
                <a:gd name="T33" fmla="*/ 183 h 495"/>
                <a:gd name="T34" fmla="*/ 69 w 276"/>
                <a:gd name="T35" fmla="*/ 183 h 495"/>
                <a:gd name="T36" fmla="*/ 69 w 276"/>
                <a:gd name="T37" fmla="*/ 364 h 495"/>
                <a:gd name="T38" fmla="*/ 39 w 276"/>
                <a:gd name="T39" fmla="*/ 364 h 495"/>
                <a:gd name="T40" fmla="*/ 39 w 276"/>
                <a:gd name="T41" fmla="*/ 422 h 495"/>
                <a:gd name="T42" fmla="*/ 238 w 276"/>
                <a:gd name="T43" fmla="*/ 422 h 495"/>
                <a:gd name="T44" fmla="*/ 238 w 276"/>
                <a:gd name="T45" fmla="*/ 364 h 495"/>
                <a:gd name="T46" fmla="*/ 208 w 276"/>
                <a:gd name="T47" fmla="*/ 364 h 495"/>
                <a:gd name="T48" fmla="*/ 208 w 276"/>
                <a:gd name="T49" fmla="*/ 183 h 495"/>
                <a:gd name="T50" fmla="*/ 238 w 276"/>
                <a:gd name="T51" fmla="*/ 183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6" h="495">
                  <a:moveTo>
                    <a:pt x="276" y="495"/>
                  </a:moveTo>
                  <a:lnTo>
                    <a:pt x="0" y="495"/>
                  </a:lnTo>
                  <a:lnTo>
                    <a:pt x="0" y="438"/>
                  </a:lnTo>
                  <a:lnTo>
                    <a:pt x="276" y="438"/>
                  </a:lnTo>
                  <a:lnTo>
                    <a:pt x="276" y="495"/>
                  </a:lnTo>
                  <a:close/>
                  <a:moveTo>
                    <a:pt x="238" y="0"/>
                  </a:moveTo>
                  <a:lnTo>
                    <a:pt x="187" y="37"/>
                  </a:lnTo>
                  <a:lnTo>
                    <a:pt x="137" y="0"/>
                  </a:lnTo>
                  <a:lnTo>
                    <a:pt x="86" y="37"/>
                  </a:lnTo>
                  <a:lnTo>
                    <a:pt x="39" y="0"/>
                  </a:lnTo>
                  <a:lnTo>
                    <a:pt x="39" y="107"/>
                  </a:lnTo>
                  <a:lnTo>
                    <a:pt x="238" y="107"/>
                  </a:lnTo>
                  <a:lnTo>
                    <a:pt x="238" y="0"/>
                  </a:lnTo>
                  <a:close/>
                  <a:moveTo>
                    <a:pt x="238" y="183"/>
                  </a:moveTo>
                  <a:lnTo>
                    <a:pt x="238" y="126"/>
                  </a:lnTo>
                  <a:lnTo>
                    <a:pt x="39" y="126"/>
                  </a:lnTo>
                  <a:lnTo>
                    <a:pt x="39" y="183"/>
                  </a:lnTo>
                  <a:lnTo>
                    <a:pt x="69" y="183"/>
                  </a:lnTo>
                  <a:lnTo>
                    <a:pt x="69" y="364"/>
                  </a:lnTo>
                  <a:lnTo>
                    <a:pt x="39" y="364"/>
                  </a:lnTo>
                  <a:lnTo>
                    <a:pt x="39" y="422"/>
                  </a:lnTo>
                  <a:lnTo>
                    <a:pt x="238" y="422"/>
                  </a:lnTo>
                  <a:lnTo>
                    <a:pt x="238" y="364"/>
                  </a:lnTo>
                  <a:lnTo>
                    <a:pt x="208" y="364"/>
                  </a:lnTo>
                  <a:lnTo>
                    <a:pt x="208" y="183"/>
                  </a:lnTo>
                  <a:lnTo>
                    <a:pt x="238" y="1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小圆6">
            <a:extLst>
              <a:ext uri="{FF2B5EF4-FFF2-40B4-BE49-F238E27FC236}">
                <a16:creationId xmlns:a16="http://schemas.microsoft.com/office/drawing/2014/main" id="{6BE440FC-63EB-0232-E6E6-873130F23764}"/>
              </a:ext>
            </a:extLst>
          </p:cNvPr>
          <p:cNvSpPr/>
          <p:nvPr/>
        </p:nvSpPr>
        <p:spPr>
          <a:xfrm flipH="1">
            <a:off x="7445388" y="5183041"/>
            <a:ext cx="698219" cy="6982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chess-pawn_75452">
            <a:extLst>
              <a:ext uri="{FF2B5EF4-FFF2-40B4-BE49-F238E27FC236}">
                <a16:creationId xmlns:a16="http://schemas.microsoft.com/office/drawing/2014/main" id="{050837CF-65B1-40ED-ADD4-5B004C29E089}"/>
              </a:ext>
            </a:extLst>
          </p:cNvPr>
          <p:cNvSpPr>
            <a:spLocks noChangeAspect="1"/>
          </p:cNvSpPr>
          <p:nvPr/>
        </p:nvSpPr>
        <p:spPr>
          <a:xfrm>
            <a:off x="7677819" y="5352150"/>
            <a:ext cx="233357" cy="360000"/>
          </a:xfrm>
          <a:custGeom>
            <a:avLst/>
            <a:gdLst>
              <a:gd name="connsiteX0" fmla="*/ 37566 w 394108"/>
              <a:gd name="connsiteY0" fmla="*/ 547164 h 607991"/>
              <a:gd name="connsiteX1" fmla="*/ 356542 w 394108"/>
              <a:gd name="connsiteY1" fmla="*/ 547164 h 607991"/>
              <a:gd name="connsiteX2" fmla="*/ 394108 w 394108"/>
              <a:gd name="connsiteY2" fmla="*/ 584692 h 607991"/>
              <a:gd name="connsiteX3" fmla="*/ 394108 w 394108"/>
              <a:gd name="connsiteY3" fmla="*/ 600161 h 607991"/>
              <a:gd name="connsiteX4" fmla="*/ 386174 w 394108"/>
              <a:gd name="connsiteY4" fmla="*/ 607991 h 607991"/>
              <a:gd name="connsiteX5" fmla="*/ 7838 w 394108"/>
              <a:gd name="connsiteY5" fmla="*/ 607991 h 607991"/>
              <a:gd name="connsiteX6" fmla="*/ 0 w 394108"/>
              <a:gd name="connsiteY6" fmla="*/ 600161 h 607991"/>
              <a:gd name="connsiteX7" fmla="*/ 0 w 394108"/>
              <a:gd name="connsiteY7" fmla="*/ 584692 h 607991"/>
              <a:gd name="connsiteX8" fmla="*/ 37566 w 394108"/>
              <a:gd name="connsiteY8" fmla="*/ 547164 h 607991"/>
              <a:gd name="connsiteX9" fmla="*/ 125974 w 394108"/>
              <a:gd name="connsiteY9" fmla="*/ 214307 h 607991"/>
              <a:gd name="connsiteX10" fmla="*/ 268038 w 394108"/>
              <a:gd name="connsiteY10" fmla="*/ 214307 h 607991"/>
              <a:gd name="connsiteX11" fmla="*/ 349299 w 394108"/>
              <a:gd name="connsiteY11" fmla="*/ 517597 h 607991"/>
              <a:gd name="connsiteX12" fmla="*/ 44809 w 394108"/>
              <a:gd name="connsiteY12" fmla="*/ 517597 h 607991"/>
              <a:gd name="connsiteX13" fmla="*/ 197006 w 394108"/>
              <a:gd name="connsiteY13" fmla="*/ 0 h 607991"/>
              <a:gd name="connsiteX14" fmla="*/ 249010 w 394108"/>
              <a:gd name="connsiteY14" fmla="*/ 51927 h 607991"/>
              <a:gd name="connsiteX15" fmla="*/ 248437 w 394108"/>
              <a:gd name="connsiteY15" fmla="*/ 58322 h 607991"/>
              <a:gd name="connsiteX16" fmla="*/ 294036 w 394108"/>
              <a:gd name="connsiteY16" fmla="*/ 58322 h 607991"/>
              <a:gd name="connsiteX17" fmla="*/ 303022 w 394108"/>
              <a:gd name="connsiteY17" fmla="*/ 62426 h 607991"/>
              <a:gd name="connsiteX18" fmla="*/ 305411 w 394108"/>
              <a:gd name="connsiteY18" fmla="*/ 71972 h 607991"/>
              <a:gd name="connsiteX19" fmla="*/ 260099 w 394108"/>
              <a:gd name="connsiteY19" fmla="*/ 141843 h 607991"/>
              <a:gd name="connsiteX20" fmla="*/ 307132 w 394108"/>
              <a:gd name="connsiteY20" fmla="*/ 141843 h 607991"/>
              <a:gd name="connsiteX21" fmla="*/ 327494 w 394108"/>
              <a:gd name="connsiteY21" fmla="*/ 162175 h 607991"/>
              <a:gd name="connsiteX22" fmla="*/ 307132 w 394108"/>
              <a:gd name="connsiteY22" fmla="*/ 182411 h 607991"/>
              <a:gd name="connsiteX23" fmla="*/ 86880 w 394108"/>
              <a:gd name="connsiteY23" fmla="*/ 182411 h 607991"/>
              <a:gd name="connsiteX24" fmla="*/ 66614 w 394108"/>
              <a:gd name="connsiteY24" fmla="*/ 162175 h 607991"/>
              <a:gd name="connsiteX25" fmla="*/ 86880 w 394108"/>
              <a:gd name="connsiteY25" fmla="*/ 141843 h 607991"/>
              <a:gd name="connsiteX26" fmla="*/ 134009 w 394108"/>
              <a:gd name="connsiteY26" fmla="*/ 141843 h 607991"/>
              <a:gd name="connsiteX27" fmla="*/ 88601 w 394108"/>
              <a:gd name="connsiteY27" fmla="*/ 71972 h 607991"/>
              <a:gd name="connsiteX28" fmla="*/ 91086 w 394108"/>
              <a:gd name="connsiteY28" fmla="*/ 62426 h 607991"/>
              <a:gd name="connsiteX29" fmla="*/ 99977 w 394108"/>
              <a:gd name="connsiteY29" fmla="*/ 58322 h 607991"/>
              <a:gd name="connsiteX30" fmla="*/ 145671 w 394108"/>
              <a:gd name="connsiteY30" fmla="*/ 58322 h 607991"/>
              <a:gd name="connsiteX31" fmla="*/ 145002 w 394108"/>
              <a:gd name="connsiteY31" fmla="*/ 51927 h 607991"/>
              <a:gd name="connsiteX32" fmla="*/ 197006 w 394108"/>
              <a:gd name="connsiteY32" fmla="*/ 0 h 607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94108" h="607991">
                <a:moveTo>
                  <a:pt x="37566" y="547164"/>
                </a:moveTo>
                <a:lnTo>
                  <a:pt x="356542" y="547164"/>
                </a:lnTo>
                <a:cubicBezTo>
                  <a:pt x="377285" y="547164"/>
                  <a:pt x="394108" y="563970"/>
                  <a:pt x="394108" y="584692"/>
                </a:cubicBezTo>
                <a:lnTo>
                  <a:pt x="394108" y="600161"/>
                </a:lnTo>
                <a:cubicBezTo>
                  <a:pt x="394108" y="604458"/>
                  <a:pt x="390571" y="607991"/>
                  <a:pt x="386174" y="607991"/>
                </a:cubicBezTo>
                <a:lnTo>
                  <a:pt x="7838" y="607991"/>
                </a:lnTo>
                <a:cubicBezTo>
                  <a:pt x="3537" y="607991"/>
                  <a:pt x="0" y="604458"/>
                  <a:pt x="0" y="600161"/>
                </a:cubicBezTo>
                <a:lnTo>
                  <a:pt x="0" y="584692"/>
                </a:lnTo>
                <a:cubicBezTo>
                  <a:pt x="0" y="563970"/>
                  <a:pt x="16823" y="547164"/>
                  <a:pt x="37566" y="547164"/>
                </a:cubicBezTo>
                <a:close/>
                <a:moveTo>
                  <a:pt x="125974" y="214307"/>
                </a:moveTo>
                <a:lnTo>
                  <a:pt x="268038" y="214307"/>
                </a:lnTo>
                <a:lnTo>
                  <a:pt x="349299" y="517597"/>
                </a:lnTo>
                <a:lnTo>
                  <a:pt x="44809" y="517597"/>
                </a:lnTo>
                <a:close/>
                <a:moveTo>
                  <a:pt x="197006" y="0"/>
                </a:moveTo>
                <a:cubicBezTo>
                  <a:pt x="225780" y="0"/>
                  <a:pt x="249010" y="23291"/>
                  <a:pt x="249010" y="51927"/>
                </a:cubicBezTo>
                <a:cubicBezTo>
                  <a:pt x="249010" y="54122"/>
                  <a:pt x="248628" y="56222"/>
                  <a:pt x="248437" y="58322"/>
                </a:cubicBezTo>
                <a:lnTo>
                  <a:pt x="294036" y="58322"/>
                </a:lnTo>
                <a:cubicBezTo>
                  <a:pt x="297477" y="58322"/>
                  <a:pt x="300727" y="59849"/>
                  <a:pt x="303022" y="62426"/>
                </a:cubicBezTo>
                <a:cubicBezTo>
                  <a:pt x="305220" y="65099"/>
                  <a:pt x="306081" y="68631"/>
                  <a:pt x="305411" y="71972"/>
                </a:cubicBezTo>
                <a:cubicBezTo>
                  <a:pt x="300058" y="100894"/>
                  <a:pt x="283233" y="125616"/>
                  <a:pt x="260099" y="141843"/>
                </a:cubicBezTo>
                <a:lnTo>
                  <a:pt x="307132" y="141843"/>
                </a:lnTo>
                <a:cubicBezTo>
                  <a:pt x="318317" y="141843"/>
                  <a:pt x="327494" y="151007"/>
                  <a:pt x="327494" y="162175"/>
                </a:cubicBezTo>
                <a:cubicBezTo>
                  <a:pt x="327494" y="173343"/>
                  <a:pt x="318317" y="182411"/>
                  <a:pt x="307132" y="182411"/>
                </a:cubicBezTo>
                <a:lnTo>
                  <a:pt x="86880" y="182411"/>
                </a:lnTo>
                <a:cubicBezTo>
                  <a:pt x="75696" y="182411"/>
                  <a:pt x="66614" y="173343"/>
                  <a:pt x="66614" y="162175"/>
                </a:cubicBezTo>
                <a:cubicBezTo>
                  <a:pt x="66614" y="151007"/>
                  <a:pt x="75696" y="141843"/>
                  <a:pt x="86880" y="141843"/>
                </a:cubicBezTo>
                <a:lnTo>
                  <a:pt x="134009" y="141843"/>
                </a:lnTo>
                <a:cubicBezTo>
                  <a:pt x="110875" y="125616"/>
                  <a:pt x="94050" y="100894"/>
                  <a:pt x="88601" y="71972"/>
                </a:cubicBezTo>
                <a:cubicBezTo>
                  <a:pt x="87932" y="68631"/>
                  <a:pt x="88888" y="65099"/>
                  <a:pt x="91086" y="62426"/>
                </a:cubicBezTo>
                <a:cubicBezTo>
                  <a:pt x="93285" y="59849"/>
                  <a:pt x="96535" y="58322"/>
                  <a:pt x="99977" y="58322"/>
                </a:cubicBezTo>
                <a:lnTo>
                  <a:pt x="145671" y="58322"/>
                </a:lnTo>
                <a:cubicBezTo>
                  <a:pt x="145385" y="56222"/>
                  <a:pt x="145002" y="54122"/>
                  <a:pt x="145002" y="51927"/>
                </a:cubicBezTo>
                <a:cubicBezTo>
                  <a:pt x="145002" y="23291"/>
                  <a:pt x="168328" y="0"/>
                  <a:pt x="197006" y="0"/>
                </a:cubicBezTo>
                <a:close/>
              </a:path>
            </a:pathLst>
          </a:custGeom>
          <a:solidFill>
            <a:srgbClr val="5A75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C449919-6DF1-EE62-7358-9EFB0F7953E5}"/>
              </a:ext>
            </a:extLst>
          </p:cNvPr>
          <p:cNvGrpSpPr/>
          <p:nvPr/>
        </p:nvGrpSpPr>
        <p:grpSpPr>
          <a:xfrm>
            <a:off x="4149420" y="2958000"/>
            <a:ext cx="2002984" cy="2002984"/>
            <a:chOff x="4149420" y="2780773"/>
            <a:chExt cx="2002984" cy="2002984"/>
          </a:xfrm>
        </p:grpSpPr>
        <p:sp>
          <p:nvSpPr>
            <p:cNvPr id="23" name="大圆1">
              <a:extLst>
                <a:ext uri="{FF2B5EF4-FFF2-40B4-BE49-F238E27FC236}">
                  <a16:creationId xmlns:a16="http://schemas.microsoft.com/office/drawing/2014/main" id="{73FF9181-2FB4-CA1E-05B0-C2539D3E9B3D}"/>
                </a:ext>
              </a:extLst>
            </p:cNvPr>
            <p:cNvSpPr/>
            <p:nvPr/>
          </p:nvSpPr>
          <p:spPr>
            <a:xfrm>
              <a:off x="4149420" y="2780773"/>
              <a:ext cx="2002984" cy="2002984"/>
            </a:xfrm>
            <a:prstGeom prst="ellipse">
              <a:avLst/>
            </a:prstGeom>
            <a:gradFill flip="none" rotWithShape="1">
              <a:gsLst>
                <a:gs pos="0">
                  <a:srgbClr val="EFCFBD">
                    <a:alpha val="4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EFCFBD">
                      <a:alpha val="0"/>
                    </a:srgbClr>
                  </a:gs>
                  <a:gs pos="100000">
                    <a:srgbClr val="EFCFBD"/>
                  </a:gs>
                </a:gsLst>
                <a:lin ang="0" scaled="1"/>
                <a:tileRect/>
              </a:gradFill>
              <a:prstDash val="solid"/>
              <a:miter lim="800000"/>
              <a:headEnd type="oval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24" name="中圆1">
              <a:extLst>
                <a:ext uri="{FF2B5EF4-FFF2-40B4-BE49-F238E27FC236}">
                  <a16:creationId xmlns:a16="http://schemas.microsoft.com/office/drawing/2014/main" id="{DB05442E-E554-49A0-1664-61010434714A}"/>
                </a:ext>
              </a:extLst>
            </p:cNvPr>
            <p:cNvSpPr/>
            <p:nvPr/>
          </p:nvSpPr>
          <p:spPr>
            <a:xfrm>
              <a:off x="4352457" y="2983809"/>
              <a:ext cx="1596911" cy="1596911"/>
            </a:xfrm>
            <a:prstGeom prst="ellipse">
              <a:avLst/>
            </a:prstGeom>
            <a:solidFill>
              <a:srgbClr val="EFC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iconfont-11253-5322159">
              <a:extLst>
                <a:ext uri="{FF2B5EF4-FFF2-40B4-BE49-F238E27FC236}">
                  <a16:creationId xmlns:a16="http://schemas.microsoft.com/office/drawing/2014/main" id="{6C2E35A6-14F4-46CA-F851-C376DB9E36EC}"/>
                </a:ext>
              </a:extLst>
            </p:cNvPr>
            <p:cNvSpPr/>
            <p:nvPr/>
          </p:nvSpPr>
          <p:spPr>
            <a:xfrm>
              <a:off x="4965940" y="3353429"/>
              <a:ext cx="369944" cy="435373"/>
            </a:xfrm>
            <a:custGeom>
              <a:avLst/>
              <a:gdLst>
                <a:gd name="T0" fmla="*/ 7439 w 8482"/>
                <a:gd name="T1" fmla="*/ 9980 h 9980"/>
                <a:gd name="T2" fmla="*/ 6736 w 8482"/>
                <a:gd name="T3" fmla="*/ 9482 h 9980"/>
                <a:gd name="T4" fmla="*/ 6034 w 8482"/>
                <a:gd name="T5" fmla="*/ 9980 h 9980"/>
                <a:gd name="T6" fmla="*/ 4944 w 8482"/>
                <a:gd name="T7" fmla="*/ 9980 h 9980"/>
                <a:gd name="T8" fmla="*/ 4241 w 8482"/>
                <a:gd name="T9" fmla="*/ 9482 h 9980"/>
                <a:gd name="T10" fmla="*/ 3539 w 8482"/>
                <a:gd name="T11" fmla="*/ 9980 h 9980"/>
                <a:gd name="T12" fmla="*/ 2449 w 8482"/>
                <a:gd name="T13" fmla="*/ 9980 h 9980"/>
                <a:gd name="T14" fmla="*/ 1746 w 8482"/>
                <a:gd name="T15" fmla="*/ 9482 h 9980"/>
                <a:gd name="T16" fmla="*/ 1044 w 8482"/>
                <a:gd name="T17" fmla="*/ 9980 h 9980"/>
                <a:gd name="T18" fmla="*/ 0 w 8482"/>
                <a:gd name="T19" fmla="*/ 9980 h 9980"/>
                <a:gd name="T20" fmla="*/ 0 w 8482"/>
                <a:gd name="T21" fmla="*/ 499 h 9980"/>
                <a:gd name="T22" fmla="*/ 499 w 8482"/>
                <a:gd name="T23" fmla="*/ 0 h 9980"/>
                <a:gd name="T24" fmla="*/ 7984 w 8482"/>
                <a:gd name="T25" fmla="*/ 0 h 9980"/>
                <a:gd name="T26" fmla="*/ 8482 w 8482"/>
                <a:gd name="T27" fmla="*/ 499 h 9980"/>
                <a:gd name="T28" fmla="*/ 8482 w 8482"/>
                <a:gd name="T29" fmla="*/ 9980 h 9980"/>
                <a:gd name="T30" fmla="*/ 7439 w 8482"/>
                <a:gd name="T31" fmla="*/ 9980 h 9980"/>
                <a:gd name="T32" fmla="*/ 1248 w 8482"/>
                <a:gd name="T33" fmla="*/ 7734 h 9980"/>
                <a:gd name="T34" fmla="*/ 3492 w 8482"/>
                <a:gd name="T35" fmla="*/ 7734 h 9980"/>
                <a:gd name="T36" fmla="*/ 3492 w 8482"/>
                <a:gd name="T37" fmla="*/ 3493 h 9980"/>
                <a:gd name="T38" fmla="*/ 1248 w 8482"/>
                <a:gd name="T39" fmla="*/ 3493 h 9980"/>
                <a:gd name="T40" fmla="*/ 1248 w 8482"/>
                <a:gd name="T41" fmla="*/ 7734 h 9980"/>
                <a:gd name="T42" fmla="*/ 7235 w 8482"/>
                <a:gd name="T43" fmla="*/ 1747 h 9980"/>
                <a:gd name="T44" fmla="*/ 1248 w 8482"/>
                <a:gd name="T45" fmla="*/ 1747 h 9980"/>
                <a:gd name="T46" fmla="*/ 1248 w 8482"/>
                <a:gd name="T47" fmla="*/ 2495 h 9980"/>
                <a:gd name="T48" fmla="*/ 7235 w 8482"/>
                <a:gd name="T49" fmla="*/ 2495 h 9980"/>
                <a:gd name="T50" fmla="*/ 7235 w 8482"/>
                <a:gd name="T51" fmla="*/ 1747 h 9980"/>
                <a:gd name="T52" fmla="*/ 7235 w 8482"/>
                <a:gd name="T53" fmla="*/ 3493 h 9980"/>
                <a:gd name="T54" fmla="*/ 4491 w 8482"/>
                <a:gd name="T55" fmla="*/ 3493 h 9980"/>
                <a:gd name="T56" fmla="*/ 4491 w 8482"/>
                <a:gd name="T57" fmla="*/ 4242 h 9980"/>
                <a:gd name="T58" fmla="*/ 7236 w 8482"/>
                <a:gd name="T59" fmla="*/ 4242 h 9980"/>
                <a:gd name="T60" fmla="*/ 7236 w 8482"/>
                <a:gd name="T61" fmla="*/ 3493 h 9980"/>
                <a:gd name="T62" fmla="*/ 7235 w 8482"/>
                <a:gd name="T63" fmla="*/ 3493 h 9980"/>
                <a:gd name="T64" fmla="*/ 7235 w 8482"/>
                <a:gd name="T65" fmla="*/ 5239 h 9980"/>
                <a:gd name="T66" fmla="*/ 4491 w 8482"/>
                <a:gd name="T67" fmla="*/ 5239 h 9980"/>
                <a:gd name="T68" fmla="*/ 4491 w 8482"/>
                <a:gd name="T69" fmla="*/ 5988 h 9980"/>
                <a:gd name="T70" fmla="*/ 7236 w 8482"/>
                <a:gd name="T71" fmla="*/ 5988 h 9980"/>
                <a:gd name="T72" fmla="*/ 7236 w 8482"/>
                <a:gd name="T73" fmla="*/ 5239 h 9980"/>
                <a:gd name="T74" fmla="*/ 7235 w 8482"/>
                <a:gd name="T75" fmla="*/ 5239 h 9980"/>
                <a:gd name="T76" fmla="*/ 7235 w 8482"/>
                <a:gd name="T77" fmla="*/ 6985 h 9980"/>
                <a:gd name="T78" fmla="*/ 4491 w 8482"/>
                <a:gd name="T79" fmla="*/ 6985 h 9980"/>
                <a:gd name="T80" fmla="*/ 4491 w 8482"/>
                <a:gd name="T81" fmla="*/ 7734 h 9980"/>
                <a:gd name="T82" fmla="*/ 7236 w 8482"/>
                <a:gd name="T83" fmla="*/ 7734 h 9980"/>
                <a:gd name="T84" fmla="*/ 7236 w 8482"/>
                <a:gd name="T85" fmla="*/ 6985 h 9980"/>
                <a:gd name="T86" fmla="*/ 7235 w 8482"/>
                <a:gd name="T87" fmla="*/ 6985 h 9980"/>
                <a:gd name="T88" fmla="*/ 7235 w 8482"/>
                <a:gd name="T89" fmla="*/ 6985 h 9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482" h="9980">
                  <a:moveTo>
                    <a:pt x="7439" y="9980"/>
                  </a:moveTo>
                  <a:cubicBezTo>
                    <a:pt x="7336" y="9690"/>
                    <a:pt x="7061" y="9482"/>
                    <a:pt x="6736" y="9482"/>
                  </a:cubicBezTo>
                  <a:cubicBezTo>
                    <a:pt x="6411" y="9482"/>
                    <a:pt x="6136" y="9690"/>
                    <a:pt x="6034" y="9980"/>
                  </a:cubicBezTo>
                  <a:lnTo>
                    <a:pt x="4944" y="9980"/>
                  </a:lnTo>
                  <a:cubicBezTo>
                    <a:pt x="4841" y="9690"/>
                    <a:pt x="4566" y="9482"/>
                    <a:pt x="4241" y="9482"/>
                  </a:cubicBezTo>
                  <a:cubicBezTo>
                    <a:pt x="3916" y="9482"/>
                    <a:pt x="3641" y="9690"/>
                    <a:pt x="3539" y="9980"/>
                  </a:cubicBezTo>
                  <a:lnTo>
                    <a:pt x="2449" y="9980"/>
                  </a:lnTo>
                  <a:cubicBezTo>
                    <a:pt x="2346" y="9690"/>
                    <a:pt x="2071" y="9482"/>
                    <a:pt x="1746" y="9482"/>
                  </a:cubicBezTo>
                  <a:cubicBezTo>
                    <a:pt x="1421" y="9482"/>
                    <a:pt x="1146" y="9690"/>
                    <a:pt x="1044" y="9980"/>
                  </a:cubicBezTo>
                  <a:lnTo>
                    <a:pt x="0" y="9980"/>
                  </a:lnTo>
                  <a:lnTo>
                    <a:pt x="0" y="499"/>
                  </a:lnTo>
                  <a:cubicBezTo>
                    <a:pt x="0" y="223"/>
                    <a:pt x="224" y="0"/>
                    <a:pt x="499" y="0"/>
                  </a:cubicBezTo>
                  <a:lnTo>
                    <a:pt x="7984" y="0"/>
                  </a:lnTo>
                  <a:cubicBezTo>
                    <a:pt x="8260" y="0"/>
                    <a:pt x="8482" y="224"/>
                    <a:pt x="8482" y="499"/>
                  </a:cubicBezTo>
                  <a:lnTo>
                    <a:pt x="8482" y="9980"/>
                  </a:lnTo>
                  <a:lnTo>
                    <a:pt x="7439" y="9980"/>
                  </a:lnTo>
                  <a:close/>
                  <a:moveTo>
                    <a:pt x="1248" y="7734"/>
                  </a:moveTo>
                  <a:lnTo>
                    <a:pt x="3492" y="7734"/>
                  </a:lnTo>
                  <a:lnTo>
                    <a:pt x="3492" y="3493"/>
                  </a:lnTo>
                  <a:lnTo>
                    <a:pt x="1248" y="3493"/>
                  </a:lnTo>
                  <a:lnTo>
                    <a:pt x="1248" y="7734"/>
                  </a:lnTo>
                  <a:close/>
                  <a:moveTo>
                    <a:pt x="7235" y="1747"/>
                  </a:moveTo>
                  <a:lnTo>
                    <a:pt x="1248" y="1747"/>
                  </a:lnTo>
                  <a:lnTo>
                    <a:pt x="1248" y="2495"/>
                  </a:lnTo>
                  <a:lnTo>
                    <a:pt x="7235" y="2495"/>
                  </a:lnTo>
                  <a:lnTo>
                    <a:pt x="7235" y="1747"/>
                  </a:lnTo>
                  <a:close/>
                  <a:moveTo>
                    <a:pt x="7235" y="3493"/>
                  </a:moveTo>
                  <a:lnTo>
                    <a:pt x="4491" y="3493"/>
                  </a:lnTo>
                  <a:lnTo>
                    <a:pt x="4491" y="4242"/>
                  </a:lnTo>
                  <a:lnTo>
                    <a:pt x="7236" y="4242"/>
                  </a:lnTo>
                  <a:lnTo>
                    <a:pt x="7236" y="3493"/>
                  </a:lnTo>
                  <a:lnTo>
                    <a:pt x="7235" y="3493"/>
                  </a:lnTo>
                  <a:close/>
                  <a:moveTo>
                    <a:pt x="7235" y="5239"/>
                  </a:moveTo>
                  <a:lnTo>
                    <a:pt x="4491" y="5239"/>
                  </a:lnTo>
                  <a:lnTo>
                    <a:pt x="4491" y="5988"/>
                  </a:lnTo>
                  <a:lnTo>
                    <a:pt x="7236" y="5988"/>
                  </a:lnTo>
                  <a:lnTo>
                    <a:pt x="7236" y="5239"/>
                  </a:lnTo>
                  <a:lnTo>
                    <a:pt x="7235" y="5239"/>
                  </a:lnTo>
                  <a:close/>
                  <a:moveTo>
                    <a:pt x="7235" y="6985"/>
                  </a:moveTo>
                  <a:lnTo>
                    <a:pt x="4491" y="6985"/>
                  </a:lnTo>
                  <a:lnTo>
                    <a:pt x="4491" y="7734"/>
                  </a:lnTo>
                  <a:lnTo>
                    <a:pt x="7236" y="7734"/>
                  </a:lnTo>
                  <a:lnTo>
                    <a:pt x="7236" y="6985"/>
                  </a:lnTo>
                  <a:lnTo>
                    <a:pt x="7235" y="6985"/>
                  </a:lnTo>
                  <a:close/>
                  <a:moveTo>
                    <a:pt x="7235" y="6985"/>
                  </a:move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6" name="概要标题1">
              <a:extLst>
                <a:ext uri="{FF2B5EF4-FFF2-40B4-BE49-F238E27FC236}">
                  <a16:creationId xmlns:a16="http://schemas.microsoft.com/office/drawing/2014/main" id="{9FDA8F99-7829-84F4-9053-0E2177C6BBC8}"/>
                </a:ext>
              </a:extLst>
            </p:cNvPr>
            <p:cNvSpPr txBox="1"/>
            <p:nvPr/>
          </p:nvSpPr>
          <p:spPr>
            <a:xfrm>
              <a:off x="4740281" y="3926774"/>
              <a:ext cx="821263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FFFFFF"/>
                  </a:solidFill>
                  <a:latin typeface="+mj-ea"/>
                  <a:ea typeface="+mj-ea"/>
                </a:rPr>
                <a:t>不足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F61CE71-7834-19DB-60F7-F11F6B32702F}"/>
              </a:ext>
            </a:extLst>
          </p:cNvPr>
          <p:cNvGrpSpPr/>
          <p:nvPr/>
        </p:nvGrpSpPr>
        <p:grpSpPr>
          <a:xfrm>
            <a:off x="6037616" y="2958000"/>
            <a:ext cx="2002984" cy="2002984"/>
            <a:chOff x="6037616" y="2780773"/>
            <a:chExt cx="2002984" cy="2002984"/>
          </a:xfrm>
        </p:grpSpPr>
        <p:sp>
          <p:nvSpPr>
            <p:cNvPr id="28" name="大圆2">
              <a:extLst>
                <a:ext uri="{FF2B5EF4-FFF2-40B4-BE49-F238E27FC236}">
                  <a16:creationId xmlns:a16="http://schemas.microsoft.com/office/drawing/2014/main" id="{FBF6268C-F53D-467D-E1F8-452D82E8C3F9}"/>
                </a:ext>
              </a:extLst>
            </p:cNvPr>
            <p:cNvSpPr/>
            <p:nvPr/>
          </p:nvSpPr>
          <p:spPr>
            <a:xfrm>
              <a:off x="6037616" y="2780773"/>
              <a:ext cx="2002984" cy="2002984"/>
            </a:xfrm>
            <a:prstGeom prst="ellipse">
              <a:avLst/>
            </a:prstGeom>
            <a:gradFill flip="none" rotWithShape="1">
              <a:gsLst>
                <a:gs pos="0">
                  <a:srgbClr val="EFCFBD">
                    <a:alpha val="4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EFCFBD">
                      <a:alpha val="0"/>
                    </a:srgbClr>
                  </a:gs>
                  <a:gs pos="100000">
                    <a:srgbClr val="EFCFBD"/>
                  </a:gs>
                </a:gsLst>
                <a:lin ang="0" scaled="1"/>
                <a:tileRect/>
              </a:gradFill>
              <a:prstDash val="solid"/>
              <a:miter lim="800000"/>
              <a:headEnd type="oval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29" name="中圆2">
              <a:extLst>
                <a:ext uri="{FF2B5EF4-FFF2-40B4-BE49-F238E27FC236}">
                  <a16:creationId xmlns:a16="http://schemas.microsoft.com/office/drawing/2014/main" id="{D7235EF4-897D-D671-75F9-9E75418D4001}"/>
                </a:ext>
              </a:extLst>
            </p:cNvPr>
            <p:cNvSpPr/>
            <p:nvPr/>
          </p:nvSpPr>
          <p:spPr>
            <a:xfrm>
              <a:off x="6240653" y="2983809"/>
              <a:ext cx="1596911" cy="15969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measure_335550">
              <a:extLst>
                <a:ext uri="{FF2B5EF4-FFF2-40B4-BE49-F238E27FC236}">
                  <a16:creationId xmlns:a16="http://schemas.microsoft.com/office/drawing/2014/main" id="{AB902C04-7C16-C00B-57AC-BF4C45728583}"/>
                </a:ext>
              </a:extLst>
            </p:cNvPr>
            <p:cNvSpPr/>
            <p:nvPr/>
          </p:nvSpPr>
          <p:spPr>
            <a:xfrm>
              <a:off x="6821422" y="3354070"/>
              <a:ext cx="435373" cy="434732"/>
            </a:xfrm>
            <a:custGeom>
              <a:avLst/>
              <a:gdLst>
                <a:gd name="connsiteX0" fmla="*/ 5073 w 607639"/>
                <a:gd name="connsiteY0" fmla="*/ 465192 h 606746"/>
                <a:gd name="connsiteX1" fmla="*/ 45571 w 607639"/>
                <a:gd name="connsiteY1" fmla="*/ 465192 h 606746"/>
                <a:gd name="connsiteX2" fmla="*/ 50644 w 607639"/>
                <a:gd name="connsiteY2" fmla="*/ 470257 h 606746"/>
                <a:gd name="connsiteX3" fmla="*/ 50644 w 607639"/>
                <a:gd name="connsiteY3" fmla="*/ 495493 h 606746"/>
                <a:gd name="connsiteX4" fmla="*/ 60790 w 607639"/>
                <a:gd name="connsiteY4" fmla="*/ 505623 h 606746"/>
                <a:gd name="connsiteX5" fmla="*/ 70848 w 607639"/>
                <a:gd name="connsiteY5" fmla="*/ 495493 h 606746"/>
                <a:gd name="connsiteX6" fmla="*/ 70848 w 607639"/>
                <a:gd name="connsiteY6" fmla="*/ 470257 h 606746"/>
                <a:gd name="connsiteX7" fmla="*/ 75921 w 607639"/>
                <a:gd name="connsiteY7" fmla="*/ 465192 h 606746"/>
                <a:gd name="connsiteX8" fmla="*/ 106361 w 607639"/>
                <a:gd name="connsiteY8" fmla="*/ 465192 h 606746"/>
                <a:gd name="connsiteX9" fmla="*/ 111435 w 607639"/>
                <a:gd name="connsiteY9" fmla="*/ 470257 h 606746"/>
                <a:gd name="connsiteX10" fmla="*/ 111435 w 607639"/>
                <a:gd name="connsiteY10" fmla="*/ 515753 h 606746"/>
                <a:gd name="connsiteX11" fmla="*/ 121492 w 607639"/>
                <a:gd name="connsiteY11" fmla="*/ 525795 h 606746"/>
                <a:gd name="connsiteX12" fmla="*/ 131639 w 607639"/>
                <a:gd name="connsiteY12" fmla="*/ 515753 h 606746"/>
                <a:gd name="connsiteX13" fmla="*/ 131639 w 607639"/>
                <a:gd name="connsiteY13" fmla="*/ 470257 h 606746"/>
                <a:gd name="connsiteX14" fmla="*/ 136712 w 607639"/>
                <a:gd name="connsiteY14" fmla="*/ 465192 h 606746"/>
                <a:gd name="connsiteX15" fmla="*/ 167063 w 607639"/>
                <a:gd name="connsiteY15" fmla="*/ 465192 h 606746"/>
                <a:gd name="connsiteX16" fmla="*/ 172136 w 607639"/>
                <a:gd name="connsiteY16" fmla="*/ 470257 h 606746"/>
                <a:gd name="connsiteX17" fmla="*/ 172136 w 607639"/>
                <a:gd name="connsiteY17" fmla="*/ 495493 h 606746"/>
                <a:gd name="connsiteX18" fmla="*/ 182283 w 607639"/>
                <a:gd name="connsiteY18" fmla="*/ 505623 h 606746"/>
                <a:gd name="connsiteX19" fmla="*/ 192430 w 607639"/>
                <a:gd name="connsiteY19" fmla="*/ 495493 h 606746"/>
                <a:gd name="connsiteX20" fmla="*/ 192430 w 607639"/>
                <a:gd name="connsiteY20" fmla="*/ 470257 h 606746"/>
                <a:gd name="connsiteX21" fmla="*/ 197503 w 607639"/>
                <a:gd name="connsiteY21" fmla="*/ 465192 h 606746"/>
                <a:gd name="connsiteX22" fmla="*/ 227854 w 607639"/>
                <a:gd name="connsiteY22" fmla="*/ 465192 h 606746"/>
                <a:gd name="connsiteX23" fmla="*/ 232927 w 607639"/>
                <a:gd name="connsiteY23" fmla="*/ 470257 h 606746"/>
                <a:gd name="connsiteX24" fmla="*/ 232927 w 607639"/>
                <a:gd name="connsiteY24" fmla="*/ 515753 h 606746"/>
                <a:gd name="connsiteX25" fmla="*/ 243074 w 607639"/>
                <a:gd name="connsiteY25" fmla="*/ 525795 h 606746"/>
                <a:gd name="connsiteX26" fmla="*/ 253220 w 607639"/>
                <a:gd name="connsiteY26" fmla="*/ 515753 h 606746"/>
                <a:gd name="connsiteX27" fmla="*/ 253131 w 607639"/>
                <a:gd name="connsiteY27" fmla="*/ 470257 h 606746"/>
                <a:gd name="connsiteX28" fmla="*/ 258204 w 607639"/>
                <a:gd name="connsiteY28" fmla="*/ 465192 h 606746"/>
                <a:gd name="connsiteX29" fmla="*/ 288644 w 607639"/>
                <a:gd name="connsiteY29" fmla="*/ 465192 h 606746"/>
                <a:gd name="connsiteX30" fmla="*/ 293718 w 607639"/>
                <a:gd name="connsiteY30" fmla="*/ 470257 h 606746"/>
                <a:gd name="connsiteX31" fmla="*/ 293718 w 607639"/>
                <a:gd name="connsiteY31" fmla="*/ 495493 h 606746"/>
                <a:gd name="connsiteX32" fmla="*/ 303775 w 607639"/>
                <a:gd name="connsiteY32" fmla="*/ 505623 h 606746"/>
                <a:gd name="connsiteX33" fmla="*/ 313922 w 607639"/>
                <a:gd name="connsiteY33" fmla="*/ 495493 h 606746"/>
                <a:gd name="connsiteX34" fmla="*/ 313922 w 607639"/>
                <a:gd name="connsiteY34" fmla="*/ 470257 h 606746"/>
                <a:gd name="connsiteX35" fmla="*/ 318995 w 607639"/>
                <a:gd name="connsiteY35" fmla="*/ 465192 h 606746"/>
                <a:gd name="connsiteX36" fmla="*/ 349346 w 607639"/>
                <a:gd name="connsiteY36" fmla="*/ 465192 h 606746"/>
                <a:gd name="connsiteX37" fmla="*/ 354419 w 607639"/>
                <a:gd name="connsiteY37" fmla="*/ 470257 h 606746"/>
                <a:gd name="connsiteX38" fmla="*/ 354419 w 607639"/>
                <a:gd name="connsiteY38" fmla="*/ 515753 h 606746"/>
                <a:gd name="connsiteX39" fmla="*/ 364566 w 607639"/>
                <a:gd name="connsiteY39" fmla="*/ 525795 h 606746"/>
                <a:gd name="connsiteX40" fmla="*/ 374712 w 607639"/>
                <a:gd name="connsiteY40" fmla="*/ 515753 h 606746"/>
                <a:gd name="connsiteX41" fmla="*/ 374712 w 607639"/>
                <a:gd name="connsiteY41" fmla="*/ 470257 h 606746"/>
                <a:gd name="connsiteX42" fmla="*/ 379786 w 607639"/>
                <a:gd name="connsiteY42" fmla="*/ 465192 h 606746"/>
                <a:gd name="connsiteX43" fmla="*/ 410136 w 607639"/>
                <a:gd name="connsiteY43" fmla="*/ 465192 h 606746"/>
                <a:gd name="connsiteX44" fmla="*/ 415210 w 607639"/>
                <a:gd name="connsiteY44" fmla="*/ 470257 h 606746"/>
                <a:gd name="connsiteX45" fmla="*/ 415210 w 607639"/>
                <a:gd name="connsiteY45" fmla="*/ 495493 h 606746"/>
                <a:gd name="connsiteX46" fmla="*/ 425356 w 607639"/>
                <a:gd name="connsiteY46" fmla="*/ 505623 h 606746"/>
                <a:gd name="connsiteX47" fmla="*/ 435503 w 607639"/>
                <a:gd name="connsiteY47" fmla="*/ 495493 h 606746"/>
                <a:gd name="connsiteX48" fmla="*/ 435414 w 607639"/>
                <a:gd name="connsiteY48" fmla="*/ 470257 h 606746"/>
                <a:gd name="connsiteX49" fmla="*/ 440487 w 607639"/>
                <a:gd name="connsiteY49" fmla="*/ 465192 h 606746"/>
                <a:gd name="connsiteX50" fmla="*/ 470927 w 607639"/>
                <a:gd name="connsiteY50" fmla="*/ 465192 h 606746"/>
                <a:gd name="connsiteX51" fmla="*/ 476000 w 607639"/>
                <a:gd name="connsiteY51" fmla="*/ 470257 h 606746"/>
                <a:gd name="connsiteX52" fmla="*/ 476000 w 607639"/>
                <a:gd name="connsiteY52" fmla="*/ 515753 h 606746"/>
                <a:gd name="connsiteX53" fmla="*/ 486147 w 607639"/>
                <a:gd name="connsiteY53" fmla="*/ 525795 h 606746"/>
                <a:gd name="connsiteX54" fmla="*/ 496205 w 607639"/>
                <a:gd name="connsiteY54" fmla="*/ 515753 h 606746"/>
                <a:gd name="connsiteX55" fmla="*/ 496205 w 607639"/>
                <a:gd name="connsiteY55" fmla="*/ 470257 h 606746"/>
                <a:gd name="connsiteX56" fmla="*/ 501278 w 607639"/>
                <a:gd name="connsiteY56" fmla="*/ 465192 h 606746"/>
                <a:gd name="connsiteX57" fmla="*/ 531629 w 607639"/>
                <a:gd name="connsiteY57" fmla="*/ 465192 h 606746"/>
                <a:gd name="connsiteX58" fmla="*/ 536702 w 607639"/>
                <a:gd name="connsiteY58" fmla="*/ 470257 h 606746"/>
                <a:gd name="connsiteX59" fmla="*/ 536702 w 607639"/>
                <a:gd name="connsiteY59" fmla="*/ 495493 h 606746"/>
                <a:gd name="connsiteX60" fmla="*/ 546849 w 607639"/>
                <a:gd name="connsiteY60" fmla="*/ 505623 h 606746"/>
                <a:gd name="connsiteX61" fmla="*/ 556995 w 607639"/>
                <a:gd name="connsiteY61" fmla="*/ 495493 h 606746"/>
                <a:gd name="connsiteX62" fmla="*/ 556995 w 607639"/>
                <a:gd name="connsiteY62" fmla="*/ 470257 h 606746"/>
                <a:gd name="connsiteX63" fmla="*/ 562068 w 607639"/>
                <a:gd name="connsiteY63" fmla="*/ 465192 h 606746"/>
                <a:gd name="connsiteX64" fmla="*/ 602566 w 607639"/>
                <a:gd name="connsiteY64" fmla="*/ 465192 h 606746"/>
                <a:gd name="connsiteX65" fmla="*/ 607639 w 607639"/>
                <a:gd name="connsiteY65" fmla="*/ 470257 h 606746"/>
                <a:gd name="connsiteX66" fmla="*/ 607639 w 607639"/>
                <a:gd name="connsiteY66" fmla="*/ 601681 h 606746"/>
                <a:gd name="connsiteX67" fmla="*/ 602566 w 607639"/>
                <a:gd name="connsiteY67" fmla="*/ 606746 h 606746"/>
                <a:gd name="connsiteX68" fmla="*/ 5073 w 607639"/>
                <a:gd name="connsiteY68" fmla="*/ 606746 h 606746"/>
                <a:gd name="connsiteX69" fmla="*/ 0 w 607639"/>
                <a:gd name="connsiteY69" fmla="*/ 601681 h 606746"/>
                <a:gd name="connsiteX70" fmla="*/ 0 w 607639"/>
                <a:gd name="connsiteY70" fmla="*/ 470257 h 606746"/>
                <a:gd name="connsiteX71" fmla="*/ 5073 w 607639"/>
                <a:gd name="connsiteY71" fmla="*/ 465192 h 606746"/>
                <a:gd name="connsiteX72" fmla="*/ 86527 w 607639"/>
                <a:gd name="connsiteY72" fmla="*/ 1167 h 606746"/>
                <a:gd name="connsiteX73" fmla="*/ 97030 w 607639"/>
                <a:gd name="connsiteY73" fmla="*/ 1878 h 606746"/>
                <a:gd name="connsiteX74" fmla="*/ 522376 w 607639"/>
                <a:gd name="connsiteY74" fmla="*/ 305310 h 606746"/>
                <a:gd name="connsiteX75" fmla="*/ 526559 w 607639"/>
                <a:gd name="connsiteY75" fmla="*/ 313487 h 606746"/>
                <a:gd name="connsiteX76" fmla="*/ 526559 w 607639"/>
                <a:gd name="connsiteY76" fmla="*/ 434807 h 606746"/>
                <a:gd name="connsiteX77" fmla="*/ 516502 w 607639"/>
                <a:gd name="connsiteY77" fmla="*/ 444939 h 606746"/>
                <a:gd name="connsiteX78" fmla="*/ 91155 w 607639"/>
                <a:gd name="connsiteY78" fmla="*/ 444939 h 606746"/>
                <a:gd name="connsiteX79" fmla="*/ 81009 w 607639"/>
                <a:gd name="connsiteY79" fmla="*/ 434807 h 606746"/>
                <a:gd name="connsiteX80" fmla="*/ 81009 w 607639"/>
                <a:gd name="connsiteY80" fmla="*/ 10143 h 606746"/>
                <a:gd name="connsiteX81" fmla="*/ 86527 w 607639"/>
                <a:gd name="connsiteY81" fmla="*/ 1167 h 60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607639" h="606746">
                  <a:moveTo>
                    <a:pt x="5073" y="465192"/>
                  </a:moveTo>
                  <a:lnTo>
                    <a:pt x="45571" y="465192"/>
                  </a:lnTo>
                  <a:cubicBezTo>
                    <a:pt x="48330" y="465192"/>
                    <a:pt x="50644" y="467414"/>
                    <a:pt x="50644" y="470257"/>
                  </a:cubicBezTo>
                  <a:lnTo>
                    <a:pt x="50644" y="495493"/>
                  </a:lnTo>
                  <a:cubicBezTo>
                    <a:pt x="50644" y="501091"/>
                    <a:pt x="55183" y="505623"/>
                    <a:pt x="60790" y="505623"/>
                  </a:cubicBezTo>
                  <a:cubicBezTo>
                    <a:pt x="66398" y="505623"/>
                    <a:pt x="70848" y="501091"/>
                    <a:pt x="70848" y="495493"/>
                  </a:cubicBezTo>
                  <a:lnTo>
                    <a:pt x="70848" y="470257"/>
                  </a:lnTo>
                  <a:cubicBezTo>
                    <a:pt x="70848" y="467414"/>
                    <a:pt x="73162" y="465192"/>
                    <a:pt x="75921" y="465192"/>
                  </a:cubicBezTo>
                  <a:lnTo>
                    <a:pt x="106361" y="465192"/>
                  </a:lnTo>
                  <a:cubicBezTo>
                    <a:pt x="109121" y="465192"/>
                    <a:pt x="111435" y="467414"/>
                    <a:pt x="111435" y="470257"/>
                  </a:cubicBezTo>
                  <a:lnTo>
                    <a:pt x="111435" y="515753"/>
                  </a:lnTo>
                  <a:cubicBezTo>
                    <a:pt x="111435" y="521352"/>
                    <a:pt x="115974" y="525795"/>
                    <a:pt x="121492" y="525795"/>
                  </a:cubicBezTo>
                  <a:cubicBezTo>
                    <a:pt x="127100" y="525795"/>
                    <a:pt x="131639" y="521263"/>
                    <a:pt x="131639" y="515753"/>
                  </a:cubicBezTo>
                  <a:lnTo>
                    <a:pt x="131639" y="470257"/>
                  </a:lnTo>
                  <a:cubicBezTo>
                    <a:pt x="131639" y="467414"/>
                    <a:pt x="133953" y="465192"/>
                    <a:pt x="136712" y="465192"/>
                  </a:cubicBezTo>
                  <a:lnTo>
                    <a:pt x="167063" y="465192"/>
                  </a:lnTo>
                  <a:cubicBezTo>
                    <a:pt x="169911" y="465192"/>
                    <a:pt x="172136" y="467414"/>
                    <a:pt x="172136" y="470257"/>
                  </a:cubicBezTo>
                  <a:lnTo>
                    <a:pt x="172136" y="495493"/>
                  </a:lnTo>
                  <a:cubicBezTo>
                    <a:pt x="172136" y="501091"/>
                    <a:pt x="176676" y="505623"/>
                    <a:pt x="182283" y="505623"/>
                  </a:cubicBezTo>
                  <a:cubicBezTo>
                    <a:pt x="187890" y="505623"/>
                    <a:pt x="192430" y="501091"/>
                    <a:pt x="192430" y="495493"/>
                  </a:cubicBezTo>
                  <a:lnTo>
                    <a:pt x="192430" y="470257"/>
                  </a:lnTo>
                  <a:cubicBezTo>
                    <a:pt x="192430" y="467414"/>
                    <a:pt x="194655" y="465192"/>
                    <a:pt x="197503" y="465192"/>
                  </a:cubicBezTo>
                  <a:lnTo>
                    <a:pt x="227854" y="465192"/>
                  </a:lnTo>
                  <a:cubicBezTo>
                    <a:pt x="230613" y="465192"/>
                    <a:pt x="232927" y="467414"/>
                    <a:pt x="232927" y="470257"/>
                  </a:cubicBezTo>
                  <a:lnTo>
                    <a:pt x="232927" y="515753"/>
                  </a:lnTo>
                  <a:cubicBezTo>
                    <a:pt x="232927" y="521352"/>
                    <a:pt x="237466" y="525795"/>
                    <a:pt x="243074" y="525795"/>
                  </a:cubicBezTo>
                  <a:cubicBezTo>
                    <a:pt x="248681" y="525795"/>
                    <a:pt x="253220" y="521263"/>
                    <a:pt x="253220" y="515753"/>
                  </a:cubicBezTo>
                  <a:lnTo>
                    <a:pt x="253131" y="470257"/>
                  </a:lnTo>
                  <a:cubicBezTo>
                    <a:pt x="253131" y="467414"/>
                    <a:pt x="255445" y="465192"/>
                    <a:pt x="258204" y="465192"/>
                  </a:cubicBezTo>
                  <a:lnTo>
                    <a:pt x="288644" y="465192"/>
                  </a:lnTo>
                  <a:cubicBezTo>
                    <a:pt x="291403" y="465192"/>
                    <a:pt x="293718" y="467414"/>
                    <a:pt x="293718" y="470257"/>
                  </a:cubicBezTo>
                  <a:lnTo>
                    <a:pt x="293718" y="495493"/>
                  </a:lnTo>
                  <a:cubicBezTo>
                    <a:pt x="293718" y="501091"/>
                    <a:pt x="298257" y="505623"/>
                    <a:pt x="303775" y="505623"/>
                  </a:cubicBezTo>
                  <a:cubicBezTo>
                    <a:pt x="309382" y="505623"/>
                    <a:pt x="313922" y="501091"/>
                    <a:pt x="313922" y="495493"/>
                  </a:cubicBezTo>
                  <a:lnTo>
                    <a:pt x="313922" y="470257"/>
                  </a:lnTo>
                  <a:cubicBezTo>
                    <a:pt x="313922" y="467414"/>
                    <a:pt x="316236" y="465192"/>
                    <a:pt x="318995" y="465192"/>
                  </a:cubicBezTo>
                  <a:lnTo>
                    <a:pt x="349346" y="465192"/>
                  </a:lnTo>
                  <a:cubicBezTo>
                    <a:pt x="352194" y="465192"/>
                    <a:pt x="354419" y="467414"/>
                    <a:pt x="354419" y="470257"/>
                  </a:cubicBezTo>
                  <a:lnTo>
                    <a:pt x="354419" y="515753"/>
                  </a:lnTo>
                  <a:cubicBezTo>
                    <a:pt x="354419" y="521352"/>
                    <a:pt x="358958" y="525795"/>
                    <a:pt x="364566" y="525795"/>
                  </a:cubicBezTo>
                  <a:cubicBezTo>
                    <a:pt x="370173" y="525795"/>
                    <a:pt x="374712" y="521263"/>
                    <a:pt x="374712" y="515753"/>
                  </a:cubicBezTo>
                  <a:lnTo>
                    <a:pt x="374712" y="470257"/>
                  </a:lnTo>
                  <a:cubicBezTo>
                    <a:pt x="374712" y="467414"/>
                    <a:pt x="376937" y="465192"/>
                    <a:pt x="379786" y="465192"/>
                  </a:cubicBezTo>
                  <a:lnTo>
                    <a:pt x="410136" y="465192"/>
                  </a:lnTo>
                  <a:cubicBezTo>
                    <a:pt x="412896" y="465192"/>
                    <a:pt x="415210" y="467414"/>
                    <a:pt x="415210" y="470257"/>
                  </a:cubicBezTo>
                  <a:lnTo>
                    <a:pt x="415210" y="495493"/>
                  </a:lnTo>
                  <a:cubicBezTo>
                    <a:pt x="415210" y="501091"/>
                    <a:pt x="419749" y="505623"/>
                    <a:pt x="425356" y="505623"/>
                  </a:cubicBezTo>
                  <a:cubicBezTo>
                    <a:pt x="430964" y="505623"/>
                    <a:pt x="435503" y="501091"/>
                    <a:pt x="435503" y="495493"/>
                  </a:cubicBezTo>
                  <a:lnTo>
                    <a:pt x="435414" y="470257"/>
                  </a:lnTo>
                  <a:cubicBezTo>
                    <a:pt x="435414" y="467414"/>
                    <a:pt x="437728" y="465192"/>
                    <a:pt x="440487" y="465192"/>
                  </a:cubicBezTo>
                  <a:lnTo>
                    <a:pt x="470927" y="465192"/>
                  </a:lnTo>
                  <a:cubicBezTo>
                    <a:pt x="473686" y="465192"/>
                    <a:pt x="476000" y="467414"/>
                    <a:pt x="476000" y="470257"/>
                  </a:cubicBezTo>
                  <a:lnTo>
                    <a:pt x="476000" y="515753"/>
                  </a:lnTo>
                  <a:cubicBezTo>
                    <a:pt x="476000" y="521352"/>
                    <a:pt x="480540" y="525795"/>
                    <a:pt x="486147" y="525795"/>
                  </a:cubicBezTo>
                  <a:cubicBezTo>
                    <a:pt x="491665" y="525795"/>
                    <a:pt x="496205" y="521263"/>
                    <a:pt x="496205" y="515753"/>
                  </a:cubicBezTo>
                  <a:lnTo>
                    <a:pt x="496205" y="470257"/>
                  </a:lnTo>
                  <a:cubicBezTo>
                    <a:pt x="496205" y="467414"/>
                    <a:pt x="498519" y="465192"/>
                    <a:pt x="501278" y="465192"/>
                  </a:cubicBezTo>
                  <a:lnTo>
                    <a:pt x="531629" y="465192"/>
                  </a:lnTo>
                  <a:cubicBezTo>
                    <a:pt x="534477" y="465192"/>
                    <a:pt x="536702" y="467414"/>
                    <a:pt x="536702" y="470257"/>
                  </a:cubicBezTo>
                  <a:lnTo>
                    <a:pt x="536702" y="495493"/>
                  </a:lnTo>
                  <a:cubicBezTo>
                    <a:pt x="536702" y="501091"/>
                    <a:pt x="541241" y="505623"/>
                    <a:pt x="546849" y="505623"/>
                  </a:cubicBezTo>
                  <a:cubicBezTo>
                    <a:pt x="552456" y="505623"/>
                    <a:pt x="556995" y="501091"/>
                    <a:pt x="556995" y="495493"/>
                  </a:cubicBezTo>
                  <a:lnTo>
                    <a:pt x="556995" y="470257"/>
                  </a:lnTo>
                  <a:cubicBezTo>
                    <a:pt x="556995" y="467414"/>
                    <a:pt x="559220" y="465192"/>
                    <a:pt x="562068" y="465192"/>
                  </a:cubicBezTo>
                  <a:lnTo>
                    <a:pt x="602566" y="465192"/>
                  </a:lnTo>
                  <a:cubicBezTo>
                    <a:pt x="605325" y="465192"/>
                    <a:pt x="607639" y="467414"/>
                    <a:pt x="607639" y="470257"/>
                  </a:cubicBezTo>
                  <a:lnTo>
                    <a:pt x="607639" y="601681"/>
                  </a:lnTo>
                  <a:cubicBezTo>
                    <a:pt x="607639" y="604436"/>
                    <a:pt x="605325" y="606746"/>
                    <a:pt x="602566" y="606746"/>
                  </a:cubicBezTo>
                  <a:lnTo>
                    <a:pt x="5073" y="606746"/>
                  </a:lnTo>
                  <a:cubicBezTo>
                    <a:pt x="2225" y="606746"/>
                    <a:pt x="0" y="604436"/>
                    <a:pt x="0" y="601681"/>
                  </a:cubicBezTo>
                  <a:lnTo>
                    <a:pt x="0" y="470257"/>
                  </a:lnTo>
                  <a:cubicBezTo>
                    <a:pt x="0" y="467414"/>
                    <a:pt x="2225" y="465192"/>
                    <a:pt x="5073" y="465192"/>
                  </a:cubicBezTo>
                  <a:close/>
                  <a:moveTo>
                    <a:pt x="86527" y="1167"/>
                  </a:moveTo>
                  <a:cubicBezTo>
                    <a:pt x="89909" y="-611"/>
                    <a:pt x="93915" y="-344"/>
                    <a:pt x="97030" y="1878"/>
                  </a:cubicBezTo>
                  <a:lnTo>
                    <a:pt x="522376" y="305310"/>
                  </a:lnTo>
                  <a:cubicBezTo>
                    <a:pt x="525046" y="307177"/>
                    <a:pt x="526559" y="310199"/>
                    <a:pt x="526559" y="313487"/>
                  </a:cubicBezTo>
                  <a:lnTo>
                    <a:pt x="526559" y="434807"/>
                  </a:lnTo>
                  <a:cubicBezTo>
                    <a:pt x="526559" y="440406"/>
                    <a:pt x="522109" y="444939"/>
                    <a:pt x="516502" y="444939"/>
                  </a:cubicBezTo>
                  <a:lnTo>
                    <a:pt x="91155" y="444939"/>
                  </a:lnTo>
                  <a:cubicBezTo>
                    <a:pt x="85548" y="444939"/>
                    <a:pt x="81009" y="440406"/>
                    <a:pt x="81009" y="434807"/>
                  </a:cubicBezTo>
                  <a:lnTo>
                    <a:pt x="81009" y="10143"/>
                  </a:lnTo>
                  <a:cubicBezTo>
                    <a:pt x="81009" y="6322"/>
                    <a:pt x="83145" y="2855"/>
                    <a:pt x="86527" y="1167"/>
                  </a:cubicBezTo>
                  <a:close/>
                </a:path>
              </a:pathLst>
            </a:custGeom>
            <a:solidFill>
              <a:srgbClr val="5A75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概要标题2">
              <a:extLst>
                <a:ext uri="{FF2B5EF4-FFF2-40B4-BE49-F238E27FC236}">
                  <a16:creationId xmlns:a16="http://schemas.microsoft.com/office/drawing/2014/main" id="{206BCB88-61C0-ED8D-7422-472ABA8B1D46}"/>
                </a:ext>
              </a:extLst>
            </p:cNvPr>
            <p:cNvSpPr txBox="1"/>
            <p:nvPr/>
          </p:nvSpPr>
          <p:spPr>
            <a:xfrm>
              <a:off x="6628477" y="3928290"/>
              <a:ext cx="821263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5A7589"/>
                  </a:solidFill>
                  <a:latin typeface="+mj-ea"/>
                  <a:ea typeface="+mj-ea"/>
                </a:rPr>
                <a:t>改进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ED3470A-115F-CEA7-BFE2-93A950A12AA4}"/>
              </a:ext>
            </a:extLst>
          </p:cNvPr>
          <p:cNvGrpSpPr/>
          <p:nvPr/>
        </p:nvGrpSpPr>
        <p:grpSpPr>
          <a:xfrm>
            <a:off x="8187344" y="1889582"/>
            <a:ext cx="2859096" cy="791122"/>
            <a:chOff x="-94764" y="1931934"/>
            <a:chExt cx="2859096" cy="7911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3FEBC9E-C403-4CBC-A73F-8746E80E5681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4BDA0DD-1A40-AC72-AC10-70AF5D4C3218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CBA4473-84FA-FFCB-8DB5-3169FB7C503E}"/>
              </a:ext>
            </a:extLst>
          </p:cNvPr>
          <p:cNvGrpSpPr/>
          <p:nvPr/>
        </p:nvGrpSpPr>
        <p:grpSpPr>
          <a:xfrm>
            <a:off x="1145560" y="1889582"/>
            <a:ext cx="2880264" cy="791122"/>
            <a:chOff x="-94764" y="1931934"/>
            <a:chExt cx="2880264" cy="7911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6BA8FDF-6BB6-C361-02AD-E311B3376520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00E0EEAA-49C7-15A0-4F60-A55A33D57C8A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CB5A398-0318-BA14-25C2-FCE3992A8C56}"/>
              </a:ext>
            </a:extLst>
          </p:cNvPr>
          <p:cNvGrpSpPr/>
          <p:nvPr/>
        </p:nvGrpSpPr>
        <p:grpSpPr>
          <a:xfrm>
            <a:off x="8251720" y="5243209"/>
            <a:ext cx="2859096" cy="791122"/>
            <a:chOff x="-94764" y="1931934"/>
            <a:chExt cx="2859096" cy="7911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A3A0A71-F395-D550-546B-00D791D435DB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8D1909F4-648A-30F0-4325-5313773091D3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7310DB8-C95A-58E6-427E-D0CF85BEE00D}"/>
              </a:ext>
            </a:extLst>
          </p:cNvPr>
          <p:cNvGrpSpPr/>
          <p:nvPr/>
        </p:nvGrpSpPr>
        <p:grpSpPr>
          <a:xfrm>
            <a:off x="1081184" y="5243209"/>
            <a:ext cx="2880264" cy="791122"/>
            <a:chOff x="-94764" y="1931934"/>
            <a:chExt cx="2880264" cy="7911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1E5C0AA2-D072-1266-6D0B-E7946F03AAF9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586B4E8-E494-B573-5A75-FAAD100E1B75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10EA61A7-D8E6-6015-199E-5D94ED1BC9DD}"/>
              </a:ext>
            </a:extLst>
          </p:cNvPr>
          <p:cNvGrpSpPr/>
          <p:nvPr/>
        </p:nvGrpSpPr>
        <p:grpSpPr>
          <a:xfrm>
            <a:off x="9171040" y="3541972"/>
            <a:ext cx="2859096" cy="791122"/>
            <a:chOff x="-94764" y="1931934"/>
            <a:chExt cx="2859096" cy="7911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338A9A26-5505-94E9-37DF-A315E8AAF695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C1EA9E2-A9B5-357A-D910-580F1D22C121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E26535D3-5B03-7D33-FBB6-B5A89DBCFAE4}"/>
              </a:ext>
            </a:extLst>
          </p:cNvPr>
          <p:cNvGrpSpPr/>
          <p:nvPr/>
        </p:nvGrpSpPr>
        <p:grpSpPr>
          <a:xfrm>
            <a:off x="154908" y="3541972"/>
            <a:ext cx="2880264" cy="791122"/>
            <a:chOff x="-94764" y="1931934"/>
            <a:chExt cx="2880264" cy="7911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760F12A9-EDE3-DC1B-A129-BB723C976CD8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D6722832-0448-39A5-458A-A55DA9BCC024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29607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>
            <a:extLst>
              <a:ext uri="{FF2B5EF4-FFF2-40B4-BE49-F238E27FC236}">
                <a16:creationId xmlns:a16="http://schemas.microsoft.com/office/drawing/2014/main" id="{DD952B60-A12C-DFF9-417E-C26BBCF215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1" t="8487" r="5421" b="23331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576F7A8C-92FD-6328-1C18-D6195EA5FC18}"/>
              </a:ext>
            </a:extLst>
          </p:cNvPr>
          <p:cNvGrpSpPr/>
          <p:nvPr/>
        </p:nvGrpSpPr>
        <p:grpSpPr>
          <a:xfrm>
            <a:off x="3235325" y="250595"/>
            <a:ext cx="5486400" cy="5184516"/>
            <a:chOff x="7030681" y="3634441"/>
            <a:chExt cx="3204631" cy="3028299"/>
          </a:xfrm>
          <a:gradFill>
            <a:gsLst>
              <a:gs pos="47000">
                <a:schemeClr val="bg1"/>
              </a:gs>
              <a:gs pos="71000">
                <a:schemeClr val="bg1">
                  <a:alpha val="0"/>
                </a:schemeClr>
              </a:gs>
            </a:gsLst>
            <a:lin ang="5400000" scaled="1"/>
          </a:gradFill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F1BA333-4ED3-BA97-061C-E2A720EFD15B}"/>
                </a:ext>
              </a:extLst>
            </p:cNvPr>
            <p:cNvGrpSpPr/>
            <p:nvPr/>
          </p:nvGrpSpPr>
          <p:grpSpPr>
            <a:xfrm>
              <a:off x="7030681" y="3634441"/>
              <a:ext cx="1736324" cy="2437549"/>
              <a:chOff x="2809229" y="543578"/>
              <a:chExt cx="2484598" cy="3488017"/>
            </a:xfrm>
            <a:grpFill/>
          </p:grpSpPr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A2230218-B8AE-86CE-8430-6523FECC7E39}"/>
                  </a:ext>
                </a:extLst>
              </p:cNvPr>
              <p:cNvSpPr/>
              <p:nvPr/>
            </p:nvSpPr>
            <p:spPr>
              <a:xfrm>
                <a:off x="2910113" y="543578"/>
                <a:ext cx="1167964" cy="1369730"/>
              </a:xfrm>
              <a:custGeom>
                <a:avLst/>
                <a:gdLst>
                  <a:gd name="connsiteX0" fmla="*/ 775103 w 1167964"/>
                  <a:gd name="connsiteY0" fmla="*/ 0 h 1369730"/>
                  <a:gd name="connsiteX1" fmla="*/ 838818 w 1167964"/>
                  <a:gd name="connsiteY1" fmla="*/ 21240 h 1369730"/>
                  <a:gd name="connsiteX2" fmla="*/ 1067079 w 1167964"/>
                  <a:gd name="connsiteY2" fmla="*/ 270739 h 1369730"/>
                  <a:gd name="connsiteX3" fmla="*/ 955576 w 1167964"/>
                  <a:gd name="connsiteY3" fmla="*/ 504364 h 1369730"/>
                  <a:gd name="connsiteX4" fmla="*/ 785722 w 1167964"/>
                  <a:gd name="connsiteY4" fmla="*/ 674218 h 1369730"/>
                  <a:gd name="connsiteX5" fmla="*/ 796341 w 1167964"/>
                  <a:gd name="connsiteY5" fmla="*/ 679530 h 1369730"/>
                  <a:gd name="connsiteX6" fmla="*/ 1019293 w 1167964"/>
                  <a:gd name="connsiteY6" fmla="*/ 605248 h 1369730"/>
                  <a:gd name="connsiteX7" fmla="*/ 849436 w 1167964"/>
                  <a:gd name="connsiteY7" fmla="*/ 679530 h 1369730"/>
                  <a:gd name="connsiteX8" fmla="*/ 860057 w 1167964"/>
                  <a:gd name="connsiteY8" fmla="*/ 684839 h 1369730"/>
                  <a:gd name="connsiteX9" fmla="*/ 1035221 w 1167964"/>
                  <a:gd name="connsiteY9" fmla="*/ 621176 h 1369730"/>
                  <a:gd name="connsiteX10" fmla="*/ 764482 w 1167964"/>
                  <a:gd name="connsiteY10" fmla="*/ 743244 h 1369730"/>
                  <a:gd name="connsiteX11" fmla="*/ 775103 w 1167964"/>
                  <a:gd name="connsiteY11" fmla="*/ 748554 h 1369730"/>
                  <a:gd name="connsiteX12" fmla="*/ 1109556 w 1167964"/>
                  <a:gd name="connsiteY12" fmla="*/ 610558 h 1369730"/>
                  <a:gd name="connsiteX13" fmla="*/ 1141415 w 1167964"/>
                  <a:gd name="connsiteY13" fmla="*/ 615867 h 1369730"/>
                  <a:gd name="connsiteX14" fmla="*/ 1120177 w 1167964"/>
                  <a:gd name="connsiteY14" fmla="*/ 615867 h 1369730"/>
                  <a:gd name="connsiteX15" fmla="*/ 1114866 w 1167964"/>
                  <a:gd name="connsiteY15" fmla="*/ 637104 h 1369730"/>
                  <a:gd name="connsiteX16" fmla="*/ 1157345 w 1167964"/>
                  <a:gd name="connsiteY16" fmla="*/ 626486 h 1369730"/>
                  <a:gd name="connsiteX17" fmla="*/ 1160663 w 1167964"/>
                  <a:gd name="connsiteY17" fmla="*/ 629141 h 1369730"/>
                  <a:gd name="connsiteX18" fmla="*/ 1163049 w 1167964"/>
                  <a:gd name="connsiteY18" fmla="*/ 630008 h 1369730"/>
                  <a:gd name="connsiteX19" fmla="*/ 1158008 w 1167964"/>
                  <a:gd name="connsiteY19" fmla="*/ 635751 h 1369730"/>
                  <a:gd name="connsiteX20" fmla="*/ 1152034 w 1167964"/>
                  <a:gd name="connsiteY20" fmla="*/ 647672 h 1369730"/>
                  <a:gd name="connsiteX21" fmla="*/ 1167964 w 1167964"/>
                  <a:gd name="connsiteY21" fmla="*/ 668909 h 1369730"/>
                  <a:gd name="connsiteX22" fmla="*/ 966197 w 1167964"/>
                  <a:gd name="connsiteY22" fmla="*/ 950320 h 1369730"/>
                  <a:gd name="connsiteX23" fmla="*/ 737935 w 1167964"/>
                  <a:gd name="connsiteY23" fmla="*/ 1274157 h 1369730"/>
                  <a:gd name="connsiteX24" fmla="*/ 642360 w 1167964"/>
                  <a:gd name="connsiteY24" fmla="*/ 1369730 h 1369730"/>
                  <a:gd name="connsiteX25" fmla="*/ 658291 w 1167964"/>
                  <a:gd name="connsiteY25" fmla="*/ 1311325 h 1369730"/>
                  <a:gd name="connsiteX26" fmla="*/ 631742 w 1167964"/>
                  <a:gd name="connsiteY26" fmla="*/ 1343183 h 1369730"/>
                  <a:gd name="connsiteX27" fmla="*/ 637051 w 1167964"/>
                  <a:gd name="connsiteY27" fmla="*/ 1311325 h 1369730"/>
                  <a:gd name="connsiteX28" fmla="*/ 626432 w 1167964"/>
                  <a:gd name="connsiteY28" fmla="*/ 1300706 h 1369730"/>
                  <a:gd name="connsiteX29" fmla="*/ 615814 w 1167964"/>
                  <a:gd name="connsiteY29" fmla="*/ 1321943 h 1369730"/>
                  <a:gd name="connsiteX30" fmla="*/ 605193 w 1167964"/>
                  <a:gd name="connsiteY30" fmla="*/ 1284776 h 1369730"/>
                  <a:gd name="connsiteX31" fmla="*/ 626432 w 1167964"/>
                  <a:gd name="connsiteY31" fmla="*/ 1199822 h 1369730"/>
                  <a:gd name="connsiteX32" fmla="*/ 599883 w 1167964"/>
                  <a:gd name="connsiteY32" fmla="*/ 1236989 h 1369730"/>
                  <a:gd name="connsiteX33" fmla="*/ 568025 w 1167964"/>
                  <a:gd name="connsiteY33" fmla="*/ 1274157 h 1369730"/>
                  <a:gd name="connsiteX34" fmla="*/ 562716 w 1167964"/>
                  <a:gd name="connsiteY34" fmla="*/ 1258227 h 1369730"/>
                  <a:gd name="connsiteX35" fmla="*/ 573337 w 1167964"/>
                  <a:gd name="connsiteY35" fmla="*/ 1215750 h 1369730"/>
                  <a:gd name="connsiteX36" fmla="*/ 583955 w 1167964"/>
                  <a:gd name="connsiteY36" fmla="*/ 1173273 h 1369730"/>
                  <a:gd name="connsiteX37" fmla="*/ 562716 w 1167964"/>
                  <a:gd name="connsiteY37" fmla="*/ 1189203 h 1369730"/>
                  <a:gd name="connsiteX38" fmla="*/ 844127 w 1167964"/>
                  <a:gd name="connsiteY38" fmla="*/ 828198 h 1369730"/>
                  <a:gd name="connsiteX39" fmla="*/ 844127 w 1167964"/>
                  <a:gd name="connsiteY39" fmla="*/ 812270 h 1369730"/>
                  <a:gd name="connsiteX40" fmla="*/ 552097 w 1167964"/>
                  <a:gd name="connsiteY40" fmla="*/ 982179 h 1369730"/>
                  <a:gd name="connsiteX41" fmla="*/ 159236 w 1167964"/>
                  <a:gd name="connsiteY41" fmla="*/ 1189203 h 1369730"/>
                  <a:gd name="connsiteX42" fmla="*/ 132687 w 1167964"/>
                  <a:gd name="connsiteY42" fmla="*/ 1167963 h 1369730"/>
                  <a:gd name="connsiteX43" fmla="*/ 143306 w 1167964"/>
                  <a:gd name="connsiteY43" fmla="*/ 1157345 h 1369730"/>
                  <a:gd name="connsiteX44" fmla="*/ 127378 w 1167964"/>
                  <a:gd name="connsiteY44" fmla="*/ 1152035 h 1369730"/>
                  <a:gd name="connsiteX45" fmla="*/ 95520 w 1167964"/>
                  <a:gd name="connsiteY45" fmla="*/ 1162654 h 1369730"/>
                  <a:gd name="connsiteX46" fmla="*/ 74282 w 1167964"/>
                  <a:gd name="connsiteY46" fmla="*/ 1146726 h 1369730"/>
                  <a:gd name="connsiteX47" fmla="*/ 84901 w 1167964"/>
                  <a:gd name="connsiteY47" fmla="*/ 1130796 h 1369730"/>
                  <a:gd name="connsiteX48" fmla="*/ 63661 w 1167964"/>
                  <a:gd name="connsiteY48" fmla="*/ 1104249 h 1369730"/>
                  <a:gd name="connsiteX49" fmla="*/ 15929 w 1167964"/>
                  <a:gd name="connsiteY49" fmla="*/ 1109558 h 1369730"/>
                  <a:gd name="connsiteX50" fmla="*/ 10619 w 1167964"/>
                  <a:gd name="connsiteY50" fmla="*/ 1098937 h 1369730"/>
                  <a:gd name="connsiteX51" fmla="*/ 58406 w 1167964"/>
                  <a:gd name="connsiteY51" fmla="*/ 1061823 h 1369730"/>
                  <a:gd name="connsiteX52" fmla="*/ 10619 w 1167964"/>
                  <a:gd name="connsiteY52" fmla="*/ 1045895 h 1369730"/>
                  <a:gd name="connsiteX53" fmla="*/ 0 w 1167964"/>
                  <a:gd name="connsiteY53" fmla="*/ 1040586 h 1369730"/>
                  <a:gd name="connsiteX54" fmla="*/ 37166 w 1167964"/>
                  <a:gd name="connsiteY54" fmla="*/ 998109 h 1369730"/>
                  <a:gd name="connsiteX55" fmla="*/ 100829 w 1167964"/>
                  <a:gd name="connsiteY55" fmla="*/ 966251 h 1369730"/>
                  <a:gd name="connsiteX56" fmla="*/ 658291 w 1167964"/>
                  <a:gd name="connsiteY56" fmla="*/ 716698 h 1369730"/>
                  <a:gd name="connsiteX57" fmla="*/ 806959 w 1167964"/>
                  <a:gd name="connsiteY57" fmla="*/ 610558 h 1369730"/>
                  <a:gd name="connsiteX58" fmla="*/ 801650 w 1167964"/>
                  <a:gd name="connsiteY58" fmla="*/ 605248 h 1369730"/>
                  <a:gd name="connsiteX59" fmla="*/ 732626 w 1167964"/>
                  <a:gd name="connsiteY59" fmla="*/ 658290 h 1369730"/>
                  <a:gd name="connsiteX60" fmla="*/ 801650 w 1167964"/>
                  <a:gd name="connsiteY60" fmla="*/ 562769 h 1369730"/>
                  <a:gd name="connsiteX61" fmla="*/ 775103 w 1167964"/>
                  <a:gd name="connsiteY61" fmla="*/ 589318 h 1369730"/>
                  <a:gd name="connsiteX62" fmla="*/ 822889 w 1167964"/>
                  <a:gd name="connsiteY62" fmla="*/ 456577 h 1369730"/>
                  <a:gd name="connsiteX63" fmla="*/ 743245 w 1167964"/>
                  <a:gd name="connsiteY63" fmla="*/ 568080 h 1369730"/>
                  <a:gd name="connsiteX64" fmla="*/ 785722 w 1167964"/>
                  <a:gd name="connsiteY64" fmla="*/ 435338 h 1369730"/>
                  <a:gd name="connsiteX65" fmla="*/ 769792 w 1167964"/>
                  <a:gd name="connsiteY65" fmla="*/ 430028 h 1369730"/>
                  <a:gd name="connsiteX66" fmla="*/ 626432 w 1167964"/>
                  <a:gd name="connsiteY66" fmla="*/ 159290 h 1369730"/>
                  <a:gd name="connsiteX67" fmla="*/ 626432 w 1167964"/>
                  <a:gd name="connsiteY67" fmla="*/ 132741 h 1369730"/>
                  <a:gd name="connsiteX68" fmla="*/ 684837 w 1167964"/>
                  <a:gd name="connsiteY68" fmla="*/ 169908 h 1369730"/>
                  <a:gd name="connsiteX69" fmla="*/ 695458 w 1167964"/>
                  <a:gd name="connsiteY69" fmla="*/ 148671 h 1369730"/>
                  <a:gd name="connsiteX70" fmla="*/ 615814 w 1167964"/>
                  <a:gd name="connsiteY70" fmla="*/ 79645 h 1369730"/>
                  <a:gd name="connsiteX71" fmla="*/ 621123 w 1167964"/>
                  <a:gd name="connsiteY71" fmla="*/ 58405 h 1369730"/>
                  <a:gd name="connsiteX72" fmla="*/ 647670 w 1167964"/>
                  <a:gd name="connsiteY72" fmla="*/ 69026 h 1369730"/>
                  <a:gd name="connsiteX73" fmla="*/ 684837 w 1167964"/>
                  <a:gd name="connsiteY73" fmla="*/ 69026 h 1369730"/>
                  <a:gd name="connsiteX74" fmla="*/ 764482 w 1167964"/>
                  <a:gd name="connsiteY74" fmla="*/ 111503 h 1369730"/>
                  <a:gd name="connsiteX75" fmla="*/ 663600 w 1167964"/>
                  <a:gd name="connsiteY75" fmla="*/ 31858 h 1369730"/>
                  <a:gd name="connsiteX76" fmla="*/ 663600 w 1167964"/>
                  <a:gd name="connsiteY76" fmla="*/ 15928 h 1369730"/>
                  <a:gd name="connsiteX77" fmla="*/ 711386 w 1167964"/>
                  <a:gd name="connsiteY77" fmla="*/ 15928 h 1369730"/>
                  <a:gd name="connsiteX78" fmla="*/ 775103 w 1167964"/>
                  <a:gd name="connsiteY78" fmla="*/ 0 h 1369730"/>
                  <a:gd name="connsiteX79" fmla="*/ 817580 w 1167964"/>
                  <a:gd name="connsiteY79" fmla="*/ 445956 h 1369730"/>
                  <a:gd name="connsiteX80" fmla="*/ 812271 w 1167964"/>
                  <a:gd name="connsiteY80" fmla="*/ 461887 h 1369730"/>
                  <a:gd name="connsiteX81" fmla="*/ 817580 w 1167964"/>
                  <a:gd name="connsiteY81" fmla="*/ 445956 h 1369730"/>
                  <a:gd name="connsiteX82" fmla="*/ 923720 w 1167964"/>
                  <a:gd name="connsiteY82" fmla="*/ 775103 h 1369730"/>
                  <a:gd name="connsiteX83" fmla="*/ 753863 w 1167964"/>
                  <a:gd name="connsiteY83" fmla="*/ 955632 h 1369730"/>
                  <a:gd name="connsiteX84" fmla="*/ 923720 w 1167964"/>
                  <a:gd name="connsiteY84" fmla="*/ 775103 h 1369730"/>
                  <a:gd name="connsiteX85" fmla="*/ 1088319 w 1167964"/>
                  <a:gd name="connsiteY85" fmla="*/ 695458 h 1369730"/>
                  <a:gd name="connsiteX86" fmla="*/ 1029912 w 1167964"/>
                  <a:gd name="connsiteY86" fmla="*/ 759175 h 1369730"/>
                  <a:gd name="connsiteX87" fmla="*/ 1088319 w 1167964"/>
                  <a:gd name="connsiteY87" fmla="*/ 695458 h 1369730"/>
                  <a:gd name="connsiteX88" fmla="*/ 1125487 w 1167964"/>
                  <a:gd name="connsiteY88" fmla="*/ 695458 h 1369730"/>
                  <a:gd name="connsiteX89" fmla="*/ 1114866 w 1167964"/>
                  <a:gd name="connsiteY89" fmla="*/ 711386 h 1369730"/>
                  <a:gd name="connsiteX90" fmla="*/ 1125487 w 1167964"/>
                  <a:gd name="connsiteY90" fmla="*/ 695458 h 1369730"/>
                  <a:gd name="connsiteX91" fmla="*/ 1040533 w 1167964"/>
                  <a:gd name="connsiteY91" fmla="*/ 716698 h 1369730"/>
                  <a:gd name="connsiteX92" fmla="*/ 923720 w 1167964"/>
                  <a:gd name="connsiteY92" fmla="*/ 833510 h 1369730"/>
                  <a:gd name="connsiteX93" fmla="*/ 1040533 w 1167964"/>
                  <a:gd name="connsiteY93" fmla="*/ 716698 h 1369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167964" h="1369730">
                    <a:moveTo>
                      <a:pt x="775103" y="0"/>
                    </a:moveTo>
                    <a:cubicBezTo>
                      <a:pt x="785722" y="0"/>
                      <a:pt x="812271" y="15928"/>
                      <a:pt x="838818" y="21240"/>
                    </a:cubicBezTo>
                    <a:cubicBezTo>
                      <a:pt x="907844" y="47786"/>
                      <a:pt x="1067079" y="185838"/>
                      <a:pt x="1067079" y="270739"/>
                    </a:cubicBezTo>
                    <a:cubicBezTo>
                      <a:pt x="1067079" y="334456"/>
                      <a:pt x="998056" y="451268"/>
                      <a:pt x="955576" y="504364"/>
                    </a:cubicBezTo>
                    <a:cubicBezTo>
                      <a:pt x="907844" y="557460"/>
                      <a:pt x="844127" y="615867"/>
                      <a:pt x="785722" y="674218"/>
                    </a:cubicBezTo>
                    <a:cubicBezTo>
                      <a:pt x="785722" y="674218"/>
                      <a:pt x="780412" y="679530"/>
                      <a:pt x="796341" y="679530"/>
                    </a:cubicBezTo>
                    <a:cubicBezTo>
                      <a:pt x="806959" y="679530"/>
                      <a:pt x="944958" y="626486"/>
                      <a:pt x="1019293" y="605248"/>
                    </a:cubicBezTo>
                    <a:cubicBezTo>
                      <a:pt x="966197" y="626486"/>
                      <a:pt x="907844" y="652981"/>
                      <a:pt x="849436" y="679530"/>
                    </a:cubicBezTo>
                    <a:cubicBezTo>
                      <a:pt x="849436" y="679530"/>
                      <a:pt x="854748" y="684839"/>
                      <a:pt x="860057" y="684839"/>
                    </a:cubicBezTo>
                    <a:lnTo>
                      <a:pt x="1035221" y="621176"/>
                    </a:lnTo>
                    <a:lnTo>
                      <a:pt x="764482" y="743244"/>
                    </a:lnTo>
                    <a:cubicBezTo>
                      <a:pt x="764482" y="743244"/>
                      <a:pt x="769792" y="748554"/>
                      <a:pt x="775103" y="748554"/>
                    </a:cubicBezTo>
                    <a:lnTo>
                      <a:pt x="1109556" y="610558"/>
                    </a:lnTo>
                    <a:lnTo>
                      <a:pt x="1141415" y="615867"/>
                    </a:lnTo>
                    <a:lnTo>
                      <a:pt x="1120177" y="615867"/>
                    </a:lnTo>
                    <a:cubicBezTo>
                      <a:pt x="1120177" y="621176"/>
                      <a:pt x="1114866" y="626486"/>
                      <a:pt x="1114866" y="637104"/>
                    </a:cubicBezTo>
                    <a:cubicBezTo>
                      <a:pt x="1130796" y="631795"/>
                      <a:pt x="1146724" y="631795"/>
                      <a:pt x="1157345" y="626486"/>
                    </a:cubicBezTo>
                    <a:cubicBezTo>
                      <a:pt x="1157345" y="626486"/>
                      <a:pt x="1158672" y="627813"/>
                      <a:pt x="1160663" y="629141"/>
                    </a:cubicBezTo>
                    <a:lnTo>
                      <a:pt x="1163049" y="630008"/>
                    </a:lnTo>
                    <a:lnTo>
                      <a:pt x="1158008" y="635751"/>
                    </a:lnTo>
                    <a:cubicBezTo>
                      <a:pt x="1154689" y="641048"/>
                      <a:pt x="1152034" y="647672"/>
                      <a:pt x="1152034" y="647672"/>
                    </a:cubicBezTo>
                    <a:cubicBezTo>
                      <a:pt x="1152034" y="663600"/>
                      <a:pt x="1167964" y="652981"/>
                      <a:pt x="1167964" y="668909"/>
                    </a:cubicBezTo>
                    <a:cubicBezTo>
                      <a:pt x="1167964" y="711386"/>
                      <a:pt x="971507" y="934392"/>
                      <a:pt x="966197" y="950320"/>
                    </a:cubicBezTo>
                    <a:cubicBezTo>
                      <a:pt x="897225" y="1051205"/>
                      <a:pt x="817580" y="1167963"/>
                      <a:pt x="737935" y="1274157"/>
                    </a:cubicBezTo>
                    <a:cubicBezTo>
                      <a:pt x="706077" y="1316634"/>
                      <a:pt x="679528" y="1364420"/>
                      <a:pt x="642360" y="1369730"/>
                    </a:cubicBezTo>
                    <a:cubicBezTo>
                      <a:pt x="652981" y="1353802"/>
                      <a:pt x="658291" y="1332562"/>
                      <a:pt x="658291" y="1311325"/>
                    </a:cubicBezTo>
                    <a:cubicBezTo>
                      <a:pt x="647670" y="1316634"/>
                      <a:pt x="642360" y="1332562"/>
                      <a:pt x="631742" y="1343183"/>
                    </a:cubicBezTo>
                    <a:cubicBezTo>
                      <a:pt x="631742" y="1337872"/>
                      <a:pt x="637051" y="1327253"/>
                      <a:pt x="637051" y="1311325"/>
                    </a:cubicBezTo>
                    <a:lnTo>
                      <a:pt x="626432" y="1300706"/>
                    </a:lnTo>
                    <a:cubicBezTo>
                      <a:pt x="621123" y="1306015"/>
                      <a:pt x="615814" y="1316634"/>
                      <a:pt x="615814" y="1321943"/>
                    </a:cubicBezTo>
                    <a:cubicBezTo>
                      <a:pt x="610502" y="1311325"/>
                      <a:pt x="605193" y="1295394"/>
                      <a:pt x="605193" y="1284776"/>
                    </a:cubicBezTo>
                    <a:cubicBezTo>
                      <a:pt x="605193" y="1268848"/>
                      <a:pt x="621123" y="1231680"/>
                      <a:pt x="626432" y="1199822"/>
                    </a:cubicBezTo>
                    <a:cubicBezTo>
                      <a:pt x="615814" y="1210440"/>
                      <a:pt x="610502" y="1226371"/>
                      <a:pt x="599883" y="1236989"/>
                    </a:cubicBezTo>
                    <a:cubicBezTo>
                      <a:pt x="583955" y="1242299"/>
                      <a:pt x="568025" y="1268848"/>
                      <a:pt x="568025" y="1274157"/>
                    </a:cubicBezTo>
                    <a:lnTo>
                      <a:pt x="562716" y="1258227"/>
                    </a:lnTo>
                    <a:cubicBezTo>
                      <a:pt x="568025" y="1247608"/>
                      <a:pt x="562716" y="1226371"/>
                      <a:pt x="573337" y="1215750"/>
                    </a:cubicBezTo>
                    <a:cubicBezTo>
                      <a:pt x="578646" y="1205131"/>
                      <a:pt x="589265" y="1183894"/>
                      <a:pt x="583955" y="1173273"/>
                    </a:cubicBezTo>
                    <a:cubicBezTo>
                      <a:pt x="578646" y="1178582"/>
                      <a:pt x="568025" y="1183894"/>
                      <a:pt x="562716" y="1189203"/>
                    </a:cubicBezTo>
                    <a:cubicBezTo>
                      <a:pt x="615814" y="1072391"/>
                      <a:pt x="711386" y="945011"/>
                      <a:pt x="844127" y="828198"/>
                    </a:cubicBezTo>
                    <a:cubicBezTo>
                      <a:pt x="844127" y="828198"/>
                      <a:pt x="849436" y="822889"/>
                      <a:pt x="844127" y="812270"/>
                    </a:cubicBezTo>
                    <a:cubicBezTo>
                      <a:pt x="748554" y="865366"/>
                      <a:pt x="647670" y="929083"/>
                      <a:pt x="552097" y="982179"/>
                    </a:cubicBezTo>
                    <a:cubicBezTo>
                      <a:pt x="493692" y="1014037"/>
                      <a:pt x="254809" y="1189203"/>
                      <a:pt x="159236" y="1189203"/>
                    </a:cubicBezTo>
                    <a:cubicBezTo>
                      <a:pt x="137997" y="1189203"/>
                      <a:pt x="132687" y="1173273"/>
                      <a:pt x="132687" y="1167963"/>
                    </a:cubicBezTo>
                    <a:cubicBezTo>
                      <a:pt x="132687" y="1157345"/>
                      <a:pt x="137997" y="1162654"/>
                      <a:pt x="143306" y="1157345"/>
                    </a:cubicBezTo>
                    <a:cubicBezTo>
                      <a:pt x="137997" y="1152035"/>
                      <a:pt x="143306" y="1152035"/>
                      <a:pt x="127378" y="1152035"/>
                    </a:cubicBezTo>
                    <a:cubicBezTo>
                      <a:pt x="116759" y="1152035"/>
                      <a:pt x="106138" y="1162654"/>
                      <a:pt x="95520" y="1162654"/>
                    </a:cubicBezTo>
                    <a:cubicBezTo>
                      <a:pt x="79592" y="1162654"/>
                      <a:pt x="74282" y="1157345"/>
                      <a:pt x="74282" y="1146726"/>
                    </a:cubicBezTo>
                    <a:cubicBezTo>
                      <a:pt x="74282" y="1130796"/>
                      <a:pt x="84901" y="1141417"/>
                      <a:pt x="84901" y="1130796"/>
                    </a:cubicBezTo>
                    <a:cubicBezTo>
                      <a:pt x="84901" y="1114868"/>
                      <a:pt x="68973" y="1114868"/>
                      <a:pt x="63661" y="1104249"/>
                    </a:cubicBezTo>
                    <a:cubicBezTo>
                      <a:pt x="47787" y="1104249"/>
                      <a:pt x="31857" y="1109558"/>
                      <a:pt x="15929" y="1109558"/>
                    </a:cubicBezTo>
                    <a:cubicBezTo>
                      <a:pt x="15929" y="1109558"/>
                      <a:pt x="10619" y="1109558"/>
                      <a:pt x="10619" y="1098937"/>
                    </a:cubicBezTo>
                    <a:cubicBezTo>
                      <a:pt x="10619" y="1083009"/>
                      <a:pt x="42478" y="1077700"/>
                      <a:pt x="58406" y="1061823"/>
                    </a:cubicBezTo>
                    <a:cubicBezTo>
                      <a:pt x="42478" y="1051205"/>
                      <a:pt x="31857" y="1045895"/>
                      <a:pt x="10619" y="1045895"/>
                    </a:cubicBezTo>
                    <a:cubicBezTo>
                      <a:pt x="10619" y="1045895"/>
                      <a:pt x="5310" y="1045895"/>
                      <a:pt x="0" y="1040586"/>
                    </a:cubicBezTo>
                    <a:cubicBezTo>
                      <a:pt x="15929" y="1014037"/>
                      <a:pt x="37166" y="1024656"/>
                      <a:pt x="37166" y="998109"/>
                    </a:cubicBezTo>
                    <a:cubicBezTo>
                      <a:pt x="37166" y="987488"/>
                      <a:pt x="79592" y="976869"/>
                      <a:pt x="100829" y="966251"/>
                    </a:cubicBezTo>
                    <a:cubicBezTo>
                      <a:pt x="281358" y="870676"/>
                      <a:pt x="472506" y="791031"/>
                      <a:pt x="658291" y="716698"/>
                    </a:cubicBezTo>
                    <a:cubicBezTo>
                      <a:pt x="700768" y="695458"/>
                      <a:pt x="775103" y="674218"/>
                      <a:pt x="806959" y="610558"/>
                    </a:cubicBezTo>
                    <a:lnTo>
                      <a:pt x="801650" y="605248"/>
                    </a:lnTo>
                    <a:cubicBezTo>
                      <a:pt x="780412" y="621176"/>
                      <a:pt x="753863" y="642362"/>
                      <a:pt x="732626" y="658290"/>
                    </a:cubicBezTo>
                    <a:cubicBezTo>
                      <a:pt x="759173" y="626486"/>
                      <a:pt x="796341" y="594627"/>
                      <a:pt x="801650" y="562769"/>
                    </a:cubicBezTo>
                    <a:lnTo>
                      <a:pt x="775103" y="589318"/>
                    </a:lnTo>
                    <a:cubicBezTo>
                      <a:pt x="796341" y="541532"/>
                      <a:pt x="822889" y="504364"/>
                      <a:pt x="822889" y="456577"/>
                    </a:cubicBezTo>
                    <a:cubicBezTo>
                      <a:pt x="791031" y="493745"/>
                      <a:pt x="769792" y="530913"/>
                      <a:pt x="743245" y="568080"/>
                    </a:cubicBezTo>
                    <a:cubicBezTo>
                      <a:pt x="753863" y="541532"/>
                      <a:pt x="785722" y="467196"/>
                      <a:pt x="785722" y="435338"/>
                    </a:cubicBezTo>
                    <a:cubicBezTo>
                      <a:pt x="785722" y="424719"/>
                      <a:pt x="775103" y="430028"/>
                      <a:pt x="769792" y="430028"/>
                    </a:cubicBezTo>
                    <a:cubicBezTo>
                      <a:pt x="801650" y="339765"/>
                      <a:pt x="722005" y="238881"/>
                      <a:pt x="626432" y="159290"/>
                    </a:cubicBezTo>
                    <a:lnTo>
                      <a:pt x="626432" y="132741"/>
                    </a:lnTo>
                    <a:cubicBezTo>
                      <a:pt x="652981" y="143361"/>
                      <a:pt x="668909" y="159290"/>
                      <a:pt x="684837" y="169908"/>
                    </a:cubicBezTo>
                    <a:cubicBezTo>
                      <a:pt x="690147" y="164599"/>
                      <a:pt x="695458" y="164599"/>
                      <a:pt x="695458" y="148671"/>
                    </a:cubicBezTo>
                    <a:cubicBezTo>
                      <a:pt x="695458" y="138050"/>
                      <a:pt x="642360" y="95573"/>
                      <a:pt x="615814" y="79645"/>
                    </a:cubicBezTo>
                    <a:lnTo>
                      <a:pt x="621123" y="58405"/>
                    </a:lnTo>
                    <a:cubicBezTo>
                      <a:pt x="626432" y="63717"/>
                      <a:pt x="631742" y="69026"/>
                      <a:pt x="647670" y="69026"/>
                    </a:cubicBezTo>
                    <a:cubicBezTo>
                      <a:pt x="658291" y="74335"/>
                      <a:pt x="674219" y="63717"/>
                      <a:pt x="684837" y="69026"/>
                    </a:cubicBezTo>
                    <a:cubicBezTo>
                      <a:pt x="700768" y="74335"/>
                      <a:pt x="727315" y="111503"/>
                      <a:pt x="764482" y="111503"/>
                    </a:cubicBezTo>
                    <a:cubicBezTo>
                      <a:pt x="727315" y="74335"/>
                      <a:pt x="700768" y="47786"/>
                      <a:pt x="663600" y="31858"/>
                    </a:cubicBezTo>
                    <a:lnTo>
                      <a:pt x="663600" y="15928"/>
                    </a:lnTo>
                    <a:cubicBezTo>
                      <a:pt x="679528" y="15928"/>
                      <a:pt x="695458" y="21240"/>
                      <a:pt x="711386" y="15928"/>
                    </a:cubicBezTo>
                    <a:cubicBezTo>
                      <a:pt x="732626" y="15928"/>
                      <a:pt x="759173" y="0"/>
                      <a:pt x="775103" y="0"/>
                    </a:cubicBezTo>
                    <a:close/>
                    <a:moveTo>
                      <a:pt x="817580" y="445956"/>
                    </a:moveTo>
                    <a:cubicBezTo>
                      <a:pt x="812271" y="445956"/>
                      <a:pt x="812271" y="456577"/>
                      <a:pt x="812271" y="461887"/>
                    </a:cubicBezTo>
                    <a:cubicBezTo>
                      <a:pt x="812271" y="456577"/>
                      <a:pt x="817580" y="451268"/>
                      <a:pt x="817580" y="445956"/>
                    </a:cubicBezTo>
                    <a:close/>
                    <a:moveTo>
                      <a:pt x="923720" y="775103"/>
                    </a:moveTo>
                    <a:cubicBezTo>
                      <a:pt x="844127" y="817580"/>
                      <a:pt x="796341" y="891915"/>
                      <a:pt x="753863" y="955632"/>
                    </a:cubicBezTo>
                    <a:lnTo>
                      <a:pt x="923720" y="775103"/>
                    </a:lnTo>
                    <a:close/>
                    <a:moveTo>
                      <a:pt x="1088319" y="695458"/>
                    </a:moveTo>
                    <a:cubicBezTo>
                      <a:pt x="1067079" y="711386"/>
                      <a:pt x="1045842" y="737935"/>
                      <a:pt x="1029912" y="759175"/>
                    </a:cubicBezTo>
                    <a:cubicBezTo>
                      <a:pt x="1051151" y="737935"/>
                      <a:pt x="1072389" y="716698"/>
                      <a:pt x="1088319" y="695458"/>
                    </a:cubicBezTo>
                    <a:close/>
                    <a:moveTo>
                      <a:pt x="1125487" y="695458"/>
                    </a:moveTo>
                    <a:cubicBezTo>
                      <a:pt x="1120177" y="700767"/>
                      <a:pt x="1114866" y="706077"/>
                      <a:pt x="1114866" y="711386"/>
                    </a:cubicBezTo>
                    <a:cubicBezTo>
                      <a:pt x="1120177" y="706077"/>
                      <a:pt x="1125487" y="700767"/>
                      <a:pt x="1125487" y="695458"/>
                    </a:cubicBezTo>
                    <a:close/>
                    <a:moveTo>
                      <a:pt x="1040533" y="716698"/>
                    </a:moveTo>
                    <a:cubicBezTo>
                      <a:pt x="992744" y="727316"/>
                      <a:pt x="929029" y="806961"/>
                      <a:pt x="923720" y="833510"/>
                    </a:cubicBezTo>
                    <a:lnTo>
                      <a:pt x="1040533" y="716698"/>
                    </a:ln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6780433C-C56D-1687-6E4C-DE47C94F2DD2}"/>
                  </a:ext>
                </a:extLst>
              </p:cNvPr>
              <p:cNvSpPr/>
              <p:nvPr/>
            </p:nvSpPr>
            <p:spPr>
              <a:xfrm>
                <a:off x="2809229" y="1297444"/>
                <a:ext cx="1858166" cy="2734151"/>
              </a:xfrm>
              <a:custGeom>
                <a:avLst/>
                <a:gdLst>
                  <a:gd name="connsiteX0" fmla="*/ 1539587 w 1858166"/>
                  <a:gd name="connsiteY0" fmla="*/ 0 h 2734151"/>
                  <a:gd name="connsiteX1" fmla="*/ 1576754 w 1858166"/>
                  <a:gd name="connsiteY1" fmla="*/ 0 h 2734151"/>
                  <a:gd name="connsiteX2" fmla="*/ 1571445 w 1858166"/>
                  <a:gd name="connsiteY2" fmla="*/ 21238 h 2734151"/>
                  <a:gd name="connsiteX3" fmla="*/ 1582064 w 1858166"/>
                  <a:gd name="connsiteY3" fmla="*/ 26547 h 2734151"/>
                  <a:gd name="connsiteX4" fmla="*/ 1597992 w 1858166"/>
                  <a:gd name="connsiteY4" fmla="*/ 0 h 2734151"/>
                  <a:gd name="connsiteX5" fmla="*/ 1624541 w 1858166"/>
                  <a:gd name="connsiteY5" fmla="*/ 63715 h 2734151"/>
                  <a:gd name="connsiteX6" fmla="*/ 1247608 w 1858166"/>
                  <a:gd name="connsiteY6" fmla="*/ 435338 h 2734151"/>
                  <a:gd name="connsiteX7" fmla="*/ 1258229 w 1858166"/>
                  <a:gd name="connsiteY7" fmla="*/ 440647 h 2734151"/>
                  <a:gd name="connsiteX8" fmla="*/ 1444012 w 1858166"/>
                  <a:gd name="connsiteY8" fmla="*/ 355693 h 2734151"/>
                  <a:gd name="connsiteX9" fmla="*/ 1306015 w 1858166"/>
                  <a:gd name="connsiteY9" fmla="*/ 440647 h 2734151"/>
                  <a:gd name="connsiteX10" fmla="*/ 1316634 w 1858166"/>
                  <a:gd name="connsiteY10" fmla="*/ 445957 h 2734151"/>
                  <a:gd name="connsiteX11" fmla="*/ 1597992 w 1858166"/>
                  <a:gd name="connsiteY11" fmla="*/ 313216 h 2734151"/>
                  <a:gd name="connsiteX12" fmla="*/ 1550205 w 1858166"/>
                  <a:gd name="connsiteY12" fmla="*/ 355693 h 2734151"/>
                  <a:gd name="connsiteX13" fmla="*/ 1459942 w 1858166"/>
                  <a:gd name="connsiteY13" fmla="*/ 424717 h 2734151"/>
                  <a:gd name="connsiteX14" fmla="*/ 1503467 w 1858166"/>
                  <a:gd name="connsiteY14" fmla="*/ 402049 h 2734151"/>
                  <a:gd name="connsiteX15" fmla="*/ 1467190 w 1858166"/>
                  <a:gd name="connsiteY15" fmla="*/ 424386 h 2734151"/>
                  <a:gd name="connsiteX16" fmla="*/ 1157345 w 1858166"/>
                  <a:gd name="connsiteY16" fmla="*/ 642414 h 2734151"/>
                  <a:gd name="connsiteX17" fmla="*/ 1240763 w 1858166"/>
                  <a:gd name="connsiteY17" fmla="*/ 585291 h 2734151"/>
                  <a:gd name="connsiteX18" fmla="*/ 1240482 w 1858166"/>
                  <a:gd name="connsiteY18" fmla="*/ 585492 h 2734151"/>
                  <a:gd name="connsiteX19" fmla="*/ 886606 w 1858166"/>
                  <a:gd name="connsiteY19" fmla="*/ 1061824 h 2734151"/>
                  <a:gd name="connsiteX20" fmla="*/ 902534 w 1858166"/>
                  <a:gd name="connsiteY20" fmla="*/ 1035275 h 2734151"/>
                  <a:gd name="connsiteX21" fmla="*/ 1571445 w 1858166"/>
                  <a:gd name="connsiteY21" fmla="*/ 743244 h 2734151"/>
                  <a:gd name="connsiteX22" fmla="*/ 1672327 w 1858166"/>
                  <a:gd name="connsiteY22" fmla="*/ 764482 h 2734151"/>
                  <a:gd name="connsiteX23" fmla="*/ 1720114 w 1858166"/>
                  <a:gd name="connsiteY23" fmla="*/ 806959 h 2734151"/>
                  <a:gd name="connsiteX24" fmla="*/ 1783830 w 1858166"/>
                  <a:gd name="connsiteY24" fmla="*/ 833508 h 2734151"/>
                  <a:gd name="connsiteX25" fmla="*/ 1815688 w 1858166"/>
                  <a:gd name="connsiteY25" fmla="*/ 886604 h 2734151"/>
                  <a:gd name="connsiteX26" fmla="*/ 1858166 w 1858166"/>
                  <a:gd name="connsiteY26" fmla="*/ 955630 h 2734151"/>
                  <a:gd name="connsiteX27" fmla="*/ 1539587 w 1858166"/>
                  <a:gd name="connsiteY27" fmla="*/ 1428135 h 2734151"/>
                  <a:gd name="connsiteX28" fmla="*/ 1194512 w 1858166"/>
                  <a:gd name="connsiteY28" fmla="*/ 1677637 h 2734151"/>
                  <a:gd name="connsiteX29" fmla="*/ 1098940 w 1858166"/>
                  <a:gd name="connsiteY29" fmla="*/ 1815687 h 2734151"/>
                  <a:gd name="connsiteX30" fmla="*/ 966251 w 1858166"/>
                  <a:gd name="connsiteY30" fmla="*/ 2033330 h 2734151"/>
                  <a:gd name="connsiteX31" fmla="*/ 780412 w 1858166"/>
                  <a:gd name="connsiteY31" fmla="*/ 2346599 h 2734151"/>
                  <a:gd name="connsiteX32" fmla="*/ 658290 w 1858166"/>
                  <a:gd name="connsiteY32" fmla="*/ 2569552 h 2734151"/>
                  <a:gd name="connsiteX33" fmla="*/ 552150 w 1858166"/>
                  <a:gd name="connsiteY33" fmla="*/ 2702292 h 2734151"/>
                  <a:gd name="connsiteX34" fmla="*/ 536222 w 1858166"/>
                  <a:gd name="connsiteY34" fmla="*/ 2702292 h 2734151"/>
                  <a:gd name="connsiteX35" fmla="*/ 530913 w 1858166"/>
                  <a:gd name="connsiteY35" fmla="*/ 2665124 h 2734151"/>
                  <a:gd name="connsiteX36" fmla="*/ 451268 w 1858166"/>
                  <a:gd name="connsiteY36" fmla="*/ 2734151 h 2734151"/>
                  <a:gd name="connsiteX37" fmla="*/ 467196 w 1858166"/>
                  <a:gd name="connsiteY37" fmla="*/ 2712911 h 2734151"/>
                  <a:gd name="connsiteX38" fmla="*/ 451268 w 1858166"/>
                  <a:gd name="connsiteY38" fmla="*/ 2702292 h 2734151"/>
                  <a:gd name="connsiteX39" fmla="*/ 461887 w 1858166"/>
                  <a:gd name="connsiteY39" fmla="*/ 2665124 h 2734151"/>
                  <a:gd name="connsiteX40" fmla="*/ 430028 w 1858166"/>
                  <a:gd name="connsiteY40" fmla="*/ 2712911 h 2734151"/>
                  <a:gd name="connsiteX41" fmla="*/ 461887 w 1858166"/>
                  <a:gd name="connsiteY41" fmla="*/ 2627957 h 2734151"/>
                  <a:gd name="connsiteX42" fmla="*/ 435338 w 1858166"/>
                  <a:gd name="connsiteY42" fmla="*/ 2654506 h 2734151"/>
                  <a:gd name="connsiteX43" fmla="*/ 414100 w 1858166"/>
                  <a:gd name="connsiteY43" fmla="*/ 2654506 h 2734151"/>
                  <a:gd name="connsiteX44" fmla="*/ 408791 w 1858166"/>
                  <a:gd name="connsiteY44" fmla="*/ 2638578 h 2734151"/>
                  <a:gd name="connsiteX45" fmla="*/ 419410 w 1858166"/>
                  <a:gd name="connsiteY45" fmla="*/ 2606719 h 2734151"/>
                  <a:gd name="connsiteX46" fmla="*/ 398170 w 1858166"/>
                  <a:gd name="connsiteY46" fmla="*/ 2543003 h 2734151"/>
                  <a:gd name="connsiteX47" fmla="*/ 615813 w 1858166"/>
                  <a:gd name="connsiteY47" fmla="*/ 2155451 h 2734151"/>
                  <a:gd name="connsiteX48" fmla="*/ 753865 w 1858166"/>
                  <a:gd name="connsiteY48" fmla="*/ 1948429 h 2734151"/>
                  <a:gd name="connsiteX49" fmla="*/ 674221 w 1858166"/>
                  <a:gd name="connsiteY49" fmla="*/ 1985597 h 2734151"/>
                  <a:gd name="connsiteX50" fmla="*/ 652981 w 1858166"/>
                  <a:gd name="connsiteY50" fmla="*/ 2081116 h 2734151"/>
                  <a:gd name="connsiteX51" fmla="*/ 631741 w 1858166"/>
                  <a:gd name="connsiteY51" fmla="*/ 2081116 h 2734151"/>
                  <a:gd name="connsiteX52" fmla="*/ 631741 w 1858166"/>
                  <a:gd name="connsiteY52" fmla="*/ 2065188 h 2734151"/>
                  <a:gd name="connsiteX53" fmla="*/ 621123 w 1858166"/>
                  <a:gd name="connsiteY53" fmla="*/ 2054569 h 2734151"/>
                  <a:gd name="connsiteX54" fmla="*/ 605195 w 1858166"/>
                  <a:gd name="connsiteY54" fmla="*/ 2097046 h 2734151"/>
                  <a:gd name="connsiteX55" fmla="*/ 584009 w 1858166"/>
                  <a:gd name="connsiteY55" fmla="*/ 2112974 h 2734151"/>
                  <a:gd name="connsiteX56" fmla="*/ 562769 w 1858166"/>
                  <a:gd name="connsiteY56" fmla="*/ 2097046 h 2734151"/>
                  <a:gd name="connsiteX57" fmla="*/ 541532 w 1858166"/>
                  <a:gd name="connsiteY57" fmla="*/ 2097046 h 2734151"/>
                  <a:gd name="connsiteX58" fmla="*/ 525603 w 1858166"/>
                  <a:gd name="connsiteY58" fmla="*/ 2070497 h 2734151"/>
                  <a:gd name="connsiteX59" fmla="*/ 509673 w 1858166"/>
                  <a:gd name="connsiteY59" fmla="*/ 2097046 h 2734151"/>
                  <a:gd name="connsiteX60" fmla="*/ 530913 w 1858166"/>
                  <a:gd name="connsiteY60" fmla="*/ 2118284 h 2734151"/>
                  <a:gd name="connsiteX61" fmla="*/ 504364 w 1858166"/>
                  <a:gd name="connsiteY61" fmla="*/ 2139523 h 2734151"/>
                  <a:gd name="connsiteX62" fmla="*/ 472506 w 1858166"/>
                  <a:gd name="connsiteY62" fmla="*/ 2107665 h 2734151"/>
                  <a:gd name="connsiteX63" fmla="*/ 430028 w 1858166"/>
                  <a:gd name="connsiteY63" fmla="*/ 2097046 h 2734151"/>
                  <a:gd name="connsiteX64" fmla="*/ 398170 w 1858166"/>
                  <a:gd name="connsiteY64" fmla="*/ 1969667 h 2734151"/>
                  <a:gd name="connsiteX65" fmla="*/ 398170 w 1858166"/>
                  <a:gd name="connsiteY65" fmla="*/ 1815687 h 2734151"/>
                  <a:gd name="connsiteX66" fmla="*/ 419410 w 1858166"/>
                  <a:gd name="connsiteY66" fmla="*/ 1645778 h 2734151"/>
                  <a:gd name="connsiteX67" fmla="*/ 684839 w 1858166"/>
                  <a:gd name="connsiteY67" fmla="*/ 918462 h 2734151"/>
                  <a:gd name="connsiteX68" fmla="*/ 684839 w 1858166"/>
                  <a:gd name="connsiteY68" fmla="*/ 913153 h 2734151"/>
                  <a:gd name="connsiteX69" fmla="*/ 111503 w 1858166"/>
                  <a:gd name="connsiteY69" fmla="*/ 1231678 h 2734151"/>
                  <a:gd name="connsiteX70" fmla="*/ 69026 w 1858166"/>
                  <a:gd name="connsiteY70" fmla="*/ 1247608 h 2734151"/>
                  <a:gd name="connsiteX71" fmla="*/ 53096 w 1858166"/>
                  <a:gd name="connsiteY71" fmla="*/ 1247608 h 2734151"/>
                  <a:gd name="connsiteX72" fmla="*/ 95573 w 1858166"/>
                  <a:gd name="connsiteY72" fmla="*/ 1221059 h 2734151"/>
                  <a:gd name="connsiteX73" fmla="*/ 79645 w 1858166"/>
                  <a:gd name="connsiteY73" fmla="*/ 1215750 h 2734151"/>
                  <a:gd name="connsiteX74" fmla="*/ 90264 w 1858166"/>
                  <a:gd name="connsiteY74" fmla="*/ 1205131 h 2734151"/>
                  <a:gd name="connsiteX75" fmla="*/ 5309 w 1858166"/>
                  <a:gd name="connsiteY75" fmla="*/ 1226369 h 2734151"/>
                  <a:gd name="connsiteX76" fmla="*/ 53096 w 1858166"/>
                  <a:gd name="connsiteY76" fmla="*/ 1178582 h 2734151"/>
                  <a:gd name="connsiteX77" fmla="*/ 37168 w 1858166"/>
                  <a:gd name="connsiteY77" fmla="*/ 1173273 h 2734151"/>
                  <a:gd name="connsiteX78" fmla="*/ 0 w 1858166"/>
                  <a:gd name="connsiteY78" fmla="*/ 1183892 h 2734151"/>
                  <a:gd name="connsiteX79" fmla="*/ 31858 w 1858166"/>
                  <a:gd name="connsiteY79" fmla="*/ 1141468 h 2734151"/>
                  <a:gd name="connsiteX80" fmla="*/ 31858 w 1858166"/>
                  <a:gd name="connsiteY80" fmla="*/ 1125538 h 2734151"/>
                  <a:gd name="connsiteX81" fmla="*/ 966251 w 1858166"/>
                  <a:gd name="connsiteY81" fmla="*/ 541529 h 2734151"/>
                  <a:gd name="connsiteX82" fmla="*/ 1459942 w 1858166"/>
                  <a:gd name="connsiteY82" fmla="*/ 106192 h 2734151"/>
                  <a:gd name="connsiteX83" fmla="*/ 1481179 w 1858166"/>
                  <a:gd name="connsiteY83" fmla="*/ 69024 h 2734151"/>
                  <a:gd name="connsiteX84" fmla="*/ 1444012 w 1858166"/>
                  <a:gd name="connsiteY84" fmla="*/ 58405 h 2734151"/>
                  <a:gd name="connsiteX85" fmla="*/ 1502419 w 1858166"/>
                  <a:gd name="connsiteY85" fmla="*/ 42477 h 2734151"/>
                  <a:gd name="connsiteX86" fmla="*/ 1513038 w 1858166"/>
                  <a:gd name="connsiteY86" fmla="*/ 31856 h 2734151"/>
                  <a:gd name="connsiteX87" fmla="*/ 1486491 w 1858166"/>
                  <a:gd name="connsiteY87" fmla="*/ 26547 h 2734151"/>
                  <a:gd name="connsiteX88" fmla="*/ 1444012 w 1858166"/>
                  <a:gd name="connsiteY88" fmla="*/ 37166 h 2734151"/>
                  <a:gd name="connsiteX89" fmla="*/ 1539587 w 1858166"/>
                  <a:gd name="connsiteY89" fmla="*/ 0 h 2734151"/>
                  <a:gd name="connsiteX90" fmla="*/ 1515610 w 1858166"/>
                  <a:gd name="connsiteY90" fmla="*/ 16758 h 2734151"/>
                  <a:gd name="connsiteX91" fmla="*/ 1513038 w 1858166"/>
                  <a:gd name="connsiteY91" fmla="*/ 21238 h 2734151"/>
                  <a:gd name="connsiteX92" fmla="*/ 1528968 w 1858166"/>
                  <a:gd name="connsiteY92" fmla="*/ 31856 h 2734151"/>
                  <a:gd name="connsiteX93" fmla="*/ 1534277 w 1858166"/>
                  <a:gd name="connsiteY93" fmla="*/ 21238 h 2734151"/>
                  <a:gd name="connsiteX94" fmla="*/ 1515610 w 1858166"/>
                  <a:gd name="connsiteY94" fmla="*/ 16758 h 2734151"/>
                  <a:gd name="connsiteX95" fmla="*/ 1470561 w 1858166"/>
                  <a:gd name="connsiteY95" fmla="*/ 53096 h 2734151"/>
                  <a:gd name="connsiteX96" fmla="*/ 1491800 w 1858166"/>
                  <a:gd name="connsiteY96" fmla="*/ 63715 h 2734151"/>
                  <a:gd name="connsiteX97" fmla="*/ 1470561 w 1858166"/>
                  <a:gd name="connsiteY97" fmla="*/ 53096 h 2734151"/>
                  <a:gd name="connsiteX98" fmla="*/ 1603301 w 1858166"/>
                  <a:gd name="connsiteY98" fmla="*/ 69024 h 2734151"/>
                  <a:gd name="connsiteX99" fmla="*/ 1597992 w 1858166"/>
                  <a:gd name="connsiteY99" fmla="*/ 79645 h 2734151"/>
                  <a:gd name="connsiteX100" fmla="*/ 1603301 w 1858166"/>
                  <a:gd name="connsiteY100" fmla="*/ 69024 h 2734151"/>
                  <a:gd name="connsiteX101" fmla="*/ 1603301 w 1858166"/>
                  <a:gd name="connsiteY101" fmla="*/ 106192 h 2734151"/>
                  <a:gd name="connsiteX102" fmla="*/ 1528968 w 1858166"/>
                  <a:gd name="connsiteY102" fmla="*/ 191146 h 2734151"/>
                  <a:gd name="connsiteX103" fmla="*/ 1603301 w 1858166"/>
                  <a:gd name="connsiteY103" fmla="*/ 106192 h 2734151"/>
                  <a:gd name="connsiteX104" fmla="*/ 1486491 w 1858166"/>
                  <a:gd name="connsiteY104" fmla="*/ 228314 h 2734151"/>
                  <a:gd name="connsiteX105" fmla="*/ 1459942 w 1858166"/>
                  <a:gd name="connsiteY105" fmla="*/ 249553 h 2734151"/>
                  <a:gd name="connsiteX106" fmla="*/ 1486491 w 1858166"/>
                  <a:gd name="connsiteY106" fmla="*/ 228314 h 2734151"/>
                  <a:gd name="connsiteX107" fmla="*/ 1454633 w 1858166"/>
                  <a:gd name="connsiteY107" fmla="*/ 254863 h 2734151"/>
                  <a:gd name="connsiteX108" fmla="*/ 1167963 w 1858166"/>
                  <a:gd name="connsiteY108" fmla="*/ 477815 h 2734151"/>
                  <a:gd name="connsiteX109" fmla="*/ 1454633 w 1858166"/>
                  <a:gd name="connsiteY109" fmla="*/ 254863 h 2734151"/>
                  <a:gd name="connsiteX110" fmla="*/ 1364421 w 1858166"/>
                  <a:gd name="connsiteY110" fmla="*/ 297340 h 2734151"/>
                  <a:gd name="connsiteX111" fmla="*/ 1348492 w 1858166"/>
                  <a:gd name="connsiteY111" fmla="*/ 307958 h 2734151"/>
                  <a:gd name="connsiteX112" fmla="*/ 1364421 w 1858166"/>
                  <a:gd name="connsiteY112" fmla="*/ 297340 h 2734151"/>
                  <a:gd name="connsiteX113" fmla="*/ 1337874 w 1858166"/>
                  <a:gd name="connsiteY113" fmla="*/ 318526 h 2734151"/>
                  <a:gd name="connsiteX114" fmla="*/ 1316634 w 1858166"/>
                  <a:gd name="connsiteY114" fmla="*/ 334454 h 2734151"/>
                  <a:gd name="connsiteX115" fmla="*/ 1337874 w 1858166"/>
                  <a:gd name="connsiteY115" fmla="*/ 318526 h 2734151"/>
                  <a:gd name="connsiteX116" fmla="*/ 1306015 w 1858166"/>
                  <a:gd name="connsiteY116" fmla="*/ 345072 h 2734151"/>
                  <a:gd name="connsiteX117" fmla="*/ 1290085 w 1858166"/>
                  <a:gd name="connsiteY117" fmla="*/ 355693 h 2734151"/>
                  <a:gd name="connsiteX118" fmla="*/ 1306015 w 1858166"/>
                  <a:gd name="connsiteY118" fmla="*/ 345072 h 2734151"/>
                  <a:gd name="connsiteX119" fmla="*/ 1279466 w 1858166"/>
                  <a:gd name="connsiteY119" fmla="*/ 366312 h 2734151"/>
                  <a:gd name="connsiteX120" fmla="*/ 1258229 w 1858166"/>
                  <a:gd name="connsiteY120" fmla="*/ 382240 h 2734151"/>
                  <a:gd name="connsiteX121" fmla="*/ 1279466 w 1858166"/>
                  <a:gd name="connsiteY121" fmla="*/ 366312 h 2734151"/>
                  <a:gd name="connsiteX122" fmla="*/ 1252918 w 1858166"/>
                  <a:gd name="connsiteY122" fmla="*/ 387552 h 2734151"/>
                  <a:gd name="connsiteX123" fmla="*/ 1210440 w 1858166"/>
                  <a:gd name="connsiteY123" fmla="*/ 419408 h 2734151"/>
                  <a:gd name="connsiteX124" fmla="*/ 1252918 w 1858166"/>
                  <a:gd name="connsiteY124" fmla="*/ 387552 h 2734151"/>
                  <a:gd name="connsiteX125" fmla="*/ 1205131 w 1858166"/>
                  <a:gd name="connsiteY125" fmla="*/ 424717 h 2734151"/>
                  <a:gd name="connsiteX126" fmla="*/ 1061772 w 1858166"/>
                  <a:gd name="connsiteY126" fmla="*/ 530911 h 2734151"/>
                  <a:gd name="connsiteX127" fmla="*/ 1205131 w 1858166"/>
                  <a:gd name="connsiteY127" fmla="*/ 424717 h 2734151"/>
                  <a:gd name="connsiteX128" fmla="*/ 1146726 w 1858166"/>
                  <a:gd name="connsiteY128" fmla="*/ 647723 h 2734151"/>
                  <a:gd name="connsiteX129" fmla="*/ 1130796 w 1858166"/>
                  <a:gd name="connsiteY129" fmla="*/ 663651 h 2734151"/>
                  <a:gd name="connsiteX130" fmla="*/ 1146726 w 1858166"/>
                  <a:gd name="connsiteY130" fmla="*/ 647723 h 2734151"/>
                  <a:gd name="connsiteX131" fmla="*/ 1449323 w 1858166"/>
                  <a:gd name="connsiteY131" fmla="*/ 1088370 h 2734151"/>
                  <a:gd name="connsiteX132" fmla="*/ 854747 w 1858166"/>
                  <a:gd name="connsiteY132" fmla="*/ 1231678 h 2734151"/>
                  <a:gd name="connsiteX133" fmla="*/ 1173273 w 1858166"/>
                  <a:gd name="connsiteY133" fmla="*/ 1109610 h 2734151"/>
                  <a:gd name="connsiteX134" fmla="*/ 1162654 w 1858166"/>
                  <a:gd name="connsiteY134" fmla="*/ 1109610 h 2734151"/>
                  <a:gd name="connsiteX135" fmla="*/ 854747 w 1858166"/>
                  <a:gd name="connsiteY135" fmla="*/ 1210441 h 2734151"/>
                  <a:gd name="connsiteX136" fmla="*/ 860057 w 1858166"/>
                  <a:gd name="connsiteY136" fmla="*/ 1189201 h 2734151"/>
                  <a:gd name="connsiteX137" fmla="*/ 822889 w 1858166"/>
                  <a:gd name="connsiteY137" fmla="*/ 1221059 h 2734151"/>
                  <a:gd name="connsiteX138" fmla="*/ 722007 w 1858166"/>
                  <a:gd name="connsiteY138" fmla="*/ 1619229 h 2734151"/>
                  <a:gd name="connsiteX139" fmla="*/ 711386 w 1858166"/>
                  <a:gd name="connsiteY139" fmla="*/ 1714804 h 2734151"/>
                  <a:gd name="connsiteX140" fmla="*/ 923773 w 1858166"/>
                  <a:gd name="connsiteY140" fmla="*/ 1555566 h 2734151"/>
                  <a:gd name="connsiteX141" fmla="*/ 1056460 w 1858166"/>
                  <a:gd name="connsiteY141" fmla="*/ 1497161 h 2734151"/>
                  <a:gd name="connsiteX142" fmla="*/ 1481179 w 1858166"/>
                  <a:gd name="connsiteY142" fmla="*/ 1088370 h 2734151"/>
                  <a:gd name="connsiteX143" fmla="*/ 1449323 w 1858166"/>
                  <a:gd name="connsiteY143" fmla="*/ 1088370 h 2734151"/>
                  <a:gd name="connsiteX144" fmla="*/ 844129 w 1858166"/>
                  <a:gd name="connsiteY144" fmla="*/ 1178582 h 2734151"/>
                  <a:gd name="connsiteX145" fmla="*/ 833510 w 1858166"/>
                  <a:gd name="connsiteY145" fmla="*/ 1194510 h 2734151"/>
                  <a:gd name="connsiteX146" fmla="*/ 844129 w 1858166"/>
                  <a:gd name="connsiteY146" fmla="*/ 1178582 h 2734151"/>
                  <a:gd name="connsiteX147" fmla="*/ 684839 w 1858166"/>
                  <a:gd name="connsiteY147" fmla="*/ 1948429 h 2734151"/>
                  <a:gd name="connsiteX148" fmla="*/ 679530 w 1858166"/>
                  <a:gd name="connsiteY148" fmla="*/ 1969667 h 2734151"/>
                  <a:gd name="connsiteX149" fmla="*/ 690149 w 1858166"/>
                  <a:gd name="connsiteY149" fmla="*/ 1959048 h 2734151"/>
                  <a:gd name="connsiteX150" fmla="*/ 684839 w 1858166"/>
                  <a:gd name="connsiteY150" fmla="*/ 1948429 h 2734151"/>
                  <a:gd name="connsiteX151" fmla="*/ 520292 w 1858166"/>
                  <a:gd name="connsiteY151" fmla="*/ 2049258 h 2734151"/>
                  <a:gd name="connsiteX152" fmla="*/ 514983 w 1858166"/>
                  <a:gd name="connsiteY152" fmla="*/ 2065188 h 2734151"/>
                  <a:gd name="connsiteX153" fmla="*/ 520292 w 1858166"/>
                  <a:gd name="connsiteY153" fmla="*/ 2049258 h 2734151"/>
                  <a:gd name="connsiteX154" fmla="*/ 440647 w 1858166"/>
                  <a:gd name="connsiteY154" fmla="*/ 2065188 h 2734151"/>
                  <a:gd name="connsiteX155" fmla="*/ 461887 w 1858166"/>
                  <a:gd name="connsiteY155" fmla="*/ 2097046 h 2734151"/>
                  <a:gd name="connsiteX156" fmla="*/ 472506 w 1858166"/>
                  <a:gd name="connsiteY156" fmla="*/ 2091735 h 2734151"/>
                  <a:gd name="connsiteX157" fmla="*/ 440647 w 1858166"/>
                  <a:gd name="connsiteY157" fmla="*/ 2065188 h 2734151"/>
                  <a:gd name="connsiteX158" fmla="*/ 557460 w 1858166"/>
                  <a:gd name="connsiteY158" fmla="*/ 2564242 h 2734151"/>
                  <a:gd name="connsiteX159" fmla="*/ 530913 w 1858166"/>
                  <a:gd name="connsiteY159" fmla="*/ 2617338 h 2734151"/>
                  <a:gd name="connsiteX160" fmla="*/ 557460 w 1858166"/>
                  <a:gd name="connsiteY160" fmla="*/ 2564242 h 2734151"/>
                  <a:gd name="connsiteX161" fmla="*/ 541532 w 1858166"/>
                  <a:gd name="connsiteY161" fmla="*/ 2627957 h 2734151"/>
                  <a:gd name="connsiteX162" fmla="*/ 536222 w 1858166"/>
                  <a:gd name="connsiteY162" fmla="*/ 2649196 h 2734151"/>
                  <a:gd name="connsiteX163" fmla="*/ 541532 w 1858166"/>
                  <a:gd name="connsiteY163" fmla="*/ 2627957 h 2734151"/>
                  <a:gd name="connsiteX164" fmla="*/ 1810379 w 1858166"/>
                  <a:gd name="connsiteY164" fmla="*/ 960939 h 2734151"/>
                  <a:gd name="connsiteX165" fmla="*/ 1799758 w 1858166"/>
                  <a:gd name="connsiteY165" fmla="*/ 987488 h 2734151"/>
                  <a:gd name="connsiteX166" fmla="*/ 1810379 w 1858166"/>
                  <a:gd name="connsiteY166" fmla="*/ 960939 h 2734151"/>
                  <a:gd name="connsiteX167" fmla="*/ 1481179 w 1858166"/>
                  <a:gd name="connsiteY167" fmla="*/ 1035275 h 2734151"/>
                  <a:gd name="connsiteX168" fmla="*/ 1327253 w 1858166"/>
                  <a:gd name="connsiteY168" fmla="*/ 1061824 h 2734151"/>
                  <a:gd name="connsiteX169" fmla="*/ 1497110 w 1858166"/>
                  <a:gd name="connsiteY169" fmla="*/ 1035275 h 2734151"/>
                  <a:gd name="connsiteX170" fmla="*/ 1481179 w 1858166"/>
                  <a:gd name="connsiteY170" fmla="*/ 1035275 h 2734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</a:cxnLst>
                <a:rect l="l" t="t" r="r" b="b"/>
                <a:pathLst>
                  <a:path w="1858166" h="2734151">
                    <a:moveTo>
                      <a:pt x="1539587" y="0"/>
                    </a:moveTo>
                    <a:lnTo>
                      <a:pt x="1576754" y="0"/>
                    </a:lnTo>
                    <a:cubicBezTo>
                      <a:pt x="1571445" y="5310"/>
                      <a:pt x="1571445" y="10619"/>
                      <a:pt x="1571445" y="21238"/>
                    </a:cubicBezTo>
                    <a:cubicBezTo>
                      <a:pt x="1571445" y="21238"/>
                      <a:pt x="1566136" y="26547"/>
                      <a:pt x="1582064" y="26547"/>
                    </a:cubicBezTo>
                    <a:cubicBezTo>
                      <a:pt x="1592682" y="26547"/>
                      <a:pt x="1597992" y="10619"/>
                      <a:pt x="1597992" y="0"/>
                    </a:cubicBezTo>
                    <a:cubicBezTo>
                      <a:pt x="1603301" y="21238"/>
                      <a:pt x="1624541" y="47787"/>
                      <a:pt x="1624541" y="63715"/>
                    </a:cubicBezTo>
                    <a:cubicBezTo>
                      <a:pt x="1624541" y="169908"/>
                      <a:pt x="1279466" y="403480"/>
                      <a:pt x="1247608" y="435338"/>
                    </a:cubicBezTo>
                    <a:cubicBezTo>
                      <a:pt x="1247608" y="435338"/>
                      <a:pt x="1252918" y="440647"/>
                      <a:pt x="1258229" y="440647"/>
                    </a:cubicBezTo>
                    <a:lnTo>
                      <a:pt x="1444012" y="355693"/>
                    </a:lnTo>
                    <a:cubicBezTo>
                      <a:pt x="1406898" y="387552"/>
                      <a:pt x="1359111" y="408789"/>
                      <a:pt x="1306015" y="440647"/>
                    </a:cubicBezTo>
                    <a:cubicBezTo>
                      <a:pt x="1306015" y="440647"/>
                      <a:pt x="1311325" y="445957"/>
                      <a:pt x="1316634" y="445957"/>
                    </a:cubicBezTo>
                    <a:lnTo>
                      <a:pt x="1597992" y="313216"/>
                    </a:lnTo>
                    <a:cubicBezTo>
                      <a:pt x="1587373" y="318526"/>
                      <a:pt x="1550205" y="334454"/>
                      <a:pt x="1550205" y="355693"/>
                    </a:cubicBezTo>
                    <a:cubicBezTo>
                      <a:pt x="1550205" y="366312"/>
                      <a:pt x="1465251" y="376931"/>
                      <a:pt x="1459942" y="424717"/>
                    </a:cubicBezTo>
                    <a:lnTo>
                      <a:pt x="1503467" y="402049"/>
                    </a:lnTo>
                    <a:lnTo>
                      <a:pt x="1467190" y="424386"/>
                    </a:lnTo>
                    <a:cubicBezTo>
                      <a:pt x="1344510" y="497061"/>
                      <a:pt x="1221061" y="566750"/>
                      <a:pt x="1157345" y="642414"/>
                    </a:cubicBezTo>
                    <a:lnTo>
                      <a:pt x="1240763" y="585291"/>
                    </a:lnTo>
                    <a:lnTo>
                      <a:pt x="1240482" y="585492"/>
                    </a:lnTo>
                    <a:cubicBezTo>
                      <a:pt x="1077723" y="714403"/>
                      <a:pt x="922446" y="910499"/>
                      <a:pt x="886606" y="1061824"/>
                    </a:cubicBezTo>
                    <a:cubicBezTo>
                      <a:pt x="891915" y="1056514"/>
                      <a:pt x="897225" y="1045893"/>
                      <a:pt x="902534" y="1035275"/>
                    </a:cubicBezTo>
                    <a:cubicBezTo>
                      <a:pt x="987488" y="875985"/>
                      <a:pt x="1401588" y="743244"/>
                      <a:pt x="1571445" y="743244"/>
                    </a:cubicBezTo>
                    <a:cubicBezTo>
                      <a:pt x="1582064" y="743244"/>
                      <a:pt x="1640469" y="748554"/>
                      <a:pt x="1672327" y="764482"/>
                    </a:cubicBezTo>
                    <a:cubicBezTo>
                      <a:pt x="1688257" y="775103"/>
                      <a:pt x="1698876" y="801650"/>
                      <a:pt x="1720114" y="806959"/>
                    </a:cubicBezTo>
                    <a:cubicBezTo>
                      <a:pt x="1736044" y="817580"/>
                      <a:pt x="1762591" y="817580"/>
                      <a:pt x="1783830" y="833508"/>
                    </a:cubicBezTo>
                    <a:cubicBezTo>
                      <a:pt x="1799758" y="844127"/>
                      <a:pt x="1805070" y="870676"/>
                      <a:pt x="1815688" y="886604"/>
                    </a:cubicBezTo>
                    <a:cubicBezTo>
                      <a:pt x="1831617" y="907843"/>
                      <a:pt x="1858166" y="934392"/>
                      <a:pt x="1858166" y="955630"/>
                    </a:cubicBezTo>
                    <a:cubicBezTo>
                      <a:pt x="1858166" y="1072442"/>
                      <a:pt x="1635159" y="1348490"/>
                      <a:pt x="1539587" y="1428135"/>
                    </a:cubicBezTo>
                    <a:cubicBezTo>
                      <a:pt x="1428137" y="1518401"/>
                      <a:pt x="1300706" y="1592683"/>
                      <a:pt x="1194512" y="1677637"/>
                    </a:cubicBezTo>
                    <a:cubicBezTo>
                      <a:pt x="1146726" y="1709495"/>
                      <a:pt x="1125486" y="1767900"/>
                      <a:pt x="1098940" y="1815687"/>
                    </a:cubicBezTo>
                    <a:cubicBezTo>
                      <a:pt x="1061772" y="1879403"/>
                      <a:pt x="1008728" y="1953739"/>
                      <a:pt x="966251" y="2033330"/>
                    </a:cubicBezTo>
                    <a:cubicBezTo>
                      <a:pt x="902534" y="2128902"/>
                      <a:pt x="838819" y="2235096"/>
                      <a:pt x="780412" y="2346599"/>
                    </a:cubicBezTo>
                    <a:cubicBezTo>
                      <a:pt x="737935" y="2415625"/>
                      <a:pt x="700767" y="2495216"/>
                      <a:pt x="658290" y="2569552"/>
                    </a:cubicBezTo>
                    <a:cubicBezTo>
                      <a:pt x="631741" y="2612029"/>
                      <a:pt x="589264" y="2654506"/>
                      <a:pt x="552150" y="2702292"/>
                    </a:cubicBezTo>
                    <a:lnTo>
                      <a:pt x="536222" y="2702292"/>
                    </a:lnTo>
                    <a:cubicBezTo>
                      <a:pt x="530913" y="2691673"/>
                      <a:pt x="536222" y="2675743"/>
                      <a:pt x="530913" y="2665124"/>
                    </a:cubicBezTo>
                    <a:cubicBezTo>
                      <a:pt x="504364" y="2691673"/>
                      <a:pt x="477815" y="2712911"/>
                      <a:pt x="451268" y="2734151"/>
                    </a:cubicBezTo>
                    <a:cubicBezTo>
                      <a:pt x="451268" y="2728841"/>
                      <a:pt x="461887" y="2718222"/>
                      <a:pt x="467196" y="2712911"/>
                    </a:cubicBezTo>
                    <a:cubicBezTo>
                      <a:pt x="461887" y="2707602"/>
                      <a:pt x="456577" y="2707602"/>
                      <a:pt x="451268" y="2702292"/>
                    </a:cubicBezTo>
                    <a:cubicBezTo>
                      <a:pt x="456577" y="2686364"/>
                      <a:pt x="467196" y="2681055"/>
                      <a:pt x="461887" y="2665124"/>
                    </a:cubicBezTo>
                    <a:lnTo>
                      <a:pt x="430028" y="2712911"/>
                    </a:lnTo>
                    <a:cubicBezTo>
                      <a:pt x="424719" y="2681055"/>
                      <a:pt x="456577" y="2659815"/>
                      <a:pt x="461887" y="2627957"/>
                    </a:cubicBezTo>
                    <a:cubicBezTo>
                      <a:pt x="451268" y="2638578"/>
                      <a:pt x="440647" y="2643887"/>
                      <a:pt x="435338" y="2654506"/>
                    </a:cubicBezTo>
                    <a:lnTo>
                      <a:pt x="414100" y="2654506"/>
                    </a:lnTo>
                    <a:cubicBezTo>
                      <a:pt x="408791" y="2649196"/>
                      <a:pt x="408791" y="2654506"/>
                      <a:pt x="408791" y="2638578"/>
                    </a:cubicBezTo>
                    <a:cubicBezTo>
                      <a:pt x="408791" y="2627957"/>
                      <a:pt x="419410" y="2622647"/>
                      <a:pt x="419410" y="2606719"/>
                    </a:cubicBezTo>
                    <a:cubicBezTo>
                      <a:pt x="419410" y="2596098"/>
                      <a:pt x="398170" y="2553621"/>
                      <a:pt x="398170" y="2543003"/>
                    </a:cubicBezTo>
                    <a:cubicBezTo>
                      <a:pt x="398170" y="2468667"/>
                      <a:pt x="599885" y="2171379"/>
                      <a:pt x="615813" y="2155451"/>
                    </a:cubicBezTo>
                    <a:cubicBezTo>
                      <a:pt x="652981" y="2097046"/>
                      <a:pt x="722007" y="2022711"/>
                      <a:pt x="753865" y="1948429"/>
                    </a:cubicBezTo>
                    <a:cubicBezTo>
                      <a:pt x="727316" y="1953739"/>
                      <a:pt x="700767" y="2001525"/>
                      <a:pt x="674221" y="1985597"/>
                    </a:cubicBezTo>
                    <a:cubicBezTo>
                      <a:pt x="668909" y="2017402"/>
                      <a:pt x="663600" y="2049258"/>
                      <a:pt x="652981" y="2081116"/>
                    </a:cubicBezTo>
                    <a:lnTo>
                      <a:pt x="631741" y="2081116"/>
                    </a:lnTo>
                    <a:lnTo>
                      <a:pt x="631741" y="2065188"/>
                    </a:lnTo>
                    <a:lnTo>
                      <a:pt x="621123" y="2054569"/>
                    </a:lnTo>
                    <a:cubicBezTo>
                      <a:pt x="589264" y="2081116"/>
                      <a:pt x="605195" y="2081116"/>
                      <a:pt x="605195" y="2097046"/>
                    </a:cubicBezTo>
                    <a:cubicBezTo>
                      <a:pt x="605195" y="2107665"/>
                      <a:pt x="594576" y="2112974"/>
                      <a:pt x="584009" y="2112974"/>
                    </a:cubicBezTo>
                    <a:cubicBezTo>
                      <a:pt x="568081" y="2112974"/>
                      <a:pt x="573390" y="2107665"/>
                      <a:pt x="562769" y="2097046"/>
                    </a:cubicBezTo>
                    <a:cubicBezTo>
                      <a:pt x="557460" y="2102356"/>
                      <a:pt x="546841" y="2102356"/>
                      <a:pt x="541532" y="2097046"/>
                    </a:cubicBezTo>
                    <a:cubicBezTo>
                      <a:pt x="536222" y="2091735"/>
                      <a:pt x="530913" y="2081116"/>
                      <a:pt x="525603" y="2070497"/>
                    </a:cubicBezTo>
                    <a:cubicBezTo>
                      <a:pt x="509673" y="2081116"/>
                      <a:pt x="509673" y="2086425"/>
                      <a:pt x="509673" y="2097046"/>
                    </a:cubicBezTo>
                    <a:cubicBezTo>
                      <a:pt x="509673" y="2102356"/>
                      <a:pt x="504364" y="2112974"/>
                      <a:pt x="530913" y="2118284"/>
                    </a:cubicBezTo>
                    <a:cubicBezTo>
                      <a:pt x="525603" y="2128902"/>
                      <a:pt x="520292" y="2139523"/>
                      <a:pt x="504364" y="2139523"/>
                    </a:cubicBezTo>
                    <a:cubicBezTo>
                      <a:pt x="493745" y="2139523"/>
                      <a:pt x="483124" y="2118284"/>
                      <a:pt x="472506" y="2107665"/>
                    </a:cubicBezTo>
                    <a:cubicBezTo>
                      <a:pt x="461887" y="2107665"/>
                      <a:pt x="440647" y="2107665"/>
                      <a:pt x="430028" y="2097046"/>
                    </a:cubicBezTo>
                    <a:cubicBezTo>
                      <a:pt x="414100" y="2086425"/>
                      <a:pt x="398170" y="1980285"/>
                      <a:pt x="398170" y="1969667"/>
                    </a:cubicBezTo>
                    <a:lnTo>
                      <a:pt x="398170" y="1815687"/>
                    </a:lnTo>
                    <a:cubicBezTo>
                      <a:pt x="403480" y="1762591"/>
                      <a:pt x="414100" y="1704183"/>
                      <a:pt x="419410" y="1645778"/>
                    </a:cubicBezTo>
                    <a:cubicBezTo>
                      <a:pt x="456577" y="1412207"/>
                      <a:pt x="536222" y="1157396"/>
                      <a:pt x="684839" y="918462"/>
                    </a:cubicBezTo>
                    <a:lnTo>
                      <a:pt x="684839" y="913153"/>
                    </a:lnTo>
                    <a:cubicBezTo>
                      <a:pt x="493745" y="1040584"/>
                      <a:pt x="297288" y="1173273"/>
                      <a:pt x="111503" y="1231678"/>
                    </a:cubicBezTo>
                    <a:cubicBezTo>
                      <a:pt x="100884" y="1231678"/>
                      <a:pt x="84954" y="1247608"/>
                      <a:pt x="69026" y="1247608"/>
                    </a:cubicBezTo>
                    <a:lnTo>
                      <a:pt x="53096" y="1247608"/>
                    </a:lnTo>
                    <a:cubicBezTo>
                      <a:pt x="63717" y="1231678"/>
                      <a:pt x="79645" y="1231678"/>
                      <a:pt x="95573" y="1221059"/>
                    </a:cubicBezTo>
                    <a:cubicBezTo>
                      <a:pt x="90264" y="1215750"/>
                      <a:pt x="84954" y="1215750"/>
                      <a:pt x="79645" y="1215750"/>
                    </a:cubicBezTo>
                    <a:lnTo>
                      <a:pt x="90264" y="1205131"/>
                    </a:lnTo>
                    <a:cubicBezTo>
                      <a:pt x="58405" y="1210441"/>
                      <a:pt x="37168" y="1221059"/>
                      <a:pt x="5309" y="1226369"/>
                    </a:cubicBezTo>
                    <a:cubicBezTo>
                      <a:pt x="15928" y="1215750"/>
                      <a:pt x="31858" y="1194510"/>
                      <a:pt x="53096" y="1178582"/>
                    </a:cubicBezTo>
                    <a:cubicBezTo>
                      <a:pt x="47787" y="1173273"/>
                      <a:pt x="53096" y="1173273"/>
                      <a:pt x="37168" y="1173273"/>
                    </a:cubicBezTo>
                    <a:cubicBezTo>
                      <a:pt x="26549" y="1173273"/>
                      <a:pt x="10619" y="1183892"/>
                      <a:pt x="0" y="1183892"/>
                    </a:cubicBezTo>
                    <a:cubicBezTo>
                      <a:pt x="10619" y="1173273"/>
                      <a:pt x="26549" y="1152087"/>
                      <a:pt x="31858" y="1141468"/>
                    </a:cubicBezTo>
                    <a:cubicBezTo>
                      <a:pt x="37168" y="1136159"/>
                      <a:pt x="31858" y="1130850"/>
                      <a:pt x="31858" y="1125538"/>
                    </a:cubicBezTo>
                    <a:cubicBezTo>
                      <a:pt x="334456" y="934392"/>
                      <a:pt x="652981" y="780412"/>
                      <a:pt x="966251" y="541529"/>
                    </a:cubicBezTo>
                    <a:cubicBezTo>
                      <a:pt x="1120177" y="424717"/>
                      <a:pt x="1306015" y="265481"/>
                      <a:pt x="1459942" y="106192"/>
                    </a:cubicBezTo>
                    <a:cubicBezTo>
                      <a:pt x="1470561" y="95573"/>
                      <a:pt x="1481179" y="79645"/>
                      <a:pt x="1481179" y="69024"/>
                    </a:cubicBezTo>
                    <a:cubicBezTo>
                      <a:pt x="1470561" y="58405"/>
                      <a:pt x="1465251" y="58405"/>
                      <a:pt x="1444012" y="58405"/>
                    </a:cubicBezTo>
                    <a:cubicBezTo>
                      <a:pt x="1459942" y="53096"/>
                      <a:pt x="1481179" y="42477"/>
                      <a:pt x="1502419" y="42477"/>
                    </a:cubicBezTo>
                    <a:cubicBezTo>
                      <a:pt x="1502419" y="37166"/>
                      <a:pt x="1507728" y="37166"/>
                      <a:pt x="1513038" y="31856"/>
                    </a:cubicBezTo>
                    <a:cubicBezTo>
                      <a:pt x="1507728" y="26547"/>
                      <a:pt x="1497110" y="26547"/>
                      <a:pt x="1486491" y="26547"/>
                    </a:cubicBezTo>
                    <a:cubicBezTo>
                      <a:pt x="1470561" y="26547"/>
                      <a:pt x="1459942" y="31856"/>
                      <a:pt x="1444012" y="37166"/>
                    </a:cubicBezTo>
                    <a:cubicBezTo>
                      <a:pt x="1475870" y="21238"/>
                      <a:pt x="1507728" y="10619"/>
                      <a:pt x="1539587" y="0"/>
                    </a:cubicBezTo>
                    <a:close/>
                    <a:moveTo>
                      <a:pt x="1515610" y="16758"/>
                    </a:moveTo>
                    <a:cubicBezTo>
                      <a:pt x="1514034" y="17256"/>
                      <a:pt x="1513038" y="18583"/>
                      <a:pt x="1513038" y="21238"/>
                    </a:cubicBezTo>
                    <a:cubicBezTo>
                      <a:pt x="1513038" y="37166"/>
                      <a:pt x="1523656" y="31856"/>
                      <a:pt x="1528968" y="31856"/>
                    </a:cubicBezTo>
                    <a:cubicBezTo>
                      <a:pt x="1534277" y="26547"/>
                      <a:pt x="1534277" y="21238"/>
                      <a:pt x="1534277" y="21238"/>
                    </a:cubicBezTo>
                    <a:cubicBezTo>
                      <a:pt x="1530295" y="21238"/>
                      <a:pt x="1520339" y="15265"/>
                      <a:pt x="1515610" y="16758"/>
                    </a:cubicBezTo>
                    <a:close/>
                    <a:moveTo>
                      <a:pt x="1470561" y="53096"/>
                    </a:moveTo>
                    <a:cubicBezTo>
                      <a:pt x="1475870" y="53096"/>
                      <a:pt x="1486491" y="63715"/>
                      <a:pt x="1491800" y="63715"/>
                    </a:cubicBezTo>
                    <a:lnTo>
                      <a:pt x="1470561" y="53096"/>
                    </a:lnTo>
                    <a:close/>
                    <a:moveTo>
                      <a:pt x="1603301" y="69024"/>
                    </a:moveTo>
                    <a:cubicBezTo>
                      <a:pt x="1597992" y="69024"/>
                      <a:pt x="1597992" y="74333"/>
                      <a:pt x="1597992" y="79645"/>
                    </a:cubicBezTo>
                    <a:cubicBezTo>
                      <a:pt x="1597992" y="74333"/>
                      <a:pt x="1603301" y="69024"/>
                      <a:pt x="1603301" y="69024"/>
                    </a:cubicBezTo>
                    <a:close/>
                    <a:moveTo>
                      <a:pt x="1603301" y="106192"/>
                    </a:moveTo>
                    <a:cubicBezTo>
                      <a:pt x="1582064" y="132741"/>
                      <a:pt x="1555515" y="164599"/>
                      <a:pt x="1528968" y="191146"/>
                    </a:cubicBezTo>
                    <a:cubicBezTo>
                      <a:pt x="1560824" y="164599"/>
                      <a:pt x="1587373" y="132741"/>
                      <a:pt x="1603301" y="106192"/>
                    </a:cubicBezTo>
                    <a:close/>
                    <a:moveTo>
                      <a:pt x="1486491" y="228314"/>
                    </a:moveTo>
                    <a:cubicBezTo>
                      <a:pt x="1475870" y="233623"/>
                      <a:pt x="1465251" y="244244"/>
                      <a:pt x="1459942" y="249553"/>
                    </a:cubicBezTo>
                    <a:cubicBezTo>
                      <a:pt x="1470561" y="244244"/>
                      <a:pt x="1481179" y="233623"/>
                      <a:pt x="1486491" y="228314"/>
                    </a:cubicBezTo>
                    <a:close/>
                    <a:moveTo>
                      <a:pt x="1454633" y="254863"/>
                    </a:moveTo>
                    <a:lnTo>
                      <a:pt x="1167963" y="477815"/>
                    </a:lnTo>
                    <a:cubicBezTo>
                      <a:pt x="1263538" y="419408"/>
                      <a:pt x="1359111" y="334454"/>
                      <a:pt x="1454633" y="254863"/>
                    </a:cubicBezTo>
                    <a:close/>
                    <a:moveTo>
                      <a:pt x="1364421" y="297340"/>
                    </a:moveTo>
                    <a:cubicBezTo>
                      <a:pt x="1359111" y="297340"/>
                      <a:pt x="1353802" y="302649"/>
                      <a:pt x="1348492" y="307958"/>
                    </a:cubicBezTo>
                    <a:cubicBezTo>
                      <a:pt x="1353802" y="307958"/>
                      <a:pt x="1359111" y="302649"/>
                      <a:pt x="1364421" y="297340"/>
                    </a:cubicBezTo>
                    <a:close/>
                    <a:moveTo>
                      <a:pt x="1337874" y="318526"/>
                    </a:moveTo>
                    <a:cubicBezTo>
                      <a:pt x="1332562" y="318526"/>
                      <a:pt x="1321944" y="329144"/>
                      <a:pt x="1316634" y="334454"/>
                    </a:cubicBezTo>
                    <a:cubicBezTo>
                      <a:pt x="1321944" y="334454"/>
                      <a:pt x="1332562" y="323835"/>
                      <a:pt x="1337874" y="318526"/>
                    </a:cubicBezTo>
                    <a:close/>
                    <a:moveTo>
                      <a:pt x="1306015" y="345072"/>
                    </a:moveTo>
                    <a:cubicBezTo>
                      <a:pt x="1300706" y="345072"/>
                      <a:pt x="1295395" y="350384"/>
                      <a:pt x="1290085" y="355693"/>
                    </a:cubicBezTo>
                    <a:cubicBezTo>
                      <a:pt x="1295395" y="355693"/>
                      <a:pt x="1300706" y="350384"/>
                      <a:pt x="1306015" y="345072"/>
                    </a:cubicBezTo>
                    <a:close/>
                    <a:moveTo>
                      <a:pt x="1279466" y="366312"/>
                    </a:moveTo>
                    <a:cubicBezTo>
                      <a:pt x="1274157" y="366312"/>
                      <a:pt x="1263538" y="376931"/>
                      <a:pt x="1258229" y="382240"/>
                    </a:cubicBezTo>
                    <a:cubicBezTo>
                      <a:pt x="1263538" y="382240"/>
                      <a:pt x="1274157" y="371621"/>
                      <a:pt x="1279466" y="366312"/>
                    </a:cubicBezTo>
                    <a:close/>
                    <a:moveTo>
                      <a:pt x="1252918" y="387552"/>
                    </a:moveTo>
                    <a:cubicBezTo>
                      <a:pt x="1236989" y="398170"/>
                      <a:pt x="1221061" y="408789"/>
                      <a:pt x="1210440" y="419408"/>
                    </a:cubicBezTo>
                    <a:cubicBezTo>
                      <a:pt x="1226371" y="408789"/>
                      <a:pt x="1242299" y="398170"/>
                      <a:pt x="1252918" y="387552"/>
                    </a:cubicBezTo>
                    <a:close/>
                    <a:moveTo>
                      <a:pt x="1205131" y="424717"/>
                    </a:moveTo>
                    <a:lnTo>
                      <a:pt x="1061772" y="530911"/>
                    </a:lnTo>
                    <a:cubicBezTo>
                      <a:pt x="1109558" y="499052"/>
                      <a:pt x="1157345" y="461885"/>
                      <a:pt x="1205131" y="424717"/>
                    </a:cubicBezTo>
                    <a:close/>
                    <a:moveTo>
                      <a:pt x="1146726" y="647723"/>
                    </a:moveTo>
                    <a:cubicBezTo>
                      <a:pt x="1141417" y="647723"/>
                      <a:pt x="1130796" y="658342"/>
                      <a:pt x="1130796" y="663651"/>
                    </a:cubicBezTo>
                    <a:lnTo>
                      <a:pt x="1146726" y="647723"/>
                    </a:lnTo>
                    <a:close/>
                    <a:moveTo>
                      <a:pt x="1449323" y="1088370"/>
                    </a:moveTo>
                    <a:lnTo>
                      <a:pt x="854747" y="1231678"/>
                    </a:lnTo>
                    <a:cubicBezTo>
                      <a:pt x="913155" y="1146778"/>
                      <a:pt x="1067081" y="1146778"/>
                      <a:pt x="1173273" y="1109610"/>
                    </a:cubicBezTo>
                    <a:lnTo>
                      <a:pt x="1162654" y="1109610"/>
                    </a:lnTo>
                    <a:cubicBezTo>
                      <a:pt x="1061772" y="1141468"/>
                      <a:pt x="945011" y="1141468"/>
                      <a:pt x="854747" y="1210441"/>
                    </a:cubicBezTo>
                    <a:cubicBezTo>
                      <a:pt x="854747" y="1199820"/>
                      <a:pt x="860057" y="1194510"/>
                      <a:pt x="860057" y="1189201"/>
                    </a:cubicBezTo>
                    <a:cubicBezTo>
                      <a:pt x="844129" y="1199820"/>
                      <a:pt x="828199" y="1210441"/>
                      <a:pt x="822889" y="1221059"/>
                    </a:cubicBezTo>
                    <a:cubicBezTo>
                      <a:pt x="775103" y="1348490"/>
                      <a:pt x="743244" y="1486543"/>
                      <a:pt x="722007" y="1619229"/>
                    </a:cubicBezTo>
                    <a:cubicBezTo>
                      <a:pt x="716698" y="1651088"/>
                      <a:pt x="711386" y="1682946"/>
                      <a:pt x="711386" y="1714804"/>
                    </a:cubicBezTo>
                    <a:cubicBezTo>
                      <a:pt x="769793" y="1656397"/>
                      <a:pt x="860057" y="1587373"/>
                      <a:pt x="923773" y="1555566"/>
                    </a:cubicBezTo>
                    <a:cubicBezTo>
                      <a:pt x="960941" y="1529020"/>
                      <a:pt x="1019295" y="1523710"/>
                      <a:pt x="1056460" y="1497161"/>
                    </a:cubicBezTo>
                    <a:cubicBezTo>
                      <a:pt x="1199822" y="1396277"/>
                      <a:pt x="1369730" y="1221059"/>
                      <a:pt x="1481179" y="1088370"/>
                    </a:cubicBezTo>
                    <a:lnTo>
                      <a:pt x="1449323" y="1088370"/>
                    </a:lnTo>
                    <a:close/>
                    <a:moveTo>
                      <a:pt x="844129" y="1178582"/>
                    </a:moveTo>
                    <a:cubicBezTo>
                      <a:pt x="838819" y="1178582"/>
                      <a:pt x="833510" y="1189201"/>
                      <a:pt x="833510" y="1194510"/>
                    </a:cubicBezTo>
                    <a:cubicBezTo>
                      <a:pt x="838819" y="1189201"/>
                      <a:pt x="838819" y="1183892"/>
                      <a:pt x="844129" y="1178582"/>
                    </a:cubicBezTo>
                    <a:close/>
                    <a:moveTo>
                      <a:pt x="684839" y="1948429"/>
                    </a:moveTo>
                    <a:cubicBezTo>
                      <a:pt x="679530" y="1953739"/>
                      <a:pt x="679530" y="1964357"/>
                      <a:pt x="679530" y="1969667"/>
                    </a:cubicBezTo>
                    <a:lnTo>
                      <a:pt x="690149" y="1959048"/>
                    </a:lnTo>
                    <a:cubicBezTo>
                      <a:pt x="690149" y="1953739"/>
                      <a:pt x="684839" y="1948429"/>
                      <a:pt x="684839" y="1948429"/>
                    </a:cubicBezTo>
                    <a:close/>
                    <a:moveTo>
                      <a:pt x="520292" y="2049258"/>
                    </a:moveTo>
                    <a:cubicBezTo>
                      <a:pt x="514983" y="2049258"/>
                      <a:pt x="514983" y="2059879"/>
                      <a:pt x="514983" y="2065188"/>
                    </a:cubicBezTo>
                    <a:cubicBezTo>
                      <a:pt x="520292" y="2059879"/>
                      <a:pt x="520292" y="2054569"/>
                      <a:pt x="520292" y="2049258"/>
                    </a:cubicBezTo>
                    <a:close/>
                    <a:moveTo>
                      <a:pt x="440647" y="2065188"/>
                    </a:moveTo>
                    <a:cubicBezTo>
                      <a:pt x="445959" y="2075807"/>
                      <a:pt x="445959" y="2097046"/>
                      <a:pt x="461887" y="2097046"/>
                    </a:cubicBezTo>
                    <a:cubicBezTo>
                      <a:pt x="472506" y="2097046"/>
                      <a:pt x="472506" y="2091735"/>
                      <a:pt x="472506" y="2091735"/>
                    </a:cubicBezTo>
                    <a:cubicBezTo>
                      <a:pt x="461887" y="2081116"/>
                      <a:pt x="451268" y="2070497"/>
                      <a:pt x="440647" y="2065188"/>
                    </a:cubicBezTo>
                    <a:close/>
                    <a:moveTo>
                      <a:pt x="557460" y="2564242"/>
                    </a:moveTo>
                    <a:cubicBezTo>
                      <a:pt x="552150" y="2580170"/>
                      <a:pt x="536222" y="2601410"/>
                      <a:pt x="530913" y="2617338"/>
                    </a:cubicBezTo>
                    <a:cubicBezTo>
                      <a:pt x="541532" y="2596098"/>
                      <a:pt x="557460" y="2585480"/>
                      <a:pt x="557460" y="2564242"/>
                    </a:cubicBezTo>
                    <a:close/>
                    <a:moveTo>
                      <a:pt x="541532" y="2627957"/>
                    </a:moveTo>
                    <a:cubicBezTo>
                      <a:pt x="536222" y="2627957"/>
                      <a:pt x="536222" y="2643887"/>
                      <a:pt x="536222" y="2649196"/>
                    </a:cubicBezTo>
                    <a:cubicBezTo>
                      <a:pt x="541532" y="2643887"/>
                      <a:pt x="541532" y="2633266"/>
                      <a:pt x="541532" y="2627957"/>
                    </a:cubicBezTo>
                    <a:close/>
                    <a:moveTo>
                      <a:pt x="1810379" y="960939"/>
                    </a:moveTo>
                    <a:cubicBezTo>
                      <a:pt x="1805070" y="971558"/>
                      <a:pt x="1799758" y="982179"/>
                      <a:pt x="1799758" y="987488"/>
                    </a:cubicBezTo>
                    <a:cubicBezTo>
                      <a:pt x="1805070" y="982179"/>
                      <a:pt x="1810379" y="971558"/>
                      <a:pt x="1810379" y="960939"/>
                    </a:cubicBezTo>
                    <a:close/>
                    <a:moveTo>
                      <a:pt x="1481179" y="1035275"/>
                    </a:moveTo>
                    <a:cubicBezTo>
                      <a:pt x="1428137" y="1040584"/>
                      <a:pt x="1375039" y="1051203"/>
                      <a:pt x="1327253" y="1061824"/>
                    </a:cubicBezTo>
                    <a:cubicBezTo>
                      <a:pt x="1385660" y="1051203"/>
                      <a:pt x="1444012" y="1040584"/>
                      <a:pt x="1497110" y="1035275"/>
                    </a:cubicBezTo>
                    <a:lnTo>
                      <a:pt x="1481179" y="1035275"/>
                    </a:ln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7FA68DCE-E46B-4732-9C8C-D3F0998C36D2}"/>
                  </a:ext>
                </a:extLst>
              </p:cNvPr>
              <p:cNvSpPr/>
              <p:nvPr/>
            </p:nvSpPr>
            <p:spPr>
              <a:xfrm>
                <a:off x="4024980" y="2778676"/>
                <a:ext cx="1268847" cy="1076138"/>
              </a:xfrm>
              <a:custGeom>
                <a:avLst/>
                <a:gdLst>
                  <a:gd name="connsiteX0" fmla="*/ 414100 w 1268847"/>
                  <a:gd name="connsiteY0" fmla="*/ 0 h 1076138"/>
                  <a:gd name="connsiteX1" fmla="*/ 408791 w 1268847"/>
                  <a:gd name="connsiteY1" fmla="*/ 58405 h 1076138"/>
                  <a:gd name="connsiteX2" fmla="*/ 424719 w 1268847"/>
                  <a:gd name="connsiteY2" fmla="*/ 42477 h 1076138"/>
                  <a:gd name="connsiteX3" fmla="*/ 419409 w 1268847"/>
                  <a:gd name="connsiteY3" fmla="*/ 84954 h 1076138"/>
                  <a:gd name="connsiteX4" fmla="*/ 424719 w 1268847"/>
                  <a:gd name="connsiteY4" fmla="*/ 95573 h 1076138"/>
                  <a:gd name="connsiteX5" fmla="*/ 419409 w 1268847"/>
                  <a:gd name="connsiteY5" fmla="*/ 122068 h 1076138"/>
                  <a:gd name="connsiteX6" fmla="*/ 430030 w 1268847"/>
                  <a:gd name="connsiteY6" fmla="*/ 137996 h 1076138"/>
                  <a:gd name="connsiteX7" fmla="*/ 435340 w 1268847"/>
                  <a:gd name="connsiteY7" fmla="*/ 159236 h 1076138"/>
                  <a:gd name="connsiteX8" fmla="*/ 461886 w 1268847"/>
                  <a:gd name="connsiteY8" fmla="*/ 180473 h 1076138"/>
                  <a:gd name="connsiteX9" fmla="*/ 477817 w 1268847"/>
                  <a:gd name="connsiteY9" fmla="*/ 291976 h 1076138"/>
                  <a:gd name="connsiteX10" fmla="*/ 414100 w 1268847"/>
                  <a:gd name="connsiteY10" fmla="*/ 583955 h 1076138"/>
                  <a:gd name="connsiteX11" fmla="*/ 424719 w 1268847"/>
                  <a:gd name="connsiteY11" fmla="*/ 589264 h 1076138"/>
                  <a:gd name="connsiteX12" fmla="*/ 945013 w 1268847"/>
                  <a:gd name="connsiteY12" fmla="*/ 376931 h 1076138"/>
                  <a:gd name="connsiteX13" fmla="*/ 1014039 w 1268847"/>
                  <a:gd name="connsiteY13" fmla="*/ 398170 h 1076138"/>
                  <a:gd name="connsiteX14" fmla="*/ 1051206 w 1268847"/>
                  <a:gd name="connsiteY14" fmla="*/ 403480 h 1076138"/>
                  <a:gd name="connsiteX15" fmla="*/ 1072390 w 1268847"/>
                  <a:gd name="connsiteY15" fmla="*/ 424719 h 1076138"/>
                  <a:gd name="connsiteX16" fmla="*/ 1120179 w 1268847"/>
                  <a:gd name="connsiteY16" fmla="*/ 408789 h 1076138"/>
                  <a:gd name="connsiteX17" fmla="*/ 1157344 w 1268847"/>
                  <a:gd name="connsiteY17" fmla="*/ 414098 h 1076138"/>
                  <a:gd name="connsiteX18" fmla="*/ 1109558 w 1268847"/>
                  <a:gd name="connsiteY18" fmla="*/ 435338 h 1076138"/>
                  <a:gd name="connsiteX19" fmla="*/ 1120179 w 1268847"/>
                  <a:gd name="connsiteY19" fmla="*/ 440647 h 1076138"/>
                  <a:gd name="connsiteX20" fmla="*/ 1221061 w 1268847"/>
                  <a:gd name="connsiteY20" fmla="*/ 403480 h 1076138"/>
                  <a:gd name="connsiteX21" fmla="*/ 1226370 w 1268847"/>
                  <a:gd name="connsiteY21" fmla="*/ 414098 h 1076138"/>
                  <a:gd name="connsiteX22" fmla="*/ 1152035 w 1268847"/>
                  <a:gd name="connsiteY22" fmla="*/ 451266 h 1076138"/>
                  <a:gd name="connsiteX23" fmla="*/ 1178584 w 1268847"/>
                  <a:gd name="connsiteY23" fmla="*/ 461885 h 1076138"/>
                  <a:gd name="connsiteX24" fmla="*/ 1157344 w 1268847"/>
                  <a:gd name="connsiteY24" fmla="*/ 472506 h 1076138"/>
                  <a:gd name="connsiteX25" fmla="*/ 1167965 w 1268847"/>
                  <a:gd name="connsiteY25" fmla="*/ 477815 h 1076138"/>
                  <a:gd name="connsiteX26" fmla="*/ 1268847 w 1268847"/>
                  <a:gd name="connsiteY26" fmla="*/ 440647 h 1076138"/>
                  <a:gd name="connsiteX27" fmla="*/ 1215752 w 1268847"/>
                  <a:gd name="connsiteY27" fmla="*/ 477815 h 1076138"/>
                  <a:gd name="connsiteX28" fmla="*/ 1226370 w 1268847"/>
                  <a:gd name="connsiteY28" fmla="*/ 493743 h 1076138"/>
                  <a:gd name="connsiteX29" fmla="*/ 1258229 w 1268847"/>
                  <a:gd name="connsiteY29" fmla="*/ 477815 h 1076138"/>
                  <a:gd name="connsiteX30" fmla="*/ 1157344 w 1268847"/>
                  <a:gd name="connsiteY30" fmla="*/ 573336 h 1076138"/>
                  <a:gd name="connsiteX31" fmla="*/ 1173274 w 1268847"/>
                  <a:gd name="connsiteY31" fmla="*/ 578646 h 1076138"/>
                  <a:gd name="connsiteX32" fmla="*/ 1120179 w 1268847"/>
                  <a:gd name="connsiteY32" fmla="*/ 605192 h 1076138"/>
                  <a:gd name="connsiteX33" fmla="*/ 1136107 w 1268847"/>
                  <a:gd name="connsiteY33" fmla="*/ 605192 h 1076138"/>
                  <a:gd name="connsiteX34" fmla="*/ 1109558 w 1268847"/>
                  <a:gd name="connsiteY34" fmla="*/ 626432 h 1076138"/>
                  <a:gd name="connsiteX35" fmla="*/ 1120179 w 1268847"/>
                  <a:gd name="connsiteY35" fmla="*/ 631741 h 1076138"/>
                  <a:gd name="connsiteX36" fmla="*/ 1157344 w 1268847"/>
                  <a:gd name="connsiteY36" fmla="*/ 615813 h 1076138"/>
                  <a:gd name="connsiteX37" fmla="*/ 403481 w 1268847"/>
                  <a:gd name="connsiteY37" fmla="*/ 987434 h 1076138"/>
                  <a:gd name="connsiteX38" fmla="*/ 355695 w 1268847"/>
                  <a:gd name="connsiteY38" fmla="*/ 1024602 h 1076138"/>
                  <a:gd name="connsiteX39" fmla="*/ 254811 w 1268847"/>
                  <a:gd name="connsiteY39" fmla="*/ 1056460 h 1076138"/>
                  <a:gd name="connsiteX40" fmla="*/ 207078 w 1268847"/>
                  <a:gd name="connsiteY40" fmla="*/ 1067079 h 1076138"/>
                  <a:gd name="connsiteX41" fmla="*/ 217697 w 1268847"/>
                  <a:gd name="connsiteY41" fmla="*/ 1056460 h 1076138"/>
                  <a:gd name="connsiteX42" fmla="*/ 201768 w 1268847"/>
                  <a:gd name="connsiteY42" fmla="*/ 1045842 h 1076138"/>
                  <a:gd name="connsiteX43" fmla="*/ 194651 w 1268847"/>
                  <a:gd name="connsiteY43" fmla="*/ 1053404 h 1076138"/>
                  <a:gd name="connsiteX44" fmla="*/ 187829 w 1268847"/>
                  <a:gd name="connsiteY44" fmla="*/ 1041859 h 1076138"/>
                  <a:gd name="connsiteX45" fmla="*/ 175220 w 1268847"/>
                  <a:gd name="connsiteY45" fmla="*/ 1035221 h 1076138"/>
                  <a:gd name="connsiteX46" fmla="*/ 148671 w 1268847"/>
                  <a:gd name="connsiteY46" fmla="*/ 1053805 h 1076138"/>
                  <a:gd name="connsiteX47" fmla="*/ 131493 w 1268847"/>
                  <a:gd name="connsiteY47" fmla="*/ 1076138 h 1076138"/>
                  <a:gd name="connsiteX48" fmla="*/ 132742 w 1268847"/>
                  <a:gd name="connsiteY48" fmla="*/ 1061770 h 1076138"/>
                  <a:gd name="connsiteX49" fmla="*/ 122124 w 1268847"/>
                  <a:gd name="connsiteY49" fmla="*/ 1072388 h 1076138"/>
                  <a:gd name="connsiteX50" fmla="*/ 148671 w 1268847"/>
                  <a:gd name="connsiteY50" fmla="*/ 1024602 h 1076138"/>
                  <a:gd name="connsiteX51" fmla="*/ 127433 w 1268847"/>
                  <a:gd name="connsiteY51" fmla="*/ 1029911 h 1076138"/>
                  <a:gd name="connsiteX52" fmla="*/ 120135 w 1268847"/>
                  <a:gd name="connsiteY52" fmla="*/ 1032424 h 1076138"/>
                  <a:gd name="connsiteX53" fmla="*/ 122124 w 1268847"/>
                  <a:gd name="connsiteY53" fmla="*/ 1029911 h 1076138"/>
                  <a:gd name="connsiteX54" fmla="*/ 0 w 1268847"/>
                  <a:gd name="connsiteY54" fmla="*/ 891915 h 1076138"/>
                  <a:gd name="connsiteX55" fmla="*/ 26549 w 1268847"/>
                  <a:gd name="connsiteY55" fmla="*/ 822889 h 1076138"/>
                  <a:gd name="connsiteX56" fmla="*/ 37168 w 1268847"/>
                  <a:gd name="connsiteY56" fmla="*/ 844127 h 1076138"/>
                  <a:gd name="connsiteX57" fmla="*/ 42479 w 1268847"/>
                  <a:gd name="connsiteY57" fmla="*/ 833508 h 1076138"/>
                  <a:gd name="connsiteX58" fmla="*/ 26549 w 1268847"/>
                  <a:gd name="connsiteY58" fmla="*/ 775103 h 1076138"/>
                  <a:gd name="connsiteX59" fmla="*/ 47788 w 1268847"/>
                  <a:gd name="connsiteY59" fmla="*/ 663600 h 1076138"/>
                  <a:gd name="connsiteX60" fmla="*/ 249501 w 1268847"/>
                  <a:gd name="connsiteY60" fmla="*/ 143306 h 1076138"/>
                  <a:gd name="connsiteX61" fmla="*/ 281360 w 1268847"/>
                  <a:gd name="connsiteY61" fmla="*/ 122068 h 1076138"/>
                  <a:gd name="connsiteX62" fmla="*/ 291978 w 1268847"/>
                  <a:gd name="connsiteY62" fmla="*/ 127378 h 1076138"/>
                  <a:gd name="connsiteX63" fmla="*/ 291978 w 1268847"/>
                  <a:gd name="connsiteY63" fmla="*/ 137996 h 1076138"/>
                  <a:gd name="connsiteX64" fmla="*/ 265429 w 1268847"/>
                  <a:gd name="connsiteY64" fmla="*/ 185785 h 1076138"/>
                  <a:gd name="connsiteX65" fmla="*/ 270741 w 1268847"/>
                  <a:gd name="connsiteY65" fmla="*/ 207022 h 1076138"/>
                  <a:gd name="connsiteX66" fmla="*/ 366314 w 1268847"/>
                  <a:gd name="connsiteY66" fmla="*/ 31856 h 1076138"/>
                  <a:gd name="connsiteX67" fmla="*/ 376932 w 1268847"/>
                  <a:gd name="connsiteY67" fmla="*/ 47787 h 1076138"/>
                  <a:gd name="connsiteX68" fmla="*/ 376932 w 1268847"/>
                  <a:gd name="connsiteY68" fmla="*/ 69024 h 1076138"/>
                  <a:gd name="connsiteX69" fmla="*/ 414100 w 1268847"/>
                  <a:gd name="connsiteY69" fmla="*/ 0 h 1076138"/>
                  <a:gd name="connsiteX70" fmla="*/ 15930 w 1268847"/>
                  <a:gd name="connsiteY70" fmla="*/ 870676 h 1076138"/>
                  <a:gd name="connsiteX71" fmla="*/ 21239 w 1268847"/>
                  <a:gd name="connsiteY71" fmla="*/ 902534 h 1076138"/>
                  <a:gd name="connsiteX72" fmla="*/ 26549 w 1268847"/>
                  <a:gd name="connsiteY72" fmla="*/ 891915 h 1076138"/>
                  <a:gd name="connsiteX73" fmla="*/ 15930 w 1268847"/>
                  <a:gd name="connsiteY73" fmla="*/ 870676 h 1076138"/>
                  <a:gd name="connsiteX74" fmla="*/ 222952 w 1268847"/>
                  <a:gd name="connsiteY74" fmla="*/ 1035221 h 1076138"/>
                  <a:gd name="connsiteX75" fmla="*/ 217697 w 1268847"/>
                  <a:gd name="connsiteY75" fmla="*/ 1045842 h 1076138"/>
                  <a:gd name="connsiteX76" fmla="*/ 222952 w 1268847"/>
                  <a:gd name="connsiteY76" fmla="*/ 1035221 h 1076138"/>
                  <a:gd name="connsiteX77" fmla="*/ 238883 w 1268847"/>
                  <a:gd name="connsiteY77" fmla="*/ 1040532 h 1076138"/>
                  <a:gd name="connsiteX78" fmla="*/ 244192 w 1268847"/>
                  <a:gd name="connsiteY78" fmla="*/ 1040532 h 1076138"/>
                  <a:gd name="connsiteX79" fmla="*/ 238883 w 1268847"/>
                  <a:gd name="connsiteY79" fmla="*/ 1040532 h 1076138"/>
                  <a:gd name="connsiteX80" fmla="*/ 971562 w 1268847"/>
                  <a:gd name="connsiteY80" fmla="*/ 408789 h 1076138"/>
                  <a:gd name="connsiteX81" fmla="*/ 907845 w 1268847"/>
                  <a:gd name="connsiteY81" fmla="*/ 419408 h 1076138"/>
                  <a:gd name="connsiteX82" fmla="*/ 971562 w 1268847"/>
                  <a:gd name="connsiteY82" fmla="*/ 408789 h 1076138"/>
                  <a:gd name="connsiteX83" fmla="*/ 1162656 w 1268847"/>
                  <a:gd name="connsiteY83" fmla="*/ 562715 h 1076138"/>
                  <a:gd name="connsiteX84" fmla="*/ 1130797 w 1268847"/>
                  <a:gd name="connsiteY84" fmla="*/ 573336 h 1076138"/>
                  <a:gd name="connsiteX85" fmla="*/ 1162656 w 1268847"/>
                  <a:gd name="connsiteY85" fmla="*/ 562715 h 1076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1268847" h="1076138">
                    <a:moveTo>
                      <a:pt x="414100" y="0"/>
                    </a:moveTo>
                    <a:cubicBezTo>
                      <a:pt x="414100" y="10619"/>
                      <a:pt x="408791" y="26547"/>
                      <a:pt x="408791" y="58405"/>
                    </a:cubicBezTo>
                    <a:cubicBezTo>
                      <a:pt x="414100" y="53096"/>
                      <a:pt x="424719" y="47787"/>
                      <a:pt x="424719" y="42477"/>
                    </a:cubicBezTo>
                    <a:cubicBezTo>
                      <a:pt x="424719" y="58405"/>
                      <a:pt x="424719" y="74333"/>
                      <a:pt x="419409" y="84954"/>
                    </a:cubicBezTo>
                    <a:cubicBezTo>
                      <a:pt x="419409" y="90264"/>
                      <a:pt x="424719" y="100882"/>
                      <a:pt x="424719" y="95573"/>
                    </a:cubicBezTo>
                    <a:cubicBezTo>
                      <a:pt x="424719" y="106140"/>
                      <a:pt x="419409" y="111450"/>
                      <a:pt x="419409" y="122068"/>
                    </a:cubicBezTo>
                    <a:cubicBezTo>
                      <a:pt x="419409" y="137996"/>
                      <a:pt x="430030" y="143306"/>
                      <a:pt x="430030" y="137996"/>
                    </a:cubicBezTo>
                    <a:cubicBezTo>
                      <a:pt x="435340" y="143306"/>
                      <a:pt x="435340" y="153927"/>
                      <a:pt x="435340" y="159236"/>
                    </a:cubicBezTo>
                    <a:cubicBezTo>
                      <a:pt x="445958" y="169855"/>
                      <a:pt x="456577" y="169855"/>
                      <a:pt x="461886" y="180473"/>
                    </a:cubicBezTo>
                    <a:cubicBezTo>
                      <a:pt x="488435" y="207022"/>
                      <a:pt x="477817" y="254809"/>
                      <a:pt x="477817" y="291976"/>
                    </a:cubicBezTo>
                    <a:cubicBezTo>
                      <a:pt x="477817" y="392861"/>
                      <a:pt x="445958" y="456575"/>
                      <a:pt x="414100" y="583955"/>
                    </a:cubicBezTo>
                    <a:cubicBezTo>
                      <a:pt x="414100" y="583955"/>
                      <a:pt x="408791" y="589264"/>
                      <a:pt x="424719" y="589264"/>
                    </a:cubicBezTo>
                    <a:cubicBezTo>
                      <a:pt x="467196" y="589264"/>
                      <a:pt x="838819" y="376931"/>
                      <a:pt x="945013" y="376931"/>
                    </a:cubicBezTo>
                    <a:cubicBezTo>
                      <a:pt x="960941" y="376931"/>
                      <a:pt x="987490" y="392861"/>
                      <a:pt x="1014039" y="398170"/>
                    </a:cubicBezTo>
                    <a:cubicBezTo>
                      <a:pt x="1019348" y="403480"/>
                      <a:pt x="1040585" y="403480"/>
                      <a:pt x="1051206" y="403480"/>
                    </a:cubicBezTo>
                    <a:cubicBezTo>
                      <a:pt x="1056516" y="408789"/>
                      <a:pt x="1056516" y="424719"/>
                      <a:pt x="1072390" y="424719"/>
                    </a:cubicBezTo>
                    <a:cubicBezTo>
                      <a:pt x="1083011" y="424719"/>
                      <a:pt x="1104248" y="419408"/>
                      <a:pt x="1120179" y="408789"/>
                    </a:cubicBezTo>
                    <a:lnTo>
                      <a:pt x="1157344" y="414098"/>
                    </a:lnTo>
                    <a:cubicBezTo>
                      <a:pt x="1141416" y="419408"/>
                      <a:pt x="1125488" y="424719"/>
                      <a:pt x="1109558" y="435338"/>
                    </a:cubicBezTo>
                    <a:cubicBezTo>
                      <a:pt x="1109558" y="435338"/>
                      <a:pt x="1104248" y="440647"/>
                      <a:pt x="1120179" y="440647"/>
                    </a:cubicBezTo>
                    <a:cubicBezTo>
                      <a:pt x="1130797" y="440647"/>
                      <a:pt x="1189203" y="414098"/>
                      <a:pt x="1221061" y="403480"/>
                    </a:cubicBezTo>
                    <a:cubicBezTo>
                      <a:pt x="1221061" y="403480"/>
                      <a:pt x="1226370" y="408789"/>
                      <a:pt x="1226370" y="414098"/>
                    </a:cubicBezTo>
                    <a:cubicBezTo>
                      <a:pt x="1205133" y="419408"/>
                      <a:pt x="1178584" y="435338"/>
                      <a:pt x="1152035" y="451266"/>
                    </a:cubicBezTo>
                    <a:cubicBezTo>
                      <a:pt x="1157344" y="456575"/>
                      <a:pt x="1167965" y="456575"/>
                      <a:pt x="1178584" y="461885"/>
                    </a:cubicBezTo>
                    <a:cubicBezTo>
                      <a:pt x="1167965" y="461885"/>
                      <a:pt x="1162656" y="467196"/>
                      <a:pt x="1157344" y="472506"/>
                    </a:cubicBezTo>
                    <a:cubicBezTo>
                      <a:pt x="1162656" y="477815"/>
                      <a:pt x="1157344" y="477815"/>
                      <a:pt x="1167965" y="477815"/>
                    </a:cubicBezTo>
                    <a:cubicBezTo>
                      <a:pt x="1183893" y="477815"/>
                      <a:pt x="1231680" y="451266"/>
                      <a:pt x="1268847" y="440647"/>
                    </a:cubicBezTo>
                    <a:cubicBezTo>
                      <a:pt x="1252919" y="451266"/>
                      <a:pt x="1231680" y="461885"/>
                      <a:pt x="1215752" y="477815"/>
                    </a:cubicBezTo>
                    <a:cubicBezTo>
                      <a:pt x="1221061" y="483124"/>
                      <a:pt x="1221061" y="488434"/>
                      <a:pt x="1226370" y="493743"/>
                    </a:cubicBezTo>
                    <a:lnTo>
                      <a:pt x="1258229" y="477815"/>
                    </a:lnTo>
                    <a:cubicBezTo>
                      <a:pt x="1226370" y="509673"/>
                      <a:pt x="1189203" y="546787"/>
                      <a:pt x="1157344" y="573336"/>
                    </a:cubicBezTo>
                    <a:cubicBezTo>
                      <a:pt x="1162656" y="578646"/>
                      <a:pt x="1167965" y="578646"/>
                      <a:pt x="1173274" y="578646"/>
                    </a:cubicBezTo>
                    <a:cubicBezTo>
                      <a:pt x="1157344" y="583955"/>
                      <a:pt x="1136107" y="594574"/>
                      <a:pt x="1120179" y="605192"/>
                    </a:cubicBezTo>
                    <a:cubicBezTo>
                      <a:pt x="1125488" y="610502"/>
                      <a:pt x="1130797" y="610502"/>
                      <a:pt x="1136107" y="605192"/>
                    </a:cubicBezTo>
                    <a:cubicBezTo>
                      <a:pt x="1130797" y="610502"/>
                      <a:pt x="1120179" y="621123"/>
                      <a:pt x="1109558" y="626432"/>
                    </a:cubicBezTo>
                    <a:cubicBezTo>
                      <a:pt x="1109558" y="626432"/>
                      <a:pt x="1104248" y="631741"/>
                      <a:pt x="1120179" y="631741"/>
                    </a:cubicBezTo>
                    <a:cubicBezTo>
                      <a:pt x="1130797" y="631741"/>
                      <a:pt x="1146726" y="621123"/>
                      <a:pt x="1157344" y="615813"/>
                    </a:cubicBezTo>
                    <a:cubicBezTo>
                      <a:pt x="929082" y="806959"/>
                      <a:pt x="610557" y="939702"/>
                      <a:pt x="403481" y="987434"/>
                    </a:cubicBezTo>
                    <a:cubicBezTo>
                      <a:pt x="382242" y="987434"/>
                      <a:pt x="371623" y="1024602"/>
                      <a:pt x="355695" y="1024602"/>
                    </a:cubicBezTo>
                    <a:cubicBezTo>
                      <a:pt x="318527" y="1029911"/>
                      <a:pt x="276050" y="1024602"/>
                      <a:pt x="254811" y="1056460"/>
                    </a:cubicBezTo>
                    <a:cubicBezTo>
                      <a:pt x="244192" y="1061770"/>
                      <a:pt x="228262" y="1061770"/>
                      <a:pt x="207078" y="1067079"/>
                    </a:cubicBezTo>
                    <a:lnTo>
                      <a:pt x="217697" y="1056460"/>
                    </a:lnTo>
                    <a:cubicBezTo>
                      <a:pt x="212387" y="1051151"/>
                      <a:pt x="207078" y="1051151"/>
                      <a:pt x="201768" y="1045842"/>
                    </a:cubicBezTo>
                    <a:lnTo>
                      <a:pt x="194651" y="1053404"/>
                    </a:lnTo>
                    <a:lnTo>
                      <a:pt x="187829" y="1041859"/>
                    </a:lnTo>
                    <a:cubicBezTo>
                      <a:pt x="184511" y="1037876"/>
                      <a:pt x="180529" y="1035221"/>
                      <a:pt x="175220" y="1035221"/>
                    </a:cubicBezTo>
                    <a:cubicBezTo>
                      <a:pt x="167255" y="1035221"/>
                      <a:pt x="157963" y="1043186"/>
                      <a:pt x="148671" y="1053805"/>
                    </a:cubicBezTo>
                    <a:lnTo>
                      <a:pt x="131493" y="1076138"/>
                    </a:lnTo>
                    <a:lnTo>
                      <a:pt x="132742" y="1061770"/>
                    </a:lnTo>
                    <a:lnTo>
                      <a:pt x="122124" y="1072388"/>
                    </a:lnTo>
                    <a:cubicBezTo>
                      <a:pt x="127433" y="1045842"/>
                      <a:pt x="148671" y="1056460"/>
                      <a:pt x="148671" y="1024602"/>
                    </a:cubicBezTo>
                    <a:cubicBezTo>
                      <a:pt x="143361" y="1029911"/>
                      <a:pt x="138052" y="1029911"/>
                      <a:pt x="127433" y="1029911"/>
                    </a:cubicBezTo>
                    <a:lnTo>
                      <a:pt x="120135" y="1032424"/>
                    </a:lnTo>
                    <a:lnTo>
                      <a:pt x="122124" y="1029911"/>
                    </a:lnTo>
                    <a:cubicBezTo>
                      <a:pt x="69026" y="998053"/>
                      <a:pt x="0" y="945011"/>
                      <a:pt x="0" y="891915"/>
                    </a:cubicBezTo>
                    <a:cubicBezTo>
                      <a:pt x="0" y="881294"/>
                      <a:pt x="21239" y="844127"/>
                      <a:pt x="26549" y="822889"/>
                    </a:cubicBezTo>
                    <a:cubicBezTo>
                      <a:pt x="26549" y="828199"/>
                      <a:pt x="26549" y="838817"/>
                      <a:pt x="37168" y="844127"/>
                    </a:cubicBezTo>
                    <a:cubicBezTo>
                      <a:pt x="37168" y="844127"/>
                      <a:pt x="42479" y="844127"/>
                      <a:pt x="42479" y="833508"/>
                    </a:cubicBezTo>
                    <a:cubicBezTo>
                      <a:pt x="42479" y="817580"/>
                      <a:pt x="26549" y="791031"/>
                      <a:pt x="26549" y="775103"/>
                    </a:cubicBezTo>
                    <a:cubicBezTo>
                      <a:pt x="26549" y="764482"/>
                      <a:pt x="42479" y="700767"/>
                      <a:pt x="47788" y="663600"/>
                    </a:cubicBezTo>
                    <a:cubicBezTo>
                      <a:pt x="95575" y="472506"/>
                      <a:pt x="180529" y="286667"/>
                      <a:pt x="249501" y="143306"/>
                    </a:cubicBezTo>
                    <a:cubicBezTo>
                      <a:pt x="254811" y="127378"/>
                      <a:pt x="270741" y="127378"/>
                      <a:pt x="281360" y="122068"/>
                    </a:cubicBezTo>
                    <a:cubicBezTo>
                      <a:pt x="281360" y="122068"/>
                      <a:pt x="286669" y="127378"/>
                      <a:pt x="291978" y="127378"/>
                    </a:cubicBezTo>
                    <a:lnTo>
                      <a:pt x="291978" y="137996"/>
                    </a:lnTo>
                    <a:cubicBezTo>
                      <a:pt x="281360" y="153927"/>
                      <a:pt x="276050" y="169855"/>
                      <a:pt x="265429" y="185785"/>
                    </a:cubicBezTo>
                    <a:lnTo>
                      <a:pt x="270741" y="207022"/>
                    </a:lnTo>
                    <a:cubicBezTo>
                      <a:pt x="313218" y="148617"/>
                      <a:pt x="302597" y="90264"/>
                      <a:pt x="366314" y="31856"/>
                    </a:cubicBezTo>
                    <a:cubicBezTo>
                      <a:pt x="366314" y="31856"/>
                      <a:pt x="361004" y="58405"/>
                      <a:pt x="376932" y="47787"/>
                    </a:cubicBezTo>
                    <a:cubicBezTo>
                      <a:pt x="371623" y="53096"/>
                      <a:pt x="371623" y="63715"/>
                      <a:pt x="376932" y="69024"/>
                    </a:cubicBezTo>
                    <a:cubicBezTo>
                      <a:pt x="387551" y="47787"/>
                      <a:pt x="403481" y="21238"/>
                      <a:pt x="414100" y="0"/>
                    </a:cubicBezTo>
                    <a:close/>
                    <a:moveTo>
                      <a:pt x="15930" y="870676"/>
                    </a:moveTo>
                    <a:lnTo>
                      <a:pt x="21239" y="902534"/>
                    </a:lnTo>
                    <a:cubicBezTo>
                      <a:pt x="21239" y="897225"/>
                      <a:pt x="26549" y="891915"/>
                      <a:pt x="26549" y="891915"/>
                    </a:cubicBezTo>
                    <a:lnTo>
                      <a:pt x="15930" y="870676"/>
                    </a:lnTo>
                    <a:close/>
                    <a:moveTo>
                      <a:pt x="222952" y="1035221"/>
                    </a:moveTo>
                    <a:cubicBezTo>
                      <a:pt x="217697" y="1035221"/>
                      <a:pt x="217697" y="1040532"/>
                      <a:pt x="217697" y="1045842"/>
                    </a:cubicBezTo>
                    <a:cubicBezTo>
                      <a:pt x="222952" y="1045842"/>
                      <a:pt x="228262" y="1035221"/>
                      <a:pt x="222952" y="1035221"/>
                    </a:cubicBezTo>
                    <a:close/>
                    <a:moveTo>
                      <a:pt x="238883" y="1040532"/>
                    </a:moveTo>
                    <a:cubicBezTo>
                      <a:pt x="238883" y="1045842"/>
                      <a:pt x="244192" y="1045842"/>
                      <a:pt x="244192" y="1040532"/>
                    </a:cubicBezTo>
                    <a:lnTo>
                      <a:pt x="238883" y="1040532"/>
                    </a:lnTo>
                    <a:close/>
                    <a:moveTo>
                      <a:pt x="971562" y="408789"/>
                    </a:moveTo>
                    <a:cubicBezTo>
                      <a:pt x="945013" y="408789"/>
                      <a:pt x="923773" y="414098"/>
                      <a:pt x="907845" y="419408"/>
                    </a:cubicBezTo>
                    <a:cubicBezTo>
                      <a:pt x="929082" y="419408"/>
                      <a:pt x="950322" y="414098"/>
                      <a:pt x="971562" y="408789"/>
                    </a:cubicBezTo>
                    <a:close/>
                    <a:moveTo>
                      <a:pt x="1162656" y="562715"/>
                    </a:moveTo>
                    <a:cubicBezTo>
                      <a:pt x="1146726" y="568025"/>
                      <a:pt x="1130797" y="568025"/>
                      <a:pt x="1130797" y="573336"/>
                    </a:cubicBezTo>
                    <a:lnTo>
                      <a:pt x="1162656" y="562715"/>
                    </a:ln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4BAF7188-EDBC-117E-FCDA-B75664CD626F}"/>
                </a:ext>
              </a:extLst>
            </p:cNvPr>
            <p:cNvGrpSpPr/>
            <p:nvPr/>
          </p:nvGrpSpPr>
          <p:grpSpPr>
            <a:xfrm>
              <a:off x="8345728" y="4084697"/>
              <a:ext cx="792242" cy="2578043"/>
              <a:chOff x="8386599" y="4314386"/>
              <a:chExt cx="642158" cy="2089653"/>
            </a:xfrm>
            <a:grpFill/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41D78299-F737-51EE-03E5-0348AEF98785}"/>
                  </a:ext>
                </a:extLst>
              </p:cNvPr>
              <p:cNvSpPr/>
              <p:nvPr/>
            </p:nvSpPr>
            <p:spPr>
              <a:xfrm>
                <a:off x="8443370" y="4314386"/>
                <a:ext cx="581838" cy="390269"/>
              </a:xfrm>
              <a:custGeom>
                <a:avLst/>
                <a:gdLst>
                  <a:gd name="connsiteX0" fmla="*/ 751344 w 832583"/>
                  <a:gd name="connsiteY0" fmla="*/ 0 h 558457"/>
                  <a:gd name="connsiteX1" fmla="*/ 786885 w 832583"/>
                  <a:gd name="connsiteY1" fmla="*/ 5077 h 558457"/>
                  <a:gd name="connsiteX2" fmla="*/ 766577 w 832583"/>
                  <a:gd name="connsiteY2" fmla="*/ 15232 h 558457"/>
                  <a:gd name="connsiteX3" fmla="*/ 817349 w 832583"/>
                  <a:gd name="connsiteY3" fmla="*/ 30465 h 558457"/>
                  <a:gd name="connsiteX4" fmla="*/ 781808 w 832583"/>
                  <a:gd name="connsiteY4" fmla="*/ 60927 h 558457"/>
                  <a:gd name="connsiteX5" fmla="*/ 832583 w 832583"/>
                  <a:gd name="connsiteY5" fmla="*/ 60927 h 558457"/>
                  <a:gd name="connsiteX6" fmla="*/ 776731 w 832583"/>
                  <a:gd name="connsiteY6" fmla="*/ 101548 h 558457"/>
                  <a:gd name="connsiteX7" fmla="*/ 797041 w 832583"/>
                  <a:gd name="connsiteY7" fmla="*/ 101548 h 558457"/>
                  <a:gd name="connsiteX8" fmla="*/ 695494 w 832583"/>
                  <a:gd name="connsiteY8" fmla="*/ 182785 h 558457"/>
                  <a:gd name="connsiteX9" fmla="*/ 527940 w 832583"/>
                  <a:gd name="connsiteY9" fmla="*/ 294487 h 558457"/>
                  <a:gd name="connsiteX10" fmla="*/ 76109 w 832583"/>
                  <a:gd name="connsiteY10" fmla="*/ 558457 h 558457"/>
                  <a:gd name="connsiteX11" fmla="*/ 65954 w 832583"/>
                  <a:gd name="connsiteY11" fmla="*/ 543224 h 558457"/>
                  <a:gd name="connsiteX12" fmla="*/ 20310 w 832583"/>
                  <a:gd name="connsiteY12" fmla="*/ 558457 h 558457"/>
                  <a:gd name="connsiteX13" fmla="*/ 40618 w 832583"/>
                  <a:gd name="connsiteY13" fmla="*/ 533069 h 558457"/>
                  <a:gd name="connsiteX14" fmla="*/ 30464 w 832583"/>
                  <a:gd name="connsiteY14" fmla="*/ 527992 h 558457"/>
                  <a:gd name="connsiteX15" fmla="*/ 60877 w 832583"/>
                  <a:gd name="connsiteY15" fmla="*/ 477220 h 558457"/>
                  <a:gd name="connsiteX16" fmla="*/ 0 w 832583"/>
                  <a:gd name="connsiteY16" fmla="*/ 522915 h 558457"/>
                  <a:gd name="connsiteX17" fmla="*/ 15231 w 832583"/>
                  <a:gd name="connsiteY17" fmla="*/ 477220 h 558457"/>
                  <a:gd name="connsiteX18" fmla="*/ 5077 w 832583"/>
                  <a:gd name="connsiteY18" fmla="*/ 456909 h 558457"/>
                  <a:gd name="connsiteX19" fmla="*/ 60877 w 832583"/>
                  <a:gd name="connsiteY19" fmla="*/ 370647 h 558457"/>
                  <a:gd name="connsiteX20" fmla="*/ 751344 w 832583"/>
                  <a:gd name="connsiteY20" fmla="*/ 0 h 558457"/>
                  <a:gd name="connsiteX21" fmla="*/ 121806 w 832583"/>
                  <a:gd name="connsiteY21" fmla="*/ 517838 h 558457"/>
                  <a:gd name="connsiteX22" fmla="*/ 101496 w 832583"/>
                  <a:gd name="connsiteY22" fmla="*/ 527992 h 558457"/>
                  <a:gd name="connsiteX23" fmla="*/ 121806 w 832583"/>
                  <a:gd name="connsiteY23" fmla="*/ 517838 h 558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832583" h="558457">
                    <a:moveTo>
                      <a:pt x="751344" y="0"/>
                    </a:moveTo>
                    <a:lnTo>
                      <a:pt x="786885" y="5077"/>
                    </a:lnTo>
                    <a:cubicBezTo>
                      <a:pt x="781808" y="10155"/>
                      <a:pt x="771654" y="10155"/>
                      <a:pt x="766577" y="15232"/>
                    </a:cubicBezTo>
                    <a:cubicBezTo>
                      <a:pt x="786885" y="30465"/>
                      <a:pt x="791962" y="30465"/>
                      <a:pt x="817349" y="30465"/>
                    </a:cubicBezTo>
                    <a:cubicBezTo>
                      <a:pt x="817349" y="50773"/>
                      <a:pt x="791962" y="40619"/>
                      <a:pt x="781808" y="60927"/>
                    </a:cubicBezTo>
                    <a:cubicBezTo>
                      <a:pt x="786885" y="66006"/>
                      <a:pt x="797041" y="66006"/>
                      <a:pt x="832583" y="60927"/>
                    </a:cubicBezTo>
                    <a:cubicBezTo>
                      <a:pt x="817349" y="71083"/>
                      <a:pt x="797041" y="81238"/>
                      <a:pt x="776731" y="101548"/>
                    </a:cubicBezTo>
                    <a:cubicBezTo>
                      <a:pt x="781808" y="106625"/>
                      <a:pt x="791962" y="106625"/>
                      <a:pt x="797041" y="101548"/>
                    </a:cubicBezTo>
                    <a:cubicBezTo>
                      <a:pt x="766577" y="121856"/>
                      <a:pt x="731035" y="157398"/>
                      <a:pt x="695494" y="182785"/>
                    </a:cubicBezTo>
                    <a:cubicBezTo>
                      <a:pt x="639642" y="223404"/>
                      <a:pt x="578715" y="253868"/>
                      <a:pt x="527940" y="294487"/>
                    </a:cubicBezTo>
                    <a:cubicBezTo>
                      <a:pt x="507632" y="304641"/>
                      <a:pt x="162425" y="558457"/>
                      <a:pt x="76109" y="558457"/>
                    </a:cubicBezTo>
                    <a:cubicBezTo>
                      <a:pt x="65954" y="558457"/>
                      <a:pt x="71032" y="548303"/>
                      <a:pt x="65954" y="543224"/>
                    </a:cubicBezTo>
                    <a:cubicBezTo>
                      <a:pt x="55800" y="548303"/>
                      <a:pt x="40618" y="553380"/>
                      <a:pt x="20310" y="558457"/>
                    </a:cubicBezTo>
                    <a:cubicBezTo>
                      <a:pt x="25387" y="548303"/>
                      <a:pt x="40618" y="548303"/>
                      <a:pt x="40618" y="533069"/>
                    </a:cubicBezTo>
                    <a:cubicBezTo>
                      <a:pt x="40618" y="522915"/>
                      <a:pt x="30464" y="538147"/>
                      <a:pt x="30464" y="527992"/>
                    </a:cubicBezTo>
                    <a:cubicBezTo>
                      <a:pt x="30464" y="507684"/>
                      <a:pt x="71032" y="502605"/>
                      <a:pt x="60877" y="477220"/>
                    </a:cubicBezTo>
                    <a:lnTo>
                      <a:pt x="0" y="522915"/>
                    </a:lnTo>
                    <a:cubicBezTo>
                      <a:pt x="5077" y="507684"/>
                      <a:pt x="15231" y="492451"/>
                      <a:pt x="15231" y="477220"/>
                    </a:cubicBezTo>
                    <a:cubicBezTo>
                      <a:pt x="15231" y="467064"/>
                      <a:pt x="5077" y="467064"/>
                      <a:pt x="5077" y="456909"/>
                    </a:cubicBezTo>
                    <a:cubicBezTo>
                      <a:pt x="5077" y="431524"/>
                      <a:pt x="30464" y="395983"/>
                      <a:pt x="60877" y="370647"/>
                    </a:cubicBezTo>
                    <a:cubicBezTo>
                      <a:pt x="258893" y="172629"/>
                      <a:pt x="548251" y="40619"/>
                      <a:pt x="751344" y="0"/>
                    </a:cubicBezTo>
                    <a:close/>
                    <a:moveTo>
                      <a:pt x="121806" y="517838"/>
                    </a:moveTo>
                    <a:cubicBezTo>
                      <a:pt x="116727" y="517838"/>
                      <a:pt x="106573" y="522915"/>
                      <a:pt x="101496" y="527992"/>
                    </a:cubicBezTo>
                    <a:cubicBezTo>
                      <a:pt x="111650" y="522915"/>
                      <a:pt x="121806" y="522915"/>
                      <a:pt x="121806" y="517838"/>
                    </a:cubicBez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F1B554AA-0D0A-F560-128C-F175DACAA270}"/>
                  </a:ext>
                </a:extLst>
              </p:cNvPr>
              <p:cNvSpPr/>
              <p:nvPr/>
            </p:nvSpPr>
            <p:spPr>
              <a:xfrm>
                <a:off x="8386599" y="4477396"/>
                <a:ext cx="642158" cy="1926643"/>
              </a:xfrm>
              <a:custGeom>
                <a:avLst/>
                <a:gdLst>
                  <a:gd name="connsiteX0" fmla="*/ 786885 w 918897"/>
                  <a:gd name="connsiteY0" fmla="*/ 299 h 2756936"/>
                  <a:gd name="connsiteX1" fmla="*/ 812272 w 918897"/>
                  <a:gd name="connsiteY1" fmla="*/ 5376 h 2756936"/>
                  <a:gd name="connsiteX2" fmla="*/ 797039 w 918897"/>
                  <a:gd name="connsiteY2" fmla="*/ 15530 h 2756936"/>
                  <a:gd name="connsiteX3" fmla="*/ 802118 w 918897"/>
                  <a:gd name="connsiteY3" fmla="*/ 30763 h 2756936"/>
                  <a:gd name="connsiteX4" fmla="*/ 827503 w 918897"/>
                  <a:gd name="connsiteY4" fmla="*/ 15530 h 2756936"/>
                  <a:gd name="connsiteX5" fmla="*/ 837660 w 918897"/>
                  <a:gd name="connsiteY5" fmla="*/ 20609 h 2756936"/>
                  <a:gd name="connsiteX6" fmla="*/ 822426 w 918897"/>
                  <a:gd name="connsiteY6" fmla="*/ 66305 h 2756936"/>
                  <a:gd name="connsiteX7" fmla="*/ 827503 w 918897"/>
                  <a:gd name="connsiteY7" fmla="*/ 91690 h 2756936"/>
                  <a:gd name="connsiteX8" fmla="*/ 883355 w 918897"/>
                  <a:gd name="connsiteY8" fmla="*/ 299 h 2756936"/>
                  <a:gd name="connsiteX9" fmla="*/ 873199 w 918897"/>
                  <a:gd name="connsiteY9" fmla="*/ 30763 h 2756936"/>
                  <a:gd name="connsiteX10" fmla="*/ 893509 w 918897"/>
                  <a:gd name="connsiteY10" fmla="*/ 45994 h 2756936"/>
                  <a:gd name="connsiteX11" fmla="*/ 893509 w 918897"/>
                  <a:gd name="connsiteY11" fmla="*/ 96769 h 2756936"/>
                  <a:gd name="connsiteX12" fmla="*/ 918897 w 918897"/>
                  <a:gd name="connsiteY12" fmla="*/ 30763 h 2756936"/>
                  <a:gd name="connsiteX13" fmla="*/ 918897 w 918897"/>
                  <a:gd name="connsiteY13" fmla="*/ 137388 h 2756936"/>
                  <a:gd name="connsiteX14" fmla="*/ 868122 w 918897"/>
                  <a:gd name="connsiteY14" fmla="*/ 716101 h 2756936"/>
                  <a:gd name="connsiteX15" fmla="*/ 827503 w 918897"/>
                  <a:gd name="connsiteY15" fmla="*/ 1898968 h 2756936"/>
                  <a:gd name="connsiteX16" fmla="*/ 807195 w 918897"/>
                  <a:gd name="connsiteY16" fmla="*/ 1543607 h 2756936"/>
                  <a:gd name="connsiteX17" fmla="*/ 807195 w 918897"/>
                  <a:gd name="connsiteY17" fmla="*/ 2115768 h 2756936"/>
                  <a:gd name="connsiteX18" fmla="*/ 802118 w 918897"/>
                  <a:gd name="connsiteY18" fmla="*/ 2076675 h 2756936"/>
                  <a:gd name="connsiteX19" fmla="*/ 797039 w 918897"/>
                  <a:gd name="connsiteY19" fmla="*/ 2041134 h 2756936"/>
                  <a:gd name="connsiteX20" fmla="*/ 781808 w 918897"/>
                  <a:gd name="connsiteY20" fmla="*/ 2056365 h 2756936"/>
                  <a:gd name="connsiteX21" fmla="*/ 776731 w 918897"/>
                  <a:gd name="connsiteY21" fmla="*/ 2152836 h 2756936"/>
                  <a:gd name="connsiteX22" fmla="*/ 771654 w 918897"/>
                  <a:gd name="connsiteY22" fmla="*/ 2173146 h 2756936"/>
                  <a:gd name="connsiteX23" fmla="*/ 776731 w 918897"/>
                  <a:gd name="connsiteY23" fmla="*/ 2244177 h 2756936"/>
                  <a:gd name="connsiteX24" fmla="*/ 766577 w 918897"/>
                  <a:gd name="connsiteY24" fmla="*/ 2178172 h 2756936"/>
                  <a:gd name="connsiteX25" fmla="*/ 761498 w 918897"/>
                  <a:gd name="connsiteY25" fmla="*/ 2198480 h 2756936"/>
                  <a:gd name="connsiteX26" fmla="*/ 781808 w 918897"/>
                  <a:gd name="connsiteY26" fmla="*/ 2513276 h 2756936"/>
                  <a:gd name="connsiteX27" fmla="*/ 756420 w 918897"/>
                  <a:gd name="connsiteY27" fmla="*/ 2340646 h 2756936"/>
                  <a:gd name="connsiteX28" fmla="*/ 751343 w 918897"/>
                  <a:gd name="connsiteY28" fmla="*/ 2381264 h 2756936"/>
                  <a:gd name="connsiteX29" fmla="*/ 791962 w 918897"/>
                  <a:gd name="connsiteY29" fmla="*/ 2756936 h 2756936"/>
                  <a:gd name="connsiteX30" fmla="*/ 776731 w 918897"/>
                  <a:gd name="connsiteY30" fmla="*/ 2701086 h 2756936"/>
                  <a:gd name="connsiteX31" fmla="*/ 644719 w 918897"/>
                  <a:gd name="connsiteY31" fmla="*/ 1746699 h 2756936"/>
                  <a:gd name="connsiteX32" fmla="*/ 619334 w 918897"/>
                  <a:gd name="connsiteY32" fmla="*/ 1335486 h 2756936"/>
                  <a:gd name="connsiteX33" fmla="*/ 599023 w 918897"/>
                  <a:gd name="connsiteY33" fmla="*/ 853190 h 2756936"/>
                  <a:gd name="connsiteX34" fmla="*/ 131960 w 918897"/>
                  <a:gd name="connsiteY34" fmla="*/ 1264403 h 2756936"/>
                  <a:gd name="connsiteX35" fmla="*/ 86314 w 918897"/>
                  <a:gd name="connsiteY35" fmla="*/ 1254249 h 2756936"/>
                  <a:gd name="connsiteX36" fmla="*/ 55850 w 918897"/>
                  <a:gd name="connsiteY36" fmla="*/ 1269480 h 2756936"/>
                  <a:gd name="connsiteX37" fmla="*/ 35541 w 918897"/>
                  <a:gd name="connsiteY37" fmla="*/ 1259326 h 2756936"/>
                  <a:gd name="connsiteX38" fmla="*/ 66006 w 918897"/>
                  <a:gd name="connsiteY38" fmla="*/ 1233939 h 2756936"/>
                  <a:gd name="connsiteX39" fmla="*/ 45695 w 918897"/>
                  <a:gd name="connsiteY39" fmla="*/ 1228862 h 2756936"/>
                  <a:gd name="connsiteX40" fmla="*/ 86314 w 918897"/>
                  <a:gd name="connsiteY40" fmla="*/ 1157779 h 2756936"/>
                  <a:gd name="connsiteX41" fmla="*/ 10154 w 918897"/>
                  <a:gd name="connsiteY41" fmla="*/ 1223784 h 2756936"/>
                  <a:gd name="connsiteX42" fmla="*/ 5077 w 918897"/>
                  <a:gd name="connsiteY42" fmla="*/ 1203474 h 2756936"/>
                  <a:gd name="connsiteX43" fmla="*/ 15231 w 918897"/>
                  <a:gd name="connsiteY43" fmla="*/ 1178089 h 2756936"/>
                  <a:gd name="connsiteX44" fmla="*/ 0 w 918897"/>
                  <a:gd name="connsiteY44" fmla="*/ 1112083 h 2756936"/>
                  <a:gd name="connsiteX45" fmla="*/ 20308 w 918897"/>
                  <a:gd name="connsiteY45" fmla="*/ 1076541 h 2756936"/>
                  <a:gd name="connsiteX46" fmla="*/ 203043 w 918897"/>
                  <a:gd name="connsiteY46" fmla="*/ 883654 h 2756936"/>
                  <a:gd name="connsiteX47" fmla="*/ 304589 w 918897"/>
                  <a:gd name="connsiteY47" fmla="*/ 812571 h 2756936"/>
                  <a:gd name="connsiteX48" fmla="*/ 604100 w 918897"/>
                  <a:gd name="connsiteY48" fmla="*/ 645020 h 2756936"/>
                  <a:gd name="connsiteX49" fmla="*/ 614257 w 918897"/>
                  <a:gd name="connsiteY49" fmla="*/ 579014 h 2756936"/>
                  <a:gd name="connsiteX50" fmla="*/ 609177 w 918897"/>
                  <a:gd name="connsiteY50" fmla="*/ 558704 h 2756936"/>
                  <a:gd name="connsiteX51" fmla="*/ 269047 w 918897"/>
                  <a:gd name="connsiteY51" fmla="*/ 807494 h 2756936"/>
                  <a:gd name="connsiteX52" fmla="*/ 284280 w 918897"/>
                  <a:gd name="connsiteY52" fmla="*/ 782107 h 2756936"/>
                  <a:gd name="connsiteX53" fmla="*/ 324899 w 918897"/>
                  <a:gd name="connsiteY53" fmla="*/ 736411 h 2756936"/>
                  <a:gd name="connsiteX54" fmla="*/ 233506 w 918897"/>
                  <a:gd name="connsiteY54" fmla="*/ 787184 h 2756936"/>
                  <a:gd name="connsiteX55" fmla="*/ 248739 w 918897"/>
                  <a:gd name="connsiteY55" fmla="*/ 761799 h 2756936"/>
                  <a:gd name="connsiteX56" fmla="*/ 304589 w 918897"/>
                  <a:gd name="connsiteY56" fmla="*/ 700870 h 2756936"/>
                  <a:gd name="connsiteX57" fmla="*/ 243662 w 918897"/>
                  <a:gd name="connsiteY57" fmla="*/ 751642 h 2756936"/>
                  <a:gd name="connsiteX58" fmla="*/ 279203 w 918897"/>
                  <a:gd name="connsiteY58" fmla="*/ 711024 h 2756936"/>
                  <a:gd name="connsiteX59" fmla="*/ 263970 w 918897"/>
                  <a:gd name="connsiteY59" fmla="*/ 695793 h 2756936"/>
                  <a:gd name="connsiteX60" fmla="*/ 253816 w 918897"/>
                  <a:gd name="connsiteY60" fmla="*/ 711024 h 2756936"/>
                  <a:gd name="connsiteX61" fmla="*/ 243662 w 918897"/>
                  <a:gd name="connsiteY61" fmla="*/ 721180 h 2756936"/>
                  <a:gd name="connsiteX62" fmla="*/ 233506 w 918897"/>
                  <a:gd name="connsiteY62" fmla="*/ 665328 h 2756936"/>
                  <a:gd name="connsiteX63" fmla="*/ 197964 w 918897"/>
                  <a:gd name="connsiteY63" fmla="*/ 746565 h 2756936"/>
                  <a:gd name="connsiteX64" fmla="*/ 213197 w 918897"/>
                  <a:gd name="connsiteY64" fmla="*/ 685638 h 2756936"/>
                  <a:gd name="connsiteX65" fmla="*/ 203043 w 918897"/>
                  <a:gd name="connsiteY65" fmla="*/ 665328 h 2756936"/>
                  <a:gd name="connsiteX66" fmla="*/ 182733 w 918897"/>
                  <a:gd name="connsiteY66" fmla="*/ 716101 h 2756936"/>
                  <a:gd name="connsiteX67" fmla="*/ 406136 w 918897"/>
                  <a:gd name="connsiteY67" fmla="*/ 259192 h 2756936"/>
                  <a:gd name="connsiteX68" fmla="*/ 421367 w 918897"/>
                  <a:gd name="connsiteY68" fmla="*/ 243961 h 2756936"/>
                  <a:gd name="connsiteX69" fmla="*/ 401059 w 918897"/>
                  <a:gd name="connsiteY69" fmla="*/ 294733 h 2756936"/>
                  <a:gd name="connsiteX70" fmla="*/ 411213 w 918897"/>
                  <a:gd name="connsiteY70" fmla="*/ 284579 h 2756936"/>
                  <a:gd name="connsiteX71" fmla="*/ 390903 w 918897"/>
                  <a:gd name="connsiteY71" fmla="*/ 345506 h 2756936"/>
                  <a:gd name="connsiteX72" fmla="*/ 420733 w 918897"/>
                  <a:gd name="connsiteY72" fmla="*/ 297273 h 2756936"/>
                  <a:gd name="connsiteX73" fmla="*/ 426300 w 918897"/>
                  <a:gd name="connsiteY73" fmla="*/ 286954 h 2756936"/>
                  <a:gd name="connsiteX74" fmla="*/ 423906 w 918897"/>
                  <a:gd name="connsiteY74" fmla="*/ 294734 h 2756936"/>
                  <a:gd name="connsiteX75" fmla="*/ 426444 w 918897"/>
                  <a:gd name="connsiteY75" fmla="*/ 315044 h 2756936"/>
                  <a:gd name="connsiteX76" fmla="*/ 538097 w 918897"/>
                  <a:gd name="connsiteY76" fmla="*/ 249038 h 2756936"/>
                  <a:gd name="connsiteX77" fmla="*/ 527992 w 918897"/>
                  <a:gd name="connsiteY77" fmla="*/ 259192 h 2756936"/>
                  <a:gd name="connsiteX78" fmla="*/ 543174 w 918897"/>
                  <a:gd name="connsiteY78" fmla="*/ 264269 h 2756936"/>
                  <a:gd name="connsiteX79" fmla="*/ 609177 w 918897"/>
                  <a:gd name="connsiteY79" fmla="*/ 249038 h 2756936"/>
                  <a:gd name="connsiteX80" fmla="*/ 548251 w 918897"/>
                  <a:gd name="connsiteY80" fmla="*/ 289656 h 2756936"/>
                  <a:gd name="connsiteX81" fmla="*/ 553328 w 918897"/>
                  <a:gd name="connsiteY81" fmla="*/ 299810 h 2756936"/>
                  <a:gd name="connsiteX82" fmla="*/ 614257 w 918897"/>
                  <a:gd name="connsiteY82" fmla="*/ 269346 h 2756936"/>
                  <a:gd name="connsiteX83" fmla="*/ 380749 w 918897"/>
                  <a:gd name="connsiteY83" fmla="*/ 457208 h 2756936"/>
                  <a:gd name="connsiteX84" fmla="*/ 361469 w 918897"/>
                  <a:gd name="connsiteY84" fmla="*/ 490750 h 2756936"/>
                  <a:gd name="connsiteX85" fmla="*/ 370595 w 918897"/>
                  <a:gd name="connsiteY85" fmla="*/ 467364 h 2756936"/>
                  <a:gd name="connsiteX86" fmla="*/ 360365 w 918897"/>
                  <a:gd name="connsiteY86" fmla="*/ 492671 h 2756936"/>
                  <a:gd name="connsiteX87" fmla="*/ 356949 w 918897"/>
                  <a:gd name="connsiteY87" fmla="*/ 498612 h 2756936"/>
                  <a:gd name="connsiteX88" fmla="*/ 319822 w 918897"/>
                  <a:gd name="connsiteY88" fmla="*/ 639941 h 2756936"/>
                  <a:gd name="connsiteX89" fmla="*/ 324899 w 918897"/>
                  <a:gd name="connsiteY89" fmla="*/ 660251 h 2756936"/>
                  <a:gd name="connsiteX90" fmla="*/ 456902 w 918897"/>
                  <a:gd name="connsiteY90" fmla="*/ 550479 h 2756936"/>
                  <a:gd name="connsiteX91" fmla="*/ 540674 w 918897"/>
                  <a:gd name="connsiteY91" fmla="*/ 488049 h 2756936"/>
                  <a:gd name="connsiteX92" fmla="*/ 533017 w 918897"/>
                  <a:gd name="connsiteY92" fmla="*/ 507982 h 2756936"/>
                  <a:gd name="connsiteX93" fmla="*/ 624411 w 918897"/>
                  <a:gd name="connsiteY93" fmla="*/ 416589 h 2756936"/>
                  <a:gd name="connsiteX94" fmla="*/ 634565 w 918897"/>
                  <a:gd name="connsiteY94" fmla="*/ 320121 h 2756936"/>
                  <a:gd name="connsiteX95" fmla="*/ 644719 w 918897"/>
                  <a:gd name="connsiteY95" fmla="*/ 254115 h 2756936"/>
                  <a:gd name="connsiteX96" fmla="*/ 680260 w 918897"/>
                  <a:gd name="connsiteY96" fmla="*/ 91690 h 2756936"/>
                  <a:gd name="connsiteX97" fmla="*/ 725958 w 918897"/>
                  <a:gd name="connsiteY97" fmla="*/ 15530 h 2756936"/>
                  <a:gd name="connsiteX98" fmla="*/ 786885 w 918897"/>
                  <a:gd name="connsiteY98" fmla="*/ 299 h 2756936"/>
                  <a:gd name="connsiteX99" fmla="*/ 746266 w 918897"/>
                  <a:gd name="connsiteY99" fmla="*/ 30763 h 2756936"/>
                  <a:gd name="connsiteX100" fmla="*/ 741189 w 918897"/>
                  <a:gd name="connsiteY100" fmla="*/ 45994 h 2756936"/>
                  <a:gd name="connsiteX101" fmla="*/ 761498 w 918897"/>
                  <a:gd name="connsiteY101" fmla="*/ 30763 h 2756936"/>
                  <a:gd name="connsiteX102" fmla="*/ 746266 w 918897"/>
                  <a:gd name="connsiteY102" fmla="*/ 30763 h 2756936"/>
                  <a:gd name="connsiteX103" fmla="*/ 527992 w 918897"/>
                  <a:gd name="connsiteY103" fmla="*/ 507982 h 2756936"/>
                  <a:gd name="connsiteX104" fmla="*/ 512760 w 918897"/>
                  <a:gd name="connsiteY104" fmla="*/ 518136 h 2756936"/>
                  <a:gd name="connsiteX105" fmla="*/ 527992 w 918897"/>
                  <a:gd name="connsiteY105" fmla="*/ 507982 h 2756936"/>
                  <a:gd name="connsiteX106" fmla="*/ 507683 w 918897"/>
                  <a:gd name="connsiteY106" fmla="*/ 523214 h 2756936"/>
                  <a:gd name="connsiteX107" fmla="*/ 492450 w 918897"/>
                  <a:gd name="connsiteY107" fmla="*/ 533368 h 2756936"/>
                  <a:gd name="connsiteX108" fmla="*/ 507683 w 918897"/>
                  <a:gd name="connsiteY108" fmla="*/ 523214 h 2756936"/>
                  <a:gd name="connsiteX109" fmla="*/ 487373 w 918897"/>
                  <a:gd name="connsiteY109" fmla="*/ 538445 h 2756936"/>
                  <a:gd name="connsiteX110" fmla="*/ 431523 w 918897"/>
                  <a:gd name="connsiteY110" fmla="*/ 579014 h 2756936"/>
                  <a:gd name="connsiteX111" fmla="*/ 487373 w 918897"/>
                  <a:gd name="connsiteY111" fmla="*/ 538445 h 2756936"/>
                  <a:gd name="connsiteX112" fmla="*/ 426444 w 918897"/>
                  <a:gd name="connsiteY112" fmla="*/ 584091 h 2756936"/>
                  <a:gd name="connsiteX113" fmla="*/ 406136 w 918897"/>
                  <a:gd name="connsiteY113" fmla="*/ 599322 h 2756936"/>
                  <a:gd name="connsiteX114" fmla="*/ 426444 w 918897"/>
                  <a:gd name="connsiteY114" fmla="*/ 584091 h 2756936"/>
                  <a:gd name="connsiteX115" fmla="*/ 401059 w 918897"/>
                  <a:gd name="connsiteY115" fmla="*/ 604399 h 2756936"/>
                  <a:gd name="connsiteX116" fmla="*/ 385826 w 918897"/>
                  <a:gd name="connsiteY116" fmla="*/ 614555 h 2756936"/>
                  <a:gd name="connsiteX117" fmla="*/ 401059 w 918897"/>
                  <a:gd name="connsiteY117" fmla="*/ 604399 h 2756936"/>
                  <a:gd name="connsiteX118" fmla="*/ 345207 w 918897"/>
                  <a:gd name="connsiteY118" fmla="*/ 528291 h 2756936"/>
                  <a:gd name="connsiteX119" fmla="*/ 340130 w 918897"/>
                  <a:gd name="connsiteY119" fmla="*/ 553627 h 2756936"/>
                  <a:gd name="connsiteX120" fmla="*/ 345207 w 918897"/>
                  <a:gd name="connsiteY120" fmla="*/ 528291 h 2756936"/>
                  <a:gd name="connsiteX121" fmla="*/ 329976 w 918897"/>
                  <a:gd name="connsiteY121" fmla="*/ 573937 h 2756936"/>
                  <a:gd name="connsiteX122" fmla="*/ 324899 w 918897"/>
                  <a:gd name="connsiteY122" fmla="*/ 599322 h 2756936"/>
                  <a:gd name="connsiteX123" fmla="*/ 329976 w 918897"/>
                  <a:gd name="connsiteY123" fmla="*/ 573937 h 2756936"/>
                  <a:gd name="connsiteX124" fmla="*/ 248739 w 918897"/>
                  <a:gd name="connsiteY124" fmla="*/ 629787 h 2756936"/>
                  <a:gd name="connsiteX125" fmla="*/ 243662 w 918897"/>
                  <a:gd name="connsiteY125" fmla="*/ 655174 h 2756936"/>
                  <a:gd name="connsiteX126" fmla="*/ 248739 w 918897"/>
                  <a:gd name="connsiteY126" fmla="*/ 629787 h 2756936"/>
                  <a:gd name="connsiteX127" fmla="*/ 142114 w 918897"/>
                  <a:gd name="connsiteY127" fmla="*/ 1208553 h 2756936"/>
                  <a:gd name="connsiteX128" fmla="*/ 111701 w 918897"/>
                  <a:gd name="connsiteY128" fmla="*/ 1233939 h 2756936"/>
                  <a:gd name="connsiteX129" fmla="*/ 162423 w 918897"/>
                  <a:gd name="connsiteY129" fmla="*/ 1208553 h 2756936"/>
                  <a:gd name="connsiteX130" fmla="*/ 142114 w 918897"/>
                  <a:gd name="connsiteY130" fmla="*/ 1208553 h 275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</a:cxnLst>
                <a:rect l="l" t="t" r="r" b="b"/>
                <a:pathLst>
                  <a:path w="918897" h="2756936">
                    <a:moveTo>
                      <a:pt x="786885" y="299"/>
                    </a:moveTo>
                    <a:lnTo>
                      <a:pt x="812272" y="5376"/>
                    </a:lnTo>
                    <a:cubicBezTo>
                      <a:pt x="807195" y="10453"/>
                      <a:pt x="802118" y="10453"/>
                      <a:pt x="797039" y="15530"/>
                    </a:cubicBezTo>
                    <a:cubicBezTo>
                      <a:pt x="797039" y="20609"/>
                      <a:pt x="797039" y="25686"/>
                      <a:pt x="802118" y="30763"/>
                    </a:cubicBezTo>
                    <a:cubicBezTo>
                      <a:pt x="807195" y="25686"/>
                      <a:pt x="817349" y="20609"/>
                      <a:pt x="827503" y="15530"/>
                    </a:cubicBezTo>
                    <a:cubicBezTo>
                      <a:pt x="827503" y="15530"/>
                      <a:pt x="832581" y="20609"/>
                      <a:pt x="837660" y="20609"/>
                    </a:cubicBezTo>
                    <a:cubicBezTo>
                      <a:pt x="827503" y="30763"/>
                      <a:pt x="832581" y="51071"/>
                      <a:pt x="822426" y="66305"/>
                    </a:cubicBezTo>
                    <a:lnTo>
                      <a:pt x="827503" y="91690"/>
                    </a:lnTo>
                    <a:cubicBezTo>
                      <a:pt x="852891" y="56150"/>
                      <a:pt x="822426" y="-4778"/>
                      <a:pt x="883355" y="299"/>
                    </a:cubicBezTo>
                    <a:cubicBezTo>
                      <a:pt x="878278" y="10453"/>
                      <a:pt x="873199" y="15530"/>
                      <a:pt x="873199" y="30763"/>
                    </a:cubicBezTo>
                    <a:cubicBezTo>
                      <a:pt x="873199" y="40917"/>
                      <a:pt x="883355" y="40917"/>
                      <a:pt x="893509" y="45994"/>
                    </a:cubicBezTo>
                    <a:lnTo>
                      <a:pt x="893509" y="96769"/>
                    </a:lnTo>
                    <a:cubicBezTo>
                      <a:pt x="898586" y="81536"/>
                      <a:pt x="893509" y="40917"/>
                      <a:pt x="918897" y="30763"/>
                    </a:cubicBezTo>
                    <a:lnTo>
                      <a:pt x="918897" y="137388"/>
                    </a:lnTo>
                    <a:lnTo>
                      <a:pt x="868122" y="716101"/>
                    </a:lnTo>
                    <a:lnTo>
                      <a:pt x="827503" y="1898968"/>
                    </a:lnTo>
                    <a:lnTo>
                      <a:pt x="807195" y="1543607"/>
                    </a:lnTo>
                    <a:lnTo>
                      <a:pt x="807195" y="2115768"/>
                    </a:lnTo>
                    <a:lnTo>
                      <a:pt x="802118" y="2076675"/>
                    </a:lnTo>
                    <a:lnTo>
                      <a:pt x="797039" y="2041134"/>
                    </a:lnTo>
                    <a:lnTo>
                      <a:pt x="781808" y="2056365"/>
                    </a:lnTo>
                    <a:cubicBezTo>
                      <a:pt x="776731" y="2086830"/>
                      <a:pt x="776731" y="2122371"/>
                      <a:pt x="776731" y="2152836"/>
                    </a:cubicBezTo>
                    <a:cubicBezTo>
                      <a:pt x="776731" y="2157913"/>
                      <a:pt x="771654" y="2157913"/>
                      <a:pt x="771654" y="2173146"/>
                    </a:cubicBezTo>
                    <a:cubicBezTo>
                      <a:pt x="771654" y="2183249"/>
                      <a:pt x="776731" y="2223867"/>
                      <a:pt x="776731" y="2244177"/>
                    </a:cubicBezTo>
                    <a:cubicBezTo>
                      <a:pt x="776731" y="2223867"/>
                      <a:pt x="771654" y="2198480"/>
                      <a:pt x="766577" y="2178172"/>
                    </a:cubicBezTo>
                    <a:cubicBezTo>
                      <a:pt x="761498" y="2183249"/>
                      <a:pt x="761498" y="2188326"/>
                      <a:pt x="761498" y="2198480"/>
                    </a:cubicBezTo>
                    <a:lnTo>
                      <a:pt x="781808" y="2513276"/>
                    </a:lnTo>
                    <a:cubicBezTo>
                      <a:pt x="776731" y="2457424"/>
                      <a:pt x="766577" y="2396498"/>
                      <a:pt x="756420" y="2340646"/>
                    </a:cubicBezTo>
                    <a:cubicBezTo>
                      <a:pt x="751343" y="2355879"/>
                      <a:pt x="751343" y="2371110"/>
                      <a:pt x="751343" y="2381264"/>
                    </a:cubicBezTo>
                    <a:cubicBezTo>
                      <a:pt x="751343" y="2411729"/>
                      <a:pt x="766577" y="2690932"/>
                      <a:pt x="791962" y="2756936"/>
                    </a:cubicBezTo>
                    <a:cubicBezTo>
                      <a:pt x="786885" y="2746782"/>
                      <a:pt x="776731" y="2711241"/>
                      <a:pt x="776731" y="2701086"/>
                    </a:cubicBezTo>
                    <a:cubicBezTo>
                      <a:pt x="776731" y="2685855"/>
                      <a:pt x="680260" y="2066521"/>
                      <a:pt x="644719" y="1746699"/>
                    </a:cubicBezTo>
                    <a:cubicBezTo>
                      <a:pt x="629488" y="1609610"/>
                      <a:pt x="629488" y="1472524"/>
                      <a:pt x="619334" y="1335486"/>
                    </a:cubicBezTo>
                    <a:lnTo>
                      <a:pt x="599023" y="853190"/>
                    </a:lnTo>
                    <a:cubicBezTo>
                      <a:pt x="548251" y="898885"/>
                      <a:pt x="187810" y="1264403"/>
                      <a:pt x="131960" y="1264403"/>
                    </a:cubicBezTo>
                    <a:cubicBezTo>
                      <a:pt x="116778" y="1264403"/>
                      <a:pt x="101547" y="1254249"/>
                      <a:pt x="86314" y="1254249"/>
                    </a:cubicBezTo>
                    <a:cubicBezTo>
                      <a:pt x="76160" y="1254249"/>
                      <a:pt x="66006" y="1269480"/>
                      <a:pt x="55850" y="1269480"/>
                    </a:cubicBezTo>
                    <a:cubicBezTo>
                      <a:pt x="40618" y="1269480"/>
                      <a:pt x="40618" y="1264403"/>
                      <a:pt x="35541" y="1259326"/>
                    </a:cubicBezTo>
                    <a:cubicBezTo>
                      <a:pt x="40618" y="1249172"/>
                      <a:pt x="55850" y="1244095"/>
                      <a:pt x="66006" y="1233939"/>
                    </a:cubicBezTo>
                    <a:cubicBezTo>
                      <a:pt x="60929" y="1228862"/>
                      <a:pt x="50772" y="1228862"/>
                      <a:pt x="45695" y="1228862"/>
                    </a:cubicBezTo>
                    <a:cubicBezTo>
                      <a:pt x="50772" y="1208553"/>
                      <a:pt x="91391" y="1178089"/>
                      <a:pt x="86314" y="1157779"/>
                    </a:cubicBezTo>
                    <a:cubicBezTo>
                      <a:pt x="60929" y="1178089"/>
                      <a:pt x="35541" y="1198397"/>
                      <a:pt x="10154" y="1223784"/>
                    </a:cubicBezTo>
                    <a:cubicBezTo>
                      <a:pt x="10154" y="1218707"/>
                      <a:pt x="5077" y="1218707"/>
                      <a:pt x="5077" y="1203474"/>
                    </a:cubicBezTo>
                    <a:cubicBezTo>
                      <a:pt x="5077" y="1193320"/>
                      <a:pt x="15231" y="1188243"/>
                      <a:pt x="15231" y="1178089"/>
                    </a:cubicBezTo>
                    <a:cubicBezTo>
                      <a:pt x="15231" y="1162856"/>
                      <a:pt x="0" y="1127314"/>
                      <a:pt x="0" y="1112083"/>
                    </a:cubicBezTo>
                    <a:cubicBezTo>
                      <a:pt x="0" y="1101929"/>
                      <a:pt x="15231" y="1086696"/>
                      <a:pt x="20308" y="1076541"/>
                    </a:cubicBezTo>
                    <a:cubicBezTo>
                      <a:pt x="55850" y="1005458"/>
                      <a:pt x="131960" y="939504"/>
                      <a:pt x="203043" y="883654"/>
                    </a:cubicBezTo>
                    <a:cubicBezTo>
                      <a:pt x="228429" y="858267"/>
                      <a:pt x="269047" y="832879"/>
                      <a:pt x="304589" y="812571"/>
                    </a:cubicBezTo>
                    <a:cubicBezTo>
                      <a:pt x="401059" y="746565"/>
                      <a:pt x="507683" y="695793"/>
                      <a:pt x="604100" y="645020"/>
                    </a:cubicBezTo>
                    <a:cubicBezTo>
                      <a:pt x="609177" y="624710"/>
                      <a:pt x="609177" y="599322"/>
                      <a:pt x="614257" y="579014"/>
                    </a:cubicBezTo>
                    <a:lnTo>
                      <a:pt x="609177" y="558704"/>
                    </a:lnTo>
                    <a:cubicBezTo>
                      <a:pt x="502604" y="655174"/>
                      <a:pt x="370595" y="731334"/>
                      <a:pt x="269047" y="807494"/>
                    </a:cubicBezTo>
                    <a:cubicBezTo>
                      <a:pt x="274124" y="802417"/>
                      <a:pt x="284280" y="792261"/>
                      <a:pt x="284280" y="782107"/>
                    </a:cubicBezTo>
                    <a:cubicBezTo>
                      <a:pt x="284280" y="771953"/>
                      <a:pt x="309666" y="771953"/>
                      <a:pt x="324899" y="736411"/>
                    </a:cubicBezTo>
                    <a:cubicBezTo>
                      <a:pt x="289357" y="751642"/>
                      <a:pt x="263970" y="787184"/>
                      <a:pt x="233506" y="787184"/>
                    </a:cubicBezTo>
                    <a:cubicBezTo>
                      <a:pt x="238583" y="782107"/>
                      <a:pt x="248739" y="771953"/>
                      <a:pt x="248739" y="761799"/>
                    </a:cubicBezTo>
                    <a:cubicBezTo>
                      <a:pt x="248739" y="746565"/>
                      <a:pt x="289357" y="726257"/>
                      <a:pt x="304589" y="700870"/>
                    </a:cubicBezTo>
                    <a:cubicBezTo>
                      <a:pt x="284280" y="716101"/>
                      <a:pt x="263970" y="736411"/>
                      <a:pt x="243662" y="751642"/>
                    </a:cubicBezTo>
                    <a:cubicBezTo>
                      <a:pt x="248739" y="741488"/>
                      <a:pt x="263970" y="726257"/>
                      <a:pt x="279203" y="711024"/>
                    </a:cubicBezTo>
                    <a:lnTo>
                      <a:pt x="263970" y="695793"/>
                    </a:lnTo>
                    <a:cubicBezTo>
                      <a:pt x="258893" y="700870"/>
                      <a:pt x="253816" y="705947"/>
                      <a:pt x="253816" y="711024"/>
                    </a:cubicBezTo>
                    <a:cubicBezTo>
                      <a:pt x="253816" y="711024"/>
                      <a:pt x="258893" y="716101"/>
                      <a:pt x="243662" y="721180"/>
                    </a:cubicBezTo>
                    <a:cubicBezTo>
                      <a:pt x="243662" y="705947"/>
                      <a:pt x="248739" y="680559"/>
                      <a:pt x="233506" y="665328"/>
                    </a:cubicBezTo>
                    <a:cubicBezTo>
                      <a:pt x="223352" y="690716"/>
                      <a:pt x="213197" y="721180"/>
                      <a:pt x="197964" y="746565"/>
                    </a:cubicBezTo>
                    <a:cubicBezTo>
                      <a:pt x="203043" y="726257"/>
                      <a:pt x="213197" y="700870"/>
                      <a:pt x="213197" y="685638"/>
                    </a:cubicBezTo>
                    <a:cubicBezTo>
                      <a:pt x="213197" y="675482"/>
                      <a:pt x="208120" y="670405"/>
                      <a:pt x="203043" y="665328"/>
                    </a:cubicBezTo>
                    <a:cubicBezTo>
                      <a:pt x="192887" y="680559"/>
                      <a:pt x="192887" y="700870"/>
                      <a:pt x="182733" y="716101"/>
                    </a:cubicBezTo>
                    <a:cubicBezTo>
                      <a:pt x="218274" y="563781"/>
                      <a:pt x="289357" y="386125"/>
                      <a:pt x="406136" y="259192"/>
                    </a:cubicBezTo>
                    <a:lnTo>
                      <a:pt x="421367" y="243961"/>
                    </a:lnTo>
                    <a:cubicBezTo>
                      <a:pt x="416290" y="259192"/>
                      <a:pt x="390903" y="269346"/>
                      <a:pt x="401059" y="294733"/>
                    </a:cubicBezTo>
                    <a:lnTo>
                      <a:pt x="411213" y="284579"/>
                    </a:lnTo>
                    <a:cubicBezTo>
                      <a:pt x="406136" y="294733"/>
                      <a:pt x="385826" y="315044"/>
                      <a:pt x="390903" y="345506"/>
                    </a:cubicBezTo>
                    <a:cubicBezTo>
                      <a:pt x="401058" y="330275"/>
                      <a:pt x="411213" y="313774"/>
                      <a:pt x="420733" y="297273"/>
                    </a:cubicBezTo>
                    <a:lnTo>
                      <a:pt x="426300" y="286954"/>
                    </a:lnTo>
                    <a:lnTo>
                      <a:pt x="423906" y="294734"/>
                    </a:lnTo>
                    <a:cubicBezTo>
                      <a:pt x="423271" y="300764"/>
                      <a:pt x="423906" y="307428"/>
                      <a:pt x="426444" y="315044"/>
                    </a:cubicBezTo>
                    <a:cubicBezTo>
                      <a:pt x="461986" y="289656"/>
                      <a:pt x="502604" y="264269"/>
                      <a:pt x="538097" y="249038"/>
                    </a:cubicBezTo>
                    <a:lnTo>
                      <a:pt x="527992" y="259192"/>
                    </a:lnTo>
                    <a:cubicBezTo>
                      <a:pt x="533017" y="264269"/>
                      <a:pt x="533017" y="264269"/>
                      <a:pt x="543174" y="264269"/>
                    </a:cubicBezTo>
                    <a:cubicBezTo>
                      <a:pt x="558405" y="264269"/>
                      <a:pt x="583792" y="254115"/>
                      <a:pt x="609177" y="249038"/>
                    </a:cubicBezTo>
                    <a:cubicBezTo>
                      <a:pt x="588869" y="259192"/>
                      <a:pt x="568559" y="274425"/>
                      <a:pt x="548251" y="289656"/>
                    </a:cubicBezTo>
                    <a:cubicBezTo>
                      <a:pt x="548251" y="289656"/>
                      <a:pt x="548251" y="294733"/>
                      <a:pt x="553328" y="299810"/>
                    </a:cubicBezTo>
                    <a:lnTo>
                      <a:pt x="614257" y="269346"/>
                    </a:lnTo>
                    <a:cubicBezTo>
                      <a:pt x="538097" y="330275"/>
                      <a:pt x="441678" y="375971"/>
                      <a:pt x="380749" y="457208"/>
                    </a:cubicBezTo>
                    <a:lnTo>
                      <a:pt x="361469" y="490750"/>
                    </a:lnTo>
                    <a:lnTo>
                      <a:pt x="370595" y="467364"/>
                    </a:lnTo>
                    <a:lnTo>
                      <a:pt x="360365" y="492671"/>
                    </a:lnTo>
                    <a:lnTo>
                      <a:pt x="356949" y="498612"/>
                    </a:lnTo>
                    <a:cubicBezTo>
                      <a:pt x="338861" y="542867"/>
                      <a:pt x="335053" y="594246"/>
                      <a:pt x="319822" y="639941"/>
                    </a:cubicBezTo>
                    <a:lnTo>
                      <a:pt x="324899" y="660251"/>
                    </a:lnTo>
                    <a:cubicBezTo>
                      <a:pt x="368056" y="622171"/>
                      <a:pt x="412482" y="585373"/>
                      <a:pt x="456902" y="550479"/>
                    </a:cubicBezTo>
                    <a:lnTo>
                      <a:pt x="540674" y="488049"/>
                    </a:lnTo>
                    <a:lnTo>
                      <a:pt x="533017" y="507982"/>
                    </a:lnTo>
                    <a:cubicBezTo>
                      <a:pt x="573638" y="467364"/>
                      <a:pt x="629488" y="467364"/>
                      <a:pt x="624411" y="416589"/>
                    </a:cubicBezTo>
                    <a:cubicBezTo>
                      <a:pt x="629488" y="386125"/>
                      <a:pt x="629488" y="350585"/>
                      <a:pt x="634565" y="320121"/>
                    </a:cubicBezTo>
                    <a:cubicBezTo>
                      <a:pt x="639642" y="299810"/>
                      <a:pt x="644719" y="274425"/>
                      <a:pt x="644719" y="254115"/>
                    </a:cubicBezTo>
                    <a:cubicBezTo>
                      <a:pt x="654875" y="203342"/>
                      <a:pt x="665029" y="142465"/>
                      <a:pt x="680260" y="91690"/>
                    </a:cubicBezTo>
                    <a:cubicBezTo>
                      <a:pt x="690417" y="66305"/>
                      <a:pt x="690417" y="30763"/>
                      <a:pt x="725958" y="15530"/>
                    </a:cubicBezTo>
                    <a:cubicBezTo>
                      <a:pt x="746266" y="5376"/>
                      <a:pt x="766577" y="35840"/>
                      <a:pt x="786885" y="299"/>
                    </a:cubicBezTo>
                    <a:close/>
                    <a:moveTo>
                      <a:pt x="746266" y="30763"/>
                    </a:moveTo>
                    <a:lnTo>
                      <a:pt x="741189" y="45994"/>
                    </a:lnTo>
                    <a:cubicBezTo>
                      <a:pt x="746266" y="45994"/>
                      <a:pt x="756420" y="40917"/>
                      <a:pt x="761498" y="30763"/>
                    </a:cubicBezTo>
                    <a:lnTo>
                      <a:pt x="746266" y="30763"/>
                    </a:lnTo>
                    <a:close/>
                    <a:moveTo>
                      <a:pt x="527992" y="507982"/>
                    </a:moveTo>
                    <a:cubicBezTo>
                      <a:pt x="522915" y="507982"/>
                      <a:pt x="517838" y="513059"/>
                      <a:pt x="512760" y="518136"/>
                    </a:cubicBezTo>
                    <a:cubicBezTo>
                      <a:pt x="517838" y="518136"/>
                      <a:pt x="522915" y="513059"/>
                      <a:pt x="527992" y="507982"/>
                    </a:cubicBezTo>
                    <a:close/>
                    <a:moveTo>
                      <a:pt x="507683" y="523214"/>
                    </a:moveTo>
                    <a:cubicBezTo>
                      <a:pt x="502604" y="523214"/>
                      <a:pt x="497527" y="528291"/>
                      <a:pt x="492450" y="533368"/>
                    </a:cubicBezTo>
                    <a:cubicBezTo>
                      <a:pt x="497527" y="533368"/>
                      <a:pt x="502604" y="528291"/>
                      <a:pt x="507683" y="523214"/>
                    </a:cubicBezTo>
                    <a:close/>
                    <a:moveTo>
                      <a:pt x="487373" y="538445"/>
                    </a:moveTo>
                    <a:cubicBezTo>
                      <a:pt x="467063" y="553627"/>
                      <a:pt x="446755" y="568860"/>
                      <a:pt x="431523" y="579014"/>
                    </a:cubicBezTo>
                    <a:cubicBezTo>
                      <a:pt x="451832" y="568860"/>
                      <a:pt x="472142" y="553627"/>
                      <a:pt x="487373" y="538445"/>
                    </a:cubicBezTo>
                    <a:close/>
                    <a:moveTo>
                      <a:pt x="426444" y="584091"/>
                    </a:moveTo>
                    <a:cubicBezTo>
                      <a:pt x="421367" y="584091"/>
                      <a:pt x="411213" y="594245"/>
                      <a:pt x="406136" y="599322"/>
                    </a:cubicBezTo>
                    <a:cubicBezTo>
                      <a:pt x="411213" y="599322"/>
                      <a:pt x="421367" y="589168"/>
                      <a:pt x="426444" y="584091"/>
                    </a:cubicBezTo>
                    <a:close/>
                    <a:moveTo>
                      <a:pt x="401059" y="604399"/>
                    </a:moveTo>
                    <a:cubicBezTo>
                      <a:pt x="395982" y="604399"/>
                      <a:pt x="390903" y="609478"/>
                      <a:pt x="385826" y="614555"/>
                    </a:cubicBezTo>
                    <a:cubicBezTo>
                      <a:pt x="390903" y="614555"/>
                      <a:pt x="395982" y="609478"/>
                      <a:pt x="401059" y="604399"/>
                    </a:cubicBezTo>
                    <a:close/>
                    <a:moveTo>
                      <a:pt x="345207" y="528291"/>
                    </a:moveTo>
                    <a:cubicBezTo>
                      <a:pt x="340130" y="538445"/>
                      <a:pt x="340130" y="548601"/>
                      <a:pt x="340130" y="553627"/>
                    </a:cubicBezTo>
                    <a:cubicBezTo>
                      <a:pt x="340130" y="543524"/>
                      <a:pt x="345207" y="533368"/>
                      <a:pt x="345207" y="528291"/>
                    </a:cubicBezTo>
                    <a:close/>
                    <a:moveTo>
                      <a:pt x="329976" y="573937"/>
                    </a:moveTo>
                    <a:cubicBezTo>
                      <a:pt x="324899" y="584091"/>
                      <a:pt x="324899" y="594245"/>
                      <a:pt x="324899" y="599322"/>
                    </a:cubicBezTo>
                    <a:cubicBezTo>
                      <a:pt x="324899" y="589168"/>
                      <a:pt x="329976" y="579014"/>
                      <a:pt x="329976" y="573937"/>
                    </a:cubicBezTo>
                    <a:close/>
                    <a:moveTo>
                      <a:pt x="248739" y="629787"/>
                    </a:moveTo>
                    <a:cubicBezTo>
                      <a:pt x="248739" y="639941"/>
                      <a:pt x="243662" y="650097"/>
                      <a:pt x="243662" y="655174"/>
                    </a:cubicBezTo>
                    <a:cubicBezTo>
                      <a:pt x="248739" y="645020"/>
                      <a:pt x="248739" y="634864"/>
                      <a:pt x="248739" y="629787"/>
                    </a:cubicBezTo>
                    <a:close/>
                    <a:moveTo>
                      <a:pt x="142114" y="1208553"/>
                    </a:moveTo>
                    <a:cubicBezTo>
                      <a:pt x="131960" y="1218707"/>
                      <a:pt x="121855" y="1223784"/>
                      <a:pt x="111701" y="1233939"/>
                    </a:cubicBezTo>
                    <a:cubicBezTo>
                      <a:pt x="126883" y="1228862"/>
                      <a:pt x="147191" y="1218707"/>
                      <a:pt x="162423" y="1208553"/>
                    </a:cubicBezTo>
                    <a:lnTo>
                      <a:pt x="142114" y="1208553"/>
                    </a:ln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C32F46B1-6A99-338A-21A4-391BF5A145AF}"/>
                </a:ext>
              </a:extLst>
            </p:cNvPr>
            <p:cNvGrpSpPr/>
            <p:nvPr/>
          </p:nvGrpSpPr>
          <p:grpSpPr>
            <a:xfrm>
              <a:off x="9178841" y="4161269"/>
              <a:ext cx="1056471" cy="1674107"/>
              <a:chOff x="9089040" y="4179590"/>
              <a:chExt cx="1231381" cy="1951273"/>
            </a:xfrm>
            <a:grpFill/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64C5B348-2507-9D70-917A-BE40C03ED72F}"/>
                  </a:ext>
                </a:extLst>
              </p:cNvPr>
              <p:cNvSpPr/>
              <p:nvPr/>
            </p:nvSpPr>
            <p:spPr>
              <a:xfrm>
                <a:off x="9135166" y="4179590"/>
                <a:ext cx="1071421" cy="915334"/>
              </a:xfrm>
              <a:custGeom>
                <a:avLst/>
                <a:gdLst>
                  <a:gd name="connsiteX0" fmla="*/ 751344 w 1533152"/>
                  <a:gd name="connsiteY0" fmla="*/ 0 h 1309800"/>
                  <a:gd name="connsiteX1" fmla="*/ 786886 w 1533152"/>
                  <a:gd name="connsiteY1" fmla="*/ 45696 h 1309800"/>
                  <a:gd name="connsiteX2" fmla="*/ 756421 w 1533152"/>
                  <a:gd name="connsiteY2" fmla="*/ 10154 h 1309800"/>
                  <a:gd name="connsiteX3" fmla="*/ 751344 w 1533152"/>
                  <a:gd name="connsiteY3" fmla="*/ 30462 h 1309800"/>
                  <a:gd name="connsiteX4" fmla="*/ 766577 w 1533152"/>
                  <a:gd name="connsiteY4" fmla="*/ 66004 h 1309800"/>
                  <a:gd name="connsiteX5" fmla="*/ 771654 w 1533152"/>
                  <a:gd name="connsiteY5" fmla="*/ 45696 h 1309800"/>
                  <a:gd name="connsiteX6" fmla="*/ 781809 w 1533152"/>
                  <a:gd name="connsiteY6" fmla="*/ 86314 h 1309800"/>
                  <a:gd name="connsiteX7" fmla="*/ 771654 w 1533152"/>
                  <a:gd name="connsiteY7" fmla="*/ 182733 h 1309800"/>
                  <a:gd name="connsiteX8" fmla="*/ 1116862 w 1533152"/>
                  <a:gd name="connsiteY8" fmla="*/ 111700 h 1309800"/>
                  <a:gd name="connsiteX9" fmla="*/ 1533152 w 1533152"/>
                  <a:gd name="connsiteY9" fmla="*/ 436599 h 1309800"/>
                  <a:gd name="connsiteX10" fmla="*/ 964593 w 1533152"/>
                  <a:gd name="connsiteY10" fmla="*/ 1304723 h 1309800"/>
                  <a:gd name="connsiteX11" fmla="*/ 1243795 w 1533152"/>
                  <a:gd name="connsiteY11" fmla="*/ 1061010 h 1309800"/>
                  <a:gd name="connsiteX12" fmla="*/ 1243795 w 1533152"/>
                  <a:gd name="connsiteY12" fmla="*/ 1055933 h 1309800"/>
                  <a:gd name="connsiteX13" fmla="*/ 883356 w 1533152"/>
                  <a:gd name="connsiteY13" fmla="*/ 1309800 h 1309800"/>
                  <a:gd name="connsiteX14" fmla="*/ 959516 w 1533152"/>
                  <a:gd name="connsiteY14" fmla="*/ 1248871 h 1309800"/>
                  <a:gd name="connsiteX15" fmla="*/ 868123 w 1533152"/>
                  <a:gd name="connsiteY15" fmla="*/ 1284413 h 1309800"/>
                  <a:gd name="connsiteX16" fmla="*/ 883356 w 1533152"/>
                  <a:gd name="connsiteY16" fmla="*/ 1274259 h 1309800"/>
                  <a:gd name="connsiteX17" fmla="*/ 878279 w 1533152"/>
                  <a:gd name="connsiteY17" fmla="*/ 1264105 h 1309800"/>
                  <a:gd name="connsiteX18" fmla="*/ 847814 w 1533152"/>
                  <a:gd name="connsiteY18" fmla="*/ 1274259 h 1309800"/>
                  <a:gd name="connsiteX19" fmla="*/ 893510 w 1533152"/>
                  <a:gd name="connsiteY19" fmla="*/ 1218407 h 1309800"/>
                  <a:gd name="connsiteX20" fmla="*/ 842737 w 1533152"/>
                  <a:gd name="connsiteY20" fmla="*/ 1248871 h 1309800"/>
                  <a:gd name="connsiteX21" fmla="*/ 837658 w 1533152"/>
                  <a:gd name="connsiteY21" fmla="*/ 1238717 h 1309800"/>
                  <a:gd name="connsiteX22" fmla="*/ 929052 w 1533152"/>
                  <a:gd name="connsiteY22" fmla="*/ 1127016 h 1309800"/>
                  <a:gd name="connsiteX23" fmla="*/ 1345342 w 1533152"/>
                  <a:gd name="connsiteY23" fmla="*/ 578713 h 1309800"/>
                  <a:gd name="connsiteX24" fmla="*/ 1345342 w 1533152"/>
                  <a:gd name="connsiteY24" fmla="*/ 472140 h 1309800"/>
                  <a:gd name="connsiteX25" fmla="*/ 1121939 w 1533152"/>
                  <a:gd name="connsiteY25" fmla="*/ 309666 h 1309800"/>
                  <a:gd name="connsiteX26" fmla="*/ 898587 w 1533152"/>
                  <a:gd name="connsiteY26" fmla="*/ 345208 h 1309800"/>
                  <a:gd name="connsiteX27" fmla="*/ 888433 w 1533152"/>
                  <a:gd name="connsiteY27" fmla="*/ 340131 h 1309800"/>
                  <a:gd name="connsiteX28" fmla="*/ 929052 w 1533152"/>
                  <a:gd name="connsiteY28" fmla="*/ 329974 h 1309800"/>
                  <a:gd name="connsiteX29" fmla="*/ 939206 w 1533152"/>
                  <a:gd name="connsiteY29" fmla="*/ 319820 h 1309800"/>
                  <a:gd name="connsiteX30" fmla="*/ 923975 w 1533152"/>
                  <a:gd name="connsiteY30" fmla="*/ 314743 h 1309800"/>
                  <a:gd name="connsiteX31" fmla="*/ 786886 w 1533152"/>
                  <a:gd name="connsiteY31" fmla="*/ 345208 h 1309800"/>
                  <a:gd name="connsiteX32" fmla="*/ 771654 w 1533152"/>
                  <a:gd name="connsiteY32" fmla="*/ 374402 h 1309800"/>
                  <a:gd name="connsiteX33" fmla="*/ 771458 w 1533152"/>
                  <a:gd name="connsiteY33" fmla="*/ 382951 h 1309800"/>
                  <a:gd name="connsiteX34" fmla="*/ 770860 w 1533152"/>
                  <a:gd name="connsiteY34" fmla="*/ 375037 h 1309800"/>
                  <a:gd name="connsiteX35" fmla="*/ 756421 w 1533152"/>
                  <a:gd name="connsiteY35" fmla="*/ 355362 h 1309800"/>
                  <a:gd name="connsiteX36" fmla="*/ 741190 w 1533152"/>
                  <a:gd name="connsiteY36" fmla="*/ 512759 h 1309800"/>
                  <a:gd name="connsiteX37" fmla="*/ 741190 w 1533152"/>
                  <a:gd name="connsiteY37" fmla="*/ 614255 h 1309800"/>
                  <a:gd name="connsiteX38" fmla="*/ 1020443 w 1533152"/>
                  <a:gd name="connsiteY38" fmla="*/ 512759 h 1309800"/>
                  <a:gd name="connsiteX39" fmla="*/ 1040753 w 1533152"/>
                  <a:gd name="connsiteY39" fmla="*/ 512759 h 1309800"/>
                  <a:gd name="connsiteX40" fmla="*/ 949360 w 1533152"/>
                  <a:gd name="connsiteY40" fmla="*/ 558456 h 1309800"/>
                  <a:gd name="connsiteX41" fmla="*/ 959516 w 1533152"/>
                  <a:gd name="connsiteY41" fmla="*/ 563534 h 1309800"/>
                  <a:gd name="connsiteX42" fmla="*/ 1071218 w 1533152"/>
                  <a:gd name="connsiteY42" fmla="*/ 533069 h 1309800"/>
                  <a:gd name="connsiteX43" fmla="*/ 908741 w 1533152"/>
                  <a:gd name="connsiteY43" fmla="*/ 634565 h 1309800"/>
                  <a:gd name="connsiteX44" fmla="*/ 908741 w 1533152"/>
                  <a:gd name="connsiteY44" fmla="*/ 644719 h 1309800"/>
                  <a:gd name="connsiteX45" fmla="*/ 1061061 w 1533152"/>
                  <a:gd name="connsiteY45" fmla="*/ 563534 h 1309800"/>
                  <a:gd name="connsiteX46" fmla="*/ 741190 w 1533152"/>
                  <a:gd name="connsiteY46" fmla="*/ 776731 h 1309800"/>
                  <a:gd name="connsiteX47" fmla="*/ 725959 w 1533152"/>
                  <a:gd name="connsiteY47" fmla="*/ 883354 h 1309800"/>
                  <a:gd name="connsiteX48" fmla="*/ 731036 w 1533152"/>
                  <a:gd name="connsiteY48" fmla="*/ 913818 h 1309800"/>
                  <a:gd name="connsiteX49" fmla="*/ 751344 w 1533152"/>
                  <a:gd name="connsiteY49" fmla="*/ 827504 h 1309800"/>
                  <a:gd name="connsiteX50" fmla="*/ 756421 w 1533152"/>
                  <a:gd name="connsiteY50" fmla="*/ 898587 h 1309800"/>
                  <a:gd name="connsiteX51" fmla="*/ 1116862 w 1533152"/>
                  <a:gd name="connsiteY51" fmla="*/ 741190 h 1309800"/>
                  <a:gd name="connsiteX52" fmla="*/ 1081372 w 1533152"/>
                  <a:gd name="connsiteY52" fmla="*/ 761498 h 1309800"/>
                  <a:gd name="connsiteX53" fmla="*/ 1091475 w 1533152"/>
                  <a:gd name="connsiteY53" fmla="*/ 766575 h 1309800"/>
                  <a:gd name="connsiteX54" fmla="*/ 1142249 w 1533152"/>
                  <a:gd name="connsiteY54" fmla="*/ 751344 h 1309800"/>
                  <a:gd name="connsiteX55" fmla="*/ 1096554 w 1533152"/>
                  <a:gd name="connsiteY55" fmla="*/ 781808 h 1309800"/>
                  <a:gd name="connsiteX56" fmla="*/ 1106708 w 1533152"/>
                  <a:gd name="connsiteY56" fmla="*/ 786885 h 1309800"/>
                  <a:gd name="connsiteX57" fmla="*/ 1182868 w 1533152"/>
                  <a:gd name="connsiteY57" fmla="*/ 756421 h 1309800"/>
                  <a:gd name="connsiteX58" fmla="*/ 1121939 w 1533152"/>
                  <a:gd name="connsiteY58" fmla="*/ 817350 h 1309800"/>
                  <a:gd name="connsiteX59" fmla="*/ 1198099 w 1533152"/>
                  <a:gd name="connsiteY59" fmla="*/ 771652 h 1309800"/>
                  <a:gd name="connsiteX60" fmla="*/ 1157481 w 1533152"/>
                  <a:gd name="connsiteY60" fmla="*/ 847812 h 1309800"/>
                  <a:gd name="connsiteX61" fmla="*/ 461986 w 1533152"/>
                  <a:gd name="connsiteY61" fmla="*/ 1279336 h 1309800"/>
                  <a:gd name="connsiteX62" fmla="*/ 426445 w 1533152"/>
                  <a:gd name="connsiteY62" fmla="*/ 1274259 h 1309800"/>
                  <a:gd name="connsiteX63" fmla="*/ 461986 w 1533152"/>
                  <a:gd name="connsiteY63" fmla="*/ 1259025 h 1309800"/>
                  <a:gd name="connsiteX64" fmla="*/ 395983 w 1533152"/>
                  <a:gd name="connsiteY64" fmla="*/ 1248871 h 1309800"/>
                  <a:gd name="connsiteX65" fmla="*/ 411214 w 1533152"/>
                  <a:gd name="connsiteY65" fmla="*/ 1243794 h 1309800"/>
                  <a:gd name="connsiteX66" fmla="*/ 411214 w 1533152"/>
                  <a:gd name="connsiteY66" fmla="*/ 1228563 h 1309800"/>
                  <a:gd name="connsiteX67" fmla="*/ 360441 w 1533152"/>
                  <a:gd name="connsiteY67" fmla="*/ 1228563 h 1309800"/>
                  <a:gd name="connsiteX68" fmla="*/ 390904 w 1533152"/>
                  <a:gd name="connsiteY68" fmla="*/ 1208253 h 1309800"/>
                  <a:gd name="connsiteX69" fmla="*/ 395983 w 1533152"/>
                  <a:gd name="connsiteY69" fmla="*/ 1182865 h 1309800"/>
                  <a:gd name="connsiteX70" fmla="*/ 360441 w 1533152"/>
                  <a:gd name="connsiteY70" fmla="*/ 1198099 h 1309800"/>
                  <a:gd name="connsiteX71" fmla="*/ 370595 w 1533152"/>
                  <a:gd name="connsiteY71" fmla="*/ 1187945 h 1309800"/>
                  <a:gd name="connsiteX72" fmla="*/ 365518 w 1533152"/>
                  <a:gd name="connsiteY72" fmla="*/ 1172711 h 1309800"/>
                  <a:gd name="connsiteX73" fmla="*/ 351997 w 1533152"/>
                  <a:gd name="connsiteY73" fmla="*/ 1180035 h 1309800"/>
                  <a:gd name="connsiteX74" fmla="*/ 639694 w 1533152"/>
                  <a:gd name="connsiteY74" fmla="*/ 959514 h 1309800"/>
                  <a:gd name="connsiteX75" fmla="*/ 624463 w 1533152"/>
                  <a:gd name="connsiteY75" fmla="*/ 842735 h 1309800"/>
                  <a:gd name="connsiteX76" fmla="*/ 223404 w 1533152"/>
                  <a:gd name="connsiteY76" fmla="*/ 1040701 h 1309800"/>
                  <a:gd name="connsiteX77" fmla="*/ 279204 w 1533152"/>
                  <a:gd name="connsiteY77" fmla="*/ 1005160 h 1309800"/>
                  <a:gd name="connsiteX78" fmla="*/ 264022 w 1533152"/>
                  <a:gd name="connsiteY78" fmla="*/ 989927 h 1309800"/>
                  <a:gd name="connsiteX79" fmla="*/ 192939 w 1533152"/>
                  <a:gd name="connsiteY79" fmla="*/ 1030545 h 1309800"/>
                  <a:gd name="connsiteX80" fmla="*/ 192939 w 1533152"/>
                  <a:gd name="connsiteY80" fmla="*/ 1040701 h 1309800"/>
                  <a:gd name="connsiteX81" fmla="*/ 203093 w 1533152"/>
                  <a:gd name="connsiteY81" fmla="*/ 1091474 h 1309800"/>
                  <a:gd name="connsiteX82" fmla="*/ 198016 w 1533152"/>
                  <a:gd name="connsiteY82" fmla="*/ 1081320 h 1309800"/>
                  <a:gd name="connsiteX83" fmla="*/ 192939 w 1533152"/>
                  <a:gd name="connsiteY83" fmla="*/ 1101628 h 1309800"/>
                  <a:gd name="connsiteX84" fmla="*/ 218326 w 1533152"/>
                  <a:gd name="connsiteY84" fmla="*/ 1228563 h 1309800"/>
                  <a:gd name="connsiteX85" fmla="*/ 182785 w 1533152"/>
                  <a:gd name="connsiteY85" fmla="*/ 1147326 h 1309800"/>
                  <a:gd name="connsiteX86" fmla="*/ 177708 w 1533152"/>
                  <a:gd name="connsiteY86" fmla="*/ 1162557 h 1309800"/>
                  <a:gd name="connsiteX87" fmla="*/ 192939 w 1533152"/>
                  <a:gd name="connsiteY87" fmla="*/ 1243794 h 1309800"/>
                  <a:gd name="connsiteX88" fmla="*/ 147244 w 1533152"/>
                  <a:gd name="connsiteY88" fmla="*/ 1061010 h 1309800"/>
                  <a:gd name="connsiteX89" fmla="*/ 137089 w 1533152"/>
                  <a:gd name="connsiteY89" fmla="*/ 1050856 h 1309800"/>
                  <a:gd name="connsiteX90" fmla="*/ 132010 w 1533152"/>
                  <a:gd name="connsiteY90" fmla="*/ 1066087 h 1309800"/>
                  <a:gd name="connsiteX91" fmla="*/ 192939 w 1533152"/>
                  <a:gd name="connsiteY91" fmla="*/ 1299646 h 1309800"/>
                  <a:gd name="connsiteX92" fmla="*/ 147244 w 1533152"/>
                  <a:gd name="connsiteY92" fmla="*/ 1233640 h 1309800"/>
                  <a:gd name="connsiteX93" fmla="*/ 142166 w 1533152"/>
                  <a:gd name="connsiteY93" fmla="*/ 1243794 h 1309800"/>
                  <a:gd name="connsiteX94" fmla="*/ 172629 w 1533152"/>
                  <a:gd name="connsiteY94" fmla="*/ 1309800 h 1309800"/>
                  <a:gd name="connsiteX95" fmla="*/ 0 w 1533152"/>
                  <a:gd name="connsiteY95" fmla="*/ 736111 h 1309800"/>
                  <a:gd name="connsiteX96" fmla="*/ 0 w 1533152"/>
                  <a:gd name="connsiteY96" fmla="*/ 517836 h 1309800"/>
                  <a:gd name="connsiteX97" fmla="*/ 10155 w 1533152"/>
                  <a:gd name="connsiteY97" fmla="*/ 477217 h 1309800"/>
                  <a:gd name="connsiteX98" fmla="*/ 66006 w 1533152"/>
                  <a:gd name="connsiteY98" fmla="*/ 416291 h 1309800"/>
                  <a:gd name="connsiteX99" fmla="*/ 66006 w 1533152"/>
                  <a:gd name="connsiteY99" fmla="*/ 446755 h 1309800"/>
                  <a:gd name="connsiteX100" fmla="*/ 116779 w 1533152"/>
                  <a:gd name="connsiteY100" fmla="*/ 370595 h 1309800"/>
                  <a:gd name="connsiteX101" fmla="*/ 126933 w 1533152"/>
                  <a:gd name="connsiteY101" fmla="*/ 472140 h 1309800"/>
                  <a:gd name="connsiteX102" fmla="*/ 157398 w 1533152"/>
                  <a:gd name="connsiteY102" fmla="*/ 370595 h 1309800"/>
                  <a:gd name="connsiteX103" fmla="*/ 167552 w 1533152"/>
                  <a:gd name="connsiteY103" fmla="*/ 441676 h 1309800"/>
                  <a:gd name="connsiteX104" fmla="*/ 177708 w 1533152"/>
                  <a:gd name="connsiteY104" fmla="*/ 416291 h 1309800"/>
                  <a:gd name="connsiteX105" fmla="*/ 187862 w 1533152"/>
                  <a:gd name="connsiteY105" fmla="*/ 472140 h 1309800"/>
                  <a:gd name="connsiteX106" fmla="*/ 644771 w 1533152"/>
                  <a:gd name="connsiteY106" fmla="*/ 223352 h 1309800"/>
                  <a:gd name="connsiteX107" fmla="*/ 649848 w 1533152"/>
                  <a:gd name="connsiteY107" fmla="*/ 197964 h 1309800"/>
                  <a:gd name="connsiteX108" fmla="*/ 680261 w 1533152"/>
                  <a:gd name="connsiteY108" fmla="*/ 50773 h 1309800"/>
                  <a:gd name="connsiteX109" fmla="*/ 685338 w 1533152"/>
                  <a:gd name="connsiteY109" fmla="*/ 71081 h 1309800"/>
                  <a:gd name="connsiteX110" fmla="*/ 731036 w 1533152"/>
                  <a:gd name="connsiteY110" fmla="*/ 5077 h 1309800"/>
                  <a:gd name="connsiteX111" fmla="*/ 741190 w 1533152"/>
                  <a:gd name="connsiteY111" fmla="*/ 20308 h 1309800"/>
                  <a:gd name="connsiteX112" fmla="*/ 751344 w 1533152"/>
                  <a:gd name="connsiteY112" fmla="*/ 0 h 1309800"/>
                  <a:gd name="connsiteX113" fmla="*/ 731036 w 1533152"/>
                  <a:gd name="connsiteY113" fmla="*/ 45696 h 1309800"/>
                  <a:gd name="connsiteX114" fmla="*/ 725959 w 1533152"/>
                  <a:gd name="connsiteY114" fmla="*/ 81237 h 1309800"/>
                  <a:gd name="connsiteX115" fmla="*/ 731036 w 1533152"/>
                  <a:gd name="connsiteY115" fmla="*/ 45696 h 1309800"/>
                  <a:gd name="connsiteX116" fmla="*/ 761498 w 1533152"/>
                  <a:gd name="connsiteY116" fmla="*/ 71081 h 1309800"/>
                  <a:gd name="connsiteX117" fmla="*/ 746267 w 1533152"/>
                  <a:gd name="connsiteY117" fmla="*/ 187810 h 1309800"/>
                  <a:gd name="connsiteX118" fmla="*/ 761498 w 1533152"/>
                  <a:gd name="connsiteY118" fmla="*/ 71081 h 1309800"/>
                  <a:gd name="connsiteX119" fmla="*/ 989979 w 1533152"/>
                  <a:gd name="connsiteY119" fmla="*/ 274125 h 1309800"/>
                  <a:gd name="connsiteX120" fmla="*/ 974314 w 1533152"/>
                  <a:gd name="connsiteY120" fmla="*/ 276964 h 1309800"/>
                  <a:gd name="connsiteX121" fmla="*/ 946743 w 1533152"/>
                  <a:gd name="connsiteY121" fmla="*/ 279996 h 1309800"/>
                  <a:gd name="connsiteX122" fmla="*/ 918294 w 1533152"/>
                  <a:gd name="connsiteY122" fmla="*/ 287118 h 1309800"/>
                  <a:gd name="connsiteX123" fmla="*/ 888433 w 1533152"/>
                  <a:gd name="connsiteY123" fmla="*/ 292530 h 1309800"/>
                  <a:gd name="connsiteX124" fmla="*/ 786886 w 1533152"/>
                  <a:gd name="connsiteY124" fmla="*/ 314743 h 1309800"/>
                  <a:gd name="connsiteX125" fmla="*/ 781809 w 1533152"/>
                  <a:gd name="connsiteY125" fmla="*/ 329974 h 1309800"/>
                  <a:gd name="connsiteX126" fmla="*/ 889068 w 1533152"/>
                  <a:gd name="connsiteY126" fmla="*/ 294434 h 1309800"/>
                  <a:gd name="connsiteX127" fmla="*/ 918294 w 1533152"/>
                  <a:gd name="connsiteY127" fmla="*/ 287118 h 1309800"/>
                  <a:gd name="connsiteX128" fmla="*/ 974314 w 1533152"/>
                  <a:gd name="connsiteY128" fmla="*/ 276964 h 1309800"/>
                  <a:gd name="connsiteX129" fmla="*/ 1000135 w 1533152"/>
                  <a:gd name="connsiteY129" fmla="*/ 274125 h 1309800"/>
                  <a:gd name="connsiteX130" fmla="*/ 989979 w 1533152"/>
                  <a:gd name="connsiteY130" fmla="*/ 274125 h 1309800"/>
                  <a:gd name="connsiteX131" fmla="*/ 771654 w 1533152"/>
                  <a:gd name="connsiteY131" fmla="*/ 319820 h 1309800"/>
                  <a:gd name="connsiteX132" fmla="*/ 761498 w 1533152"/>
                  <a:gd name="connsiteY132" fmla="*/ 340131 h 1309800"/>
                  <a:gd name="connsiteX133" fmla="*/ 771654 w 1533152"/>
                  <a:gd name="connsiteY133" fmla="*/ 335053 h 1309800"/>
                  <a:gd name="connsiteX134" fmla="*/ 771654 w 1533152"/>
                  <a:gd name="connsiteY134" fmla="*/ 319820 h 1309800"/>
                  <a:gd name="connsiteX135" fmla="*/ 634617 w 1533152"/>
                  <a:gd name="connsiteY135" fmla="*/ 370595 h 1309800"/>
                  <a:gd name="connsiteX136" fmla="*/ 187862 w 1533152"/>
                  <a:gd name="connsiteY136" fmla="*/ 578713 h 1309800"/>
                  <a:gd name="connsiteX137" fmla="*/ 187862 w 1533152"/>
                  <a:gd name="connsiteY137" fmla="*/ 939205 h 1309800"/>
                  <a:gd name="connsiteX138" fmla="*/ 624463 w 1533152"/>
                  <a:gd name="connsiteY138" fmla="*/ 665030 h 1309800"/>
                  <a:gd name="connsiteX139" fmla="*/ 624463 w 1533152"/>
                  <a:gd name="connsiteY139" fmla="*/ 401057 h 1309800"/>
                  <a:gd name="connsiteX140" fmla="*/ 228481 w 1533152"/>
                  <a:gd name="connsiteY140" fmla="*/ 583790 h 1309800"/>
                  <a:gd name="connsiteX141" fmla="*/ 228481 w 1533152"/>
                  <a:gd name="connsiteY141" fmla="*/ 573636 h 1309800"/>
                  <a:gd name="connsiteX142" fmla="*/ 629540 w 1533152"/>
                  <a:gd name="connsiteY142" fmla="*/ 380749 h 1309800"/>
                  <a:gd name="connsiteX143" fmla="*/ 634617 w 1533152"/>
                  <a:gd name="connsiteY143" fmla="*/ 370595 h 1309800"/>
                  <a:gd name="connsiteX144" fmla="*/ 731036 w 1533152"/>
                  <a:gd name="connsiteY144" fmla="*/ 370595 h 1309800"/>
                  <a:gd name="connsiteX145" fmla="*/ 725959 w 1533152"/>
                  <a:gd name="connsiteY145" fmla="*/ 482296 h 1309800"/>
                  <a:gd name="connsiteX146" fmla="*/ 731036 w 1533152"/>
                  <a:gd name="connsiteY146" fmla="*/ 370595 h 1309800"/>
                  <a:gd name="connsiteX147" fmla="*/ 720880 w 1533152"/>
                  <a:gd name="connsiteY147" fmla="*/ 791962 h 1309800"/>
                  <a:gd name="connsiteX148" fmla="*/ 720880 w 1533152"/>
                  <a:gd name="connsiteY148" fmla="*/ 837658 h 1309800"/>
                  <a:gd name="connsiteX149" fmla="*/ 720880 w 1533152"/>
                  <a:gd name="connsiteY149" fmla="*/ 791962 h 1309800"/>
                  <a:gd name="connsiteX150" fmla="*/ 710726 w 1533152"/>
                  <a:gd name="connsiteY150" fmla="*/ 832581 h 1309800"/>
                  <a:gd name="connsiteX151" fmla="*/ 700571 w 1533152"/>
                  <a:gd name="connsiteY151" fmla="*/ 923972 h 1309800"/>
                  <a:gd name="connsiteX152" fmla="*/ 715803 w 1533152"/>
                  <a:gd name="connsiteY152" fmla="*/ 878277 h 1309800"/>
                  <a:gd name="connsiteX153" fmla="*/ 710726 w 1533152"/>
                  <a:gd name="connsiteY153" fmla="*/ 832581 h 1309800"/>
                  <a:gd name="connsiteX154" fmla="*/ 35542 w 1533152"/>
                  <a:gd name="connsiteY154" fmla="*/ 467063 h 1309800"/>
                  <a:gd name="connsiteX155" fmla="*/ 30465 w 1533152"/>
                  <a:gd name="connsiteY155" fmla="*/ 492451 h 1309800"/>
                  <a:gd name="connsiteX156" fmla="*/ 35542 w 1533152"/>
                  <a:gd name="connsiteY156" fmla="*/ 467063 h 1309800"/>
                  <a:gd name="connsiteX157" fmla="*/ 208170 w 1533152"/>
                  <a:gd name="connsiteY157" fmla="*/ 512759 h 1309800"/>
                  <a:gd name="connsiteX158" fmla="*/ 187862 w 1533152"/>
                  <a:gd name="connsiteY158" fmla="*/ 527992 h 1309800"/>
                  <a:gd name="connsiteX159" fmla="*/ 208170 w 1533152"/>
                  <a:gd name="connsiteY159" fmla="*/ 512759 h 1309800"/>
                  <a:gd name="connsiteX160" fmla="*/ 233558 w 1533152"/>
                  <a:gd name="connsiteY160" fmla="*/ 974747 h 1309800"/>
                  <a:gd name="connsiteX161" fmla="*/ 192939 w 1533152"/>
                  <a:gd name="connsiteY161" fmla="*/ 989927 h 1309800"/>
                  <a:gd name="connsiteX162" fmla="*/ 192939 w 1533152"/>
                  <a:gd name="connsiteY162" fmla="*/ 1005160 h 1309800"/>
                  <a:gd name="connsiteX163" fmla="*/ 233558 w 1533152"/>
                  <a:gd name="connsiteY163" fmla="*/ 974747 h 1309800"/>
                  <a:gd name="connsiteX164" fmla="*/ 111702 w 1533152"/>
                  <a:gd name="connsiteY164" fmla="*/ 1071166 h 1309800"/>
                  <a:gd name="connsiteX165" fmla="*/ 106624 w 1533152"/>
                  <a:gd name="connsiteY165" fmla="*/ 1102899 h 1309800"/>
                  <a:gd name="connsiteX166" fmla="*/ 110062 w 1533152"/>
                  <a:gd name="connsiteY166" fmla="*/ 1113294 h 1309800"/>
                  <a:gd name="connsiteX167" fmla="*/ 110433 w 1533152"/>
                  <a:gd name="connsiteY167" fmla="*/ 1116227 h 1309800"/>
                  <a:gd name="connsiteX168" fmla="*/ 116779 w 1533152"/>
                  <a:gd name="connsiteY168" fmla="*/ 1142247 h 1309800"/>
                  <a:gd name="connsiteX169" fmla="*/ 113130 w 1533152"/>
                  <a:gd name="connsiteY169" fmla="*/ 1122573 h 1309800"/>
                  <a:gd name="connsiteX170" fmla="*/ 110062 w 1533152"/>
                  <a:gd name="connsiteY170" fmla="*/ 1113294 h 1309800"/>
                  <a:gd name="connsiteX171" fmla="*/ 108212 w 1533152"/>
                  <a:gd name="connsiteY171" fmla="*/ 1098695 h 1309800"/>
                  <a:gd name="connsiteX172" fmla="*/ 111702 w 1533152"/>
                  <a:gd name="connsiteY172" fmla="*/ 1071166 h 1309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</a:cxnLst>
                <a:rect l="l" t="t" r="r" b="b"/>
                <a:pathLst>
                  <a:path w="1533152" h="1309800">
                    <a:moveTo>
                      <a:pt x="751344" y="0"/>
                    </a:moveTo>
                    <a:cubicBezTo>
                      <a:pt x="761498" y="10154"/>
                      <a:pt x="776732" y="30462"/>
                      <a:pt x="786886" y="45696"/>
                    </a:cubicBezTo>
                    <a:cubicBezTo>
                      <a:pt x="776732" y="35540"/>
                      <a:pt x="766577" y="20308"/>
                      <a:pt x="756421" y="10154"/>
                    </a:cubicBezTo>
                    <a:cubicBezTo>
                      <a:pt x="751344" y="15231"/>
                      <a:pt x="751344" y="15231"/>
                      <a:pt x="751344" y="30462"/>
                    </a:cubicBezTo>
                    <a:cubicBezTo>
                      <a:pt x="751344" y="40619"/>
                      <a:pt x="756421" y="55850"/>
                      <a:pt x="766577" y="66004"/>
                    </a:cubicBezTo>
                    <a:cubicBezTo>
                      <a:pt x="771654" y="60927"/>
                      <a:pt x="771654" y="50773"/>
                      <a:pt x="771654" y="45696"/>
                    </a:cubicBezTo>
                    <a:cubicBezTo>
                      <a:pt x="776732" y="55850"/>
                      <a:pt x="781809" y="71081"/>
                      <a:pt x="781809" y="86314"/>
                    </a:cubicBezTo>
                    <a:cubicBezTo>
                      <a:pt x="781809" y="106623"/>
                      <a:pt x="751344" y="111700"/>
                      <a:pt x="771654" y="182733"/>
                    </a:cubicBezTo>
                    <a:cubicBezTo>
                      <a:pt x="883356" y="137087"/>
                      <a:pt x="1005212" y="111700"/>
                      <a:pt x="1116862" y="111700"/>
                    </a:cubicBezTo>
                    <a:cubicBezTo>
                      <a:pt x="1304724" y="111700"/>
                      <a:pt x="1533152" y="182733"/>
                      <a:pt x="1533152" y="436599"/>
                    </a:cubicBezTo>
                    <a:cubicBezTo>
                      <a:pt x="1533152" y="746267"/>
                      <a:pt x="1365652" y="1106705"/>
                      <a:pt x="964593" y="1304723"/>
                    </a:cubicBezTo>
                    <a:cubicBezTo>
                      <a:pt x="1045830" y="1243794"/>
                      <a:pt x="1152403" y="1162557"/>
                      <a:pt x="1243795" y="1061010"/>
                    </a:cubicBezTo>
                    <a:lnTo>
                      <a:pt x="1243795" y="1055933"/>
                    </a:lnTo>
                    <a:cubicBezTo>
                      <a:pt x="1127016" y="1157480"/>
                      <a:pt x="1000135" y="1279336"/>
                      <a:pt x="883356" y="1309800"/>
                    </a:cubicBezTo>
                    <a:cubicBezTo>
                      <a:pt x="898587" y="1294567"/>
                      <a:pt x="944283" y="1284413"/>
                      <a:pt x="959516" y="1248871"/>
                    </a:cubicBezTo>
                    <a:cubicBezTo>
                      <a:pt x="929052" y="1264105"/>
                      <a:pt x="898587" y="1274259"/>
                      <a:pt x="868123" y="1284413"/>
                    </a:cubicBezTo>
                    <a:cubicBezTo>
                      <a:pt x="873200" y="1279336"/>
                      <a:pt x="878279" y="1279336"/>
                      <a:pt x="883356" y="1274259"/>
                    </a:cubicBezTo>
                    <a:cubicBezTo>
                      <a:pt x="883356" y="1274259"/>
                      <a:pt x="883356" y="1269182"/>
                      <a:pt x="878279" y="1264105"/>
                    </a:cubicBezTo>
                    <a:cubicBezTo>
                      <a:pt x="873200" y="1269182"/>
                      <a:pt x="863046" y="1274259"/>
                      <a:pt x="847814" y="1274259"/>
                    </a:cubicBezTo>
                    <a:cubicBezTo>
                      <a:pt x="857969" y="1259025"/>
                      <a:pt x="888433" y="1238717"/>
                      <a:pt x="893510" y="1218407"/>
                    </a:cubicBezTo>
                    <a:cubicBezTo>
                      <a:pt x="878279" y="1228563"/>
                      <a:pt x="857969" y="1238717"/>
                      <a:pt x="842737" y="1248871"/>
                    </a:cubicBezTo>
                    <a:cubicBezTo>
                      <a:pt x="842737" y="1248871"/>
                      <a:pt x="837658" y="1248871"/>
                      <a:pt x="837658" y="1238717"/>
                    </a:cubicBezTo>
                    <a:cubicBezTo>
                      <a:pt x="837658" y="1223486"/>
                      <a:pt x="918897" y="1132093"/>
                      <a:pt x="929052" y="1127016"/>
                    </a:cubicBezTo>
                    <a:cubicBezTo>
                      <a:pt x="1106708" y="964591"/>
                      <a:pt x="1319955" y="761498"/>
                      <a:pt x="1345342" y="578713"/>
                    </a:cubicBezTo>
                    <a:lnTo>
                      <a:pt x="1345342" y="472140"/>
                    </a:lnTo>
                    <a:cubicBezTo>
                      <a:pt x="1335188" y="324897"/>
                      <a:pt x="1208255" y="309666"/>
                      <a:pt x="1121939" y="309666"/>
                    </a:cubicBezTo>
                    <a:cubicBezTo>
                      <a:pt x="1055984" y="309666"/>
                      <a:pt x="969670" y="324897"/>
                      <a:pt x="898587" y="345208"/>
                    </a:cubicBezTo>
                    <a:cubicBezTo>
                      <a:pt x="898587" y="345208"/>
                      <a:pt x="893510" y="345208"/>
                      <a:pt x="888433" y="340131"/>
                    </a:cubicBezTo>
                    <a:cubicBezTo>
                      <a:pt x="898587" y="335053"/>
                      <a:pt x="913818" y="329974"/>
                      <a:pt x="929052" y="329974"/>
                    </a:cubicBezTo>
                    <a:cubicBezTo>
                      <a:pt x="929052" y="324897"/>
                      <a:pt x="934129" y="324897"/>
                      <a:pt x="939206" y="319820"/>
                    </a:cubicBezTo>
                    <a:cubicBezTo>
                      <a:pt x="934129" y="314743"/>
                      <a:pt x="934129" y="314743"/>
                      <a:pt x="923975" y="314743"/>
                    </a:cubicBezTo>
                    <a:cubicBezTo>
                      <a:pt x="908741" y="314743"/>
                      <a:pt x="827504" y="329974"/>
                      <a:pt x="786886" y="345208"/>
                    </a:cubicBezTo>
                    <a:cubicBezTo>
                      <a:pt x="776732" y="347747"/>
                      <a:pt x="772924" y="360440"/>
                      <a:pt x="771654" y="374402"/>
                    </a:cubicBezTo>
                    <a:lnTo>
                      <a:pt x="771458" y="382951"/>
                    </a:lnTo>
                    <a:lnTo>
                      <a:pt x="770860" y="375037"/>
                    </a:lnTo>
                    <a:cubicBezTo>
                      <a:pt x="768480" y="367104"/>
                      <a:pt x="764037" y="360440"/>
                      <a:pt x="756421" y="355362"/>
                    </a:cubicBezTo>
                    <a:cubicBezTo>
                      <a:pt x="751344" y="406136"/>
                      <a:pt x="741190" y="497528"/>
                      <a:pt x="741190" y="512759"/>
                    </a:cubicBezTo>
                    <a:lnTo>
                      <a:pt x="741190" y="614255"/>
                    </a:lnTo>
                    <a:cubicBezTo>
                      <a:pt x="847814" y="573636"/>
                      <a:pt x="934129" y="522915"/>
                      <a:pt x="1020443" y="512759"/>
                    </a:cubicBezTo>
                    <a:lnTo>
                      <a:pt x="1040753" y="512759"/>
                    </a:lnTo>
                    <a:cubicBezTo>
                      <a:pt x="1020443" y="527992"/>
                      <a:pt x="984901" y="543223"/>
                      <a:pt x="949360" y="558456"/>
                    </a:cubicBezTo>
                    <a:cubicBezTo>
                      <a:pt x="949360" y="558456"/>
                      <a:pt x="944283" y="563534"/>
                      <a:pt x="959516" y="563534"/>
                    </a:cubicBezTo>
                    <a:cubicBezTo>
                      <a:pt x="969670" y="563534"/>
                      <a:pt x="1035676" y="538146"/>
                      <a:pt x="1071218" y="533069"/>
                    </a:cubicBezTo>
                    <a:cubicBezTo>
                      <a:pt x="1020443" y="568611"/>
                      <a:pt x="964593" y="599024"/>
                      <a:pt x="908741" y="634565"/>
                    </a:cubicBezTo>
                    <a:lnTo>
                      <a:pt x="908741" y="644719"/>
                    </a:lnTo>
                    <a:lnTo>
                      <a:pt x="1061061" y="563534"/>
                    </a:lnTo>
                    <a:cubicBezTo>
                      <a:pt x="954439" y="634565"/>
                      <a:pt x="832581" y="685338"/>
                      <a:pt x="741190" y="776731"/>
                    </a:cubicBezTo>
                    <a:cubicBezTo>
                      <a:pt x="715803" y="797039"/>
                      <a:pt x="731036" y="847812"/>
                      <a:pt x="725959" y="883354"/>
                    </a:cubicBezTo>
                    <a:lnTo>
                      <a:pt x="731036" y="913818"/>
                    </a:lnTo>
                    <a:cubicBezTo>
                      <a:pt x="766577" y="888431"/>
                      <a:pt x="741190" y="852891"/>
                      <a:pt x="751344" y="827504"/>
                    </a:cubicBezTo>
                    <a:cubicBezTo>
                      <a:pt x="756421" y="847812"/>
                      <a:pt x="751344" y="873199"/>
                      <a:pt x="756421" y="898587"/>
                    </a:cubicBezTo>
                    <a:cubicBezTo>
                      <a:pt x="868123" y="817350"/>
                      <a:pt x="995058" y="761498"/>
                      <a:pt x="1116862" y="741190"/>
                    </a:cubicBezTo>
                    <a:cubicBezTo>
                      <a:pt x="1106708" y="746267"/>
                      <a:pt x="1091475" y="756421"/>
                      <a:pt x="1081372" y="761498"/>
                    </a:cubicBezTo>
                    <a:cubicBezTo>
                      <a:pt x="1081372" y="761498"/>
                      <a:pt x="1076295" y="766575"/>
                      <a:pt x="1091475" y="766575"/>
                    </a:cubicBezTo>
                    <a:cubicBezTo>
                      <a:pt x="1101631" y="766575"/>
                      <a:pt x="1127016" y="756421"/>
                      <a:pt x="1142249" y="751344"/>
                    </a:cubicBezTo>
                    <a:lnTo>
                      <a:pt x="1096554" y="781808"/>
                    </a:lnTo>
                    <a:cubicBezTo>
                      <a:pt x="1096554" y="781808"/>
                      <a:pt x="1091475" y="786885"/>
                      <a:pt x="1106708" y="786885"/>
                    </a:cubicBezTo>
                    <a:cubicBezTo>
                      <a:pt x="1116862" y="786885"/>
                      <a:pt x="1157481" y="761498"/>
                      <a:pt x="1182868" y="756421"/>
                    </a:cubicBezTo>
                    <a:cubicBezTo>
                      <a:pt x="1162558" y="771652"/>
                      <a:pt x="1121939" y="786885"/>
                      <a:pt x="1121939" y="817350"/>
                    </a:cubicBezTo>
                    <a:lnTo>
                      <a:pt x="1198099" y="771652"/>
                    </a:lnTo>
                    <a:cubicBezTo>
                      <a:pt x="1193022" y="797039"/>
                      <a:pt x="1177791" y="822427"/>
                      <a:pt x="1157481" y="847812"/>
                    </a:cubicBezTo>
                    <a:cubicBezTo>
                      <a:pt x="954439" y="1050856"/>
                      <a:pt x="644771" y="1223486"/>
                      <a:pt x="461986" y="1279336"/>
                    </a:cubicBezTo>
                    <a:lnTo>
                      <a:pt x="426445" y="1274259"/>
                    </a:lnTo>
                    <a:cubicBezTo>
                      <a:pt x="441678" y="1269182"/>
                      <a:pt x="441678" y="1289490"/>
                      <a:pt x="461986" y="1259025"/>
                    </a:cubicBezTo>
                    <a:cubicBezTo>
                      <a:pt x="446755" y="1259025"/>
                      <a:pt x="406137" y="1264105"/>
                      <a:pt x="395983" y="1248871"/>
                    </a:cubicBezTo>
                    <a:cubicBezTo>
                      <a:pt x="401060" y="1248871"/>
                      <a:pt x="406137" y="1248871"/>
                      <a:pt x="411214" y="1243794"/>
                    </a:cubicBezTo>
                    <a:lnTo>
                      <a:pt x="411214" y="1228563"/>
                    </a:lnTo>
                    <a:cubicBezTo>
                      <a:pt x="395983" y="1223486"/>
                      <a:pt x="375672" y="1228563"/>
                      <a:pt x="360441" y="1228563"/>
                    </a:cubicBezTo>
                    <a:cubicBezTo>
                      <a:pt x="370595" y="1223486"/>
                      <a:pt x="385826" y="1218407"/>
                      <a:pt x="390904" y="1208253"/>
                    </a:cubicBezTo>
                    <a:cubicBezTo>
                      <a:pt x="390904" y="1203176"/>
                      <a:pt x="395983" y="1198099"/>
                      <a:pt x="395983" y="1182865"/>
                    </a:cubicBezTo>
                    <a:cubicBezTo>
                      <a:pt x="385826" y="1187945"/>
                      <a:pt x="370595" y="1193022"/>
                      <a:pt x="360441" y="1198099"/>
                    </a:cubicBezTo>
                    <a:lnTo>
                      <a:pt x="370595" y="1187945"/>
                    </a:lnTo>
                    <a:cubicBezTo>
                      <a:pt x="370595" y="1182865"/>
                      <a:pt x="370595" y="1177788"/>
                      <a:pt x="365518" y="1172711"/>
                    </a:cubicBezTo>
                    <a:lnTo>
                      <a:pt x="351997" y="1180035"/>
                    </a:lnTo>
                    <a:lnTo>
                      <a:pt x="639694" y="959514"/>
                    </a:lnTo>
                    <a:cubicBezTo>
                      <a:pt x="634617" y="923972"/>
                      <a:pt x="629540" y="883354"/>
                      <a:pt x="624463" y="842735"/>
                    </a:cubicBezTo>
                    <a:cubicBezTo>
                      <a:pt x="497528" y="908741"/>
                      <a:pt x="345208" y="995006"/>
                      <a:pt x="223404" y="1040701"/>
                    </a:cubicBezTo>
                    <a:cubicBezTo>
                      <a:pt x="238635" y="1035624"/>
                      <a:pt x="258945" y="1015314"/>
                      <a:pt x="279204" y="1005160"/>
                    </a:cubicBezTo>
                    <a:cubicBezTo>
                      <a:pt x="274125" y="1000083"/>
                      <a:pt x="279204" y="989927"/>
                      <a:pt x="264022" y="989927"/>
                    </a:cubicBezTo>
                    <a:cubicBezTo>
                      <a:pt x="253868" y="989927"/>
                      <a:pt x="218326" y="1015314"/>
                      <a:pt x="192939" y="1030545"/>
                    </a:cubicBezTo>
                    <a:lnTo>
                      <a:pt x="192939" y="1040701"/>
                    </a:lnTo>
                    <a:cubicBezTo>
                      <a:pt x="192939" y="1055933"/>
                      <a:pt x="203093" y="1076243"/>
                      <a:pt x="203093" y="1091474"/>
                    </a:cubicBezTo>
                    <a:cubicBezTo>
                      <a:pt x="203093" y="1091474"/>
                      <a:pt x="203093" y="1086397"/>
                      <a:pt x="198016" y="1081320"/>
                    </a:cubicBezTo>
                    <a:cubicBezTo>
                      <a:pt x="192939" y="1086397"/>
                      <a:pt x="192939" y="1086397"/>
                      <a:pt x="192939" y="1101628"/>
                    </a:cubicBezTo>
                    <a:cubicBezTo>
                      <a:pt x="192939" y="1111784"/>
                      <a:pt x="208170" y="1187945"/>
                      <a:pt x="218326" y="1228563"/>
                    </a:cubicBezTo>
                    <a:cubicBezTo>
                      <a:pt x="208170" y="1208253"/>
                      <a:pt x="192939" y="1177788"/>
                      <a:pt x="182785" y="1147326"/>
                    </a:cubicBezTo>
                    <a:cubicBezTo>
                      <a:pt x="177708" y="1152403"/>
                      <a:pt x="177708" y="1147326"/>
                      <a:pt x="177708" y="1162557"/>
                    </a:cubicBezTo>
                    <a:cubicBezTo>
                      <a:pt x="177708" y="1172711"/>
                      <a:pt x="187862" y="1218407"/>
                      <a:pt x="192939" y="1243794"/>
                    </a:cubicBezTo>
                    <a:cubicBezTo>
                      <a:pt x="172629" y="1187945"/>
                      <a:pt x="157398" y="1127016"/>
                      <a:pt x="147244" y="1061010"/>
                    </a:cubicBezTo>
                    <a:cubicBezTo>
                      <a:pt x="142166" y="1061010"/>
                      <a:pt x="142166" y="1055933"/>
                      <a:pt x="137089" y="1050856"/>
                    </a:cubicBezTo>
                    <a:cubicBezTo>
                      <a:pt x="132010" y="1055933"/>
                      <a:pt x="132010" y="1050856"/>
                      <a:pt x="132010" y="1066087"/>
                    </a:cubicBezTo>
                    <a:cubicBezTo>
                      <a:pt x="132010" y="1111784"/>
                      <a:pt x="182785" y="1274259"/>
                      <a:pt x="192939" y="1299646"/>
                    </a:cubicBezTo>
                    <a:cubicBezTo>
                      <a:pt x="177708" y="1279336"/>
                      <a:pt x="157398" y="1253948"/>
                      <a:pt x="147244" y="1233640"/>
                    </a:cubicBezTo>
                    <a:cubicBezTo>
                      <a:pt x="147244" y="1233640"/>
                      <a:pt x="142166" y="1228563"/>
                      <a:pt x="142166" y="1243794"/>
                    </a:cubicBezTo>
                    <a:cubicBezTo>
                      <a:pt x="142166" y="1253948"/>
                      <a:pt x="162475" y="1289490"/>
                      <a:pt x="172629" y="1309800"/>
                    </a:cubicBezTo>
                    <a:cubicBezTo>
                      <a:pt x="35542" y="1233640"/>
                      <a:pt x="0" y="873199"/>
                      <a:pt x="0" y="736111"/>
                    </a:cubicBezTo>
                    <a:lnTo>
                      <a:pt x="0" y="517836"/>
                    </a:lnTo>
                    <a:cubicBezTo>
                      <a:pt x="5078" y="507682"/>
                      <a:pt x="0" y="487374"/>
                      <a:pt x="10155" y="477217"/>
                    </a:cubicBezTo>
                    <a:cubicBezTo>
                      <a:pt x="20309" y="456909"/>
                      <a:pt x="45696" y="436599"/>
                      <a:pt x="66006" y="416291"/>
                    </a:cubicBezTo>
                    <a:cubicBezTo>
                      <a:pt x="60929" y="426445"/>
                      <a:pt x="60929" y="436599"/>
                      <a:pt x="66006" y="446755"/>
                    </a:cubicBezTo>
                    <a:cubicBezTo>
                      <a:pt x="86315" y="421368"/>
                      <a:pt x="101548" y="395980"/>
                      <a:pt x="116779" y="370595"/>
                    </a:cubicBezTo>
                    <a:cubicBezTo>
                      <a:pt x="116779" y="395980"/>
                      <a:pt x="96469" y="456909"/>
                      <a:pt x="126933" y="472140"/>
                    </a:cubicBezTo>
                    <a:cubicBezTo>
                      <a:pt x="132010" y="441676"/>
                      <a:pt x="142166" y="406136"/>
                      <a:pt x="157398" y="370595"/>
                    </a:cubicBezTo>
                    <a:cubicBezTo>
                      <a:pt x="162475" y="380749"/>
                      <a:pt x="167552" y="395980"/>
                      <a:pt x="167552" y="441676"/>
                    </a:cubicBezTo>
                    <a:cubicBezTo>
                      <a:pt x="172629" y="436599"/>
                      <a:pt x="172629" y="426445"/>
                      <a:pt x="177708" y="416291"/>
                    </a:cubicBezTo>
                    <a:cubicBezTo>
                      <a:pt x="182785" y="431522"/>
                      <a:pt x="182785" y="451832"/>
                      <a:pt x="187862" y="472140"/>
                    </a:cubicBezTo>
                    <a:cubicBezTo>
                      <a:pt x="340131" y="355362"/>
                      <a:pt x="492451" y="294435"/>
                      <a:pt x="644771" y="223352"/>
                    </a:cubicBezTo>
                    <a:cubicBezTo>
                      <a:pt x="649848" y="218275"/>
                      <a:pt x="649848" y="208119"/>
                      <a:pt x="649848" y="197964"/>
                    </a:cubicBezTo>
                    <a:cubicBezTo>
                      <a:pt x="654925" y="152320"/>
                      <a:pt x="649848" y="96468"/>
                      <a:pt x="680261" y="50773"/>
                    </a:cubicBezTo>
                    <a:cubicBezTo>
                      <a:pt x="680261" y="55850"/>
                      <a:pt x="680261" y="66004"/>
                      <a:pt x="685338" y="71081"/>
                    </a:cubicBezTo>
                    <a:cubicBezTo>
                      <a:pt x="700571" y="50773"/>
                      <a:pt x="715803" y="5077"/>
                      <a:pt x="731036" y="5077"/>
                    </a:cubicBezTo>
                    <a:cubicBezTo>
                      <a:pt x="741190" y="5077"/>
                      <a:pt x="736113" y="15231"/>
                      <a:pt x="741190" y="20308"/>
                    </a:cubicBezTo>
                    <a:cubicBezTo>
                      <a:pt x="746267" y="15231"/>
                      <a:pt x="751344" y="5077"/>
                      <a:pt x="751344" y="0"/>
                    </a:cubicBezTo>
                    <a:close/>
                    <a:moveTo>
                      <a:pt x="731036" y="45696"/>
                    </a:moveTo>
                    <a:cubicBezTo>
                      <a:pt x="725959" y="55850"/>
                      <a:pt x="725959" y="71081"/>
                      <a:pt x="725959" y="81237"/>
                    </a:cubicBezTo>
                    <a:cubicBezTo>
                      <a:pt x="725959" y="71081"/>
                      <a:pt x="731036" y="55850"/>
                      <a:pt x="731036" y="45696"/>
                    </a:cubicBezTo>
                    <a:close/>
                    <a:moveTo>
                      <a:pt x="761498" y="71081"/>
                    </a:moveTo>
                    <a:cubicBezTo>
                      <a:pt x="746267" y="101545"/>
                      <a:pt x="741190" y="147241"/>
                      <a:pt x="746267" y="187810"/>
                    </a:cubicBezTo>
                    <a:cubicBezTo>
                      <a:pt x="751344" y="162474"/>
                      <a:pt x="756421" y="132010"/>
                      <a:pt x="761498" y="71081"/>
                    </a:cubicBezTo>
                    <a:close/>
                    <a:moveTo>
                      <a:pt x="989979" y="274125"/>
                    </a:moveTo>
                    <a:lnTo>
                      <a:pt x="974314" y="276964"/>
                    </a:lnTo>
                    <a:lnTo>
                      <a:pt x="946743" y="279996"/>
                    </a:lnTo>
                    <a:lnTo>
                      <a:pt x="918294" y="287118"/>
                    </a:lnTo>
                    <a:lnTo>
                      <a:pt x="888433" y="292530"/>
                    </a:lnTo>
                    <a:cubicBezTo>
                      <a:pt x="854161" y="299512"/>
                      <a:pt x="819889" y="307128"/>
                      <a:pt x="786886" y="314743"/>
                    </a:cubicBezTo>
                    <a:cubicBezTo>
                      <a:pt x="781809" y="319820"/>
                      <a:pt x="781809" y="324897"/>
                      <a:pt x="781809" y="329974"/>
                    </a:cubicBezTo>
                    <a:cubicBezTo>
                      <a:pt x="812273" y="319820"/>
                      <a:pt x="850353" y="305858"/>
                      <a:pt x="889068" y="294434"/>
                    </a:cubicBezTo>
                    <a:lnTo>
                      <a:pt x="918294" y="287118"/>
                    </a:lnTo>
                    <a:lnTo>
                      <a:pt x="974314" y="276964"/>
                    </a:lnTo>
                    <a:lnTo>
                      <a:pt x="1000135" y="274125"/>
                    </a:lnTo>
                    <a:lnTo>
                      <a:pt x="989979" y="274125"/>
                    </a:lnTo>
                    <a:close/>
                    <a:moveTo>
                      <a:pt x="771654" y="319820"/>
                    </a:moveTo>
                    <a:cubicBezTo>
                      <a:pt x="761498" y="324897"/>
                      <a:pt x="761498" y="335053"/>
                      <a:pt x="761498" y="340131"/>
                    </a:cubicBezTo>
                    <a:cubicBezTo>
                      <a:pt x="766577" y="335053"/>
                      <a:pt x="771654" y="335053"/>
                      <a:pt x="771654" y="335053"/>
                    </a:cubicBezTo>
                    <a:lnTo>
                      <a:pt x="771654" y="319820"/>
                    </a:lnTo>
                    <a:close/>
                    <a:moveTo>
                      <a:pt x="634617" y="370595"/>
                    </a:moveTo>
                    <a:lnTo>
                      <a:pt x="187862" y="578713"/>
                    </a:lnTo>
                    <a:lnTo>
                      <a:pt x="187862" y="939205"/>
                    </a:lnTo>
                    <a:cubicBezTo>
                      <a:pt x="329977" y="812271"/>
                      <a:pt x="482297" y="731034"/>
                      <a:pt x="624463" y="665030"/>
                    </a:cubicBezTo>
                    <a:lnTo>
                      <a:pt x="624463" y="401057"/>
                    </a:lnTo>
                    <a:lnTo>
                      <a:pt x="228481" y="583790"/>
                    </a:lnTo>
                    <a:lnTo>
                      <a:pt x="228481" y="573636"/>
                    </a:lnTo>
                    <a:cubicBezTo>
                      <a:pt x="350285" y="497528"/>
                      <a:pt x="502605" y="431522"/>
                      <a:pt x="629540" y="380749"/>
                    </a:cubicBezTo>
                    <a:cubicBezTo>
                      <a:pt x="634617" y="380749"/>
                      <a:pt x="634617" y="375672"/>
                      <a:pt x="634617" y="370595"/>
                    </a:cubicBezTo>
                    <a:close/>
                    <a:moveTo>
                      <a:pt x="731036" y="370595"/>
                    </a:moveTo>
                    <a:cubicBezTo>
                      <a:pt x="725959" y="406136"/>
                      <a:pt x="725959" y="446755"/>
                      <a:pt x="725959" y="482296"/>
                    </a:cubicBezTo>
                    <a:cubicBezTo>
                      <a:pt x="725959" y="446755"/>
                      <a:pt x="731036" y="406136"/>
                      <a:pt x="731036" y="370595"/>
                    </a:cubicBezTo>
                    <a:close/>
                    <a:moveTo>
                      <a:pt x="720880" y="791962"/>
                    </a:moveTo>
                    <a:cubicBezTo>
                      <a:pt x="720880" y="807194"/>
                      <a:pt x="715803" y="822427"/>
                      <a:pt x="720880" y="837658"/>
                    </a:cubicBezTo>
                    <a:lnTo>
                      <a:pt x="720880" y="791962"/>
                    </a:lnTo>
                    <a:close/>
                    <a:moveTo>
                      <a:pt x="710726" y="832581"/>
                    </a:moveTo>
                    <a:cubicBezTo>
                      <a:pt x="710726" y="863045"/>
                      <a:pt x="705649" y="893510"/>
                      <a:pt x="700571" y="923972"/>
                    </a:cubicBezTo>
                    <a:cubicBezTo>
                      <a:pt x="700571" y="918895"/>
                      <a:pt x="715803" y="883354"/>
                      <a:pt x="715803" y="878277"/>
                    </a:cubicBezTo>
                    <a:cubicBezTo>
                      <a:pt x="715803" y="863045"/>
                      <a:pt x="710726" y="847812"/>
                      <a:pt x="710726" y="832581"/>
                    </a:cubicBezTo>
                    <a:close/>
                    <a:moveTo>
                      <a:pt x="35542" y="467063"/>
                    </a:moveTo>
                    <a:cubicBezTo>
                      <a:pt x="30465" y="477217"/>
                      <a:pt x="30465" y="487374"/>
                      <a:pt x="30465" y="492451"/>
                    </a:cubicBezTo>
                    <a:cubicBezTo>
                      <a:pt x="35542" y="482296"/>
                      <a:pt x="35542" y="472140"/>
                      <a:pt x="35542" y="467063"/>
                    </a:cubicBezTo>
                    <a:close/>
                    <a:moveTo>
                      <a:pt x="208170" y="512759"/>
                    </a:moveTo>
                    <a:cubicBezTo>
                      <a:pt x="198016" y="517836"/>
                      <a:pt x="187862" y="522915"/>
                      <a:pt x="187862" y="527992"/>
                    </a:cubicBezTo>
                    <a:cubicBezTo>
                      <a:pt x="192939" y="522915"/>
                      <a:pt x="203093" y="517836"/>
                      <a:pt x="208170" y="512759"/>
                    </a:cubicBezTo>
                    <a:close/>
                    <a:moveTo>
                      <a:pt x="233558" y="974747"/>
                    </a:moveTo>
                    <a:cubicBezTo>
                      <a:pt x="218326" y="979773"/>
                      <a:pt x="203093" y="984850"/>
                      <a:pt x="192939" y="989927"/>
                    </a:cubicBezTo>
                    <a:lnTo>
                      <a:pt x="192939" y="1005160"/>
                    </a:lnTo>
                    <a:cubicBezTo>
                      <a:pt x="208170" y="995006"/>
                      <a:pt x="228481" y="979773"/>
                      <a:pt x="233558" y="974747"/>
                    </a:cubicBezTo>
                    <a:close/>
                    <a:moveTo>
                      <a:pt x="111702" y="1071166"/>
                    </a:moveTo>
                    <a:cubicBezTo>
                      <a:pt x="101547" y="1078782"/>
                      <a:pt x="102816" y="1090206"/>
                      <a:pt x="106624" y="1102899"/>
                    </a:cubicBezTo>
                    <a:lnTo>
                      <a:pt x="110062" y="1113294"/>
                    </a:lnTo>
                    <a:lnTo>
                      <a:pt x="110433" y="1116227"/>
                    </a:lnTo>
                    <a:cubicBezTo>
                      <a:pt x="112971" y="1125747"/>
                      <a:pt x="116779" y="1132093"/>
                      <a:pt x="116779" y="1142247"/>
                    </a:cubicBezTo>
                    <a:cubicBezTo>
                      <a:pt x="116779" y="1135901"/>
                      <a:pt x="115193" y="1129237"/>
                      <a:pt x="113130" y="1122573"/>
                    </a:cubicBezTo>
                    <a:lnTo>
                      <a:pt x="110062" y="1113294"/>
                    </a:lnTo>
                    <a:lnTo>
                      <a:pt x="108212" y="1098695"/>
                    </a:lnTo>
                    <a:cubicBezTo>
                      <a:pt x="108212" y="1091475"/>
                      <a:pt x="109164" y="1082590"/>
                      <a:pt x="111702" y="1071166"/>
                    </a:cubicBez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4EB738F5-06D7-3E66-E848-3C821734314C}"/>
                  </a:ext>
                </a:extLst>
              </p:cNvPr>
              <p:cNvSpPr/>
              <p:nvPr/>
            </p:nvSpPr>
            <p:spPr>
              <a:xfrm>
                <a:off x="9089040" y="5009768"/>
                <a:ext cx="1231381" cy="1121095"/>
              </a:xfrm>
              <a:custGeom>
                <a:avLst/>
                <a:gdLst>
                  <a:gd name="connsiteX0" fmla="*/ 1472276 w 1762048"/>
                  <a:gd name="connsiteY0" fmla="*/ 0 h 1604234"/>
                  <a:gd name="connsiteX1" fmla="*/ 1497661 w 1762048"/>
                  <a:gd name="connsiteY1" fmla="*/ 0 h 1604234"/>
                  <a:gd name="connsiteX2" fmla="*/ 1497661 w 1762048"/>
                  <a:gd name="connsiteY2" fmla="*/ 5077 h 1604234"/>
                  <a:gd name="connsiteX3" fmla="*/ 1523049 w 1762048"/>
                  <a:gd name="connsiteY3" fmla="*/ 5077 h 1604234"/>
                  <a:gd name="connsiteX4" fmla="*/ 1578849 w 1762048"/>
                  <a:gd name="connsiteY4" fmla="*/ 10154 h 1604234"/>
                  <a:gd name="connsiteX5" fmla="*/ 1543358 w 1762048"/>
                  <a:gd name="connsiteY5" fmla="*/ 35541 h 1604234"/>
                  <a:gd name="connsiteX6" fmla="*/ 1553513 w 1762048"/>
                  <a:gd name="connsiteY6" fmla="*/ 40618 h 1604234"/>
                  <a:gd name="connsiteX7" fmla="*/ 1609314 w 1762048"/>
                  <a:gd name="connsiteY7" fmla="*/ 25385 h 1604234"/>
                  <a:gd name="connsiteX8" fmla="*/ 1528126 w 1762048"/>
                  <a:gd name="connsiteY8" fmla="*/ 81237 h 1604234"/>
                  <a:gd name="connsiteX9" fmla="*/ 1538280 w 1762048"/>
                  <a:gd name="connsiteY9" fmla="*/ 86314 h 1604234"/>
                  <a:gd name="connsiteX10" fmla="*/ 1594080 w 1762048"/>
                  <a:gd name="connsiteY10" fmla="*/ 60926 h 1604234"/>
                  <a:gd name="connsiteX11" fmla="*/ 1451966 w 1762048"/>
                  <a:gd name="connsiteY11" fmla="*/ 162474 h 1604234"/>
                  <a:gd name="connsiteX12" fmla="*/ 913819 w 1762048"/>
                  <a:gd name="connsiteY12" fmla="*/ 446754 h 1604234"/>
                  <a:gd name="connsiteX13" fmla="*/ 797041 w 1762048"/>
                  <a:gd name="connsiteY13" fmla="*/ 736112 h 1604234"/>
                  <a:gd name="connsiteX14" fmla="*/ 812272 w 1762048"/>
                  <a:gd name="connsiteY14" fmla="*/ 741189 h 1604234"/>
                  <a:gd name="connsiteX15" fmla="*/ 863045 w 1762048"/>
                  <a:gd name="connsiteY15" fmla="*/ 725956 h 1604234"/>
                  <a:gd name="connsiteX16" fmla="*/ 1086448 w 1762048"/>
                  <a:gd name="connsiteY16" fmla="*/ 639642 h 1604234"/>
                  <a:gd name="connsiteX17" fmla="*/ 1558538 w 1762048"/>
                  <a:gd name="connsiteY17" fmla="*/ 472140 h 1604234"/>
                  <a:gd name="connsiteX18" fmla="*/ 1619468 w 1762048"/>
                  <a:gd name="connsiteY18" fmla="*/ 482296 h 1604234"/>
                  <a:gd name="connsiteX19" fmla="*/ 1675317 w 1762048"/>
                  <a:gd name="connsiteY19" fmla="*/ 497527 h 1604234"/>
                  <a:gd name="connsiteX20" fmla="*/ 1700704 w 1762048"/>
                  <a:gd name="connsiteY20" fmla="*/ 543223 h 1604234"/>
                  <a:gd name="connsiteX21" fmla="*/ 1741323 w 1762048"/>
                  <a:gd name="connsiteY21" fmla="*/ 578764 h 1604234"/>
                  <a:gd name="connsiteX22" fmla="*/ 1761634 w 1762048"/>
                  <a:gd name="connsiteY22" fmla="*/ 700570 h 1604234"/>
                  <a:gd name="connsiteX23" fmla="*/ 1243796 w 1762048"/>
                  <a:gd name="connsiteY23" fmla="*/ 1441760 h 1604234"/>
                  <a:gd name="connsiteX24" fmla="*/ 1055984 w 1762048"/>
                  <a:gd name="connsiteY24" fmla="*/ 1563616 h 1604234"/>
                  <a:gd name="connsiteX25" fmla="*/ 837659 w 1762048"/>
                  <a:gd name="connsiteY25" fmla="*/ 1604234 h 1604234"/>
                  <a:gd name="connsiteX26" fmla="*/ 756422 w 1762048"/>
                  <a:gd name="connsiteY26" fmla="*/ 1589001 h 1604234"/>
                  <a:gd name="connsiteX27" fmla="*/ 786885 w 1762048"/>
                  <a:gd name="connsiteY27" fmla="*/ 1573770 h 1604234"/>
                  <a:gd name="connsiteX28" fmla="*/ 791964 w 1762048"/>
                  <a:gd name="connsiteY28" fmla="*/ 1558539 h 1604234"/>
                  <a:gd name="connsiteX29" fmla="*/ 857968 w 1762048"/>
                  <a:gd name="connsiteY29" fmla="*/ 1522997 h 1604234"/>
                  <a:gd name="connsiteX30" fmla="*/ 847814 w 1762048"/>
                  <a:gd name="connsiteY30" fmla="*/ 1517920 h 1604234"/>
                  <a:gd name="connsiteX31" fmla="*/ 776731 w 1762048"/>
                  <a:gd name="connsiteY31" fmla="*/ 1538228 h 1604234"/>
                  <a:gd name="connsiteX32" fmla="*/ 842737 w 1762048"/>
                  <a:gd name="connsiteY32" fmla="*/ 1462068 h 1604234"/>
                  <a:gd name="connsiteX33" fmla="*/ 1289491 w 1762048"/>
                  <a:gd name="connsiteY33" fmla="*/ 1025467 h 1604234"/>
                  <a:gd name="connsiteX34" fmla="*/ 842737 w 1762048"/>
                  <a:gd name="connsiteY34" fmla="*/ 1436681 h 1604234"/>
                  <a:gd name="connsiteX35" fmla="*/ 802118 w 1762048"/>
                  <a:gd name="connsiteY35" fmla="*/ 1462068 h 1604234"/>
                  <a:gd name="connsiteX36" fmla="*/ 1218408 w 1762048"/>
                  <a:gd name="connsiteY36" fmla="*/ 1025467 h 1604234"/>
                  <a:gd name="connsiteX37" fmla="*/ 1426580 w 1762048"/>
                  <a:gd name="connsiteY37" fmla="*/ 786885 h 1604234"/>
                  <a:gd name="connsiteX38" fmla="*/ 1411347 w 1762048"/>
                  <a:gd name="connsiteY38" fmla="*/ 781808 h 1604234"/>
                  <a:gd name="connsiteX39" fmla="*/ 995057 w 1762048"/>
                  <a:gd name="connsiteY39" fmla="*/ 964592 h 1604234"/>
                  <a:gd name="connsiteX40" fmla="*/ 842737 w 1762048"/>
                  <a:gd name="connsiteY40" fmla="*/ 1010236 h 1604234"/>
                  <a:gd name="connsiteX41" fmla="*/ 726009 w 1762048"/>
                  <a:gd name="connsiteY41" fmla="*/ 1015313 h 1604234"/>
                  <a:gd name="connsiteX42" fmla="*/ 604152 w 1762048"/>
                  <a:gd name="connsiteY42" fmla="*/ 969669 h 1604234"/>
                  <a:gd name="connsiteX43" fmla="*/ 573689 w 1762048"/>
                  <a:gd name="connsiteY43" fmla="*/ 923971 h 1604234"/>
                  <a:gd name="connsiteX44" fmla="*/ 563533 w 1762048"/>
                  <a:gd name="connsiteY44" fmla="*/ 812272 h 1604234"/>
                  <a:gd name="connsiteX45" fmla="*/ 599074 w 1762048"/>
                  <a:gd name="connsiteY45" fmla="*/ 578764 h 1604234"/>
                  <a:gd name="connsiteX46" fmla="*/ 213249 w 1762048"/>
                  <a:gd name="connsiteY46" fmla="*/ 695491 h 1604234"/>
                  <a:gd name="connsiteX47" fmla="*/ 86314 w 1762048"/>
                  <a:gd name="connsiteY47" fmla="*/ 659952 h 1604234"/>
                  <a:gd name="connsiteX48" fmla="*/ 106624 w 1762048"/>
                  <a:gd name="connsiteY48" fmla="*/ 665029 h 1604234"/>
                  <a:gd name="connsiteX49" fmla="*/ 111701 w 1762048"/>
                  <a:gd name="connsiteY49" fmla="*/ 649796 h 1604234"/>
                  <a:gd name="connsiteX50" fmla="*/ 20310 w 1762048"/>
                  <a:gd name="connsiteY50" fmla="*/ 629487 h 1604234"/>
                  <a:gd name="connsiteX51" fmla="*/ 35541 w 1762048"/>
                  <a:gd name="connsiteY51" fmla="*/ 634564 h 1604234"/>
                  <a:gd name="connsiteX52" fmla="*/ 91393 w 1762048"/>
                  <a:gd name="connsiteY52" fmla="*/ 619331 h 1604234"/>
                  <a:gd name="connsiteX53" fmla="*/ 90520 w 1762048"/>
                  <a:gd name="connsiteY53" fmla="*/ 612112 h 1604234"/>
                  <a:gd name="connsiteX54" fmla="*/ 89476 w 1762048"/>
                  <a:gd name="connsiteY54" fmla="*/ 611644 h 1604234"/>
                  <a:gd name="connsiteX55" fmla="*/ 107259 w 1762048"/>
                  <a:gd name="connsiteY55" fmla="*/ 606010 h 1604234"/>
                  <a:gd name="connsiteX56" fmla="*/ 137088 w 1762048"/>
                  <a:gd name="connsiteY56" fmla="*/ 593997 h 1604234"/>
                  <a:gd name="connsiteX57" fmla="*/ 111701 w 1762048"/>
                  <a:gd name="connsiteY57" fmla="*/ 588918 h 1604234"/>
                  <a:gd name="connsiteX58" fmla="*/ 50774 w 1762048"/>
                  <a:gd name="connsiteY58" fmla="*/ 599074 h 1604234"/>
                  <a:gd name="connsiteX59" fmla="*/ 0 w 1762048"/>
                  <a:gd name="connsiteY59" fmla="*/ 593997 h 1604234"/>
                  <a:gd name="connsiteX60" fmla="*/ 60928 w 1762048"/>
                  <a:gd name="connsiteY60" fmla="*/ 568610 h 1604234"/>
                  <a:gd name="connsiteX61" fmla="*/ 25387 w 1762048"/>
                  <a:gd name="connsiteY61" fmla="*/ 563533 h 1604234"/>
                  <a:gd name="connsiteX62" fmla="*/ 756422 w 1762048"/>
                  <a:gd name="connsiteY62" fmla="*/ 243659 h 1604234"/>
                  <a:gd name="connsiteX63" fmla="*/ 807195 w 1762048"/>
                  <a:gd name="connsiteY63" fmla="*/ 182782 h 1604234"/>
                  <a:gd name="connsiteX64" fmla="*/ 857968 w 1762048"/>
                  <a:gd name="connsiteY64" fmla="*/ 147240 h 1604234"/>
                  <a:gd name="connsiteX65" fmla="*/ 837659 w 1762048"/>
                  <a:gd name="connsiteY65" fmla="*/ 208118 h 1604234"/>
                  <a:gd name="connsiteX66" fmla="*/ 863045 w 1762048"/>
                  <a:gd name="connsiteY66" fmla="*/ 172628 h 1604234"/>
                  <a:gd name="connsiteX67" fmla="*/ 873201 w 1762048"/>
                  <a:gd name="connsiteY67" fmla="*/ 197964 h 1604234"/>
                  <a:gd name="connsiteX68" fmla="*/ 888432 w 1762048"/>
                  <a:gd name="connsiteY68" fmla="*/ 157397 h 1604234"/>
                  <a:gd name="connsiteX69" fmla="*/ 903663 w 1762048"/>
                  <a:gd name="connsiteY69" fmla="*/ 182782 h 1604234"/>
                  <a:gd name="connsiteX70" fmla="*/ 1066140 w 1762048"/>
                  <a:gd name="connsiteY70" fmla="*/ 116778 h 1604234"/>
                  <a:gd name="connsiteX71" fmla="*/ 1472276 w 1762048"/>
                  <a:gd name="connsiteY71" fmla="*/ 0 h 1604234"/>
                  <a:gd name="connsiteX72" fmla="*/ 116778 w 1762048"/>
                  <a:gd name="connsiteY72" fmla="*/ 654873 h 1604234"/>
                  <a:gd name="connsiteX73" fmla="*/ 147243 w 1762048"/>
                  <a:gd name="connsiteY73" fmla="*/ 659952 h 1604234"/>
                  <a:gd name="connsiteX74" fmla="*/ 116778 w 1762048"/>
                  <a:gd name="connsiteY74" fmla="*/ 654873 h 1604234"/>
                  <a:gd name="connsiteX75" fmla="*/ 614308 w 1762048"/>
                  <a:gd name="connsiteY75" fmla="*/ 908740 h 1604234"/>
                  <a:gd name="connsiteX76" fmla="*/ 614308 w 1762048"/>
                  <a:gd name="connsiteY76" fmla="*/ 934128 h 1604234"/>
                  <a:gd name="connsiteX77" fmla="*/ 614308 w 1762048"/>
                  <a:gd name="connsiteY77" fmla="*/ 908740 h 1604234"/>
                  <a:gd name="connsiteX78" fmla="*/ 1325033 w 1762048"/>
                  <a:gd name="connsiteY78" fmla="*/ 979823 h 1604234"/>
                  <a:gd name="connsiteX79" fmla="*/ 1309800 w 1762048"/>
                  <a:gd name="connsiteY79" fmla="*/ 1000131 h 1604234"/>
                  <a:gd name="connsiteX80" fmla="*/ 1325033 w 1762048"/>
                  <a:gd name="connsiteY80" fmla="*/ 979823 h 1604234"/>
                  <a:gd name="connsiteX81" fmla="*/ 1654374 w 1762048"/>
                  <a:gd name="connsiteY81" fmla="*/ 517836 h 1604234"/>
                  <a:gd name="connsiteX82" fmla="*/ 1639776 w 1762048"/>
                  <a:gd name="connsiteY82" fmla="*/ 522914 h 1604234"/>
                  <a:gd name="connsiteX83" fmla="*/ 1665163 w 1762048"/>
                  <a:gd name="connsiteY83" fmla="*/ 527991 h 1604234"/>
                  <a:gd name="connsiteX84" fmla="*/ 1654374 w 1762048"/>
                  <a:gd name="connsiteY84" fmla="*/ 517836 h 1604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1762048" h="1604234">
                    <a:moveTo>
                      <a:pt x="1472276" y="0"/>
                    </a:moveTo>
                    <a:lnTo>
                      <a:pt x="1497661" y="0"/>
                    </a:lnTo>
                    <a:lnTo>
                      <a:pt x="1497661" y="5077"/>
                    </a:lnTo>
                    <a:cubicBezTo>
                      <a:pt x="1507817" y="10154"/>
                      <a:pt x="1517972" y="5077"/>
                      <a:pt x="1523049" y="5077"/>
                    </a:cubicBezTo>
                    <a:cubicBezTo>
                      <a:pt x="1533202" y="10154"/>
                      <a:pt x="1548436" y="15231"/>
                      <a:pt x="1578849" y="10154"/>
                    </a:cubicBezTo>
                    <a:cubicBezTo>
                      <a:pt x="1573772" y="15231"/>
                      <a:pt x="1558538" y="25385"/>
                      <a:pt x="1543358" y="35541"/>
                    </a:cubicBezTo>
                    <a:cubicBezTo>
                      <a:pt x="1548436" y="40618"/>
                      <a:pt x="1543358" y="40618"/>
                      <a:pt x="1553513" y="40618"/>
                    </a:cubicBezTo>
                    <a:cubicBezTo>
                      <a:pt x="1568694" y="40618"/>
                      <a:pt x="1594080" y="30462"/>
                      <a:pt x="1609314" y="25385"/>
                    </a:cubicBezTo>
                    <a:cubicBezTo>
                      <a:pt x="1583926" y="45695"/>
                      <a:pt x="1553513" y="66003"/>
                      <a:pt x="1528126" y="81237"/>
                    </a:cubicBezTo>
                    <a:cubicBezTo>
                      <a:pt x="1528126" y="81237"/>
                      <a:pt x="1523049" y="86314"/>
                      <a:pt x="1538280" y="86314"/>
                    </a:cubicBezTo>
                    <a:cubicBezTo>
                      <a:pt x="1548436" y="86314"/>
                      <a:pt x="1573772" y="71080"/>
                      <a:pt x="1594080" y="60926"/>
                    </a:cubicBezTo>
                    <a:cubicBezTo>
                      <a:pt x="1553513" y="101545"/>
                      <a:pt x="1492584" y="137086"/>
                      <a:pt x="1451966" y="162474"/>
                    </a:cubicBezTo>
                    <a:cubicBezTo>
                      <a:pt x="1274260" y="258893"/>
                      <a:pt x="1061063" y="314742"/>
                      <a:pt x="913819" y="446754"/>
                    </a:cubicBezTo>
                    <a:cubicBezTo>
                      <a:pt x="837659" y="512758"/>
                      <a:pt x="837659" y="639642"/>
                      <a:pt x="797041" y="736112"/>
                    </a:cubicBezTo>
                    <a:cubicBezTo>
                      <a:pt x="802118" y="741189"/>
                      <a:pt x="797041" y="741189"/>
                      <a:pt x="812272" y="741189"/>
                    </a:cubicBezTo>
                    <a:cubicBezTo>
                      <a:pt x="822426" y="741189"/>
                      <a:pt x="847814" y="731033"/>
                      <a:pt x="863045" y="725956"/>
                    </a:cubicBezTo>
                    <a:cubicBezTo>
                      <a:pt x="934128" y="705647"/>
                      <a:pt x="1010288" y="675183"/>
                      <a:pt x="1086448" y="639642"/>
                    </a:cubicBezTo>
                    <a:cubicBezTo>
                      <a:pt x="1157480" y="609177"/>
                      <a:pt x="1451966" y="472140"/>
                      <a:pt x="1558538" y="472140"/>
                    </a:cubicBezTo>
                    <a:cubicBezTo>
                      <a:pt x="1573772" y="472140"/>
                      <a:pt x="1594080" y="477217"/>
                      <a:pt x="1619468" y="482296"/>
                    </a:cubicBezTo>
                    <a:cubicBezTo>
                      <a:pt x="1629622" y="487373"/>
                      <a:pt x="1655009" y="487373"/>
                      <a:pt x="1675317" y="497527"/>
                    </a:cubicBezTo>
                    <a:cubicBezTo>
                      <a:pt x="1690550" y="507681"/>
                      <a:pt x="1690550" y="527991"/>
                      <a:pt x="1700704" y="543223"/>
                    </a:cubicBezTo>
                    <a:cubicBezTo>
                      <a:pt x="1710858" y="553377"/>
                      <a:pt x="1731169" y="563533"/>
                      <a:pt x="1741323" y="578764"/>
                    </a:cubicBezTo>
                    <a:cubicBezTo>
                      <a:pt x="1766710" y="609177"/>
                      <a:pt x="1761634" y="659952"/>
                      <a:pt x="1761634" y="700570"/>
                    </a:cubicBezTo>
                    <a:cubicBezTo>
                      <a:pt x="1761634" y="929051"/>
                      <a:pt x="1467199" y="1233639"/>
                      <a:pt x="1243796" y="1441760"/>
                    </a:cubicBezTo>
                    <a:cubicBezTo>
                      <a:pt x="1187944" y="1492533"/>
                      <a:pt x="1106758" y="1543305"/>
                      <a:pt x="1055984" y="1563616"/>
                    </a:cubicBezTo>
                    <a:cubicBezTo>
                      <a:pt x="989980" y="1589001"/>
                      <a:pt x="898586" y="1604234"/>
                      <a:pt x="837659" y="1604234"/>
                    </a:cubicBezTo>
                    <a:cubicBezTo>
                      <a:pt x="812272" y="1604234"/>
                      <a:pt x="776731" y="1604234"/>
                      <a:pt x="756422" y="1589001"/>
                    </a:cubicBezTo>
                    <a:cubicBezTo>
                      <a:pt x="766576" y="1583924"/>
                      <a:pt x="781808" y="1578847"/>
                      <a:pt x="786885" y="1573770"/>
                    </a:cubicBezTo>
                    <a:cubicBezTo>
                      <a:pt x="786885" y="1568693"/>
                      <a:pt x="786885" y="1563616"/>
                      <a:pt x="791964" y="1558539"/>
                    </a:cubicBezTo>
                    <a:cubicBezTo>
                      <a:pt x="812272" y="1548382"/>
                      <a:pt x="837659" y="1538228"/>
                      <a:pt x="857968" y="1522997"/>
                    </a:cubicBezTo>
                    <a:cubicBezTo>
                      <a:pt x="857968" y="1522997"/>
                      <a:pt x="857968" y="1517920"/>
                      <a:pt x="847814" y="1517920"/>
                    </a:cubicBezTo>
                    <a:cubicBezTo>
                      <a:pt x="832582" y="1517920"/>
                      <a:pt x="807195" y="1533151"/>
                      <a:pt x="776731" y="1538228"/>
                    </a:cubicBezTo>
                    <a:cubicBezTo>
                      <a:pt x="791964" y="1517920"/>
                      <a:pt x="847814" y="1477301"/>
                      <a:pt x="842737" y="1462068"/>
                    </a:cubicBezTo>
                    <a:lnTo>
                      <a:pt x="1289491" y="1025467"/>
                    </a:lnTo>
                    <a:cubicBezTo>
                      <a:pt x="1137223" y="1167633"/>
                      <a:pt x="989980" y="1299645"/>
                      <a:pt x="842737" y="1436681"/>
                    </a:cubicBezTo>
                    <a:cubicBezTo>
                      <a:pt x="832582" y="1446837"/>
                      <a:pt x="817349" y="1456991"/>
                      <a:pt x="802118" y="1462068"/>
                    </a:cubicBezTo>
                    <a:cubicBezTo>
                      <a:pt x="913819" y="1304722"/>
                      <a:pt x="1071217" y="1177788"/>
                      <a:pt x="1218408" y="1025467"/>
                    </a:cubicBezTo>
                    <a:cubicBezTo>
                      <a:pt x="1284414" y="949359"/>
                      <a:pt x="1355497" y="868122"/>
                      <a:pt x="1426580" y="786885"/>
                    </a:cubicBezTo>
                    <a:cubicBezTo>
                      <a:pt x="1421501" y="781808"/>
                      <a:pt x="1426580" y="781808"/>
                      <a:pt x="1411347" y="781808"/>
                    </a:cubicBezTo>
                    <a:cubicBezTo>
                      <a:pt x="1401193" y="781808"/>
                      <a:pt x="1132146" y="908740"/>
                      <a:pt x="995057" y="964592"/>
                    </a:cubicBezTo>
                    <a:cubicBezTo>
                      <a:pt x="944284" y="984900"/>
                      <a:pt x="893509" y="1005211"/>
                      <a:pt x="842737" y="1010236"/>
                    </a:cubicBezTo>
                    <a:cubicBezTo>
                      <a:pt x="751343" y="1015313"/>
                      <a:pt x="736163" y="1015313"/>
                      <a:pt x="726009" y="1015313"/>
                    </a:cubicBezTo>
                    <a:cubicBezTo>
                      <a:pt x="685389" y="1015313"/>
                      <a:pt x="639693" y="995054"/>
                      <a:pt x="604152" y="969669"/>
                    </a:cubicBezTo>
                    <a:cubicBezTo>
                      <a:pt x="583843" y="959513"/>
                      <a:pt x="573689" y="939205"/>
                      <a:pt x="573689" y="923971"/>
                    </a:cubicBezTo>
                    <a:cubicBezTo>
                      <a:pt x="568610" y="888432"/>
                      <a:pt x="563533" y="822426"/>
                      <a:pt x="563533" y="812272"/>
                    </a:cubicBezTo>
                    <a:cubicBezTo>
                      <a:pt x="563533" y="776730"/>
                      <a:pt x="599074" y="583841"/>
                      <a:pt x="599074" y="578764"/>
                    </a:cubicBezTo>
                    <a:cubicBezTo>
                      <a:pt x="517837" y="614254"/>
                      <a:pt x="309717" y="695491"/>
                      <a:pt x="213249" y="695491"/>
                    </a:cubicBezTo>
                    <a:cubicBezTo>
                      <a:pt x="162474" y="695491"/>
                      <a:pt x="101547" y="680260"/>
                      <a:pt x="86314" y="659952"/>
                    </a:cubicBezTo>
                    <a:cubicBezTo>
                      <a:pt x="91393" y="659952"/>
                      <a:pt x="101547" y="665029"/>
                      <a:pt x="106624" y="665029"/>
                    </a:cubicBezTo>
                    <a:cubicBezTo>
                      <a:pt x="106624" y="665029"/>
                      <a:pt x="111701" y="659952"/>
                      <a:pt x="111701" y="649796"/>
                    </a:cubicBezTo>
                    <a:cubicBezTo>
                      <a:pt x="86314" y="649796"/>
                      <a:pt x="35541" y="649796"/>
                      <a:pt x="20310" y="629487"/>
                    </a:cubicBezTo>
                    <a:cubicBezTo>
                      <a:pt x="25387" y="629487"/>
                      <a:pt x="25387" y="634564"/>
                      <a:pt x="35541" y="634564"/>
                    </a:cubicBezTo>
                    <a:cubicBezTo>
                      <a:pt x="50774" y="634564"/>
                      <a:pt x="91393" y="629487"/>
                      <a:pt x="91393" y="619331"/>
                    </a:cubicBezTo>
                    <a:cubicBezTo>
                      <a:pt x="91393" y="615523"/>
                      <a:pt x="91076" y="613302"/>
                      <a:pt x="90520" y="612112"/>
                    </a:cubicBezTo>
                    <a:lnTo>
                      <a:pt x="89476" y="611644"/>
                    </a:lnTo>
                    <a:lnTo>
                      <a:pt x="107259" y="606010"/>
                    </a:lnTo>
                    <a:cubicBezTo>
                      <a:pt x="116779" y="602844"/>
                      <a:pt x="126933" y="599049"/>
                      <a:pt x="137088" y="593997"/>
                    </a:cubicBezTo>
                    <a:cubicBezTo>
                      <a:pt x="132011" y="588918"/>
                      <a:pt x="126934" y="588918"/>
                      <a:pt x="111701" y="588918"/>
                    </a:cubicBezTo>
                    <a:cubicBezTo>
                      <a:pt x="101547" y="588918"/>
                      <a:pt x="60928" y="599074"/>
                      <a:pt x="50774" y="599074"/>
                    </a:cubicBezTo>
                    <a:cubicBezTo>
                      <a:pt x="35541" y="599074"/>
                      <a:pt x="15233" y="593997"/>
                      <a:pt x="0" y="593997"/>
                    </a:cubicBezTo>
                    <a:cubicBezTo>
                      <a:pt x="15233" y="583841"/>
                      <a:pt x="40618" y="578764"/>
                      <a:pt x="60928" y="568610"/>
                    </a:cubicBezTo>
                    <a:cubicBezTo>
                      <a:pt x="50774" y="563533"/>
                      <a:pt x="35541" y="563533"/>
                      <a:pt x="25387" y="563533"/>
                    </a:cubicBezTo>
                    <a:cubicBezTo>
                      <a:pt x="269098" y="456908"/>
                      <a:pt x="512760" y="355361"/>
                      <a:pt x="756422" y="243659"/>
                    </a:cubicBezTo>
                    <a:cubicBezTo>
                      <a:pt x="776731" y="233505"/>
                      <a:pt x="781808" y="197964"/>
                      <a:pt x="807195" y="182782"/>
                    </a:cubicBezTo>
                    <a:cubicBezTo>
                      <a:pt x="827503" y="167551"/>
                      <a:pt x="857968" y="126932"/>
                      <a:pt x="857968" y="147240"/>
                    </a:cubicBezTo>
                    <a:cubicBezTo>
                      <a:pt x="857968" y="157397"/>
                      <a:pt x="832582" y="187861"/>
                      <a:pt x="837659" y="208118"/>
                    </a:cubicBezTo>
                    <a:cubicBezTo>
                      <a:pt x="847814" y="197964"/>
                      <a:pt x="852891" y="182782"/>
                      <a:pt x="863045" y="172628"/>
                    </a:cubicBezTo>
                    <a:cubicBezTo>
                      <a:pt x="868124" y="177705"/>
                      <a:pt x="868124" y="187861"/>
                      <a:pt x="873201" y="197964"/>
                    </a:cubicBezTo>
                    <a:cubicBezTo>
                      <a:pt x="883355" y="187861"/>
                      <a:pt x="883355" y="172628"/>
                      <a:pt x="888432" y="157397"/>
                    </a:cubicBezTo>
                    <a:cubicBezTo>
                      <a:pt x="898586" y="162474"/>
                      <a:pt x="893509" y="182782"/>
                      <a:pt x="903663" y="182782"/>
                    </a:cubicBezTo>
                    <a:cubicBezTo>
                      <a:pt x="918897" y="182782"/>
                      <a:pt x="1015365" y="132009"/>
                      <a:pt x="1066140" y="116778"/>
                    </a:cubicBezTo>
                    <a:cubicBezTo>
                      <a:pt x="1193021" y="71080"/>
                      <a:pt x="1335187" y="20308"/>
                      <a:pt x="1472276" y="0"/>
                    </a:cubicBezTo>
                    <a:close/>
                    <a:moveTo>
                      <a:pt x="116778" y="654873"/>
                    </a:moveTo>
                    <a:cubicBezTo>
                      <a:pt x="126934" y="659952"/>
                      <a:pt x="137088" y="659952"/>
                      <a:pt x="147243" y="659952"/>
                    </a:cubicBezTo>
                    <a:cubicBezTo>
                      <a:pt x="137088" y="659952"/>
                      <a:pt x="126934" y="654873"/>
                      <a:pt x="116778" y="654873"/>
                    </a:cubicBezTo>
                    <a:close/>
                    <a:moveTo>
                      <a:pt x="614308" y="908740"/>
                    </a:moveTo>
                    <a:cubicBezTo>
                      <a:pt x="593997" y="908740"/>
                      <a:pt x="609229" y="923971"/>
                      <a:pt x="614308" y="934128"/>
                    </a:cubicBezTo>
                    <a:lnTo>
                      <a:pt x="614308" y="908740"/>
                    </a:lnTo>
                    <a:close/>
                    <a:moveTo>
                      <a:pt x="1325033" y="979823"/>
                    </a:moveTo>
                    <a:cubicBezTo>
                      <a:pt x="1319956" y="984900"/>
                      <a:pt x="1309800" y="995054"/>
                      <a:pt x="1309800" y="1000131"/>
                    </a:cubicBezTo>
                    <a:cubicBezTo>
                      <a:pt x="1314879" y="995054"/>
                      <a:pt x="1325033" y="984900"/>
                      <a:pt x="1325033" y="979823"/>
                    </a:cubicBezTo>
                    <a:close/>
                    <a:moveTo>
                      <a:pt x="1654374" y="517836"/>
                    </a:moveTo>
                    <a:cubicBezTo>
                      <a:pt x="1649932" y="517837"/>
                      <a:pt x="1644854" y="520376"/>
                      <a:pt x="1639776" y="522914"/>
                    </a:cubicBezTo>
                    <a:cubicBezTo>
                      <a:pt x="1649932" y="522914"/>
                      <a:pt x="1660086" y="522914"/>
                      <a:pt x="1665163" y="527991"/>
                    </a:cubicBezTo>
                    <a:cubicBezTo>
                      <a:pt x="1662624" y="520375"/>
                      <a:pt x="1658817" y="517836"/>
                      <a:pt x="1654374" y="517836"/>
                    </a:cubicBez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82" name="矩形 81">
            <a:extLst>
              <a:ext uri="{FF2B5EF4-FFF2-40B4-BE49-F238E27FC236}">
                <a16:creationId xmlns:a16="http://schemas.microsoft.com/office/drawing/2014/main" id="{6D20A8EE-5BEF-8B08-E3FC-5EFE2D78DEAE}"/>
              </a:ext>
            </a:extLst>
          </p:cNvPr>
          <p:cNvSpPr/>
          <p:nvPr/>
        </p:nvSpPr>
        <p:spPr>
          <a:xfrm>
            <a:off x="0" y="4727218"/>
            <a:ext cx="12192000" cy="2130781"/>
          </a:xfrm>
          <a:prstGeom prst="rect">
            <a:avLst/>
          </a:prstGeom>
          <a:gradFill flip="none" rotWithShape="1">
            <a:gsLst>
              <a:gs pos="0">
                <a:srgbClr val="4C739C">
                  <a:alpha val="0"/>
                </a:srgbClr>
              </a:gs>
              <a:gs pos="100000">
                <a:srgbClr val="4C739C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F7AEA5C-5A0B-BB87-6515-B5C2EAFA4FC7}"/>
              </a:ext>
            </a:extLst>
          </p:cNvPr>
          <p:cNvGrpSpPr/>
          <p:nvPr/>
        </p:nvGrpSpPr>
        <p:grpSpPr>
          <a:xfrm>
            <a:off x="3903007" y="5892476"/>
            <a:ext cx="4385986" cy="315056"/>
            <a:chOff x="1253246" y="4118390"/>
            <a:chExt cx="4385986" cy="315056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4262B73-FBD2-0081-B1F4-4DAD0B63A0A0}"/>
                </a:ext>
              </a:extLst>
            </p:cNvPr>
            <p:cNvSpPr txBox="1"/>
            <p:nvPr/>
          </p:nvSpPr>
          <p:spPr>
            <a:xfrm>
              <a:off x="156102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bg1"/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bg1"/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42" name="iconfont-10019-4889788">
              <a:extLst>
                <a:ext uri="{FF2B5EF4-FFF2-40B4-BE49-F238E27FC236}">
                  <a16:creationId xmlns:a16="http://schemas.microsoft.com/office/drawing/2014/main" id="{1F11EA81-FCA1-F783-AD71-40EDF7B793BB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C450027-AEE7-91C2-044C-3A1BA5B8D910}"/>
                </a:ext>
              </a:extLst>
            </p:cNvPr>
            <p:cNvSpPr txBox="1"/>
            <p:nvPr/>
          </p:nvSpPr>
          <p:spPr>
            <a:xfrm>
              <a:off x="397102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时间：</a:t>
              </a:r>
              <a:r>
                <a:rPr lang="en-US" altLang="zh-CN" sz="1400" dirty="0">
                  <a:sym typeface="+mn-lt"/>
                </a:rPr>
                <a:t>2024.03.14</a:t>
              </a:r>
              <a:endParaRPr lang="zh-CN" altLang="en-US" sz="1400" dirty="0">
                <a:sym typeface="+mn-lt"/>
              </a:endParaRPr>
            </a:p>
          </p:txBody>
        </p:sp>
        <p:sp>
          <p:nvSpPr>
            <p:cNvPr id="44" name="iconfont-11899-5651509">
              <a:extLst>
                <a:ext uri="{FF2B5EF4-FFF2-40B4-BE49-F238E27FC236}">
                  <a16:creationId xmlns:a16="http://schemas.microsoft.com/office/drawing/2014/main" id="{9DF0B979-84C0-FE0E-F5F4-17806463B097}"/>
                </a:ext>
              </a:extLst>
            </p:cNvPr>
            <p:cNvSpPr/>
            <p:nvPr/>
          </p:nvSpPr>
          <p:spPr>
            <a:xfrm>
              <a:off x="36592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AE0C7CB6-7700-623B-461C-2AEB0B5D6DBB}"/>
              </a:ext>
            </a:extLst>
          </p:cNvPr>
          <p:cNvSpPr txBox="1"/>
          <p:nvPr/>
        </p:nvSpPr>
        <p:spPr>
          <a:xfrm>
            <a:off x="3672114" y="4490339"/>
            <a:ext cx="48477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THANKS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E092A54B-7189-A3ED-71CD-10667F50CD90}"/>
              </a:ext>
            </a:extLst>
          </p:cNvPr>
          <p:cNvSpPr/>
          <p:nvPr/>
        </p:nvSpPr>
        <p:spPr>
          <a:xfrm>
            <a:off x="-663575" y="3320530"/>
            <a:ext cx="13284200" cy="1549624"/>
          </a:xfrm>
          <a:custGeom>
            <a:avLst/>
            <a:gdLst>
              <a:gd name="connsiteX0" fmla="*/ 0 w 12268200"/>
              <a:gd name="connsiteY0" fmla="*/ 1162274 h 1448024"/>
              <a:gd name="connsiteX1" fmla="*/ 285750 w 12268200"/>
              <a:gd name="connsiteY1" fmla="*/ 1133699 h 1448024"/>
              <a:gd name="connsiteX2" fmla="*/ 647700 w 12268200"/>
              <a:gd name="connsiteY2" fmla="*/ 1333724 h 1448024"/>
              <a:gd name="connsiteX3" fmla="*/ 1619250 w 12268200"/>
              <a:gd name="connsiteY3" fmla="*/ 1190849 h 1448024"/>
              <a:gd name="connsiteX4" fmla="*/ 1971675 w 12268200"/>
              <a:gd name="connsiteY4" fmla="*/ 1286099 h 1448024"/>
              <a:gd name="connsiteX5" fmla="*/ 2295525 w 12268200"/>
              <a:gd name="connsiteY5" fmla="*/ 1057499 h 1448024"/>
              <a:gd name="connsiteX6" fmla="*/ 2781300 w 12268200"/>
              <a:gd name="connsiteY6" fmla="*/ 1171799 h 1448024"/>
              <a:gd name="connsiteX7" fmla="*/ 3124200 w 12268200"/>
              <a:gd name="connsiteY7" fmla="*/ 847949 h 1448024"/>
              <a:gd name="connsiteX8" fmla="*/ 3667125 w 12268200"/>
              <a:gd name="connsiteY8" fmla="*/ 762224 h 1448024"/>
              <a:gd name="connsiteX9" fmla="*/ 4486275 w 12268200"/>
              <a:gd name="connsiteY9" fmla="*/ 428849 h 1448024"/>
              <a:gd name="connsiteX10" fmla="*/ 5038725 w 12268200"/>
              <a:gd name="connsiteY10" fmla="*/ 428849 h 1448024"/>
              <a:gd name="connsiteX11" fmla="*/ 5638800 w 12268200"/>
              <a:gd name="connsiteY11" fmla="*/ 209774 h 1448024"/>
              <a:gd name="connsiteX12" fmla="*/ 5991225 w 12268200"/>
              <a:gd name="connsiteY12" fmla="*/ 224 h 1448024"/>
              <a:gd name="connsiteX13" fmla="*/ 6829425 w 12268200"/>
              <a:gd name="connsiteY13" fmla="*/ 181199 h 1448024"/>
              <a:gd name="connsiteX14" fmla="*/ 7400925 w 12268200"/>
              <a:gd name="connsiteY14" fmla="*/ 686024 h 1448024"/>
              <a:gd name="connsiteX15" fmla="*/ 8086725 w 12268200"/>
              <a:gd name="connsiteY15" fmla="*/ 866999 h 1448024"/>
              <a:gd name="connsiteX16" fmla="*/ 8886825 w 12268200"/>
              <a:gd name="connsiteY16" fmla="*/ 647924 h 1448024"/>
              <a:gd name="connsiteX17" fmla="*/ 9458325 w 12268200"/>
              <a:gd name="connsiteY17" fmla="*/ 943199 h 1448024"/>
              <a:gd name="connsiteX18" fmla="*/ 10258425 w 12268200"/>
              <a:gd name="connsiteY18" fmla="*/ 876524 h 1448024"/>
              <a:gd name="connsiteX19" fmla="*/ 10572750 w 12268200"/>
              <a:gd name="connsiteY19" fmla="*/ 705074 h 1448024"/>
              <a:gd name="connsiteX20" fmla="*/ 11306175 w 12268200"/>
              <a:gd name="connsiteY20" fmla="*/ 1124174 h 1448024"/>
              <a:gd name="connsiteX21" fmla="*/ 12268200 w 12268200"/>
              <a:gd name="connsiteY21" fmla="*/ 1448024 h 1448024"/>
              <a:gd name="connsiteX0" fmla="*/ 0 w 12903200"/>
              <a:gd name="connsiteY0" fmla="*/ 1403574 h 1448024"/>
              <a:gd name="connsiteX1" fmla="*/ 920750 w 12903200"/>
              <a:gd name="connsiteY1" fmla="*/ 1133699 h 1448024"/>
              <a:gd name="connsiteX2" fmla="*/ 1282700 w 12903200"/>
              <a:gd name="connsiteY2" fmla="*/ 1333724 h 1448024"/>
              <a:gd name="connsiteX3" fmla="*/ 2254250 w 12903200"/>
              <a:gd name="connsiteY3" fmla="*/ 1190849 h 1448024"/>
              <a:gd name="connsiteX4" fmla="*/ 2606675 w 12903200"/>
              <a:gd name="connsiteY4" fmla="*/ 1286099 h 1448024"/>
              <a:gd name="connsiteX5" fmla="*/ 2930525 w 12903200"/>
              <a:gd name="connsiteY5" fmla="*/ 1057499 h 1448024"/>
              <a:gd name="connsiteX6" fmla="*/ 3416300 w 12903200"/>
              <a:gd name="connsiteY6" fmla="*/ 1171799 h 1448024"/>
              <a:gd name="connsiteX7" fmla="*/ 3759200 w 12903200"/>
              <a:gd name="connsiteY7" fmla="*/ 847949 h 1448024"/>
              <a:gd name="connsiteX8" fmla="*/ 4302125 w 12903200"/>
              <a:gd name="connsiteY8" fmla="*/ 762224 h 1448024"/>
              <a:gd name="connsiteX9" fmla="*/ 5121275 w 12903200"/>
              <a:gd name="connsiteY9" fmla="*/ 428849 h 1448024"/>
              <a:gd name="connsiteX10" fmla="*/ 5673725 w 12903200"/>
              <a:gd name="connsiteY10" fmla="*/ 428849 h 1448024"/>
              <a:gd name="connsiteX11" fmla="*/ 6273800 w 12903200"/>
              <a:gd name="connsiteY11" fmla="*/ 209774 h 1448024"/>
              <a:gd name="connsiteX12" fmla="*/ 6626225 w 12903200"/>
              <a:gd name="connsiteY12" fmla="*/ 224 h 1448024"/>
              <a:gd name="connsiteX13" fmla="*/ 7464425 w 12903200"/>
              <a:gd name="connsiteY13" fmla="*/ 181199 h 1448024"/>
              <a:gd name="connsiteX14" fmla="*/ 8035925 w 12903200"/>
              <a:gd name="connsiteY14" fmla="*/ 686024 h 1448024"/>
              <a:gd name="connsiteX15" fmla="*/ 8721725 w 12903200"/>
              <a:gd name="connsiteY15" fmla="*/ 866999 h 1448024"/>
              <a:gd name="connsiteX16" fmla="*/ 9521825 w 12903200"/>
              <a:gd name="connsiteY16" fmla="*/ 647924 h 1448024"/>
              <a:gd name="connsiteX17" fmla="*/ 10093325 w 12903200"/>
              <a:gd name="connsiteY17" fmla="*/ 943199 h 1448024"/>
              <a:gd name="connsiteX18" fmla="*/ 10893425 w 12903200"/>
              <a:gd name="connsiteY18" fmla="*/ 876524 h 1448024"/>
              <a:gd name="connsiteX19" fmla="*/ 11207750 w 12903200"/>
              <a:gd name="connsiteY19" fmla="*/ 705074 h 1448024"/>
              <a:gd name="connsiteX20" fmla="*/ 11941175 w 12903200"/>
              <a:gd name="connsiteY20" fmla="*/ 1124174 h 1448024"/>
              <a:gd name="connsiteX21" fmla="*/ 12903200 w 12903200"/>
              <a:gd name="connsiteY21" fmla="*/ 1448024 h 1448024"/>
              <a:gd name="connsiteX0" fmla="*/ 0 w 13284200"/>
              <a:gd name="connsiteY0" fmla="*/ 1403574 h 1549624"/>
              <a:gd name="connsiteX1" fmla="*/ 920750 w 13284200"/>
              <a:gd name="connsiteY1" fmla="*/ 1133699 h 1549624"/>
              <a:gd name="connsiteX2" fmla="*/ 1282700 w 13284200"/>
              <a:gd name="connsiteY2" fmla="*/ 1333724 h 1549624"/>
              <a:gd name="connsiteX3" fmla="*/ 2254250 w 13284200"/>
              <a:gd name="connsiteY3" fmla="*/ 1190849 h 1549624"/>
              <a:gd name="connsiteX4" fmla="*/ 2606675 w 13284200"/>
              <a:gd name="connsiteY4" fmla="*/ 1286099 h 1549624"/>
              <a:gd name="connsiteX5" fmla="*/ 2930525 w 13284200"/>
              <a:gd name="connsiteY5" fmla="*/ 1057499 h 1549624"/>
              <a:gd name="connsiteX6" fmla="*/ 3416300 w 13284200"/>
              <a:gd name="connsiteY6" fmla="*/ 1171799 h 1549624"/>
              <a:gd name="connsiteX7" fmla="*/ 3759200 w 13284200"/>
              <a:gd name="connsiteY7" fmla="*/ 847949 h 1549624"/>
              <a:gd name="connsiteX8" fmla="*/ 4302125 w 13284200"/>
              <a:gd name="connsiteY8" fmla="*/ 762224 h 1549624"/>
              <a:gd name="connsiteX9" fmla="*/ 5121275 w 13284200"/>
              <a:gd name="connsiteY9" fmla="*/ 428849 h 1549624"/>
              <a:gd name="connsiteX10" fmla="*/ 5673725 w 13284200"/>
              <a:gd name="connsiteY10" fmla="*/ 428849 h 1549624"/>
              <a:gd name="connsiteX11" fmla="*/ 6273800 w 13284200"/>
              <a:gd name="connsiteY11" fmla="*/ 209774 h 1549624"/>
              <a:gd name="connsiteX12" fmla="*/ 6626225 w 13284200"/>
              <a:gd name="connsiteY12" fmla="*/ 224 h 1549624"/>
              <a:gd name="connsiteX13" fmla="*/ 7464425 w 13284200"/>
              <a:gd name="connsiteY13" fmla="*/ 181199 h 1549624"/>
              <a:gd name="connsiteX14" fmla="*/ 8035925 w 13284200"/>
              <a:gd name="connsiteY14" fmla="*/ 686024 h 1549624"/>
              <a:gd name="connsiteX15" fmla="*/ 8721725 w 13284200"/>
              <a:gd name="connsiteY15" fmla="*/ 866999 h 1549624"/>
              <a:gd name="connsiteX16" fmla="*/ 9521825 w 13284200"/>
              <a:gd name="connsiteY16" fmla="*/ 647924 h 1549624"/>
              <a:gd name="connsiteX17" fmla="*/ 10093325 w 13284200"/>
              <a:gd name="connsiteY17" fmla="*/ 943199 h 1549624"/>
              <a:gd name="connsiteX18" fmla="*/ 10893425 w 13284200"/>
              <a:gd name="connsiteY18" fmla="*/ 876524 h 1549624"/>
              <a:gd name="connsiteX19" fmla="*/ 11207750 w 13284200"/>
              <a:gd name="connsiteY19" fmla="*/ 705074 h 1549624"/>
              <a:gd name="connsiteX20" fmla="*/ 11941175 w 13284200"/>
              <a:gd name="connsiteY20" fmla="*/ 1124174 h 1549624"/>
              <a:gd name="connsiteX21" fmla="*/ 13284200 w 13284200"/>
              <a:gd name="connsiteY21" fmla="*/ 1549624 h 1549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284200" h="1549624">
                <a:moveTo>
                  <a:pt x="0" y="1403574"/>
                </a:moveTo>
                <a:cubicBezTo>
                  <a:pt x="88900" y="1374999"/>
                  <a:pt x="706967" y="1145341"/>
                  <a:pt x="920750" y="1133699"/>
                </a:cubicBezTo>
                <a:cubicBezTo>
                  <a:pt x="1134533" y="1122057"/>
                  <a:pt x="1060450" y="1324199"/>
                  <a:pt x="1282700" y="1333724"/>
                </a:cubicBezTo>
                <a:cubicBezTo>
                  <a:pt x="1504950" y="1343249"/>
                  <a:pt x="2033588" y="1198787"/>
                  <a:pt x="2254250" y="1190849"/>
                </a:cubicBezTo>
                <a:cubicBezTo>
                  <a:pt x="2474913" y="1182912"/>
                  <a:pt x="2493963" y="1308324"/>
                  <a:pt x="2606675" y="1286099"/>
                </a:cubicBezTo>
                <a:cubicBezTo>
                  <a:pt x="2719387" y="1263874"/>
                  <a:pt x="2795588" y="1076549"/>
                  <a:pt x="2930525" y="1057499"/>
                </a:cubicBezTo>
                <a:cubicBezTo>
                  <a:pt x="3065463" y="1038449"/>
                  <a:pt x="3278188" y="1206724"/>
                  <a:pt x="3416300" y="1171799"/>
                </a:cubicBezTo>
                <a:cubicBezTo>
                  <a:pt x="3554413" y="1136874"/>
                  <a:pt x="3611563" y="916211"/>
                  <a:pt x="3759200" y="847949"/>
                </a:cubicBezTo>
                <a:cubicBezTo>
                  <a:pt x="3906837" y="779687"/>
                  <a:pt x="4075113" y="832074"/>
                  <a:pt x="4302125" y="762224"/>
                </a:cubicBezTo>
                <a:cubicBezTo>
                  <a:pt x="4529137" y="692374"/>
                  <a:pt x="4892675" y="484411"/>
                  <a:pt x="5121275" y="428849"/>
                </a:cubicBezTo>
                <a:cubicBezTo>
                  <a:pt x="5349875" y="373286"/>
                  <a:pt x="5481638" y="465361"/>
                  <a:pt x="5673725" y="428849"/>
                </a:cubicBezTo>
                <a:cubicBezTo>
                  <a:pt x="5865812" y="392337"/>
                  <a:pt x="6115050" y="281212"/>
                  <a:pt x="6273800" y="209774"/>
                </a:cubicBezTo>
                <a:cubicBezTo>
                  <a:pt x="6432550" y="138336"/>
                  <a:pt x="6427788" y="4986"/>
                  <a:pt x="6626225" y="224"/>
                </a:cubicBezTo>
                <a:cubicBezTo>
                  <a:pt x="6824662" y="-4538"/>
                  <a:pt x="7229475" y="66899"/>
                  <a:pt x="7464425" y="181199"/>
                </a:cubicBezTo>
                <a:cubicBezTo>
                  <a:pt x="7699375" y="295499"/>
                  <a:pt x="7826375" y="571724"/>
                  <a:pt x="8035925" y="686024"/>
                </a:cubicBezTo>
                <a:cubicBezTo>
                  <a:pt x="8245475" y="800324"/>
                  <a:pt x="8474075" y="873349"/>
                  <a:pt x="8721725" y="866999"/>
                </a:cubicBezTo>
                <a:cubicBezTo>
                  <a:pt x="8969375" y="860649"/>
                  <a:pt x="9293225" y="635224"/>
                  <a:pt x="9521825" y="647924"/>
                </a:cubicBezTo>
                <a:cubicBezTo>
                  <a:pt x="9750425" y="660624"/>
                  <a:pt x="9864725" y="905099"/>
                  <a:pt x="10093325" y="943199"/>
                </a:cubicBezTo>
                <a:cubicBezTo>
                  <a:pt x="10321925" y="981299"/>
                  <a:pt x="10707687" y="916212"/>
                  <a:pt x="10893425" y="876524"/>
                </a:cubicBezTo>
                <a:cubicBezTo>
                  <a:pt x="11079163" y="836836"/>
                  <a:pt x="11033125" y="663799"/>
                  <a:pt x="11207750" y="705074"/>
                </a:cubicBezTo>
                <a:cubicBezTo>
                  <a:pt x="11382375" y="746349"/>
                  <a:pt x="11658600" y="1000349"/>
                  <a:pt x="11941175" y="1124174"/>
                </a:cubicBezTo>
                <a:cubicBezTo>
                  <a:pt x="12223750" y="1247999"/>
                  <a:pt x="12944475" y="1449611"/>
                  <a:pt x="13284200" y="1549624"/>
                </a:cubicBezTo>
              </a:path>
            </a:pathLst>
          </a:custGeom>
          <a:ln w="76200" cap="rnd">
            <a:gradFill flip="none" rotWithShape="1">
              <a:gsLst>
                <a:gs pos="0">
                  <a:schemeClr val="bg1"/>
                </a:gs>
                <a:gs pos="82000">
                  <a:srgbClr val="EFCFBD"/>
                </a:gs>
                <a:gs pos="23000">
                  <a:srgbClr val="EFCFBD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9B1160DA-14DC-6567-7F43-012ECB6F9F02}"/>
              </a:ext>
            </a:extLst>
          </p:cNvPr>
          <p:cNvSpPr/>
          <p:nvPr/>
        </p:nvSpPr>
        <p:spPr>
          <a:xfrm>
            <a:off x="2928534" y="3601168"/>
            <a:ext cx="473637" cy="613374"/>
          </a:xfrm>
          <a:custGeom>
            <a:avLst/>
            <a:gdLst>
              <a:gd name="connsiteX0" fmla="*/ 106680 w 1033335"/>
              <a:gd name="connsiteY0" fmla="*/ 1225423 h 1338199"/>
              <a:gd name="connsiteX1" fmla="*/ 106680 w 1033335"/>
              <a:gd name="connsiteY1" fmla="*/ 1237615 h 1338199"/>
              <a:gd name="connsiteX2" fmla="*/ 103632 w 1033335"/>
              <a:gd name="connsiteY2" fmla="*/ 1237615 h 1338199"/>
              <a:gd name="connsiteX3" fmla="*/ 106680 w 1033335"/>
              <a:gd name="connsiteY3" fmla="*/ 1225423 h 1338199"/>
              <a:gd name="connsiteX4" fmla="*/ 131064 w 1033335"/>
              <a:gd name="connsiteY4" fmla="*/ 1185799 h 1338199"/>
              <a:gd name="connsiteX5" fmla="*/ 137160 w 1033335"/>
              <a:gd name="connsiteY5" fmla="*/ 1179703 h 1338199"/>
              <a:gd name="connsiteX6" fmla="*/ 131064 w 1033335"/>
              <a:gd name="connsiteY6" fmla="*/ 1185799 h 1338199"/>
              <a:gd name="connsiteX7" fmla="*/ 795592 w 1033335"/>
              <a:gd name="connsiteY7" fmla="*/ 54864 h 1338199"/>
              <a:gd name="connsiteX8" fmla="*/ 789496 w 1033335"/>
              <a:gd name="connsiteY8" fmla="*/ 109728 h 1338199"/>
              <a:gd name="connsiteX9" fmla="*/ 783400 w 1033335"/>
              <a:gd name="connsiteY9" fmla="*/ 121920 h 1338199"/>
              <a:gd name="connsiteX10" fmla="*/ 786448 w 1033335"/>
              <a:gd name="connsiteY10" fmla="*/ 137160 h 1338199"/>
              <a:gd name="connsiteX11" fmla="*/ 771208 w 1033335"/>
              <a:gd name="connsiteY11" fmla="*/ 161544 h 1338199"/>
              <a:gd name="connsiteX12" fmla="*/ 762064 w 1033335"/>
              <a:gd name="connsiteY12" fmla="*/ 195072 h 1338199"/>
              <a:gd name="connsiteX13" fmla="*/ 752920 w 1033335"/>
              <a:gd name="connsiteY13" fmla="*/ 201168 h 1338199"/>
              <a:gd name="connsiteX14" fmla="*/ 722440 w 1033335"/>
              <a:gd name="connsiteY14" fmla="*/ 195072 h 1338199"/>
              <a:gd name="connsiteX15" fmla="*/ 695008 w 1033335"/>
              <a:gd name="connsiteY15" fmla="*/ 228600 h 1338199"/>
              <a:gd name="connsiteX16" fmla="*/ 749872 w 1033335"/>
              <a:gd name="connsiteY16" fmla="*/ 280480 h 1338199"/>
              <a:gd name="connsiteX17" fmla="*/ 783400 w 1033335"/>
              <a:gd name="connsiteY17" fmla="*/ 353632 h 1338199"/>
              <a:gd name="connsiteX18" fmla="*/ 810832 w 1033335"/>
              <a:gd name="connsiteY18" fmla="*/ 402400 h 1338199"/>
              <a:gd name="connsiteX19" fmla="*/ 871792 w 1033335"/>
              <a:gd name="connsiteY19" fmla="*/ 378016 h 1338199"/>
              <a:gd name="connsiteX20" fmla="*/ 926656 w 1033335"/>
              <a:gd name="connsiteY20" fmla="*/ 320104 h 1338199"/>
              <a:gd name="connsiteX21" fmla="*/ 911416 w 1033335"/>
              <a:gd name="connsiteY21" fmla="*/ 253048 h 1338199"/>
              <a:gd name="connsiteX22" fmla="*/ 923607 w 1033335"/>
              <a:gd name="connsiteY22" fmla="*/ 253048 h 1338199"/>
              <a:gd name="connsiteX23" fmla="*/ 938847 w 1033335"/>
              <a:gd name="connsiteY23" fmla="*/ 274384 h 1338199"/>
              <a:gd name="connsiteX24" fmla="*/ 984568 w 1033335"/>
              <a:gd name="connsiteY24" fmla="*/ 213360 h 1338199"/>
              <a:gd name="connsiteX25" fmla="*/ 987616 w 1033335"/>
              <a:gd name="connsiteY25" fmla="*/ 219456 h 1338199"/>
              <a:gd name="connsiteX26" fmla="*/ 981520 w 1033335"/>
              <a:gd name="connsiteY26" fmla="*/ 231648 h 1338199"/>
              <a:gd name="connsiteX27" fmla="*/ 999807 w 1033335"/>
              <a:gd name="connsiteY27" fmla="*/ 216408 h 1338199"/>
              <a:gd name="connsiteX28" fmla="*/ 1008952 w 1033335"/>
              <a:gd name="connsiteY28" fmla="*/ 216408 h 1338199"/>
              <a:gd name="connsiteX29" fmla="*/ 999807 w 1033335"/>
              <a:gd name="connsiteY29" fmla="*/ 250000 h 1338199"/>
              <a:gd name="connsiteX30" fmla="*/ 1018095 w 1033335"/>
              <a:gd name="connsiteY30" fmla="*/ 228600 h 1338199"/>
              <a:gd name="connsiteX31" fmla="*/ 1018095 w 1033335"/>
              <a:gd name="connsiteY31" fmla="*/ 237744 h 1338199"/>
              <a:gd name="connsiteX32" fmla="*/ 996759 w 1033335"/>
              <a:gd name="connsiteY32" fmla="*/ 283528 h 1338199"/>
              <a:gd name="connsiteX33" fmla="*/ 1002856 w 1033335"/>
              <a:gd name="connsiteY33" fmla="*/ 289624 h 1338199"/>
              <a:gd name="connsiteX34" fmla="*/ 1033335 w 1033335"/>
              <a:gd name="connsiteY34" fmla="*/ 268288 h 1338199"/>
              <a:gd name="connsiteX35" fmla="*/ 1033335 w 1033335"/>
              <a:gd name="connsiteY35" fmla="*/ 277432 h 1338199"/>
              <a:gd name="connsiteX36" fmla="*/ 993711 w 1033335"/>
              <a:gd name="connsiteY36" fmla="*/ 310960 h 1338199"/>
              <a:gd name="connsiteX37" fmla="*/ 947992 w 1033335"/>
              <a:gd name="connsiteY37" fmla="*/ 365824 h 1338199"/>
              <a:gd name="connsiteX38" fmla="*/ 813879 w 1033335"/>
              <a:gd name="connsiteY38" fmla="*/ 502983 h 1338199"/>
              <a:gd name="connsiteX39" fmla="*/ 698055 w 1033335"/>
              <a:gd name="connsiteY39" fmla="*/ 393256 h 1338199"/>
              <a:gd name="connsiteX40" fmla="*/ 688911 w 1033335"/>
              <a:gd name="connsiteY40" fmla="*/ 396304 h 1338199"/>
              <a:gd name="connsiteX41" fmla="*/ 612711 w 1033335"/>
              <a:gd name="connsiteY41" fmla="*/ 566992 h 1338199"/>
              <a:gd name="connsiteX42" fmla="*/ 618808 w 1033335"/>
              <a:gd name="connsiteY42" fmla="*/ 576136 h 1338199"/>
              <a:gd name="connsiteX43" fmla="*/ 771208 w 1033335"/>
              <a:gd name="connsiteY43" fmla="*/ 631000 h 1338199"/>
              <a:gd name="connsiteX44" fmla="*/ 841311 w 1033335"/>
              <a:gd name="connsiteY44" fmla="*/ 685864 h 1338199"/>
              <a:gd name="connsiteX45" fmla="*/ 844360 w 1033335"/>
              <a:gd name="connsiteY45" fmla="*/ 704151 h 1338199"/>
              <a:gd name="connsiteX46" fmla="*/ 710248 w 1033335"/>
              <a:gd name="connsiteY46" fmla="*/ 920560 h 1338199"/>
              <a:gd name="connsiteX47" fmla="*/ 679767 w 1033335"/>
              <a:gd name="connsiteY47" fmla="*/ 978535 h 1338199"/>
              <a:gd name="connsiteX48" fmla="*/ 685864 w 1033335"/>
              <a:gd name="connsiteY48" fmla="*/ 984631 h 1338199"/>
              <a:gd name="connsiteX49" fmla="*/ 710248 w 1033335"/>
              <a:gd name="connsiteY49" fmla="*/ 960183 h 1338199"/>
              <a:gd name="connsiteX50" fmla="*/ 685864 w 1033335"/>
              <a:gd name="connsiteY50" fmla="*/ 993775 h 1338199"/>
              <a:gd name="connsiteX51" fmla="*/ 701104 w 1033335"/>
              <a:gd name="connsiteY51" fmla="*/ 1012063 h 1338199"/>
              <a:gd name="connsiteX52" fmla="*/ 737679 w 1033335"/>
              <a:gd name="connsiteY52" fmla="*/ 1002919 h 1338199"/>
              <a:gd name="connsiteX53" fmla="*/ 695008 w 1033335"/>
              <a:gd name="connsiteY53" fmla="*/ 1018159 h 1338199"/>
              <a:gd name="connsiteX54" fmla="*/ 710248 w 1033335"/>
              <a:gd name="connsiteY54" fmla="*/ 1051687 h 1338199"/>
              <a:gd name="connsiteX55" fmla="*/ 765111 w 1033335"/>
              <a:gd name="connsiteY55" fmla="*/ 1082167 h 1338199"/>
              <a:gd name="connsiteX56" fmla="*/ 774255 w 1033335"/>
              <a:gd name="connsiteY56" fmla="*/ 1091311 h 1338199"/>
              <a:gd name="connsiteX57" fmla="*/ 734632 w 1033335"/>
              <a:gd name="connsiteY57" fmla="*/ 1109599 h 1338199"/>
              <a:gd name="connsiteX58" fmla="*/ 554800 w 1033335"/>
              <a:gd name="connsiteY58" fmla="*/ 1042543 h 1338199"/>
              <a:gd name="connsiteX59" fmla="*/ 606616 w 1033335"/>
              <a:gd name="connsiteY59" fmla="*/ 972376 h 1338199"/>
              <a:gd name="connsiteX60" fmla="*/ 676720 w 1033335"/>
              <a:gd name="connsiteY60" fmla="*/ 847407 h 1338199"/>
              <a:gd name="connsiteX61" fmla="*/ 688911 w 1033335"/>
              <a:gd name="connsiteY61" fmla="*/ 801688 h 1338199"/>
              <a:gd name="connsiteX62" fmla="*/ 728535 w 1033335"/>
              <a:gd name="connsiteY62" fmla="*/ 737680 h 1338199"/>
              <a:gd name="connsiteX63" fmla="*/ 722440 w 1033335"/>
              <a:gd name="connsiteY63" fmla="*/ 734632 h 1338199"/>
              <a:gd name="connsiteX64" fmla="*/ 658432 w 1033335"/>
              <a:gd name="connsiteY64" fmla="*/ 743776 h 1338199"/>
              <a:gd name="connsiteX65" fmla="*/ 548704 w 1033335"/>
              <a:gd name="connsiteY65" fmla="*/ 734632 h 1338199"/>
              <a:gd name="connsiteX66" fmla="*/ 411544 w 1033335"/>
              <a:gd name="connsiteY66" fmla="*/ 905320 h 1338199"/>
              <a:gd name="connsiteX67" fmla="*/ 371920 w 1033335"/>
              <a:gd name="connsiteY67" fmla="*/ 960183 h 1338199"/>
              <a:gd name="connsiteX68" fmla="*/ 335280 w 1033335"/>
              <a:gd name="connsiteY68" fmla="*/ 981583 h 1338199"/>
              <a:gd name="connsiteX69" fmla="*/ 243840 w 1033335"/>
              <a:gd name="connsiteY69" fmla="*/ 1057783 h 1338199"/>
              <a:gd name="connsiteX70" fmla="*/ 128016 w 1033335"/>
              <a:gd name="connsiteY70" fmla="*/ 1170559 h 1338199"/>
              <a:gd name="connsiteX71" fmla="*/ 140208 w 1033335"/>
              <a:gd name="connsiteY71" fmla="*/ 1173607 h 1338199"/>
              <a:gd name="connsiteX72" fmla="*/ 143256 w 1033335"/>
              <a:gd name="connsiteY72" fmla="*/ 1179703 h 1338199"/>
              <a:gd name="connsiteX73" fmla="*/ 118872 w 1033335"/>
              <a:gd name="connsiteY73" fmla="*/ 1207135 h 1338199"/>
              <a:gd name="connsiteX74" fmla="*/ 109728 w 1033335"/>
              <a:gd name="connsiteY74" fmla="*/ 1240663 h 1338199"/>
              <a:gd name="connsiteX75" fmla="*/ 94488 w 1033335"/>
              <a:gd name="connsiteY75" fmla="*/ 1243711 h 1338199"/>
              <a:gd name="connsiteX76" fmla="*/ 88392 w 1033335"/>
              <a:gd name="connsiteY76" fmla="*/ 1277239 h 1338199"/>
              <a:gd name="connsiteX77" fmla="*/ 100584 w 1033335"/>
              <a:gd name="connsiteY77" fmla="*/ 1326007 h 1338199"/>
              <a:gd name="connsiteX78" fmla="*/ 88392 w 1033335"/>
              <a:gd name="connsiteY78" fmla="*/ 1338199 h 1338199"/>
              <a:gd name="connsiteX79" fmla="*/ 21336 w 1033335"/>
              <a:gd name="connsiteY79" fmla="*/ 1216279 h 1338199"/>
              <a:gd name="connsiteX80" fmla="*/ 3048 w 1033335"/>
              <a:gd name="connsiteY80" fmla="*/ 1143127 h 1338199"/>
              <a:gd name="connsiteX81" fmla="*/ 0 w 1033335"/>
              <a:gd name="connsiteY81" fmla="*/ 1133983 h 1338199"/>
              <a:gd name="connsiteX82" fmla="*/ 85344 w 1033335"/>
              <a:gd name="connsiteY82" fmla="*/ 1109599 h 1338199"/>
              <a:gd name="connsiteX83" fmla="*/ 152400 w 1033335"/>
              <a:gd name="connsiteY83" fmla="*/ 1042543 h 1338199"/>
              <a:gd name="connsiteX84" fmla="*/ 228600 w 1033335"/>
              <a:gd name="connsiteY84" fmla="*/ 947992 h 1338199"/>
              <a:gd name="connsiteX85" fmla="*/ 289560 w 1033335"/>
              <a:gd name="connsiteY85" fmla="*/ 905320 h 1338199"/>
              <a:gd name="connsiteX86" fmla="*/ 393255 w 1033335"/>
              <a:gd name="connsiteY86" fmla="*/ 713295 h 1338199"/>
              <a:gd name="connsiteX87" fmla="*/ 381064 w 1033335"/>
              <a:gd name="connsiteY87" fmla="*/ 640144 h 1338199"/>
              <a:gd name="connsiteX88" fmla="*/ 451167 w 1033335"/>
              <a:gd name="connsiteY88" fmla="*/ 493839 h 1338199"/>
              <a:gd name="connsiteX89" fmla="*/ 484696 w 1033335"/>
              <a:gd name="connsiteY89" fmla="*/ 368871 h 1338199"/>
              <a:gd name="connsiteX90" fmla="*/ 484696 w 1033335"/>
              <a:gd name="connsiteY90" fmla="*/ 231648 h 1338199"/>
              <a:gd name="connsiteX91" fmla="*/ 396304 w 1033335"/>
              <a:gd name="connsiteY91" fmla="*/ 210312 h 1338199"/>
              <a:gd name="connsiteX92" fmla="*/ 353568 w 1033335"/>
              <a:gd name="connsiteY92" fmla="*/ 201168 h 1338199"/>
              <a:gd name="connsiteX93" fmla="*/ 280416 w 1033335"/>
              <a:gd name="connsiteY93" fmla="*/ 219456 h 1338199"/>
              <a:gd name="connsiteX94" fmla="*/ 164592 w 1033335"/>
              <a:gd name="connsiteY94" fmla="*/ 253048 h 1338199"/>
              <a:gd name="connsiteX95" fmla="*/ 152400 w 1033335"/>
              <a:gd name="connsiteY95" fmla="*/ 274384 h 1338199"/>
              <a:gd name="connsiteX96" fmla="*/ 112776 w 1033335"/>
              <a:gd name="connsiteY96" fmla="*/ 307912 h 1338199"/>
              <a:gd name="connsiteX97" fmla="*/ 109728 w 1033335"/>
              <a:gd name="connsiteY97" fmla="*/ 298768 h 1338199"/>
              <a:gd name="connsiteX98" fmla="*/ 115824 w 1033335"/>
              <a:gd name="connsiteY98" fmla="*/ 280480 h 1338199"/>
              <a:gd name="connsiteX99" fmla="*/ 115824 w 1033335"/>
              <a:gd name="connsiteY99" fmla="*/ 277432 h 1338199"/>
              <a:gd name="connsiteX100" fmla="*/ 82296 w 1033335"/>
              <a:gd name="connsiteY100" fmla="*/ 298768 h 1338199"/>
              <a:gd name="connsiteX101" fmla="*/ 97536 w 1033335"/>
              <a:gd name="connsiteY101" fmla="*/ 274384 h 1338199"/>
              <a:gd name="connsiteX102" fmla="*/ 91440 w 1033335"/>
              <a:gd name="connsiteY102" fmla="*/ 271336 h 1338199"/>
              <a:gd name="connsiteX103" fmla="*/ 64008 w 1033335"/>
              <a:gd name="connsiteY103" fmla="*/ 289624 h 1338199"/>
              <a:gd name="connsiteX104" fmla="*/ 64008 w 1033335"/>
              <a:gd name="connsiteY104" fmla="*/ 277432 h 1338199"/>
              <a:gd name="connsiteX105" fmla="*/ 76200 w 1033335"/>
              <a:gd name="connsiteY105" fmla="*/ 256096 h 1338199"/>
              <a:gd name="connsiteX106" fmla="*/ 64008 w 1033335"/>
              <a:gd name="connsiteY106" fmla="*/ 262192 h 1338199"/>
              <a:gd name="connsiteX107" fmla="*/ 64008 w 1033335"/>
              <a:gd name="connsiteY107" fmla="*/ 253048 h 1338199"/>
              <a:gd name="connsiteX108" fmla="*/ 88392 w 1033335"/>
              <a:gd name="connsiteY108" fmla="*/ 222504 h 1338199"/>
              <a:gd name="connsiteX109" fmla="*/ 313944 w 1033335"/>
              <a:gd name="connsiteY109" fmla="*/ 143256 h 1338199"/>
              <a:gd name="connsiteX110" fmla="*/ 390208 w 1033335"/>
              <a:gd name="connsiteY110" fmla="*/ 137160 h 1338199"/>
              <a:gd name="connsiteX111" fmla="*/ 481648 w 1033335"/>
              <a:gd name="connsiteY111" fmla="*/ 131064 h 1338199"/>
              <a:gd name="connsiteX112" fmla="*/ 527367 w 1033335"/>
              <a:gd name="connsiteY112" fmla="*/ 124968 h 1338199"/>
              <a:gd name="connsiteX113" fmla="*/ 618808 w 1033335"/>
              <a:gd name="connsiteY113" fmla="*/ 146304 h 1338199"/>
              <a:gd name="connsiteX114" fmla="*/ 646240 w 1033335"/>
              <a:gd name="connsiteY114" fmla="*/ 85344 h 1338199"/>
              <a:gd name="connsiteX115" fmla="*/ 713296 w 1033335"/>
              <a:gd name="connsiteY115" fmla="*/ 0 h 1338199"/>
              <a:gd name="connsiteX116" fmla="*/ 795592 w 1033335"/>
              <a:gd name="connsiteY116" fmla="*/ 54864 h 1338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1033335" h="1338199">
                <a:moveTo>
                  <a:pt x="106680" y="1225423"/>
                </a:moveTo>
                <a:cubicBezTo>
                  <a:pt x="112776" y="1225423"/>
                  <a:pt x="106680" y="1237615"/>
                  <a:pt x="106680" y="1237615"/>
                </a:cubicBezTo>
                <a:lnTo>
                  <a:pt x="103632" y="1237615"/>
                </a:lnTo>
                <a:cubicBezTo>
                  <a:pt x="106680" y="1234567"/>
                  <a:pt x="106680" y="1231519"/>
                  <a:pt x="106680" y="1225423"/>
                </a:cubicBezTo>
                <a:close/>
                <a:moveTo>
                  <a:pt x="131064" y="1185799"/>
                </a:moveTo>
                <a:cubicBezTo>
                  <a:pt x="131064" y="1179703"/>
                  <a:pt x="134112" y="1179703"/>
                  <a:pt x="137160" y="1179703"/>
                </a:cubicBezTo>
                <a:cubicBezTo>
                  <a:pt x="137160" y="1182751"/>
                  <a:pt x="134112" y="1182751"/>
                  <a:pt x="131064" y="1185799"/>
                </a:cubicBezTo>
                <a:close/>
                <a:moveTo>
                  <a:pt x="795592" y="54864"/>
                </a:moveTo>
                <a:cubicBezTo>
                  <a:pt x="795592" y="64008"/>
                  <a:pt x="792544" y="91440"/>
                  <a:pt x="789496" y="109728"/>
                </a:cubicBezTo>
                <a:cubicBezTo>
                  <a:pt x="789496" y="112776"/>
                  <a:pt x="786448" y="118872"/>
                  <a:pt x="783400" y="121920"/>
                </a:cubicBezTo>
                <a:cubicBezTo>
                  <a:pt x="783400" y="128016"/>
                  <a:pt x="786448" y="131064"/>
                  <a:pt x="786448" y="137160"/>
                </a:cubicBezTo>
                <a:cubicBezTo>
                  <a:pt x="786448" y="146304"/>
                  <a:pt x="774255" y="152400"/>
                  <a:pt x="771208" y="161544"/>
                </a:cubicBezTo>
                <a:cubicBezTo>
                  <a:pt x="765111" y="167640"/>
                  <a:pt x="768160" y="182880"/>
                  <a:pt x="762064" y="195072"/>
                </a:cubicBezTo>
                <a:cubicBezTo>
                  <a:pt x="762064" y="198120"/>
                  <a:pt x="762064" y="201168"/>
                  <a:pt x="752920" y="201168"/>
                </a:cubicBezTo>
                <a:cubicBezTo>
                  <a:pt x="746823" y="201168"/>
                  <a:pt x="731584" y="195072"/>
                  <a:pt x="722440" y="195072"/>
                </a:cubicBezTo>
                <a:cubicBezTo>
                  <a:pt x="704152" y="195072"/>
                  <a:pt x="695008" y="216408"/>
                  <a:pt x="695008" y="228600"/>
                </a:cubicBezTo>
                <a:cubicBezTo>
                  <a:pt x="695008" y="234696"/>
                  <a:pt x="734632" y="256096"/>
                  <a:pt x="749872" y="280480"/>
                </a:cubicBezTo>
                <a:cubicBezTo>
                  <a:pt x="768160" y="304864"/>
                  <a:pt x="765111" y="326200"/>
                  <a:pt x="783400" y="353632"/>
                </a:cubicBezTo>
                <a:cubicBezTo>
                  <a:pt x="792544" y="365824"/>
                  <a:pt x="798640" y="387160"/>
                  <a:pt x="810832" y="402400"/>
                </a:cubicBezTo>
                <a:cubicBezTo>
                  <a:pt x="829120" y="396304"/>
                  <a:pt x="850455" y="393256"/>
                  <a:pt x="871792" y="378016"/>
                </a:cubicBezTo>
                <a:cubicBezTo>
                  <a:pt x="890079" y="365824"/>
                  <a:pt x="926656" y="329248"/>
                  <a:pt x="926656" y="320104"/>
                </a:cubicBezTo>
                <a:cubicBezTo>
                  <a:pt x="926656" y="307912"/>
                  <a:pt x="914464" y="259143"/>
                  <a:pt x="911416" y="253048"/>
                </a:cubicBezTo>
                <a:lnTo>
                  <a:pt x="923607" y="253048"/>
                </a:lnTo>
                <a:cubicBezTo>
                  <a:pt x="929704" y="256096"/>
                  <a:pt x="935800" y="265240"/>
                  <a:pt x="938847" y="274384"/>
                </a:cubicBezTo>
                <a:cubicBezTo>
                  <a:pt x="963232" y="256096"/>
                  <a:pt x="951040" y="231648"/>
                  <a:pt x="984568" y="213360"/>
                </a:cubicBezTo>
                <a:cubicBezTo>
                  <a:pt x="984568" y="213360"/>
                  <a:pt x="987616" y="210312"/>
                  <a:pt x="987616" y="219456"/>
                </a:cubicBezTo>
                <a:cubicBezTo>
                  <a:pt x="987616" y="225552"/>
                  <a:pt x="984568" y="228600"/>
                  <a:pt x="981520" y="231648"/>
                </a:cubicBezTo>
                <a:cubicBezTo>
                  <a:pt x="993711" y="228600"/>
                  <a:pt x="984568" y="228600"/>
                  <a:pt x="999807" y="216408"/>
                </a:cubicBezTo>
                <a:lnTo>
                  <a:pt x="1008952" y="216408"/>
                </a:lnTo>
                <a:cubicBezTo>
                  <a:pt x="1005904" y="225552"/>
                  <a:pt x="999807" y="237744"/>
                  <a:pt x="999807" y="250000"/>
                </a:cubicBezTo>
                <a:cubicBezTo>
                  <a:pt x="1005904" y="243904"/>
                  <a:pt x="1012000" y="234696"/>
                  <a:pt x="1018095" y="228600"/>
                </a:cubicBezTo>
                <a:lnTo>
                  <a:pt x="1018095" y="237744"/>
                </a:lnTo>
                <a:cubicBezTo>
                  <a:pt x="1012000" y="253048"/>
                  <a:pt x="1002856" y="268288"/>
                  <a:pt x="996759" y="283528"/>
                </a:cubicBezTo>
                <a:lnTo>
                  <a:pt x="1002856" y="289624"/>
                </a:lnTo>
                <a:cubicBezTo>
                  <a:pt x="1012000" y="283528"/>
                  <a:pt x="1024192" y="271336"/>
                  <a:pt x="1033335" y="268288"/>
                </a:cubicBezTo>
                <a:lnTo>
                  <a:pt x="1033335" y="277432"/>
                </a:lnTo>
                <a:cubicBezTo>
                  <a:pt x="1021144" y="289624"/>
                  <a:pt x="1002856" y="295720"/>
                  <a:pt x="993711" y="310960"/>
                </a:cubicBezTo>
                <a:cubicBezTo>
                  <a:pt x="978471" y="326200"/>
                  <a:pt x="963232" y="344488"/>
                  <a:pt x="947992" y="365824"/>
                </a:cubicBezTo>
                <a:cubicBezTo>
                  <a:pt x="941895" y="371920"/>
                  <a:pt x="847408" y="502983"/>
                  <a:pt x="813879" y="502983"/>
                </a:cubicBezTo>
                <a:cubicBezTo>
                  <a:pt x="792544" y="502983"/>
                  <a:pt x="701104" y="396304"/>
                  <a:pt x="698055" y="393256"/>
                </a:cubicBezTo>
                <a:cubicBezTo>
                  <a:pt x="695008" y="393256"/>
                  <a:pt x="691960" y="393256"/>
                  <a:pt x="688911" y="396304"/>
                </a:cubicBezTo>
                <a:cubicBezTo>
                  <a:pt x="670623" y="429832"/>
                  <a:pt x="612711" y="518224"/>
                  <a:pt x="612711" y="566992"/>
                </a:cubicBezTo>
                <a:cubicBezTo>
                  <a:pt x="612711" y="573088"/>
                  <a:pt x="615760" y="576136"/>
                  <a:pt x="618808" y="576136"/>
                </a:cubicBezTo>
                <a:cubicBezTo>
                  <a:pt x="661479" y="594424"/>
                  <a:pt x="719392" y="609664"/>
                  <a:pt x="771208" y="631000"/>
                </a:cubicBezTo>
                <a:cubicBezTo>
                  <a:pt x="789496" y="640144"/>
                  <a:pt x="829120" y="655383"/>
                  <a:pt x="841311" y="685864"/>
                </a:cubicBezTo>
                <a:cubicBezTo>
                  <a:pt x="844360" y="688912"/>
                  <a:pt x="844360" y="698056"/>
                  <a:pt x="844360" y="704151"/>
                </a:cubicBezTo>
                <a:cubicBezTo>
                  <a:pt x="844360" y="759016"/>
                  <a:pt x="737679" y="880936"/>
                  <a:pt x="710248" y="920560"/>
                </a:cubicBezTo>
                <a:cubicBezTo>
                  <a:pt x="698055" y="935800"/>
                  <a:pt x="688911" y="960183"/>
                  <a:pt x="679767" y="978535"/>
                </a:cubicBezTo>
                <a:lnTo>
                  <a:pt x="685864" y="984631"/>
                </a:lnTo>
                <a:cubicBezTo>
                  <a:pt x="691960" y="975487"/>
                  <a:pt x="701104" y="963232"/>
                  <a:pt x="710248" y="960183"/>
                </a:cubicBezTo>
                <a:cubicBezTo>
                  <a:pt x="698055" y="960183"/>
                  <a:pt x="685864" y="987679"/>
                  <a:pt x="685864" y="993775"/>
                </a:cubicBezTo>
                <a:cubicBezTo>
                  <a:pt x="685864" y="1002919"/>
                  <a:pt x="695008" y="1012063"/>
                  <a:pt x="701104" y="1012063"/>
                </a:cubicBezTo>
                <a:cubicBezTo>
                  <a:pt x="710248" y="1012063"/>
                  <a:pt x="725488" y="1002919"/>
                  <a:pt x="737679" y="1002919"/>
                </a:cubicBezTo>
                <a:cubicBezTo>
                  <a:pt x="725488" y="1005967"/>
                  <a:pt x="710248" y="1012063"/>
                  <a:pt x="695008" y="1018159"/>
                </a:cubicBezTo>
                <a:cubicBezTo>
                  <a:pt x="701104" y="1027303"/>
                  <a:pt x="704152" y="1039495"/>
                  <a:pt x="710248" y="1051687"/>
                </a:cubicBezTo>
                <a:cubicBezTo>
                  <a:pt x="722440" y="1069975"/>
                  <a:pt x="746823" y="1073023"/>
                  <a:pt x="765111" y="1082167"/>
                </a:cubicBezTo>
                <a:cubicBezTo>
                  <a:pt x="768160" y="1082167"/>
                  <a:pt x="774255" y="1085215"/>
                  <a:pt x="774255" y="1091311"/>
                </a:cubicBezTo>
                <a:cubicBezTo>
                  <a:pt x="774255" y="1109599"/>
                  <a:pt x="737679" y="1109599"/>
                  <a:pt x="734632" y="1109599"/>
                </a:cubicBezTo>
                <a:cubicBezTo>
                  <a:pt x="713296" y="1109599"/>
                  <a:pt x="554800" y="1060831"/>
                  <a:pt x="554800" y="1042543"/>
                </a:cubicBezTo>
                <a:cubicBezTo>
                  <a:pt x="554800" y="1030351"/>
                  <a:pt x="600520" y="981583"/>
                  <a:pt x="606616" y="972376"/>
                </a:cubicBezTo>
                <a:cubicBezTo>
                  <a:pt x="634048" y="932751"/>
                  <a:pt x="655384" y="890080"/>
                  <a:pt x="676720" y="847407"/>
                </a:cubicBezTo>
                <a:cubicBezTo>
                  <a:pt x="682816" y="832168"/>
                  <a:pt x="682816" y="813880"/>
                  <a:pt x="688911" y="801688"/>
                </a:cubicBezTo>
                <a:cubicBezTo>
                  <a:pt x="698055" y="777304"/>
                  <a:pt x="713296" y="759016"/>
                  <a:pt x="728535" y="737680"/>
                </a:cubicBezTo>
                <a:cubicBezTo>
                  <a:pt x="728535" y="737680"/>
                  <a:pt x="728535" y="734632"/>
                  <a:pt x="722440" y="734632"/>
                </a:cubicBezTo>
                <a:cubicBezTo>
                  <a:pt x="713296" y="734632"/>
                  <a:pt x="664528" y="743776"/>
                  <a:pt x="658432" y="743776"/>
                </a:cubicBezTo>
                <a:cubicBezTo>
                  <a:pt x="649288" y="743776"/>
                  <a:pt x="585279" y="737680"/>
                  <a:pt x="548704" y="734632"/>
                </a:cubicBezTo>
                <a:cubicBezTo>
                  <a:pt x="515176" y="786448"/>
                  <a:pt x="457264" y="847407"/>
                  <a:pt x="411544" y="905320"/>
                </a:cubicBezTo>
                <a:cubicBezTo>
                  <a:pt x="396304" y="920560"/>
                  <a:pt x="387160" y="944944"/>
                  <a:pt x="371920" y="960183"/>
                </a:cubicBezTo>
                <a:cubicBezTo>
                  <a:pt x="362712" y="969327"/>
                  <a:pt x="344424" y="972376"/>
                  <a:pt x="335280" y="981583"/>
                </a:cubicBezTo>
                <a:cubicBezTo>
                  <a:pt x="301752" y="1005967"/>
                  <a:pt x="274320" y="1033399"/>
                  <a:pt x="243840" y="1057783"/>
                </a:cubicBezTo>
                <a:cubicBezTo>
                  <a:pt x="207264" y="1088263"/>
                  <a:pt x="158496" y="1121791"/>
                  <a:pt x="128016" y="1170559"/>
                </a:cubicBezTo>
                <a:cubicBezTo>
                  <a:pt x="131064" y="1173607"/>
                  <a:pt x="140208" y="1173607"/>
                  <a:pt x="140208" y="1173607"/>
                </a:cubicBezTo>
                <a:cubicBezTo>
                  <a:pt x="140208" y="1173607"/>
                  <a:pt x="143256" y="1170559"/>
                  <a:pt x="143256" y="1179703"/>
                </a:cubicBezTo>
                <a:cubicBezTo>
                  <a:pt x="143256" y="1185799"/>
                  <a:pt x="121920" y="1197991"/>
                  <a:pt x="118872" y="1207135"/>
                </a:cubicBezTo>
                <a:cubicBezTo>
                  <a:pt x="112776" y="1216279"/>
                  <a:pt x="115824" y="1231519"/>
                  <a:pt x="109728" y="1240663"/>
                </a:cubicBezTo>
                <a:cubicBezTo>
                  <a:pt x="109728" y="1243711"/>
                  <a:pt x="103632" y="1243711"/>
                  <a:pt x="94488" y="1243711"/>
                </a:cubicBezTo>
                <a:cubicBezTo>
                  <a:pt x="94488" y="1252855"/>
                  <a:pt x="88392" y="1268095"/>
                  <a:pt x="88392" y="1277239"/>
                </a:cubicBezTo>
                <a:cubicBezTo>
                  <a:pt x="88392" y="1283335"/>
                  <a:pt x="100584" y="1316863"/>
                  <a:pt x="100584" y="1326007"/>
                </a:cubicBezTo>
                <a:cubicBezTo>
                  <a:pt x="100584" y="1332103"/>
                  <a:pt x="94488" y="1338199"/>
                  <a:pt x="88392" y="1338199"/>
                </a:cubicBezTo>
                <a:cubicBezTo>
                  <a:pt x="45720" y="1338199"/>
                  <a:pt x="24384" y="1222375"/>
                  <a:pt x="21336" y="1216279"/>
                </a:cubicBezTo>
                <a:lnTo>
                  <a:pt x="3048" y="1143127"/>
                </a:lnTo>
                <a:cubicBezTo>
                  <a:pt x="3048" y="1140079"/>
                  <a:pt x="0" y="1143127"/>
                  <a:pt x="0" y="1133983"/>
                </a:cubicBezTo>
                <a:cubicBezTo>
                  <a:pt x="0" y="1109599"/>
                  <a:pt x="73152" y="1118743"/>
                  <a:pt x="85344" y="1109599"/>
                </a:cubicBezTo>
                <a:cubicBezTo>
                  <a:pt x="106680" y="1091311"/>
                  <a:pt x="131064" y="1066927"/>
                  <a:pt x="152400" y="1042543"/>
                </a:cubicBezTo>
                <a:cubicBezTo>
                  <a:pt x="176784" y="1012063"/>
                  <a:pt x="198120" y="975487"/>
                  <a:pt x="228600" y="947992"/>
                </a:cubicBezTo>
                <a:cubicBezTo>
                  <a:pt x="246888" y="929704"/>
                  <a:pt x="277368" y="923607"/>
                  <a:pt x="289560" y="905320"/>
                </a:cubicBezTo>
                <a:cubicBezTo>
                  <a:pt x="329184" y="844360"/>
                  <a:pt x="393255" y="722439"/>
                  <a:pt x="393255" y="713295"/>
                </a:cubicBezTo>
                <a:cubicBezTo>
                  <a:pt x="393255" y="707200"/>
                  <a:pt x="381064" y="646239"/>
                  <a:pt x="381064" y="640144"/>
                </a:cubicBezTo>
                <a:cubicBezTo>
                  <a:pt x="381064" y="576136"/>
                  <a:pt x="417640" y="570039"/>
                  <a:pt x="451167" y="493839"/>
                </a:cubicBezTo>
                <a:cubicBezTo>
                  <a:pt x="469455" y="454216"/>
                  <a:pt x="475552" y="411544"/>
                  <a:pt x="484696" y="368871"/>
                </a:cubicBezTo>
                <a:lnTo>
                  <a:pt x="484696" y="231648"/>
                </a:lnTo>
                <a:cubicBezTo>
                  <a:pt x="457264" y="219456"/>
                  <a:pt x="423735" y="216408"/>
                  <a:pt x="396304" y="210312"/>
                </a:cubicBezTo>
                <a:cubicBezTo>
                  <a:pt x="381064" y="207264"/>
                  <a:pt x="362712" y="201168"/>
                  <a:pt x="353568" y="201168"/>
                </a:cubicBezTo>
                <a:cubicBezTo>
                  <a:pt x="347472" y="201168"/>
                  <a:pt x="301752" y="216408"/>
                  <a:pt x="280416" y="219456"/>
                </a:cubicBezTo>
                <a:cubicBezTo>
                  <a:pt x="243840" y="228600"/>
                  <a:pt x="198120" y="216408"/>
                  <a:pt x="164592" y="253048"/>
                </a:cubicBezTo>
                <a:cubicBezTo>
                  <a:pt x="158496" y="256096"/>
                  <a:pt x="158496" y="268288"/>
                  <a:pt x="152400" y="274384"/>
                </a:cubicBezTo>
                <a:cubicBezTo>
                  <a:pt x="143256" y="283528"/>
                  <a:pt x="128016" y="295720"/>
                  <a:pt x="112776" y="307912"/>
                </a:cubicBezTo>
                <a:cubicBezTo>
                  <a:pt x="109728" y="304864"/>
                  <a:pt x="109728" y="304864"/>
                  <a:pt x="109728" y="298768"/>
                </a:cubicBezTo>
                <a:cubicBezTo>
                  <a:pt x="109728" y="289624"/>
                  <a:pt x="112776" y="289624"/>
                  <a:pt x="115824" y="280480"/>
                </a:cubicBezTo>
                <a:lnTo>
                  <a:pt x="115824" y="277432"/>
                </a:lnTo>
                <a:cubicBezTo>
                  <a:pt x="103632" y="280480"/>
                  <a:pt x="82296" y="310960"/>
                  <a:pt x="82296" y="298768"/>
                </a:cubicBezTo>
                <a:cubicBezTo>
                  <a:pt x="82296" y="292671"/>
                  <a:pt x="88392" y="283528"/>
                  <a:pt x="97536" y="274384"/>
                </a:cubicBezTo>
                <a:cubicBezTo>
                  <a:pt x="97536" y="274384"/>
                  <a:pt x="97536" y="271336"/>
                  <a:pt x="91440" y="271336"/>
                </a:cubicBezTo>
                <a:cubicBezTo>
                  <a:pt x="82296" y="271336"/>
                  <a:pt x="73152" y="283528"/>
                  <a:pt x="64008" y="289624"/>
                </a:cubicBezTo>
                <a:lnTo>
                  <a:pt x="64008" y="277432"/>
                </a:lnTo>
                <a:cubicBezTo>
                  <a:pt x="67056" y="268288"/>
                  <a:pt x="79248" y="265240"/>
                  <a:pt x="76200" y="256096"/>
                </a:cubicBezTo>
                <a:cubicBezTo>
                  <a:pt x="73152" y="259143"/>
                  <a:pt x="67056" y="262192"/>
                  <a:pt x="64008" y="262192"/>
                </a:cubicBezTo>
                <a:lnTo>
                  <a:pt x="64008" y="253048"/>
                </a:lnTo>
                <a:cubicBezTo>
                  <a:pt x="70104" y="243904"/>
                  <a:pt x="76200" y="225552"/>
                  <a:pt x="88392" y="222504"/>
                </a:cubicBezTo>
                <a:cubicBezTo>
                  <a:pt x="158496" y="192024"/>
                  <a:pt x="234696" y="164592"/>
                  <a:pt x="313944" y="143256"/>
                </a:cubicBezTo>
                <a:cubicBezTo>
                  <a:pt x="335280" y="137160"/>
                  <a:pt x="365823" y="143256"/>
                  <a:pt x="390208" y="137160"/>
                </a:cubicBezTo>
                <a:cubicBezTo>
                  <a:pt x="420688" y="128016"/>
                  <a:pt x="451167" y="131064"/>
                  <a:pt x="481648" y="131064"/>
                </a:cubicBezTo>
                <a:cubicBezTo>
                  <a:pt x="496888" y="131064"/>
                  <a:pt x="521272" y="124968"/>
                  <a:pt x="527367" y="124968"/>
                </a:cubicBezTo>
                <a:cubicBezTo>
                  <a:pt x="536511" y="124968"/>
                  <a:pt x="609664" y="146304"/>
                  <a:pt x="618808" y="146304"/>
                </a:cubicBezTo>
                <a:cubicBezTo>
                  <a:pt x="649288" y="146304"/>
                  <a:pt x="637096" y="100584"/>
                  <a:pt x="646240" y="85344"/>
                </a:cubicBezTo>
                <a:cubicBezTo>
                  <a:pt x="649288" y="42672"/>
                  <a:pt x="667576" y="0"/>
                  <a:pt x="713296" y="0"/>
                </a:cubicBezTo>
                <a:cubicBezTo>
                  <a:pt x="731584" y="0"/>
                  <a:pt x="795592" y="18288"/>
                  <a:pt x="795592" y="548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8" name="弧形 27">
            <a:extLst>
              <a:ext uri="{FF2B5EF4-FFF2-40B4-BE49-F238E27FC236}">
                <a16:creationId xmlns:a16="http://schemas.microsoft.com/office/drawing/2014/main" id="{36FBADB5-E21A-E745-4B7D-9DCE85F73199}"/>
              </a:ext>
            </a:extLst>
          </p:cNvPr>
          <p:cNvSpPr/>
          <p:nvPr/>
        </p:nvSpPr>
        <p:spPr>
          <a:xfrm>
            <a:off x="2714171" y="5516986"/>
            <a:ext cx="6763658" cy="850787"/>
          </a:xfrm>
          <a:prstGeom prst="arc">
            <a:avLst>
              <a:gd name="adj1" fmla="val 10925078"/>
              <a:gd name="adj2" fmla="val 21540479"/>
            </a:avLst>
          </a:prstGeom>
          <a:ln w="76200" cap="rnd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14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59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FF415ED4-321F-5FA6-72BE-1C91031DDAEE}"/>
              </a:ext>
            </a:extLst>
          </p:cNvPr>
          <p:cNvGrpSpPr/>
          <p:nvPr/>
        </p:nvGrpSpPr>
        <p:grpSpPr>
          <a:xfrm>
            <a:off x="923925" y="762001"/>
            <a:ext cx="10404475" cy="4952999"/>
            <a:chOff x="847725" y="114301"/>
            <a:chExt cx="9134475" cy="4952999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92BB2752-C438-7EDA-7520-C1A044EB7553}"/>
                </a:ext>
              </a:extLst>
            </p:cNvPr>
            <p:cNvSpPr txBox="1"/>
            <p:nvPr/>
          </p:nvSpPr>
          <p:spPr>
            <a:xfrm>
              <a:off x="1184619" y="114301"/>
              <a:ext cx="17608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模板使用字体说明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567F688-8723-350D-A843-797CCAD69690}"/>
                </a:ext>
              </a:extLst>
            </p:cNvPr>
            <p:cNvSpPr txBox="1"/>
            <p:nvPr/>
          </p:nvSpPr>
          <p:spPr>
            <a:xfrm>
              <a:off x="1045701" y="156788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标题字：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7F0097E-09ED-52A6-2266-14F407A19A66}"/>
                </a:ext>
              </a:extLst>
            </p:cNvPr>
            <p:cNvCxnSpPr/>
            <p:nvPr/>
          </p:nvCxnSpPr>
          <p:spPr>
            <a:xfrm>
              <a:off x="847725" y="673100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A5D3CDDE-E0DE-A556-03BA-4093AEEE2AA7}"/>
                </a:ext>
              </a:extLst>
            </p:cNvPr>
            <p:cNvCxnSpPr>
              <a:cxnSpLocks/>
            </p:cNvCxnSpPr>
            <p:nvPr/>
          </p:nvCxnSpPr>
          <p:spPr>
            <a:xfrm>
              <a:off x="2622601" y="2302483"/>
              <a:ext cx="7359599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3F22B6C5-8C93-2937-0C23-37284150DADD}"/>
                </a:ext>
              </a:extLst>
            </p:cNvPr>
            <p:cNvCxnSpPr/>
            <p:nvPr/>
          </p:nvCxnSpPr>
          <p:spPr>
            <a:xfrm>
              <a:off x="847725" y="4342793"/>
              <a:ext cx="913447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B2BAB608-9A2F-B05E-CC1E-FB2E10D55DB1}"/>
                </a:ext>
              </a:extLst>
            </p:cNvPr>
            <p:cNvCxnSpPr/>
            <p:nvPr/>
          </p:nvCxnSpPr>
          <p:spPr>
            <a:xfrm>
              <a:off x="847725" y="5067300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BCD080C-CC0E-3610-4FE8-9F189692BFA7}"/>
                </a:ext>
              </a:extLst>
            </p:cNvPr>
            <p:cNvCxnSpPr/>
            <p:nvPr/>
          </p:nvCxnSpPr>
          <p:spPr>
            <a:xfrm>
              <a:off x="847725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61431D5D-9D5C-CB0A-2A5D-A2717E1A7906}"/>
                </a:ext>
              </a:extLst>
            </p:cNvPr>
            <p:cNvCxnSpPr/>
            <p:nvPr/>
          </p:nvCxnSpPr>
          <p:spPr>
            <a:xfrm>
              <a:off x="2622601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A5F75D9C-FAF4-8ADC-F177-E2A48631269D}"/>
                </a:ext>
              </a:extLst>
            </p:cNvPr>
            <p:cNvCxnSpPr/>
            <p:nvPr/>
          </p:nvCxnSpPr>
          <p:spPr>
            <a:xfrm>
              <a:off x="9982200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7E2950E-3198-79A0-A8A6-5CBDE904D4A6}"/>
                </a:ext>
              </a:extLst>
            </p:cNvPr>
            <p:cNvSpPr txBox="1"/>
            <p:nvPr/>
          </p:nvSpPr>
          <p:spPr>
            <a:xfrm>
              <a:off x="1045701" y="3506344"/>
              <a:ext cx="11613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内容字体：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9EC6E33-CA11-D9B1-75F8-99D7C8EF6586}"/>
                </a:ext>
              </a:extLst>
            </p:cNvPr>
            <p:cNvSpPr txBox="1"/>
            <p:nvPr/>
          </p:nvSpPr>
          <p:spPr>
            <a:xfrm>
              <a:off x="1045701" y="4520381"/>
              <a:ext cx="7616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其他：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97F9CC07-7C46-6A77-CE73-0FEA335E6186}"/>
                </a:ext>
              </a:extLst>
            </p:cNvPr>
            <p:cNvCxnSpPr/>
            <p:nvPr/>
          </p:nvCxnSpPr>
          <p:spPr>
            <a:xfrm>
              <a:off x="847725" y="2978758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21DC7D65-7CB9-FF17-B7EF-B220FA55D567}"/>
              </a:ext>
            </a:extLst>
          </p:cNvPr>
          <p:cNvSpPr txBox="1"/>
          <p:nvPr/>
        </p:nvSpPr>
        <p:spPr>
          <a:xfrm>
            <a:off x="3545673" y="4175285"/>
            <a:ext cx="34558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中文：阿里巴巴普惠体 2.0 55 Regular</a:t>
            </a:r>
          </a:p>
        </p:txBody>
      </p:sp>
      <p:sp>
        <p:nvSpPr>
          <p:cNvPr id="23" name="缺角矩形 22">
            <a:extLst>
              <a:ext uri="{FF2B5EF4-FFF2-40B4-BE49-F238E27FC236}">
                <a16:creationId xmlns:a16="http://schemas.microsoft.com/office/drawing/2014/main" id="{EA6767BB-03D5-68F3-4FBB-58CE2C232624}"/>
              </a:ext>
            </a:extLst>
          </p:cNvPr>
          <p:cNvSpPr/>
          <p:nvPr/>
        </p:nvSpPr>
        <p:spPr>
          <a:xfrm>
            <a:off x="920309" y="759455"/>
            <a:ext cx="298891" cy="298891"/>
          </a:xfrm>
          <a:prstGeom prst="plaque">
            <a:avLst>
              <a:gd name="adj" fmla="val 50000"/>
            </a:avLst>
          </a:prstGeom>
          <a:solidFill>
            <a:srgbClr val="FF5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9005AC2-6F7F-8036-CFBD-3AEC45295461}"/>
              </a:ext>
            </a:extLst>
          </p:cNvPr>
          <p:cNvSpPr txBox="1"/>
          <p:nvPr/>
        </p:nvSpPr>
        <p:spPr>
          <a:xfrm>
            <a:off x="6827790" y="3858719"/>
            <a:ext cx="345587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英文：</a:t>
            </a:r>
            <a:endParaRPr lang="en-US" altLang="zh-CN" sz="1400" dirty="0"/>
          </a:p>
          <a:p>
            <a:r>
              <a:rPr lang="fr-FR" altLang="zh-CN" sz="1400" dirty="0"/>
              <a:t>HarmonyOS Sans SC Light</a:t>
            </a:r>
          </a:p>
          <a:p>
            <a:r>
              <a:rPr lang="en-US" altLang="zh-CN" sz="1400" dirty="0" err="1"/>
              <a:t>MiSans</a:t>
            </a:r>
            <a:r>
              <a:rPr lang="en-US" altLang="zh-CN" sz="1400" dirty="0"/>
              <a:t> Demibold</a:t>
            </a:r>
            <a:endParaRPr lang="zh-CN" altLang="en-US" sz="1400" dirty="0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988DF80-1C8D-7242-7B11-8436D8D3FDAF}"/>
              </a:ext>
            </a:extLst>
          </p:cNvPr>
          <p:cNvSpPr txBox="1"/>
          <p:nvPr/>
        </p:nvSpPr>
        <p:spPr>
          <a:xfrm>
            <a:off x="3559174" y="3116273"/>
            <a:ext cx="206534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/>
              <a:t>51PPT</a:t>
            </a:r>
            <a:r>
              <a:rPr lang="zh-CN" altLang="en-US" sz="1400" dirty="0"/>
              <a:t>模板网 原创字体</a:t>
            </a:r>
          </a:p>
        </p:txBody>
      </p:sp>
      <p:sp>
        <p:nvSpPr>
          <p:cNvPr id="48" name="缺角矩形 47">
            <a:extLst>
              <a:ext uri="{FF2B5EF4-FFF2-40B4-BE49-F238E27FC236}">
                <a16:creationId xmlns:a16="http://schemas.microsoft.com/office/drawing/2014/main" id="{50F6FC90-1869-B64A-A356-DDCBE7689DF3}"/>
              </a:ext>
            </a:extLst>
          </p:cNvPr>
          <p:cNvSpPr/>
          <p:nvPr/>
        </p:nvSpPr>
        <p:spPr>
          <a:xfrm>
            <a:off x="3401795" y="759455"/>
            <a:ext cx="298891" cy="298891"/>
          </a:xfrm>
          <a:prstGeom prst="plaque">
            <a:avLst>
              <a:gd name="adj" fmla="val 50000"/>
            </a:avLst>
          </a:prstGeom>
          <a:solidFill>
            <a:srgbClr val="FF5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3EC714-F04E-4E82-B2DD-5812C87AFD50}"/>
              </a:ext>
            </a:extLst>
          </p:cNvPr>
          <p:cNvSpPr txBox="1"/>
          <p:nvPr/>
        </p:nvSpPr>
        <p:spPr>
          <a:xfrm>
            <a:off x="6827790" y="3130152"/>
            <a:ext cx="389169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/>
            </a:lvl1pPr>
          </a:lstStyle>
          <a:p>
            <a:r>
              <a:rPr lang="zh-CN" altLang="en-US" dirty="0">
                <a:sym typeface="+mn-lt"/>
              </a:rPr>
              <a:t>优设标题黑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AD119DC-3480-B63B-0024-6A488EBB7929}"/>
              </a:ext>
            </a:extLst>
          </p:cNvPr>
          <p:cNvGrpSpPr/>
          <p:nvPr/>
        </p:nvGrpSpPr>
        <p:grpSpPr>
          <a:xfrm>
            <a:off x="3456207" y="1486890"/>
            <a:ext cx="1819138" cy="1719042"/>
            <a:chOff x="7030681" y="3634441"/>
            <a:chExt cx="3204631" cy="3028299"/>
          </a:xfrm>
          <a:gradFill>
            <a:gsLst>
              <a:gs pos="47000">
                <a:schemeClr val="bg1"/>
              </a:gs>
              <a:gs pos="71000">
                <a:schemeClr val="bg1">
                  <a:alpha val="0"/>
                </a:schemeClr>
              </a:gs>
            </a:gsLst>
            <a:lin ang="5400000" scaled="1"/>
          </a:gradFill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A70BBADA-7F42-BE99-C9FA-C3ECA6C96D64}"/>
                </a:ext>
              </a:extLst>
            </p:cNvPr>
            <p:cNvGrpSpPr/>
            <p:nvPr/>
          </p:nvGrpSpPr>
          <p:grpSpPr>
            <a:xfrm>
              <a:off x="7030681" y="3634441"/>
              <a:ext cx="1736324" cy="2437549"/>
              <a:chOff x="2809229" y="543578"/>
              <a:chExt cx="2484598" cy="3488017"/>
            </a:xfrm>
            <a:grpFill/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072580AA-751C-94B2-CCA1-411E4CD80C10}"/>
                  </a:ext>
                </a:extLst>
              </p:cNvPr>
              <p:cNvSpPr/>
              <p:nvPr/>
            </p:nvSpPr>
            <p:spPr>
              <a:xfrm>
                <a:off x="2910113" y="543578"/>
                <a:ext cx="1167964" cy="1369730"/>
              </a:xfrm>
              <a:custGeom>
                <a:avLst/>
                <a:gdLst>
                  <a:gd name="connsiteX0" fmla="*/ 775103 w 1167964"/>
                  <a:gd name="connsiteY0" fmla="*/ 0 h 1369730"/>
                  <a:gd name="connsiteX1" fmla="*/ 838818 w 1167964"/>
                  <a:gd name="connsiteY1" fmla="*/ 21240 h 1369730"/>
                  <a:gd name="connsiteX2" fmla="*/ 1067079 w 1167964"/>
                  <a:gd name="connsiteY2" fmla="*/ 270739 h 1369730"/>
                  <a:gd name="connsiteX3" fmla="*/ 955576 w 1167964"/>
                  <a:gd name="connsiteY3" fmla="*/ 504364 h 1369730"/>
                  <a:gd name="connsiteX4" fmla="*/ 785722 w 1167964"/>
                  <a:gd name="connsiteY4" fmla="*/ 674218 h 1369730"/>
                  <a:gd name="connsiteX5" fmla="*/ 796341 w 1167964"/>
                  <a:gd name="connsiteY5" fmla="*/ 679530 h 1369730"/>
                  <a:gd name="connsiteX6" fmla="*/ 1019293 w 1167964"/>
                  <a:gd name="connsiteY6" fmla="*/ 605248 h 1369730"/>
                  <a:gd name="connsiteX7" fmla="*/ 849436 w 1167964"/>
                  <a:gd name="connsiteY7" fmla="*/ 679530 h 1369730"/>
                  <a:gd name="connsiteX8" fmla="*/ 860057 w 1167964"/>
                  <a:gd name="connsiteY8" fmla="*/ 684839 h 1369730"/>
                  <a:gd name="connsiteX9" fmla="*/ 1035221 w 1167964"/>
                  <a:gd name="connsiteY9" fmla="*/ 621176 h 1369730"/>
                  <a:gd name="connsiteX10" fmla="*/ 764482 w 1167964"/>
                  <a:gd name="connsiteY10" fmla="*/ 743244 h 1369730"/>
                  <a:gd name="connsiteX11" fmla="*/ 775103 w 1167964"/>
                  <a:gd name="connsiteY11" fmla="*/ 748554 h 1369730"/>
                  <a:gd name="connsiteX12" fmla="*/ 1109556 w 1167964"/>
                  <a:gd name="connsiteY12" fmla="*/ 610558 h 1369730"/>
                  <a:gd name="connsiteX13" fmla="*/ 1141415 w 1167964"/>
                  <a:gd name="connsiteY13" fmla="*/ 615867 h 1369730"/>
                  <a:gd name="connsiteX14" fmla="*/ 1120177 w 1167964"/>
                  <a:gd name="connsiteY14" fmla="*/ 615867 h 1369730"/>
                  <a:gd name="connsiteX15" fmla="*/ 1114866 w 1167964"/>
                  <a:gd name="connsiteY15" fmla="*/ 637104 h 1369730"/>
                  <a:gd name="connsiteX16" fmla="*/ 1157345 w 1167964"/>
                  <a:gd name="connsiteY16" fmla="*/ 626486 h 1369730"/>
                  <a:gd name="connsiteX17" fmla="*/ 1160663 w 1167964"/>
                  <a:gd name="connsiteY17" fmla="*/ 629141 h 1369730"/>
                  <a:gd name="connsiteX18" fmla="*/ 1163049 w 1167964"/>
                  <a:gd name="connsiteY18" fmla="*/ 630008 h 1369730"/>
                  <a:gd name="connsiteX19" fmla="*/ 1158008 w 1167964"/>
                  <a:gd name="connsiteY19" fmla="*/ 635751 h 1369730"/>
                  <a:gd name="connsiteX20" fmla="*/ 1152034 w 1167964"/>
                  <a:gd name="connsiteY20" fmla="*/ 647672 h 1369730"/>
                  <a:gd name="connsiteX21" fmla="*/ 1167964 w 1167964"/>
                  <a:gd name="connsiteY21" fmla="*/ 668909 h 1369730"/>
                  <a:gd name="connsiteX22" fmla="*/ 966197 w 1167964"/>
                  <a:gd name="connsiteY22" fmla="*/ 950320 h 1369730"/>
                  <a:gd name="connsiteX23" fmla="*/ 737935 w 1167964"/>
                  <a:gd name="connsiteY23" fmla="*/ 1274157 h 1369730"/>
                  <a:gd name="connsiteX24" fmla="*/ 642360 w 1167964"/>
                  <a:gd name="connsiteY24" fmla="*/ 1369730 h 1369730"/>
                  <a:gd name="connsiteX25" fmla="*/ 658291 w 1167964"/>
                  <a:gd name="connsiteY25" fmla="*/ 1311325 h 1369730"/>
                  <a:gd name="connsiteX26" fmla="*/ 631742 w 1167964"/>
                  <a:gd name="connsiteY26" fmla="*/ 1343183 h 1369730"/>
                  <a:gd name="connsiteX27" fmla="*/ 637051 w 1167964"/>
                  <a:gd name="connsiteY27" fmla="*/ 1311325 h 1369730"/>
                  <a:gd name="connsiteX28" fmla="*/ 626432 w 1167964"/>
                  <a:gd name="connsiteY28" fmla="*/ 1300706 h 1369730"/>
                  <a:gd name="connsiteX29" fmla="*/ 615814 w 1167964"/>
                  <a:gd name="connsiteY29" fmla="*/ 1321943 h 1369730"/>
                  <a:gd name="connsiteX30" fmla="*/ 605193 w 1167964"/>
                  <a:gd name="connsiteY30" fmla="*/ 1284776 h 1369730"/>
                  <a:gd name="connsiteX31" fmla="*/ 626432 w 1167964"/>
                  <a:gd name="connsiteY31" fmla="*/ 1199822 h 1369730"/>
                  <a:gd name="connsiteX32" fmla="*/ 599883 w 1167964"/>
                  <a:gd name="connsiteY32" fmla="*/ 1236989 h 1369730"/>
                  <a:gd name="connsiteX33" fmla="*/ 568025 w 1167964"/>
                  <a:gd name="connsiteY33" fmla="*/ 1274157 h 1369730"/>
                  <a:gd name="connsiteX34" fmla="*/ 562716 w 1167964"/>
                  <a:gd name="connsiteY34" fmla="*/ 1258227 h 1369730"/>
                  <a:gd name="connsiteX35" fmla="*/ 573337 w 1167964"/>
                  <a:gd name="connsiteY35" fmla="*/ 1215750 h 1369730"/>
                  <a:gd name="connsiteX36" fmla="*/ 583955 w 1167964"/>
                  <a:gd name="connsiteY36" fmla="*/ 1173273 h 1369730"/>
                  <a:gd name="connsiteX37" fmla="*/ 562716 w 1167964"/>
                  <a:gd name="connsiteY37" fmla="*/ 1189203 h 1369730"/>
                  <a:gd name="connsiteX38" fmla="*/ 844127 w 1167964"/>
                  <a:gd name="connsiteY38" fmla="*/ 828198 h 1369730"/>
                  <a:gd name="connsiteX39" fmla="*/ 844127 w 1167964"/>
                  <a:gd name="connsiteY39" fmla="*/ 812270 h 1369730"/>
                  <a:gd name="connsiteX40" fmla="*/ 552097 w 1167964"/>
                  <a:gd name="connsiteY40" fmla="*/ 982179 h 1369730"/>
                  <a:gd name="connsiteX41" fmla="*/ 159236 w 1167964"/>
                  <a:gd name="connsiteY41" fmla="*/ 1189203 h 1369730"/>
                  <a:gd name="connsiteX42" fmla="*/ 132687 w 1167964"/>
                  <a:gd name="connsiteY42" fmla="*/ 1167963 h 1369730"/>
                  <a:gd name="connsiteX43" fmla="*/ 143306 w 1167964"/>
                  <a:gd name="connsiteY43" fmla="*/ 1157345 h 1369730"/>
                  <a:gd name="connsiteX44" fmla="*/ 127378 w 1167964"/>
                  <a:gd name="connsiteY44" fmla="*/ 1152035 h 1369730"/>
                  <a:gd name="connsiteX45" fmla="*/ 95520 w 1167964"/>
                  <a:gd name="connsiteY45" fmla="*/ 1162654 h 1369730"/>
                  <a:gd name="connsiteX46" fmla="*/ 74282 w 1167964"/>
                  <a:gd name="connsiteY46" fmla="*/ 1146726 h 1369730"/>
                  <a:gd name="connsiteX47" fmla="*/ 84901 w 1167964"/>
                  <a:gd name="connsiteY47" fmla="*/ 1130796 h 1369730"/>
                  <a:gd name="connsiteX48" fmla="*/ 63661 w 1167964"/>
                  <a:gd name="connsiteY48" fmla="*/ 1104249 h 1369730"/>
                  <a:gd name="connsiteX49" fmla="*/ 15929 w 1167964"/>
                  <a:gd name="connsiteY49" fmla="*/ 1109558 h 1369730"/>
                  <a:gd name="connsiteX50" fmla="*/ 10619 w 1167964"/>
                  <a:gd name="connsiteY50" fmla="*/ 1098937 h 1369730"/>
                  <a:gd name="connsiteX51" fmla="*/ 58406 w 1167964"/>
                  <a:gd name="connsiteY51" fmla="*/ 1061823 h 1369730"/>
                  <a:gd name="connsiteX52" fmla="*/ 10619 w 1167964"/>
                  <a:gd name="connsiteY52" fmla="*/ 1045895 h 1369730"/>
                  <a:gd name="connsiteX53" fmla="*/ 0 w 1167964"/>
                  <a:gd name="connsiteY53" fmla="*/ 1040586 h 1369730"/>
                  <a:gd name="connsiteX54" fmla="*/ 37166 w 1167964"/>
                  <a:gd name="connsiteY54" fmla="*/ 998109 h 1369730"/>
                  <a:gd name="connsiteX55" fmla="*/ 100829 w 1167964"/>
                  <a:gd name="connsiteY55" fmla="*/ 966251 h 1369730"/>
                  <a:gd name="connsiteX56" fmla="*/ 658291 w 1167964"/>
                  <a:gd name="connsiteY56" fmla="*/ 716698 h 1369730"/>
                  <a:gd name="connsiteX57" fmla="*/ 806959 w 1167964"/>
                  <a:gd name="connsiteY57" fmla="*/ 610558 h 1369730"/>
                  <a:gd name="connsiteX58" fmla="*/ 801650 w 1167964"/>
                  <a:gd name="connsiteY58" fmla="*/ 605248 h 1369730"/>
                  <a:gd name="connsiteX59" fmla="*/ 732626 w 1167964"/>
                  <a:gd name="connsiteY59" fmla="*/ 658290 h 1369730"/>
                  <a:gd name="connsiteX60" fmla="*/ 801650 w 1167964"/>
                  <a:gd name="connsiteY60" fmla="*/ 562769 h 1369730"/>
                  <a:gd name="connsiteX61" fmla="*/ 775103 w 1167964"/>
                  <a:gd name="connsiteY61" fmla="*/ 589318 h 1369730"/>
                  <a:gd name="connsiteX62" fmla="*/ 822889 w 1167964"/>
                  <a:gd name="connsiteY62" fmla="*/ 456577 h 1369730"/>
                  <a:gd name="connsiteX63" fmla="*/ 743245 w 1167964"/>
                  <a:gd name="connsiteY63" fmla="*/ 568080 h 1369730"/>
                  <a:gd name="connsiteX64" fmla="*/ 785722 w 1167964"/>
                  <a:gd name="connsiteY64" fmla="*/ 435338 h 1369730"/>
                  <a:gd name="connsiteX65" fmla="*/ 769792 w 1167964"/>
                  <a:gd name="connsiteY65" fmla="*/ 430028 h 1369730"/>
                  <a:gd name="connsiteX66" fmla="*/ 626432 w 1167964"/>
                  <a:gd name="connsiteY66" fmla="*/ 159290 h 1369730"/>
                  <a:gd name="connsiteX67" fmla="*/ 626432 w 1167964"/>
                  <a:gd name="connsiteY67" fmla="*/ 132741 h 1369730"/>
                  <a:gd name="connsiteX68" fmla="*/ 684837 w 1167964"/>
                  <a:gd name="connsiteY68" fmla="*/ 169908 h 1369730"/>
                  <a:gd name="connsiteX69" fmla="*/ 695458 w 1167964"/>
                  <a:gd name="connsiteY69" fmla="*/ 148671 h 1369730"/>
                  <a:gd name="connsiteX70" fmla="*/ 615814 w 1167964"/>
                  <a:gd name="connsiteY70" fmla="*/ 79645 h 1369730"/>
                  <a:gd name="connsiteX71" fmla="*/ 621123 w 1167964"/>
                  <a:gd name="connsiteY71" fmla="*/ 58405 h 1369730"/>
                  <a:gd name="connsiteX72" fmla="*/ 647670 w 1167964"/>
                  <a:gd name="connsiteY72" fmla="*/ 69026 h 1369730"/>
                  <a:gd name="connsiteX73" fmla="*/ 684837 w 1167964"/>
                  <a:gd name="connsiteY73" fmla="*/ 69026 h 1369730"/>
                  <a:gd name="connsiteX74" fmla="*/ 764482 w 1167964"/>
                  <a:gd name="connsiteY74" fmla="*/ 111503 h 1369730"/>
                  <a:gd name="connsiteX75" fmla="*/ 663600 w 1167964"/>
                  <a:gd name="connsiteY75" fmla="*/ 31858 h 1369730"/>
                  <a:gd name="connsiteX76" fmla="*/ 663600 w 1167964"/>
                  <a:gd name="connsiteY76" fmla="*/ 15928 h 1369730"/>
                  <a:gd name="connsiteX77" fmla="*/ 711386 w 1167964"/>
                  <a:gd name="connsiteY77" fmla="*/ 15928 h 1369730"/>
                  <a:gd name="connsiteX78" fmla="*/ 775103 w 1167964"/>
                  <a:gd name="connsiteY78" fmla="*/ 0 h 1369730"/>
                  <a:gd name="connsiteX79" fmla="*/ 817580 w 1167964"/>
                  <a:gd name="connsiteY79" fmla="*/ 445956 h 1369730"/>
                  <a:gd name="connsiteX80" fmla="*/ 812271 w 1167964"/>
                  <a:gd name="connsiteY80" fmla="*/ 461887 h 1369730"/>
                  <a:gd name="connsiteX81" fmla="*/ 817580 w 1167964"/>
                  <a:gd name="connsiteY81" fmla="*/ 445956 h 1369730"/>
                  <a:gd name="connsiteX82" fmla="*/ 923720 w 1167964"/>
                  <a:gd name="connsiteY82" fmla="*/ 775103 h 1369730"/>
                  <a:gd name="connsiteX83" fmla="*/ 753863 w 1167964"/>
                  <a:gd name="connsiteY83" fmla="*/ 955632 h 1369730"/>
                  <a:gd name="connsiteX84" fmla="*/ 923720 w 1167964"/>
                  <a:gd name="connsiteY84" fmla="*/ 775103 h 1369730"/>
                  <a:gd name="connsiteX85" fmla="*/ 1088319 w 1167964"/>
                  <a:gd name="connsiteY85" fmla="*/ 695458 h 1369730"/>
                  <a:gd name="connsiteX86" fmla="*/ 1029912 w 1167964"/>
                  <a:gd name="connsiteY86" fmla="*/ 759175 h 1369730"/>
                  <a:gd name="connsiteX87" fmla="*/ 1088319 w 1167964"/>
                  <a:gd name="connsiteY87" fmla="*/ 695458 h 1369730"/>
                  <a:gd name="connsiteX88" fmla="*/ 1125487 w 1167964"/>
                  <a:gd name="connsiteY88" fmla="*/ 695458 h 1369730"/>
                  <a:gd name="connsiteX89" fmla="*/ 1114866 w 1167964"/>
                  <a:gd name="connsiteY89" fmla="*/ 711386 h 1369730"/>
                  <a:gd name="connsiteX90" fmla="*/ 1125487 w 1167964"/>
                  <a:gd name="connsiteY90" fmla="*/ 695458 h 1369730"/>
                  <a:gd name="connsiteX91" fmla="*/ 1040533 w 1167964"/>
                  <a:gd name="connsiteY91" fmla="*/ 716698 h 1369730"/>
                  <a:gd name="connsiteX92" fmla="*/ 923720 w 1167964"/>
                  <a:gd name="connsiteY92" fmla="*/ 833510 h 1369730"/>
                  <a:gd name="connsiteX93" fmla="*/ 1040533 w 1167964"/>
                  <a:gd name="connsiteY93" fmla="*/ 716698 h 1369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167964" h="1369730">
                    <a:moveTo>
                      <a:pt x="775103" y="0"/>
                    </a:moveTo>
                    <a:cubicBezTo>
                      <a:pt x="785722" y="0"/>
                      <a:pt x="812271" y="15928"/>
                      <a:pt x="838818" y="21240"/>
                    </a:cubicBezTo>
                    <a:cubicBezTo>
                      <a:pt x="907844" y="47786"/>
                      <a:pt x="1067079" y="185838"/>
                      <a:pt x="1067079" y="270739"/>
                    </a:cubicBezTo>
                    <a:cubicBezTo>
                      <a:pt x="1067079" y="334456"/>
                      <a:pt x="998056" y="451268"/>
                      <a:pt x="955576" y="504364"/>
                    </a:cubicBezTo>
                    <a:cubicBezTo>
                      <a:pt x="907844" y="557460"/>
                      <a:pt x="844127" y="615867"/>
                      <a:pt x="785722" y="674218"/>
                    </a:cubicBezTo>
                    <a:cubicBezTo>
                      <a:pt x="785722" y="674218"/>
                      <a:pt x="780412" y="679530"/>
                      <a:pt x="796341" y="679530"/>
                    </a:cubicBezTo>
                    <a:cubicBezTo>
                      <a:pt x="806959" y="679530"/>
                      <a:pt x="944958" y="626486"/>
                      <a:pt x="1019293" y="605248"/>
                    </a:cubicBezTo>
                    <a:cubicBezTo>
                      <a:pt x="966197" y="626486"/>
                      <a:pt x="907844" y="652981"/>
                      <a:pt x="849436" y="679530"/>
                    </a:cubicBezTo>
                    <a:cubicBezTo>
                      <a:pt x="849436" y="679530"/>
                      <a:pt x="854748" y="684839"/>
                      <a:pt x="860057" y="684839"/>
                    </a:cubicBezTo>
                    <a:lnTo>
                      <a:pt x="1035221" y="621176"/>
                    </a:lnTo>
                    <a:lnTo>
                      <a:pt x="764482" y="743244"/>
                    </a:lnTo>
                    <a:cubicBezTo>
                      <a:pt x="764482" y="743244"/>
                      <a:pt x="769792" y="748554"/>
                      <a:pt x="775103" y="748554"/>
                    </a:cubicBezTo>
                    <a:lnTo>
                      <a:pt x="1109556" y="610558"/>
                    </a:lnTo>
                    <a:lnTo>
                      <a:pt x="1141415" y="615867"/>
                    </a:lnTo>
                    <a:lnTo>
                      <a:pt x="1120177" y="615867"/>
                    </a:lnTo>
                    <a:cubicBezTo>
                      <a:pt x="1120177" y="621176"/>
                      <a:pt x="1114866" y="626486"/>
                      <a:pt x="1114866" y="637104"/>
                    </a:cubicBezTo>
                    <a:cubicBezTo>
                      <a:pt x="1130796" y="631795"/>
                      <a:pt x="1146724" y="631795"/>
                      <a:pt x="1157345" y="626486"/>
                    </a:cubicBezTo>
                    <a:cubicBezTo>
                      <a:pt x="1157345" y="626486"/>
                      <a:pt x="1158672" y="627813"/>
                      <a:pt x="1160663" y="629141"/>
                    </a:cubicBezTo>
                    <a:lnTo>
                      <a:pt x="1163049" y="630008"/>
                    </a:lnTo>
                    <a:lnTo>
                      <a:pt x="1158008" y="635751"/>
                    </a:lnTo>
                    <a:cubicBezTo>
                      <a:pt x="1154689" y="641048"/>
                      <a:pt x="1152034" y="647672"/>
                      <a:pt x="1152034" y="647672"/>
                    </a:cubicBezTo>
                    <a:cubicBezTo>
                      <a:pt x="1152034" y="663600"/>
                      <a:pt x="1167964" y="652981"/>
                      <a:pt x="1167964" y="668909"/>
                    </a:cubicBezTo>
                    <a:cubicBezTo>
                      <a:pt x="1167964" y="711386"/>
                      <a:pt x="971507" y="934392"/>
                      <a:pt x="966197" y="950320"/>
                    </a:cubicBezTo>
                    <a:cubicBezTo>
                      <a:pt x="897225" y="1051205"/>
                      <a:pt x="817580" y="1167963"/>
                      <a:pt x="737935" y="1274157"/>
                    </a:cubicBezTo>
                    <a:cubicBezTo>
                      <a:pt x="706077" y="1316634"/>
                      <a:pt x="679528" y="1364420"/>
                      <a:pt x="642360" y="1369730"/>
                    </a:cubicBezTo>
                    <a:cubicBezTo>
                      <a:pt x="652981" y="1353802"/>
                      <a:pt x="658291" y="1332562"/>
                      <a:pt x="658291" y="1311325"/>
                    </a:cubicBezTo>
                    <a:cubicBezTo>
                      <a:pt x="647670" y="1316634"/>
                      <a:pt x="642360" y="1332562"/>
                      <a:pt x="631742" y="1343183"/>
                    </a:cubicBezTo>
                    <a:cubicBezTo>
                      <a:pt x="631742" y="1337872"/>
                      <a:pt x="637051" y="1327253"/>
                      <a:pt x="637051" y="1311325"/>
                    </a:cubicBezTo>
                    <a:lnTo>
                      <a:pt x="626432" y="1300706"/>
                    </a:lnTo>
                    <a:cubicBezTo>
                      <a:pt x="621123" y="1306015"/>
                      <a:pt x="615814" y="1316634"/>
                      <a:pt x="615814" y="1321943"/>
                    </a:cubicBezTo>
                    <a:cubicBezTo>
                      <a:pt x="610502" y="1311325"/>
                      <a:pt x="605193" y="1295394"/>
                      <a:pt x="605193" y="1284776"/>
                    </a:cubicBezTo>
                    <a:cubicBezTo>
                      <a:pt x="605193" y="1268848"/>
                      <a:pt x="621123" y="1231680"/>
                      <a:pt x="626432" y="1199822"/>
                    </a:cubicBezTo>
                    <a:cubicBezTo>
                      <a:pt x="615814" y="1210440"/>
                      <a:pt x="610502" y="1226371"/>
                      <a:pt x="599883" y="1236989"/>
                    </a:cubicBezTo>
                    <a:cubicBezTo>
                      <a:pt x="583955" y="1242299"/>
                      <a:pt x="568025" y="1268848"/>
                      <a:pt x="568025" y="1274157"/>
                    </a:cubicBezTo>
                    <a:lnTo>
                      <a:pt x="562716" y="1258227"/>
                    </a:lnTo>
                    <a:cubicBezTo>
                      <a:pt x="568025" y="1247608"/>
                      <a:pt x="562716" y="1226371"/>
                      <a:pt x="573337" y="1215750"/>
                    </a:cubicBezTo>
                    <a:cubicBezTo>
                      <a:pt x="578646" y="1205131"/>
                      <a:pt x="589265" y="1183894"/>
                      <a:pt x="583955" y="1173273"/>
                    </a:cubicBezTo>
                    <a:cubicBezTo>
                      <a:pt x="578646" y="1178582"/>
                      <a:pt x="568025" y="1183894"/>
                      <a:pt x="562716" y="1189203"/>
                    </a:cubicBezTo>
                    <a:cubicBezTo>
                      <a:pt x="615814" y="1072391"/>
                      <a:pt x="711386" y="945011"/>
                      <a:pt x="844127" y="828198"/>
                    </a:cubicBezTo>
                    <a:cubicBezTo>
                      <a:pt x="844127" y="828198"/>
                      <a:pt x="849436" y="822889"/>
                      <a:pt x="844127" y="812270"/>
                    </a:cubicBezTo>
                    <a:cubicBezTo>
                      <a:pt x="748554" y="865366"/>
                      <a:pt x="647670" y="929083"/>
                      <a:pt x="552097" y="982179"/>
                    </a:cubicBezTo>
                    <a:cubicBezTo>
                      <a:pt x="493692" y="1014037"/>
                      <a:pt x="254809" y="1189203"/>
                      <a:pt x="159236" y="1189203"/>
                    </a:cubicBezTo>
                    <a:cubicBezTo>
                      <a:pt x="137997" y="1189203"/>
                      <a:pt x="132687" y="1173273"/>
                      <a:pt x="132687" y="1167963"/>
                    </a:cubicBezTo>
                    <a:cubicBezTo>
                      <a:pt x="132687" y="1157345"/>
                      <a:pt x="137997" y="1162654"/>
                      <a:pt x="143306" y="1157345"/>
                    </a:cubicBezTo>
                    <a:cubicBezTo>
                      <a:pt x="137997" y="1152035"/>
                      <a:pt x="143306" y="1152035"/>
                      <a:pt x="127378" y="1152035"/>
                    </a:cubicBezTo>
                    <a:cubicBezTo>
                      <a:pt x="116759" y="1152035"/>
                      <a:pt x="106138" y="1162654"/>
                      <a:pt x="95520" y="1162654"/>
                    </a:cubicBezTo>
                    <a:cubicBezTo>
                      <a:pt x="79592" y="1162654"/>
                      <a:pt x="74282" y="1157345"/>
                      <a:pt x="74282" y="1146726"/>
                    </a:cubicBezTo>
                    <a:cubicBezTo>
                      <a:pt x="74282" y="1130796"/>
                      <a:pt x="84901" y="1141417"/>
                      <a:pt x="84901" y="1130796"/>
                    </a:cubicBezTo>
                    <a:cubicBezTo>
                      <a:pt x="84901" y="1114868"/>
                      <a:pt x="68973" y="1114868"/>
                      <a:pt x="63661" y="1104249"/>
                    </a:cubicBezTo>
                    <a:cubicBezTo>
                      <a:pt x="47787" y="1104249"/>
                      <a:pt x="31857" y="1109558"/>
                      <a:pt x="15929" y="1109558"/>
                    </a:cubicBezTo>
                    <a:cubicBezTo>
                      <a:pt x="15929" y="1109558"/>
                      <a:pt x="10619" y="1109558"/>
                      <a:pt x="10619" y="1098937"/>
                    </a:cubicBezTo>
                    <a:cubicBezTo>
                      <a:pt x="10619" y="1083009"/>
                      <a:pt x="42478" y="1077700"/>
                      <a:pt x="58406" y="1061823"/>
                    </a:cubicBezTo>
                    <a:cubicBezTo>
                      <a:pt x="42478" y="1051205"/>
                      <a:pt x="31857" y="1045895"/>
                      <a:pt x="10619" y="1045895"/>
                    </a:cubicBezTo>
                    <a:cubicBezTo>
                      <a:pt x="10619" y="1045895"/>
                      <a:pt x="5310" y="1045895"/>
                      <a:pt x="0" y="1040586"/>
                    </a:cubicBezTo>
                    <a:cubicBezTo>
                      <a:pt x="15929" y="1014037"/>
                      <a:pt x="37166" y="1024656"/>
                      <a:pt x="37166" y="998109"/>
                    </a:cubicBezTo>
                    <a:cubicBezTo>
                      <a:pt x="37166" y="987488"/>
                      <a:pt x="79592" y="976869"/>
                      <a:pt x="100829" y="966251"/>
                    </a:cubicBezTo>
                    <a:cubicBezTo>
                      <a:pt x="281358" y="870676"/>
                      <a:pt x="472506" y="791031"/>
                      <a:pt x="658291" y="716698"/>
                    </a:cubicBezTo>
                    <a:cubicBezTo>
                      <a:pt x="700768" y="695458"/>
                      <a:pt x="775103" y="674218"/>
                      <a:pt x="806959" y="610558"/>
                    </a:cubicBezTo>
                    <a:lnTo>
                      <a:pt x="801650" y="605248"/>
                    </a:lnTo>
                    <a:cubicBezTo>
                      <a:pt x="780412" y="621176"/>
                      <a:pt x="753863" y="642362"/>
                      <a:pt x="732626" y="658290"/>
                    </a:cubicBezTo>
                    <a:cubicBezTo>
                      <a:pt x="759173" y="626486"/>
                      <a:pt x="796341" y="594627"/>
                      <a:pt x="801650" y="562769"/>
                    </a:cubicBezTo>
                    <a:lnTo>
                      <a:pt x="775103" y="589318"/>
                    </a:lnTo>
                    <a:cubicBezTo>
                      <a:pt x="796341" y="541532"/>
                      <a:pt x="822889" y="504364"/>
                      <a:pt x="822889" y="456577"/>
                    </a:cubicBezTo>
                    <a:cubicBezTo>
                      <a:pt x="791031" y="493745"/>
                      <a:pt x="769792" y="530913"/>
                      <a:pt x="743245" y="568080"/>
                    </a:cubicBezTo>
                    <a:cubicBezTo>
                      <a:pt x="753863" y="541532"/>
                      <a:pt x="785722" y="467196"/>
                      <a:pt x="785722" y="435338"/>
                    </a:cubicBezTo>
                    <a:cubicBezTo>
                      <a:pt x="785722" y="424719"/>
                      <a:pt x="775103" y="430028"/>
                      <a:pt x="769792" y="430028"/>
                    </a:cubicBezTo>
                    <a:cubicBezTo>
                      <a:pt x="801650" y="339765"/>
                      <a:pt x="722005" y="238881"/>
                      <a:pt x="626432" y="159290"/>
                    </a:cubicBezTo>
                    <a:lnTo>
                      <a:pt x="626432" y="132741"/>
                    </a:lnTo>
                    <a:cubicBezTo>
                      <a:pt x="652981" y="143361"/>
                      <a:pt x="668909" y="159290"/>
                      <a:pt x="684837" y="169908"/>
                    </a:cubicBezTo>
                    <a:cubicBezTo>
                      <a:pt x="690147" y="164599"/>
                      <a:pt x="695458" y="164599"/>
                      <a:pt x="695458" y="148671"/>
                    </a:cubicBezTo>
                    <a:cubicBezTo>
                      <a:pt x="695458" y="138050"/>
                      <a:pt x="642360" y="95573"/>
                      <a:pt x="615814" y="79645"/>
                    </a:cubicBezTo>
                    <a:lnTo>
                      <a:pt x="621123" y="58405"/>
                    </a:lnTo>
                    <a:cubicBezTo>
                      <a:pt x="626432" y="63717"/>
                      <a:pt x="631742" y="69026"/>
                      <a:pt x="647670" y="69026"/>
                    </a:cubicBezTo>
                    <a:cubicBezTo>
                      <a:pt x="658291" y="74335"/>
                      <a:pt x="674219" y="63717"/>
                      <a:pt x="684837" y="69026"/>
                    </a:cubicBezTo>
                    <a:cubicBezTo>
                      <a:pt x="700768" y="74335"/>
                      <a:pt x="727315" y="111503"/>
                      <a:pt x="764482" y="111503"/>
                    </a:cubicBezTo>
                    <a:cubicBezTo>
                      <a:pt x="727315" y="74335"/>
                      <a:pt x="700768" y="47786"/>
                      <a:pt x="663600" y="31858"/>
                    </a:cubicBezTo>
                    <a:lnTo>
                      <a:pt x="663600" y="15928"/>
                    </a:lnTo>
                    <a:cubicBezTo>
                      <a:pt x="679528" y="15928"/>
                      <a:pt x="695458" y="21240"/>
                      <a:pt x="711386" y="15928"/>
                    </a:cubicBezTo>
                    <a:cubicBezTo>
                      <a:pt x="732626" y="15928"/>
                      <a:pt x="759173" y="0"/>
                      <a:pt x="775103" y="0"/>
                    </a:cubicBezTo>
                    <a:close/>
                    <a:moveTo>
                      <a:pt x="817580" y="445956"/>
                    </a:moveTo>
                    <a:cubicBezTo>
                      <a:pt x="812271" y="445956"/>
                      <a:pt x="812271" y="456577"/>
                      <a:pt x="812271" y="461887"/>
                    </a:cubicBezTo>
                    <a:cubicBezTo>
                      <a:pt x="812271" y="456577"/>
                      <a:pt x="817580" y="451268"/>
                      <a:pt x="817580" y="445956"/>
                    </a:cubicBezTo>
                    <a:close/>
                    <a:moveTo>
                      <a:pt x="923720" y="775103"/>
                    </a:moveTo>
                    <a:cubicBezTo>
                      <a:pt x="844127" y="817580"/>
                      <a:pt x="796341" y="891915"/>
                      <a:pt x="753863" y="955632"/>
                    </a:cubicBezTo>
                    <a:lnTo>
                      <a:pt x="923720" y="775103"/>
                    </a:lnTo>
                    <a:close/>
                    <a:moveTo>
                      <a:pt x="1088319" y="695458"/>
                    </a:moveTo>
                    <a:cubicBezTo>
                      <a:pt x="1067079" y="711386"/>
                      <a:pt x="1045842" y="737935"/>
                      <a:pt x="1029912" y="759175"/>
                    </a:cubicBezTo>
                    <a:cubicBezTo>
                      <a:pt x="1051151" y="737935"/>
                      <a:pt x="1072389" y="716698"/>
                      <a:pt x="1088319" y="695458"/>
                    </a:cubicBezTo>
                    <a:close/>
                    <a:moveTo>
                      <a:pt x="1125487" y="695458"/>
                    </a:moveTo>
                    <a:cubicBezTo>
                      <a:pt x="1120177" y="700767"/>
                      <a:pt x="1114866" y="706077"/>
                      <a:pt x="1114866" y="711386"/>
                    </a:cubicBezTo>
                    <a:cubicBezTo>
                      <a:pt x="1120177" y="706077"/>
                      <a:pt x="1125487" y="700767"/>
                      <a:pt x="1125487" y="695458"/>
                    </a:cubicBezTo>
                    <a:close/>
                    <a:moveTo>
                      <a:pt x="1040533" y="716698"/>
                    </a:moveTo>
                    <a:cubicBezTo>
                      <a:pt x="992744" y="727316"/>
                      <a:pt x="929029" y="806961"/>
                      <a:pt x="923720" y="833510"/>
                    </a:cubicBezTo>
                    <a:lnTo>
                      <a:pt x="1040533" y="716698"/>
                    </a:lnTo>
                    <a:close/>
                  </a:path>
                </a:pathLst>
              </a:custGeom>
              <a:solidFill>
                <a:srgbClr val="4C739C"/>
              </a:solidFill>
              <a:ln w="254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0A07158D-6CB5-7544-DFEE-3EDF53B0DF72}"/>
                  </a:ext>
                </a:extLst>
              </p:cNvPr>
              <p:cNvSpPr/>
              <p:nvPr/>
            </p:nvSpPr>
            <p:spPr>
              <a:xfrm>
                <a:off x="2809229" y="1297444"/>
                <a:ext cx="1858166" cy="2734151"/>
              </a:xfrm>
              <a:custGeom>
                <a:avLst/>
                <a:gdLst>
                  <a:gd name="connsiteX0" fmla="*/ 1539587 w 1858166"/>
                  <a:gd name="connsiteY0" fmla="*/ 0 h 2734151"/>
                  <a:gd name="connsiteX1" fmla="*/ 1576754 w 1858166"/>
                  <a:gd name="connsiteY1" fmla="*/ 0 h 2734151"/>
                  <a:gd name="connsiteX2" fmla="*/ 1571445 w 1858166"/>
                  <a:gd name="connsiteY2" fmla="*/ 21238 h 2734151"/>
                  <a:gd name="connsiteX3" fmla="*/ 1582064 w 1858166"/>
                  <a:gd name="connsiteY3" fmla="*/ 26547 h 2734151"/>
                  <a:gd name="connsiteX4" fmla="*/ 1597992 w 1858166"/>
                  <a:gd name="connsiteY4" fmla="*/ 0 h 2734151"/>
                  <a:gd name="connsiteX5" fmla="*/ 1624541 w 1858166"/>
                  <a:gd name="connsiteY5" fmla="*/ 63715 h 2734151"/>
                  <a:gd name="connsiteX6" fmla="*/ 1247608 w 1858166"/>
                  <a:gd name="connsiteY6" fmla="*/ 435338 h 2734151"/>
                  <a:gd name="connsiteX7" fmla="*/ 1258229 w 1858166"/>
                  <a:gd name="connsiteY7" fmla="*/ 440647 h 2734151"/>
                  <a:gd name="connsiteX8" fmla="*/ 1444012 w 1858166"/>
                  <a:gd name="connsiteY8" fmla="*/ 355693 h 2734151"/>
                  <a:gd name="connsiteX9" fmla="*/ 1306015 w 1858166"/>
                  <a:gd name="connsiteY9" fmla="*/ 440647 h 2734151"/>
                  <a:gd name="connsiteX10" fmla="*/ 1316634 w 1858166"/>
                  <a:gd name="connsiteY10" fmla="*/ 445957 h 2734151"/>
                  <a:gd name="connsiteX11" fmla="*/ 1597992 w 1858166"/>
                  <a:gd name="connsiteY11" fmla="*/ 313216 h 2734151"/>
                  <a:gd name="connsiteX12" fmla="*/ 1550205 w 1858166"/>
                  <a:gd name="connsiteY12" fmla="*/ 355693 h 2734151"/>
                  <a:gd name="connsiteX13" fmla="*/ 1459942 w 1858166"/>
                  <a:gd name="connsiteY13" fmla="*/ 424717 h 2734151"/>
                  <a:gd name="connsiteX14" fmla="*/ 1503467 w 1858166"/>
                  <a:gd name="connsiteY14" fmla="*/ 402049 h 2734151"/>
                  <a:gd name="connsiteX15" fmla="*/ 1467190 w 1858166"/>
                  <a:gd name="connsiteY15" fmla="*/ 424386 h 2734151"/>
                  <a:gd name="connsiteX16" fmla="*/ 1157345 w 1858166"/>
                  <a:gd name="connsiteY16" fmla="*/ 642414 h 2734151"/>
                  <a:gd name="connsiteX17" fmla="*/ 1240763 w 1858166"/>
                  <a:gd name="connsiteY17" fmla="*/ 585291 h 2734151"/>
                  <a:gd name="connsiteX18" fmla="*/ 1240482 w 1858166"/>
                  <a:gd name="connsiteY18" fmla="*/ 585492 h 2734151"/>
                  <a:gd name="connsiteX19" fmla="*/ 886606 w 1858166"/>
                  <a:gd name="connsiteY19" fmla="*/ 1061824 h 2734151"/>
                  <a:gd name="connsiteX20" fmla="*/ 902534 w 1858166"/>
                  <a:gd name="connsiteY20" fmla="*/ 1035275 h 2734151"/>
                  <a:gd name="connsiteX21" fmla="*/ 1571445 w 1858166"/>
                  <a:gd name="connsiteY21" fmla="*/ 743244 h 2734151"/>
                  <a:gd name="connsiteX22" fmla="*/ 1672327 w 1858166"/>
                  <a:gd name="connsiteY22" fmla="*/ 764482 h 2734151"/>
                  <a:gd name="connsiteX23" fmla="*/ 1720114 w 1858166"/>
                  <a:gd name="connsiteY23" fmla="*/ 806959 h 2734151"/>
                  <a:gd name="connsiteX24" fmla="*/ 1783830 w 1858166"/>
                  <a:gd name="connsiteY24" fmla="*/ 833508 h 2734151"/>
                  <a:gd name="connsiteX25" fmla="*/ 1815688 w 1858166"/>
                  <a:gd name="connsiteY25" fmla="*/ 886604 h 2734151"/>
                  <a:gd name="connsiteX26" fmla="*/ 1858166 w 1858166"/>
                  <a:gd name="connsiteY26" fmla="*/ 955630 h 2734151"/>
                  <a:gd name="connsiteX27" fmla="*/ 1539587 w 1858166"/>
                  <a:gd name="connsiteY27" fmla="*/ 1428135 h 2734151"/>
                  <a:gd name="connsiteX28" fmla="*/ 1194512 w 1858166"/>
                  <a:gd name="connsiteY28" fmla="*/ 1677637 h 2734151"/>
                  <a:gd name="connsiteX29" fmla="*/ 1098940 w 1858166"/>
                  <a:gd name="connsiteY29" fmla="*/ 1815687 h 2734151"/>
                  <a:gd name="connsiteX30" fmla="*/ 966251 w 1858166"/>
                  <a:gd name="connsiteY30" fmla="*/ 2033330 h 2734151"/>
                  <a:gd name="connsiteX31" fmla="*/ 780412 w 1858166"/>
                  <a:gd name="connsiteY31" fmla="*/ 2346599 h 2734151"/>
                  <a:gd name="connsiteX32" fmla="*/ 658290 w 1858166"/>
                  <a:gd name="connsiteY32" fmla="*/ 2569552 h 2734151"/>
                  <a:gd name="connsiteX33" fmla="*/ 552150 w 1858166"/>
                  <a:gd name="connsiteY33" fmla="*/ 2702292 h 2734151"/>
                  <a:gd name="connsiteX34" fmla="*/ 536222 w 1858166"/>
                  <a:gd name="connsiteY34" fmla="*/ 2702292 h 2734151"/>
                  <a:gd name="connsiteX35" fmla="*/ 530913 w 1858166"/>
                  <a:gd name="connsiteY35" fmla="*/ 2665124 h 2734151"/>
                  <a:gd name="connsiteX36" fmla="*/ 451268 w 1858166"/>
                  <a:gd name="connsiteY36" fmla="*/ 2734151 h 2734151"/>
                  <a:gd name="connsiteX37" fmla="*/ 467196 w 1858166"/>
                  <a:gd name="connsiteY37" fmla="*/ 2712911 h 2734151"/>
                  <a:gd name="connsiteX38" fmla="*/ 451268 w 1858166"/>
                  <a:gd name="connsiteY38" fmla="*/ 2702292 h 2734151"/>
                  <a:gd name="connsiteX39" fmla="*/ 461887 w 1858166"/>
                  <a:gd name="connsiteY39" fmla="*/ 2665124 h 2734151"/>
                  <a:gd name="connsiteX40" fmla="*/ 430028 w 1858166"/>
                  <a:gd name="connsiteY40" fmla="*/ 2712911 h 2734151"/>
                  <a:gd name="connsiteX41" fmla="*/ 461887 w 1858166"/>
                  <a:gd name="connsiteY41" fmla="*/ 2627957 h 2734151"/>
                  <a:gd name="connsiteX42" fmla="*/ 435338 w 1858166"/>
                  <a:gd name="connsiteY42" fmla="*/ 2654506 h 2734151"/>
                  <a:gd name="connsiteX43" fmla="*/ 414100 w 1858166"/>
                  <a:gd name="connsiteY43" fmla="*/ 2654506 h 2734151"/>
                  <a:gd name="connsiteX44" fmla="*/ 408791 w 1858166"/>
                  <a:gd name="connsiteY44" fmla="*/ 2638578 h 2734151"/>
                  <a:gd name="connsiteX45" fmla="*/ 419410 w 1858166"/>
                  <a:gd name="connsiteY45" fmla="*/ 2606719 h 2734151"/>
                  <a:gd name="connsiteX46" fmla="*/ 398170 w 1858166"/>
                  <a:gd name="connsiteY46" fmla="*/ 2543003 h 2734151"/>
                  <a:gd name="connsiteX47" fmla="*/ 615813 w 1858166"/>
                  <a:gd name="connsiteY47" fmla="*/ 2155451 h 2734151"/>
                  <a:gd name="connsiteX48" fmla="*/ 753865 w 1858166"/>
                  <a:gd name="connsiteY48" fmla="*/ 1948429 h 2734151"/>
                  <a:gd name="connsiteX49" fmla="*/ 674221 w 1858166"/>
                  <a:gd name="connsiteY49" fmla="*/ 1985597 h 2734151"/>
                  <a:gd name="connsiteX50" fmla="*/ 652981 w 1858166"/>
                  <a:gd name="connsiteY50" fmla="*/ 2081116 h 2734151"/>
                  <a:gd name="connsiteX51" fmla="*/ 631741 w 1858166"/>
                  <a:gd name="connsiteY51" fmla="*/ 2081116 h 2734151"/>
                  <a:gd name="connsiteX52" fmla="*/ 631741 w 1858166"/>
                  <a:gd name="connsiteY52" fmla="*/ 2065188 h 2734151"/>
                  <a:gd name="connsiteX53" fmla="*/ 621123 w 1858166"/>
                  <a:gd name="connsiteY53" fmla="*/ 2054569 h 2734151"/>
                  <a:gd name="connsiteX54" fmla="*/ 605195 w 1858166"/>
                  <a:gd name="connsiteY54" fmla="*/ 2097046 h 2734151"/>
                  <a:gd name="connsiteX55" fmla="*/ 584009 w 1858166"/>
                  <a:gd name="connsiteY55" fmla="*/ 2112974 h 2734151"/>
                  <a:gd name="connsiteX56" fmla="*/ 562769 w 1858166"/>
                  <a:gd name="connsiteY56" fmla="*/ 2097046 h 2734151"/>
                  <a:gd name="connsiteX57" fmla="*/ 541532 w 1858166"/>
                  <a:gd name="connsiteY57" fmla="*/ 2097046 h 2734151"/>
                  <a:gd name="connsiteX58" fmla="*/ 525603 w 1858166"/>
                  <a:gd name="connsiteY58" fmla="*/ 2070497 h 2734151"/>
                  <a:gd name="connsiteX59" fmla="*/ 509673 w 1858166"/>
                  <a:gd name="connsiteY59" fmla="*/ 2097046 h 2734151"/>
                  <a:gd name="connsiteX60" fmla="*/ 530913 w 1858166"/>
                  <a:gd name="connsiteY60" fmla="*/ 2118284 h 2734151"/>
                  <a:gd name="connsiteX61" fmla="*/ 504364 w 1858166"/>
                  <a:gd name="connsiteY61" fmla="*/ 2139523 h 2734151"/>
                  <a:gd name="connsiteX62" fmla="*/ 472506 w 1858166"/>
                  <a:gd name="connsiteY62" fmla="*/ 2107665 h 2734151"/>
                  <a:gd name="connsiteX63" fmla="*/ 430028 w 1858166"/>
                  <a:gd name="connsiteY63" fmla="*/ 2097046 h 2734151"/>
                  <a:gd name="connsiteX64" fmla="*/ 398170 w 1858166"/>
                  <a:gd name="connsiteY64" fmla="*/ 1969667 h 2734151"/>
                  <a:gd name="connsiteX65" fmla="*/ 398170 w 1858166"/>
                  <a:gd name="connsiteY65" fmla="*/ 1815687 h 2734151"/>
                  <a:gd name="connsiteX66" fmla="*/ 419410 w 1858166"/>
                  <a:gd name="connsiteY66" fmla="*/ 1645778 h 2734151"/>
                  <a:gd name="connsiteX67" fmla="*/ 684839 w 1858166"/>
                  <a:gd name="connsiteY67" fmla="*/ 918462 h 2734151"/>
                  <a:gd name="connsiteX68" fmla="*/ 684839 w 1858166"/>
                  <a:gd name="connsiteY68" fmla="*/ 913153 h 2734151"/>
                  <a:gd name="connsiteX69" fmla="*/ 111503 w 1858166"/>
                  <a:gd name="connsiteY69" fmla="*/ 1231678 h 2734151"/>
                  <a:gd name="connsiteX70" fmla="*/ 69026 w 1858166"/>
                  <a:gd name="connsiteY70" fmla="*/ 1247608 h 2734151"/>
                  <a:gd name="connsiteX71" fmla="*/ 53096 w 1858166"/>
                  <a:gd name="connsiteY71" fmla="*/ 1247608 h 2734151"/>
                  <a:gd name="connsiteX72" fmla="*/ 95573 w 1858166"/>
                  <a:gd name="connsiteY72" fmla="*/ 1221059 h 2734151"/>
                  <a:gd name="connsiteX73" fmla="*/ 79645 w 1858166"/>
                  <a:gd name="connsiteY73" fmla="*/ 1215750 h 2734151"/>
                  <a:gd name="connsiteX74" fmla="*/ 90264 w 1858166"/>
                  <a:gd name="connsiteY74" fmla="*/ 1205131 h 2734151"/>
                  <a:gd name="connsiteX75" fmla="*/ 5309 w 1858166"/>
                  <a:gd name="connsiteY75" fmla="*/ 1226369 h 2734151"/>
                  <a:gd name="connsiteX76" fmla="*/ 53096 w 1858166"/>
                  <a:gd name="connsiteY76" fmla="*/ 1178582 h 2734151"/>
                  <a:gd name="connsiteX77" fmla="*/ 37168 w 1858166"/>
                  <a:gd name="connsiteY77" fmla="*/ 1173273 h 2734151"/>
                  <a:gd name="connsiteX78" fmla="*/ 0 w 1858166"/>
                  <a:gd name="connsiteY78" fmla="*/ 1183892 h 2734151"/>
                  <a:gd name="connsiteX79" fmla="*/ 31858 w 1858166"/>
                  <a:gd name="connsiteY79" fmla="*/ 1141468 h 2734151"/>
                  <a:gd name="connsiteX80" fmla="*/ 31858 w 1858166"/>
                  <a:gd name="connsiteY80" fmla="*/ 1125538 h 2734151"/>
                  <a:gd name="connsiteX81" fmla="*/ 966251 w 1858166"/>
                  <a:gd name="connsiteY81" fmla="*/ 541529 h 2734151"/>
                  <a:gd name="connsiteX82" fmla="*/ 1459942 w 1858166"/>
                  <a:gd name="connsiteY82" fmla="*/ 106192 h 2734151"/>
                  <a:gd name="connsiteX83" fmla="*/ 1481179 w 1858166"/>
                  <a:gd name="connsiteY83" fmla="*/ 69024 h 2734151"/>
                  <a:gd name="connsiteX84" fmla="*/ 1444012 w 1858166"/>
                  <a:gd name="connsiteY84" fmla="*/ 58405 h 2734151"/>
                  <a:gd name="connsiteX85" fmla="*/ 1502419 w 1858166"/>
                  <a:gd name="connsiteY85" fmla="*/ 42477 h 2734151"/>
                  <a:gd name="connsiteX86" fmla="*/ 1513038 w 1858166"/>
                  <a:gd name="connsiteY86" fmla="*/ 31856 h 2734151"/>
                  <a:gd name="connsiteX87" fmla="*/ 1486491 w 1858166"/>
                  <a:gd name="connsiteY87" fmla="*/ 26547 h 2734151"/>
                  <a:gd name="connsiteX88" fmla="*/ 1444012 w 1858166"/>
                  <a:gd name="connsiteY88" fmla="*/ 37166 h 2734151"/>
                  <a:gd name="connsiteX89" fmla="*/ 1539587 w 1858166"/>
                  <a:gd name="connsiteY89" fmla="*/ 0 h 2734151"/>
                  <a:gd name="connsiteX90" fmla="*/ 1515610 w 1858166"/>
                  <a:gd name="connsiteY90" fmla="*/ 16758 h 2734151"/>
                  <a:gd name="connsiteX91" fmla="*/ 1513038 w 1858166"/>
                  <a:gd name="connsiteY91" fmla="*/ 21238 h 2734151"/>
                  <a:gd name="connsiteX92" fmla="*/ 1528968 w 1858166"/>
                  <a:gd name="connsiteY92" fmla="*/ 31856 h 2734151"/>
                  <a:gd name="connsiteX93" fmla="*/ 1534277 w 1858166"/>
                  <a:gd name="connsiteY93" fmla="*/ 21238 h 2734151"/>
                  <a:gd name="connsiteX94" fmla="*/ 1515610 w 1858166"/>
                  <a:gd name="connsiteY94" fmla="*/ 16758 h 2734151"/>
                  <a:gd name="connsiteX95" fmla="*/ 1470561 w 1858166"/>
                  <a:gd name="connsiteY95" fmla="*/ 53096 h 2734151"/>
                  <a:gd name="connsiteX96" fmla="*/ 1491800 w 1858166"/>
                  <a:gd name="connsiteY96" fmla="*/ 63715 h 2734151"/>
                  <a:gd name="connsiteX97" fmla="*/ 1470561 w 1858166"/>
                  <a:gd name="connsiteY97" fmla="*/ 53096 h 2734151"/>
                  <a:gd name="connsiteX98" fmla="*/ 1603301 w 1858166"/>
                  <a:gd name="connsiteY98" fmla="*/ 69024 h 2734151"/>
                  <a:gd name="connsiteX99" fmla="*/ 1597992 w 1858166"/>
                  <a:gd name="connsiteY99" fmla="*/ 79645 h 2734151"/>
                  <a:gd name="connsiteX100" fmla="*/ 1603301 w 1858166"/>
                  <a:gd name="connsiteY100" fmla="*/ 69024 h 2734151"/>
                  <a:gd name="connsiteX101" fmla="*/ 1603301 w 1858166"/>
                  <a:gd name="connsiteY101" fmla="*/ 106192 h 2734151"/>
                  <a:gd name="connsiteX102" fmla="*/ 1528968 w 1858166"/>
                  <a:gd name="connsiteY102" fmla="*/ 191146 h 2734151"/>
                  <a:gd name="connsiteX103" fmla="*/ 1603301 w 1858166"/>
                  <a:gd name="connsiteY103" fmla="*/ 106192 h 2734151"/>
                  <a:gd name="connsiteX104" fmla="*/ 1486491 w 1858166"/>
                  <a:gd name="connsiteY104" fmla="*/ 228314 h 2734151"/>
                  <a:gd name="connsiteX105" fmla="*/ 1459942 w 1858166"/>
                  <a:gd name="connsiteY105" fmla="*/ 249553 h 2734151"/>
                  <a:gd name="connsiteX106" fmla="*/ 1486491 w 1858166"/>
                  <a:gd name="connsiteY106" fmla="*/ 228314 h 2734151"/>
                  <a:gd name="connsiteX107" fmla="*/ 1454633 w 1858166"/>
                  <a:gd name="connsiteY107" fmla="*/ 254863 h 2734151"/>
                  <a:gd name="connsiteX108" fmla="*/ 1167963 w 1858166"/>
                  <a:gd name="connsiteY108" fmla="*/ 477815 h 2734151"/>
                  <a:gd name="connsiteX109" fmla="*/ 1454633 w 1858166"/>
                  <a:gd name="connsiteY109" fmla="*/ 254863 h 2734151"/>
                  <a:gd name="connsiteX110" fmla="*/ 1364421 w 1858166"/>
                  <a:gd name="connsiteY110" fmla="*/ 297340 h 2734151"/>
                  <a:gd name="connsiteX111" fmla="*/ 1348492 w 1858166"/>
                  <a:gd name="connsiteY111" fmla="*/ 307958 h 2734151"/>
                  <a:gd name="connsiteX112" fmla="*/ 1364421 w 1858166"/>
                  <a:gd name="connsiteY112" fmla="*/ 297340 h 2734151"/>
                  <a:gd name="connsiteX113" fmla="*/ 1337874 w 1858166"/>
                  <a:gd name="connsiteY113" fmla="*/ 318526 h 2734151"/>
                  <a:gd name="connsiteX114" fmla="*/ 1316634 w 1858166"/>
                  <a:gd name="connsiteY114" fmla="*/ 334454 h 2734151"/>
                  <a:gd name="connsiteX115" fmla="*/ 1337874 w 1858166"/>
                  <a:gd name="connsiteY115" fmla="*/ 318526 h 2734151"/>
                  <a:gd name="connsiteX116" fmla="*/ 1306015 w 1858166"/>
                  <a:gd name="connsiteY116" fmla="*/ 345072 h 2734151"/>
                  <a:gd name="connsiteX117" fmla="*/ 1290085 w 1858166"/>
                  <a:gd name="connsiteY117" fmla="*/ 355693 h 2734151"/>
                  <a:gd name="connsiteX118" fmla="*/ 1306015 w 1858166"/>
                  <a:gd name="connsiteY118" fmla="*/ 345072 h 2734151"/>
                  <a:gd name="connsiteX119" fmla="*/ 1279466 w 1858166"/>
                  <a:gd name="connsiteY119" fmla="*/ 366312 h 2734151"/>
                  <a:gd name="connsiteX120" fmla="*/ 1258229 w 1858166"/>
                  <a:gd name="connsiteY120" fmla="*/ 382240 h 2734151"/>
                  <a:gd name="connsiteX121" fmla="*/ 1279466 w 1858166"/>
                  <a:gd name="connsiteY121" fmla="*/ 366312 h 2734151"/>
                  <a:gd name="connsiteX122" fmla="*/ 1252918 w 1858166"/>
                  <a:gd name="connsiteY122" fmla="*/ 387552 h 2734151"/>
                  <a:gd name="connsiteX123" fmla="*/ 1210440 w 1858166"/>
                  <a:gd name="connsiteY123" fmla="*/ 419408 h 2734151"/>
                  <a:gd name="connsiteX124" fmla="*/ 1252918 w 1858166"/>
                  <a:gd name="connsiteY124" fmla="*/ 387552 h 2734151"/>
                  <a:gd name="connsiteX125" fmla="*/ 1205131 w 1858166"/>
                  <a:gd name="connsiteY125" fmla="*/ 424717 h 2734151"/>
                  <a:gd name="connsiteX126" fmla="*/ 1061772 w 1858166"/>
                  <a:gd name="connsiteY126" fmla="*/ 530911 h 2734151"/>
                  <a:gd name="connsiteX127" fmla="*/ 1205131 w 1858166"/>
                  <a:gd name="connsiteY127" fmla="*/ 424717 h 2734151"/>
                  <a:gd name="connsiteX128" fmla="*/ 1146726 w 1858166"/>
                  <a:gd name="connsiteY128" fmla="*/ 647723 h 2734151"/>
                  <a:gd name="connsiteX129" fmla="*/ 1130796 w 1858166"/>
                  <a:gd name="connsiteY129" fmla="*/ 663651 h 2734151"/>
                  <a:gd name="connsiteX130" fmla="*/ 1146726 w 1858166"/>
                  <a:gd name="connsiteY130" fmla="*/ 647723 h 2734151"/>
                  <a:gd name="connsiteX131" fmla="*/ 1449323 w 1858166"/>
                  <a:gd name="connsiteY131" fmla="*/ 1088370 h 2734151"/>
                  <a:gd name="connsiteX132" fmla="*/ 854747 w 1858166"/>
                  <a:gd name="connsiteY132" fmla="*/ 1231678 h 2734151"/>
                  <a:gd name="connsiteX133" fmla="*/ 1173273 w 1858166"/>
                  <a:gd name="connsiteY133" fmla="*/ 1109610 h 2734151"/>
                  <a:gd name="connsiteX134" fmla="*/ 1162654 w 1858166"/>
                  <a:gd name="connsiteY134" fmla="*/ 1109610 h 2734151"/>
                  <a:gd name="connsiteX135" fmla="*/ 854747 w 1858166"/>
                  <a:gd name="connsiteY135" fmla="*/ 1210441 h 2734151"/>
                  <a:gd name="connsiteX136" fmla="*/ 860057 w 1858166"/>
                  <a:gd name="connsiteY136" fmla="*/ 1189201 h 2734151"/>
                  <a:gd name="connsiteX137" fmla="*/ 822889 w 1858166"/>
                  <a:gd name="connsiteY137" fmla="*/ 1221059 h 2734151"/>
                  <a:gd name="connsiteX138" fmla="*/ 722007 w 1858166"/>
                  <a:gd name="connsiteY138" fmla="*/ 1619229 h 2734151"/>
                  <a:gd name="connsiteX139" fmla="*/ 711386 w 1858166"/>
                  <a:gd name="connsiteY139" fmla="*/ 1714804 h 2734151"/>
                  <a:gd name="connsiteX140" fmla="*/ 923773 w 1858166"/>
                  <a:gd name="connsiteY140" fmla="*/ 1555566 h 2734151"/>
                  <a:gd name="connsiteX141" fmla="*/ 1056460 w 1858166"/>
                  <a:gd name="connsiteY141" fmla="*/ 1497161 h 2734151"/>
                  <a:gd name="connsiteX142" fmla="*/ 1481179 w 1858166"/>
                  <a:gd name="connsiteY142" fmla="*/ 1088370 h 2734151"/>
                  <a:gd name="connsiteX143" fmla="*/ 1449323 w 1858166"/>
                  <a:gd name="connsiteY143" fmla="*/ 1088370 h 2734151"/>
                  <a:gd name="connsiteX144" fmla="*/ 844129 w 1858166"/>
                  <a:gd name="connsiteY144" fmla="*/ 1178582 h 2734151"/>
                  <a:gd name="connsiteX145" fmla="*/ 833510 w 1858166"/>
                  <a:gd name="connsiteY145" fmla="*/ 1194510 h 2734151"/>
                  <a:gd name="connsiteX146" fmla="*/ 844129 w 1858166"/>
                  <a:gd name="connsiteY146" fmla="*/ 1178582 h 2734151"/>
                  <a:gd name="connsiteX147" fmla="*/ 684839 w 1858166"/>
                  <a:gd name="connsiteY147" fmla="*/ 1948429 h 2734151"/>
                  <a:gd name="connsiteX148" fmla="*/ 679530 w 1858166"/>
                  <a:gd name="connsiteY148" fmla="*/ 1969667 h 2734151"/>
                  <a:gd name="connsiteX149" fmla="*/ 690149 w 1858166"/>
                  <a:gd name="connsiteY149" fmla="*/ 1959048 h 2734151"/>
                  <a:gd name="connsiteX150" fmla="*/ 684839 w 1858166"/>
                  <a:gd name="connsiteY150" fmla="*/ 1948429 h 2734151"/>
                  <a:gd name="connsiteX151" fmla="*/ 520292 w 1858166"/>
                  <a:gd name="connsiteY151" fmla="*/ 2049258 h 2734151"/>
                  <a:gd name="connsiteX152" fmla="*/ 514983 w 1858166"/>
                  <a:gd name="connsiteY152" fmla="*/ 2065188 h 2734151"/>
                  <a:gd name="connsiteX153" fmla="*/ 520292 w 1858166"/>
                  <a:gd name="connsiteY153" fmla="*/ 2049258 h 2734151"/>
                  <a:gd name="connsiteX154" fmla="*/ 440647 w 1858166"/>
                  <a:gd name="connsiteY154" fmla="*/ 2065188 h 2734151"/>
                  <a:gd name="connsiteX155" fmla="*/ 461887 w 1858166"/>
                  <a:gd name="connsiteY155" fmla="*/ 2097046 h 2734151"/>
                  <a:gd name="connsiteX156" fmla="*/ 472506 w 1858166"/>
                  <a:gd name="connsiteY156" fmla="*/ 2091735 h 2734151"/>
                  <a:gd name="connsiteX157" fmla="*/ 440647 w 1858166"/>
                  <a:gd name="connsiteY157" fmla="*/ 2065188 h 2734151"/>
                  <a:gd name="connsiteX158" fmla="*/ 557460 w 1858166"/>
                  <a:gd name="connsiteY158" fmla="*/ 2564242 h 2734151"/>
                  <a:gd name="connsiteX159" fmla="*/ 530913 w 1858166"/>
                  <a:gd name="connsiteY159" fmla="*/ 2617338 h 2734151"/>
                  <a:gd name="connsiteX160" fmla="*/ 557460 w 1858166"/>
                  <a:gd name="connsiteY160" fmla="*/ 2564242 h 2734151"/>
                  <a:gd name="connsiteX161" fmla="*/ 541532 w 1858166"/>
                  <a:gd name="connsiteY161" fmla="*/ 2627957 h 2734151"/>
                  <a:gd name="connsiteX162" fmla="*/ 536222 w 1858166"/>
                  <a:gd name="connsiteY162" fmla="*/ 2649196 h 2734151"/>
                  <a:gd name="connsiteX163" fmla="*/ 541532 w 1858166"/>
                  <a:gd name="connsiteY163" fmla="*/ 2627957 h 2734151"/>
                  <a:gd name="connsiteX164" fmla="*/ 1810379 w 1858166"/>
                  <a:gd name="connsiteY164" fmla="*/ 960939 h 2734151"/>
                  <a:gd name="connsiteX165" fmla="*/ 1799758 w 1858166"/>
                  <a:gd name="connsiteY165" fmla="*/ 987488 h 2734151"/>
                  <a:gd name="connsiteX166" fmla="*/ 1810379 w 1858166"/>
                  <a:gd name="connsiteY166" fmla="*/ 960939 h 2734151"/>
                  <a:gd name="connsiteX167" fmla="*/ 1481179 w 1858166"/>
                  <a:gd name="connsiteY167" fmla="*/ 1035275 h 2734151"/>
                  <a:gd name="connsiteX168" fmla="*/ 1327253 w 1858166"/>
                  <a:gd name="connsiteY168" fmla="*/ 1061824 h 2734151"/>
                  <a:gd name="connsiteX169" fmla="*/ 1497110 w 1858166"/>
                  <a:gd name="connsiteY169" fmla="*/ 1035275 h 2734151"/>
                  <a:gd name="connsiteX170" fmla="*/ 1481179 w 1858166"/>
                  <a:gd name="connsiteY170" fmla="*/ 1035275 h 2734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</a:cxnLst>
                <a:rect l="l" t="t" r="r" b="b"/>
                <a:pathLst>
                  <a:path w="1858166" h="2734151">
                    <a:moveTo>
                      <a:pt x="1539587" y="0"/>
                    </a:moveTo>
                    <a:lnTo>
                      <a:pt x="1576754" y="0"/>
                    </a:lnTo>
                    <a:cubicBezTo>
                      <a:pt x="1571445" y="5310"/>
                      <a:pt x="1571445" y="10619"/>
                      <a:pt x="1571445" y="21238"/>
                    </a:cubicBezTo>
                    <a:cubicBezTo>
                      <a:pt x="1571445" y="21238"/>
                      <a:pt x="1566136" y="26547"/>
                      <a:pt x="1582064" y="26547"/>
                    </a:cubicBezTo>
                    <a:cubicBezTo>
                      <a:pt x="1592682" y="26547"/>
                      <a:pt x="1597992" y="10619"/>
                      <a:pt x="1597992" y="0"/>
                    </a:cubicBezTo>
                    <a:cubicBezTo>
                      <a:pt x="1603301" y="21238"/>
                      <a:pt x="1624541" y="47787"/>
                      <a:pt x="1624541" y="63715"/>
                    </a:cubicBezTo>
                    <a:cubicBezTo>
                      <a:pt x="1624541" y="169908"/>
                      <a:pt x="1279466" y="403480"/>
                      <a:pt x="1247608" y="435338"/>
                    </a:cubicBezTo>
                    <a:cubicBezTo>
                      <a:pt x="1247608" y="435338"/>
                      <a:pt x="1252918" y="440647"/>
                      <a:pt x="1258229" y="440647"/>
                    </a:cubicBezTo>
                    <a:lnTo>
                      <a:pt x="1444012" y="355693"/>
                    </a:lnTo>
                    <a:cubicBezTo>
                      <a:pt x="1406898" y="387552"/>
                      <a:pt x="1359111" y="408789"/>
                      <a:pt x="1306015" y="440647"/>
                    </a:cubicBezTo>
                    <a:cubicBezTo>
                      <a:pt x="1306015" y="440647"/>
                      <a:pt x="1311325" y="445957"/>
                      <a:pt x="1316634" y="445957"/>
                    </a:cubicBezTo>
                    <a:lnTo>
                      <a:pt x="1597992" y="313216"/>
                    </a:lnTo>
                    <a:cubicBezTo>
                      <a:pt x="1587373" y="318526"/>
                      <a:pt x="1550205" y="334454"/>
                      <a:pt x="1550205" y="355693"/>
                    </a:cubicBezTo>
                    <a:cubicBezTo>
                      <a:pt x="1550205" y="366312"/>
                      <a:pt x="1465251" y="376931"/>
                      <a:pt x="1459942" y="424717"/>
                    </a:cubicBezTo>
                    <a:lnTo>
                      <a:pt x="1503467" y="402049"/>
                    </a:lnTo>
                    <a:lnTo>
                      <a:pt x="1467190" y="424386"/>
                    </a:lnTo>
                    <a:cubicBezTo>
                      <a:pt x="1344510" y="497061"/>
                      <a:pt x="1221061" y="566750"/>
                      <a:pt x="1157345" y="642414"/>
                    </a:cubicBezTo>
                    <a:lnTo>
                      <a:pt x="1240763" y="585291"/>
                    </a:lnTo>
                    <a:lnTo>
                      <a:pt x="1240482" y="585492"/>
                    </a:lnTo>
                    <a:cubicBezTo>
                      <a:pt x="1077723" y="714403"/>
                      <a:pt x="922446" y="910499"/>
                      <a:pt x="886606" y="1061824"/>
                    </a:cubicBezTo>
                    <a:cubicBezTo>
                      <a:pt x="891915" y="1056514"/>
                      <a:pt x="897225" y="1045893"/>
                      <a:pt x="902534" y="1035275"/>
                    </a:cubicBezTo>
                    <a:cubicBezTo>
                      <a:pt x="987488" y="875985"/>
                      <a:pt x="1401588" y="743244"/>
                      <a:pt x="1571445" y="743244"/>
                    </a:cubicBezTo>
                    <a:cubicBezTo>
                      <a:pt x="1582064" y="743244"/>
                      <a:pt x="1640469" y="748554"/>
                      <a:pt x="1672327" y="764482"/>
                    </a:cubicBezTo>
                    <a:cubicBezTo>
                      <a:pt x="1688257" y="775103"/>
                      <a:pt x="1698876" y="801650"/>
                      <a:pt x="1720114" y="806959"/>
                    </a:cubicBezTo>
                    <a:cubicBezTo>
                      <a:pt x="1736044" y="817580"/>
                      <a:pt x="1762591" y="817580"/>
                      <a:pt x="1783830" y="833508"/>
                    </a:cubicBezTo>
                    <a:cubicBezTo>
                      <a:pt x="1799758" y="844127"/>
                      <a:pt x="1805070" y="870676"/>
                      <a:pt x="1815688" y="886604"/>
                    </a:cubicBezTo>
                    <a:cubicBezTo>
                      <a:pt x="1831617" y="907843"/>
                      <a:pt x="1858166" y="934392"/>
                      <a:pt x="1858166" y="955630"/>
                    </a:cubicBezTo>
                    <a:cubicBezTo>
                      <a:pt x="1858166" y="1072442"/>
                      <a:pt x="1635159" y="1348490"/>
                      <a:pt x="1539587" y="1428135"/>
                    </a:cubicBezTo>
                    <a:cubicBezTo>
                      <a:pt x="1428137" y="1518401"/>
                      <a:pt x="1300706" y="1592683"/>
                      <a:pt x="1194512" y="1677637"/>
                    </a:cubicBezTo>
                    <a:cubicBezTo>
                      <a:pt x="1146726" y="1709495"/>
                      <a:pt x="1125486" y="1767900"/>
                      <a:pt x="1098940" y="1815687"/>
                    </a:cubicBezTo>
                    <a:cubicBezTo>
                      <a:pt x="1061772" y="1879403"/>
                      <a:pt x="1008728" y="1953739"/>
                      <a:pt x="966251" y="2033330"/>
                    </a:cubicBezTo>
                    <a:cubicBezTo>
                      <a:pt x="902534" y="2128902"/>
                      <a:pt x="838819" y="2235096"/>
                      <a:pt x="780412" y="2346599"/>
                    </a:cubicBezTo>
                    <a:cubicBezTo>
                      <a:pt x="737935" y="2415625"/>
                      <a:pt x="700767" y="2495216"/>
                      <a:pt x="658290" y="2569552"/>
                    </a:cubicBezTo>
                    <a:cubicBezTo>
                      <a:pt x="631741" y="2612029"/>
                      <a:pt x="589264" y="2654506"/>
                      <a:pt x="552150" y="2702292"/>
                    </a:cubicBezTo>
                    <a:lnTo>
                      <a:pt x="536222" y="2702292"/>
                    </a:lnTo>
                    <a:cubicBezTo>
                      <a:pt x="530913" y="2691673"/>
                      <a:pt x="536222" y="2675743"/>
                      <a:pt x="530913" y="2665124"/>
                    </a:cubicBezTo>
                    <a:cubicBezTo>
                      <a:pt x="504364" y="2691673"/>
                      <a:pt x="477815" y="2712911"/>
                      <a:pt x="451268" y="2734151"/>
                    </a:cubicBezTo>
                    <a:cubicBezTo>
                      <a:pt x="451268" y="2728841"/>
                      <a:pt x="461887" y="2718222"/>
                      <a:pt x="467196" y="2712911"/>
                    </a:cubicBezTo>
                    <a:cubicBezTo>
                      <a:pt x="461887" y="2707602"/>
                      <a:pt x="456577" y="2707602"/>
                      <a:pt x="451268" y="2702292"/>
                    </a:cubicBezTo>
                    <a:cubicBezTo>
                      <a:pt x="456577" y="2686364"/>
                      <a:pt x="467196" y="2681055"/>
                      <a:pt x="461887" y="2665124"/>
                    </a:cubicBezTo>
                    <a:lnTo>
                      <a:pt x="430028" y="2712911"/>
                    </a:lnTo>
                    <a:cubicBezTo>
                      <a:pt x="424719" y="2681055"/>
                      <a:pt x="456577" y="2659815"/>
                      <a:pt x="461887" y="2627957"/>
                    </a:cubicBezTo>
                    <a:cubicBezTo>
                      <a:pt x="451268" y="2638578"/>
                      <a:pt x="440647" y="2643887"/>
                      <a:pt x="435338" y="2654506"/>
                    </a:cubicBezTo>
                    <a:lnTo>
                      <a:pt x="414100" y="2654506"/>
                    </a:lnTo>
                    <a:cubicBezTo>
                      <a:pt x="408791" y="2649196"/>
                      <a:pt x="408791" y="2654506"/>
                      <a:pt x="408791" y="2638578"/>
                    </a:cubicBezTo>
                    <a:cubicBezTo>
                      <a:pt x="408791" y="2627957"/>
                      <a:pt x="419410" y="2622647"/>
                      <a:pt x="419410" y="2606719"/>
                    </a:cubicBezTo>
                    <a:cubicBezTo>
                      <a:pt x="419410" y="2596098"/>
                      <a:pt x="398170" y="2553621"/>
                      <a:pt x="398170" y="2543003"/>
                    </a:cubicBezTo>
                    <a:cubicBezTo>
                      <a:pt x="398170" y="2468667"/>
                      <a:pt x="599885" y="2171379"/>
                      <a:pt x="615813" y="2155451"/>
                    </a:cubicBezTo>
                    <a:cubicBezTo>
                      <a:pt x="652981" y="2097046"/>
                      <a:pt x="722007" y="2022711"/>
                      <a:pt x="753865" y="1948429"/>
                    </a:cubicBezTo>
                    <a:cubicBezTo>
                      <a:pt x="727316" y="1953739"/>
                      <a:pt x="700767" y="2001525"/>
                      <a:pt x="674221" y="1985597"/>
                    </a:cubicBezTo>
                    <a:cubicBezTo>
                      <a:pt x="668909" y="2017402"/>
                      <a:pt x="663600" y="2049258"/>
                      <a:pt x="652981" y="2081116"/>
                    </a:cubicBezTo>
                    <a:lnTo>
                      <a:pt x="631741" y="2081116"/>
                    </a:lnTo>
                    <a:lnTo>
                      <a:pt x="631741" y="2065188"/>
                    </a:lnTo>
                    <a:lnTo>
                      <a:pt x="621123" y="2054569"/>
                    </a:lnTo>
                    <a:cubicBezTo>
                      <a:pt x="589264" y="2081116"/>
                      <a:pt x="605195" y="2081116"/>
                      <a:pt x="605195" y="2097046"/>
                    </a:cubicBezTo>
                    <a:cubicBezTo>
                      <a:pt x="605195" y="2107665"/>
                      <a:pt x="594576" y="2112974"/>
                      <a:pt x="584009" y="2112974"/>
                    </a:cubicBezTo>
                    <a:cubicBezTo>
                      <a:pt x="568081" y="2112974"/>
                      <a:pt x="573390" y="2107665"/>
                      <a:pt x="562769" y="2097046"/>
                    </a:cubicBezTo>
                    <a:cubicBezTo>
                      <a:pt x="557460" y="2102356"/>
                      <a:pt x="546841" y="2102356"/>
                      <a:pt x="541532" y="2097046"/>
                    </a:cubicBezTo>
                    <a:cubicBezTo>
                      <a:pt x="536222" y="2091735"/>
                      <a:pt x="530913" y="2081116"/>
                      <a:pt x="525603" y="2070497"/>
                    </a:cubicBezTo>
                    <a:cubicBezTo>
                      <a:pt x="509673" y="2081116"/>
                      <a:pt x="509673" y="2086425"/>
                      <a:pt x="509673" y="2097046"/>
                    </a:cubicBezTo>
                    <a:cubicBezTo>
                      <a:pt x="509673" y="2102356"/>
                      <a:pt x="504364" y="2112974"/>
                      <a:pt x="530913" y="2118284"/>
                    </a:cubicBezTo>
                    <a:cubicBezTo>
                      <a:pt x="525603" y="2128902"/>
                      <a:pt x="520292" y="2139523"/>
                      <a:pt x="504364" y="2139523"/>
                    </a:cubicBezTo>
                    <a:cubicBezTo>
                      <a:pt x="493745" y="2139523"/>
                      <a:pt x="483124" y="2118284"/>
                      <a:pt x="472506" y="2107665"/>
                    </a:cubicBezTo>
                    <a:cubicBezTo>
                      <a:pt x="461887" y="2107665"/>
                      <a:pt x="440647" y="2107665"/>
                      <a:pt x="430028" y="2097046"/>
                    </a:cubicBezTo>
                    <a:cubicBezTo>
                      <a:pt x="414100" y="2086425"/>
                      <a:pt x="398170" y="1980285"/>
                      <a:pt x="398170" y="1969667"/>
                    </a:cubicBezTo>
                    <a:lnTo>
                      <a:pt x="398170" y="1815687"/>
                    </a:lnTo>
                    <a:cubicBezTo>
                      <a:pt x="403480" y="1762591"/>
                      <a:pt x="414100" y="1704183"/>
                      <a:pt x="419410" y="1645778"/>
                    </a:cubicBezTo>
                    <a:cubicBezTo>
                      <a:pt x="456577" y="1412207"/>
                      <a:pt x="536222" y="1157396"/>
                      <a:pt x="684839" y="918462"/>
                    </a:cubicBezTo>
                    <a:lnTo>
                      <a:pt x="684839" y="913153"/>
                    </a:lnTo>
                    <a:cubicBezTo>
                      <a:pt x="493745" y="1040584"/>
                      <a:pt x="297288" y="1173273"/>
                      <a:pt x="111503" y="1231678"/>
                    </a:cubicBezTo>
                    <a:cubicBezTo>
                      <a:pt x="100884" y="1231678"/>
                      <a:pt x="84954" y="1247608"/>
                      <a:pt x="69026" y="1247608"/>
                    </a:cubicBezTo>
                    <a:lnTo>
                      <a:pt x="53096" y="1247608"/>
                    </a:lnTo>
                    <a:cubicBezTo>
                      <a:pt x="63717" y="1231678"/>
                      <a:pt x="79645" y="1231678"/>
                      <a:pt x="95573" y="1221059"/>
                    </a:cubicBezTo>
                    <a:cubicBezTo>
                      <a:pt x="90264" y="1215750"/>
                      <a:pt x="84954" y="1215750"/>
                      <a:pt x="79645" y="1215750"/>
                    </a:cubicBezTo>
                    <a:lnTo>
                      <a:pt x="90264" y="1205131"/>
                    </a:lnTo>
                    <a:cubicBezTo>
                      <a:pt x="58405" y="1210441"/>
                      <a:pt x="37168" y="1221059"/>
                      <a:pt x="5309" y="1226369"/>
                    </a:cubicBezTo>
                    <a:cubicBezTo>
                      <a:pt x="15928" y="1215750"/>
                      <a:pt x="31858" y="1194510"/>
                      <a:pt x="53096" y="1178582"/>
                    </a:cubicBezTo>
                    <a:cubicBezTo>
                      <a:pt x="47787" y="1173273"/>
                      <a:pt x="53096" y="1173273"/>
                      <a:pt x="37168" y="1173273"/>
                    </a:cubicBezTo>
                    <a:cubicBezTo>
                      <a:pt x="26549" y="1173273"/>
                      <a:pt x="10619" y="1183892"/>
                      <a:pt x="0" y="1183892"/>
                    </a:cubicBezTo>
                    <a:cubicBezTo>
                      <a:pt x="10619" y="1173273"/>
                      <a:pt x="26549" y="1152087"/>
                      <a:pt x="31858" y="1141468"/>
                    </a:cubicBezTo>
                    <a:cubicBezTo>
                      <a:pt x="37168" y="1136159"/>
                      <a:pt x="31858" y="1130850"/>
                      <a:pt x="31858" y="1125538"/>
                    </a:cubicBezTo>
                    <a:cubicBezTo>
                      <a:pt x="334456" y="934392"/>
                      <a:pt x="652981" y="780412"/>
                      <a:pt x="966251" y="541529"/>
                    </a:cubicBezTo>
                    <a:cubicBezTo>
                      <a:pt x="1120177" y="424717"/>
                      <a:pt x="1306015" y="265481"/>
                      <a:pt x="1459942" y="106192"/>
                    </a:cubicBezTo>
                    <a:cubicBezTo>
                      <a:pt x="1470561" y="95573"/>
                      <a:pt x="1481179" y="79645"/>
                      <a:pt x="1481179" y="69024"/>
                    </a:cubicBezTo>
                    <a:cubicBezTo>
                      <a:pt x="1470561" y="58405"/>
                      <a:pt x="1465251" y="58405"/>
                      <a:pt x="1444012" y="58405"/>
                    </a:cubicBezTo>
                    <a:cubicBezTo>
                      <a:pt x="1459942" y="53096"/>
                      <a:pt x="1481179" y="42477"/>
                      <a:pt x="1502419" y="42477"/>
                    </a:cubicBezTo>
                    <a:cubicBezTo>
                      <a:pt x="1502419" y="37166"/>
                      <a:pt x="1507728" y="37166"/>
                      <a:pt x="1513038" y="31856"/>
                    </a:cubicBezTo>
                    <a:cubicBezTo>
                      <a:pt x="1507728" y="26547"/>
                      <a:pt x="1497110" y="26547"/>
                      <a:pt x="1486491" y="26547"/>
                    </a:cubicBezTo>
                    <a:cubicBezTo>
                      <a:pt x="1470561" y="26547"/>
                      <a:pt x="1459942" y="31856"/>
                      <a:pt x="1444012" y="37166"/>
                    </a:cubicBezTo>
                    <a:cubicBezTo>
                      <a:pt x="1475870" y="21238"/>
                      <a:pt x="1507728" y="10619"/>
                      <a:pt x="1539587" y="0"/>
                    </a:cubicBezTo>
                    <a:close/>
                    <a:moveTo>
                      <a:pt x="1515610" y="16758"/>
                    </a:moveTo>
                    <a:cubicBezTo>
                      <a:pt x="1514034" y="17256"/>
                      <a:pt x="1513038" y="18583"/>
                      <a:pt x="1513038" y="21238"/>
                    </a:cubicBezTo>
                    <a:cubicBezTo>
                      <a:pt x="1513038" y="37166"/>
                      <a:pt x="1523656" y="31856"/>
                      <a:pt x="1528968" y="31856"/>
                    </a:cubicBezTo>
                    <a:cubicBezTo>
                      <a:pt x="1534277" y="26547"/>
                      <a:pt x="1534277" y="21238"/>
                      <a:pt x="1534277" y="21238"/>
                    </a:cubicBezTo>
                    <a:cubicBezTo>
                      <a:pt x="1530295" y="21238"/>
                      <a:pt x="1520339" y="15265"/>
                      <a:pt x="1515610" y="16758"/>
                    </a:cubicBezTo>
                    <a:close/>
                    <a:moveTo>
                      <a:pt x="1470561" y="53096"/>
                    </a:moveTo>
                    <a:cubicBezTo>
                      <a:pt x="1475870" y="53096"/>
                      <a:pt x="1486491" y="63715"/>
                      <a:pt x="1491800" y="63715"/>
                    </a:cubicBezTo>
                    <a:lnTo>
                      <a:pt x="1470561" y="53096"/>
                    </a:lnTo>
                    <a:close/>
                    <a:moveTo>
                      <a:pt x="1603301" y="69024"/>
                    </a:moveTo>
                    <a:cubicBezTo>
                      <a:pt x="1597992" y="69024"/>
                      <a:pt x="1597992" y="74333"/>
                      <a:pt x="1597992" y="79645"/>
                    </a:cubicBezTo>
                    <a:cubicBezTo>
                      <a:pt x="1597992" y="74333"/>
                      <a:pt x="1603301" y="69024"/>
                      <a:pt x="1603301" y="69024"/>
                    </a:cubicBezTo>
                    <a:close/>
                    <a:moveTo>
                      <a:pt x="1603301" y="106192"/>
                    </a:moveTo>
                    <a:cubicBezTo>
                      <a:pt x="1582064" y="132741"/>
                      <a:pt x="1555515" y="164599"/>
                      <a:pt x="1528968" y="191146"/>
                    </a:cubicBezTo>
                    <a:cubicBezTo>
                      <a:pt x="1560824" y="164599"/>
                      <a:pt x="1587373" y="132741"/>
                      <a:pt x="1603301" y="106192"/>
                    </a:cubicBezTo>
                    <a:close/>
                    <a:moveTo>
                      <a:pt x="1486491" y="228314"/>
                    </a:moveTo>
                    <a:cubicBezTo>
                      <a:pt x="1475870" y="233623"/>
                      <a:pt x="1465251" y="244244"/>
                      <a:pt x="1459942" y="249553"/>
                    </a:cubicBezTo>
                    <a:cubicBezTo>
                      <a:pt x="1470561" y="244244"/>
                      <a:pt x="1481179" y="233623"/>
                      <a:pt x="1486491" y="228314"/>
                    </a:cubicBezTo>
                    <a:close/>
                    <a:moveTo>
                      <a:pt x="1454633" y="254863"/>
                    </a:moveTo>
                    <a:lnTo>
                      <a:pt x="1167963" y="477815"/>
                    </a:lnTo>
                    <a:cubicBezTo>
                      <a:pt x="1263538" y="419408"/>
                      <a:pt x="1359111" y="334454"/>
                      <a:pt x="1454633" y="254863"/>
                    </a:cubicBezTo>
                    <a:close/>
                    <a:moveTo>
                      <a:pt x="1364421" y="297340"/>
                    </a:moveTo>
                    <a:cubicBezTo>
                      <a:pt x="1359111" y="297340"/>
                      <a:pt x="1353802" y="302649"/>
                      <a:pt x="1348492" y="307958"/>
                    </a:cubicBezTo>
                    <a:cubicBezTo>
                      <a:pt x="1353802" y="307958"/>
                      <a:pt x="1359111" y="302649"/>
                      <a:pt x="1364421" y="297340"/>
                    </a:cubicBezTo>
                    <a:close/>
                    <a:moveTo>
                      <a:pt x="1337874" y="318526"/>
                    </a:moveTo>
                    <a:cubicBezTo>
                      <a:pt x="1332562" y="318526"/>
                      <a:pt x="1321944" y="329144"/>
                      <a:pt x="1316634" y="334454"/>
                    </a:cubicBezTo>
                    <a:cubicBezTo>
                      <a:pt x="1321944" y="334454"/>
                      <a:pt x="1332562" y="323835"/>
                      <a:pt x="1337874" y="318526"/>
                    </a:cubicBezTo>
                    <a:close/>
                    <a:moveTo>
                      <a:pt x="1306015" y="345072"/>
                    </a:moveTo>
                    <a:cubicBezTo>
                      <a:pt x="1300706" y="345072"/>
                      <a:pt x="1295395" y="350384"/>
                      <a:pt x="1290085" y="355693"/>
                    </a:cubicBezTo>
                    <a:cubicBezTo>
                      <a:pt x="1295395" y="355693"/>
                      <a:pt x="1300706" y="350384"/>
                      <a:pt x="1306015" y="345072"/>
                    </a:cubicBezTo>
                    <a:close/>
                    <a:moveTo>
                      <a:pt x="1279466" y="366312"/>
                    </a:moveTo>
                    <a:cubicBezTo>
                      <a:pt x="1274157" y="366312"/>
                      <a:pt x="1263538" y="376931"/>
                      <a:pt x="1258229" y="382240"/>
                    </a:cubicBezTo>
                    <a:cubicBezTo>
                      <a:pt x="1263538" y="382240"/>
                      <a:pt x="1274157" y="371621"/>
                      <a:pt x="1279466" y="366312"/>
                    </a:cubicBezTo>
                    <a:close/>
                    <a:moveTo>
                      <a:pt x="1252918" y="387552"/>
                    </a:moveTo>
                    <a:cubicBezTo>
                      <a:pt x="1236989" y="398170"/>
                      <a:pt x="1221061" y="408789"/>
                      <a:pt x="1210440" y="419408"/>
                    </a:cubicBezTo>
                    <a:cubicBezTo>
                      <a:pt x="1226371" y="408789"/>
                      <a:pt x="1242299" y="398170"/>
                      <a:pt x="1252918" y="387552"/>
                    </a:cubicBezTo>
                    <a:close/>
                    <a:moveTo>
                      <a:pt x="1205131" y="424717"/>
                    </a:moveTo>
                    <a:lnTo>
                      <a:pt x="1061772" y="530911"/>
                    </a:lnTo>
                    <a:cubicBezTo>
                      <a:pt x="1109558" y="499052"/>
                      <a:pt x="1157345" y="461885"/>
                      <a:pt x="1205131" y="424717"/>
                    </a:cubicBezTo>
                    <a:close/>
                    <a:moveTo>
                      <a:pt x="1146726" y="647723"/>
                    </a:moveTo>
                    <a:cubicBezTo>
                      <a:pt x="1141417" y="647723"/>
                      <a:pt x="1130796" y="658342"/>
                      <a:pt x="1130796" y="663651"/>
                    </a:cubicBezTo>
                    <a:lnTo>
                      <a:pt x="1146726" y="647723"/>
                    </a:lnTo>
                    <a:close/>
                    <a:moveTo>
                      <a:pt x="1449323" y="1088370"/>
                    </a:moveTo>
                    <a:lnTo>
                      <a:pt x="854747" y="1231678"/>
                    </a:lnTo>
                    <a:cubicBezTo>
                      <a:pt x="913155" y="1146778"/>
                      <a:pt x="1067081" y="1146778"/>
                      <a:pt x="1173273" y="1109610"/>
                    </a:cubicBezTo>
                    <a:lnTo>
                      <a:pt x="1162654" y="1109610"/>
                    </a:lnTo>
                    <a:cubicBezTo>
                      <a:pt x="1061772" y="1141468"/>
                      <a:pt x="945011" y="1141468"/>
                      <a:pt x="854747" y="1210441"/>
                    </a:cubicBezTo>
                    <a:cubicBezTo>
                      <a:pt x="854747" y="1199820"/>
                      <a:pt x="860057" y="1194510"/>
                      <a:pt x="860057" y="1189201"/>
                    </a:cubicBezTo>
                    <a:cubicBezTo>
                      <a:pt x="844129" y="1199820"/>
                      <a:pt x="828199" y="1210441"/>
                      <a:pt x="822889" y="1221059"/>
                    </a:cubicBezTo>
                    <a:cubicBezTo>
                      <a:pt x="775103" y="1348490"/>
                      <a:pt x="743244" y="1486543"/>
                      <a:pt x="722007" y="1619229"/>
                    </a:cubicBezTo>
                    <a:cubicBezTo>
                      <a:pt x="716698" y="1651088"/>
                      <a:pt x="711386" y="1682946"/>
                      <a:pt x="711386" y="1714804"/>
                    </a:cubicBezTo>
                    <a:cubicBezTo>
                      <a:pt x="769793" y="1656397"/>
                      <a:pt x="860057" y="1587373"/>
                      <a:pt x="923773" y="1555566"/>
                    </a:cubicBezTo>
                    <a:cubicBezTo>
                      <a:pt x="960941" y="1529020"/>
                      <a:pt x="1019295" y="1523710"/>
                      <a:pt x="1056460" y="1497161"/>
                    </a:cubicBezTo>
                    <a:cubicBezTo>
                      <a:pt x="1199822" y="1396277"/>
                      <a:pt x="1369730" y="1221059"/>
                      <a:pt x="1481179" y="1088370"/>
                    </a:cubicBezTo>
                    <a:lnTo>
                      <a:pt x="1449323" y="1088370"/>
                    </a:lnTo>
                    <a:close/>
                    <a:moveTo>
                      <a:pt x="844129" y="1178582"/>
                    </a:moveTo>
                    <a:cubicBezTo>
                      <a:pt x="838819" y="1178582"/>
                      <a:pt x="833510" y="1189201"/>
                      <a:pt x="833510" y="1194510"/>
                    </a:cubicBezTo>
                    <a:cubicBezTo>
                      <a:pt x="838819" y="1189201"/>
                      <a:pt x="838819" y="1183892"/>
                      <a:pt x="844129" y="1178582"/>
                    </a:cubicBezTo>
                    <a:close/>
                    <a:moveTo>
                      <a:pt x="684839" y="1948429"/>
                    </a:moveTo>
                    <a:cubicBezTo>
                      <a:pt x="679530" y="1953739"/>
                      <a:pt x="679530" y="1964357"/>
                      <a:pt x="679530" y="1969667"/>
                    </a:cubicBezTo>
                    <a:lnTo>
                      <a:pt x="690149" y="1959048"/>
                    </a:lnTo>
                    <a:cubicBezTo>
                      <a:pt x="690149" y="1953739"/>
                      <a:pt x="684839" y="1948429"/>
                      <a:pt x="684839" y="1948429"/>
                    </a:cubicBezTo>
                    <a:close/>
                    <a:moveTo>
                      <a:pt x="520292" y="2049258"/>
                    </a:moveTo>
                    <a:cubicBezTo>
                      <a:pt x="514983" y="2049258"/>
                      <a:pt x="514983" y="2059879"/>
                      <a:pt x="514983" y="2065188"/>
                    </a:cubicBezTo>
                    <a:cubicBezTo>
                      <a:pt x="520292" y="2059879"/>
                      <a:pt x="520292" y="2054569"/>
                      <a:pt x="520292" y="2049258"/>
                    </a:cubicBezTo>
                    <a:close/>
                    <a:moveTo>
                      <a:pt x="440647" y="2065188"/>
                    </a:moveTo>
                    <a:cubicBezTo>
                      <a:pt x="445959" y="2075807"/>
                      <a:pt x="445959" y="2097046"/>
                      <a:pt x="461887" y="2097046"/>
                    </a:cubicBezTo>
                    <a:cubicBezTo>
                      <a:pt x="472506" y="2097046"/>
                      <a:pt x="472506" y="2091735"/>
                      <a:pt x="472506" y="2091735"/>
                    </a:cubicBezTo>
                    <a:cubicBezTo>
                      <a:pt x="461887" y="2081116"/>
                      <a:pt x="451268" y="2070497"/>
                      <a:pt x="440647" y="2065188"/>
                    </a:cubicBezTo>
                    <a:close/>
                    <a:moveTo>
                      <a:pt x="557460" y="2564242"/>
                    </a:moveTo>
                    <a:cubicBezTo>
                      <a:pt x="552150" y="2580170"/>
                      <a:pt x="536222" y="2601410"/>
                      <a:pt x="530913" y="2617338"/>
                    </a:cubicBezTo>
                    <a:cubicBezTo>
                      <a:pt x="541532" y="2596098"/>
                      <a:pt x="557460" y="2585480"/>
                      <a:pt x="557460" y="2564242"/>
                    </a:cubicBezTo>
                    <a:close/>
                    <a:moveTo>
                      <a:pt x="541532" y="2627957"/>
                    </a:moveTo>
                    <a:cubicBezTo>
                      <a:pt x="536222" y="2627957"/>
                      <a:pt x="536222" y="2643887"/>
                      <a:pt x="536222" y="2649196"/>
                    </a:cubicBezTo>
                    <a:cubicBezTo>
                      <a:pt x="541532" y="2643887"/>
                      <a:pt x="541532" y="2633266"/>
                      <a:pt x="541532" y="2627957"/>
                    </a:cubicBezTo>
                    <a:close/>
                    <a:moveTo>
                      <a:pt x="1810379" y="960939"/>
                    </a:moveTo>
                    <a:cubicBezTo>
                      <a:pt x="1805070" y="971558"/>
                      <a:pt x="1799758" y="982179"/>
                      <a:pt x="1799758" y="987488"/>
                    </a:cubicBezTo>
                    <a:cubicBezTo>
                      <a:pt x="1805070" y="982179"/>
                      <a:pt x="1810379" y="971558"/>
                      <a:pt x="1810379" y="960939"/>
                    </a:cubicBezTo>
                    <a:close/>
                    <a:moveTo>
                      <a:pt x="1481179" y="1035275"/>
                    </a:moveTo>
                    <a:cubicBezTo>
                      <a:pt x="1428137" y="1040584"/>
                      <a:pt x="1375039" y="1051203"/>
                      <a:pt x="1327253" y="1061824"/>
                    </a:cubicBezTo>
                    <a:cubicBezTo>
                      <a:pt x="1385660" y="1051203"/>
                      <a:pt x="1444012" y="1040584"/>
                      <a:pt x="1497110" y="1035275"/>
                    </a:cubicBezTo>
                    <a:lnTo>
                      <a:pt x="1481179" y="1035275"/>
                    </a:lnTo>
                    <a:close/>
                  </a:path>
                </a:pathLst>
              </a:custGeom>
              <a:solidFill>
                <a:srgbClr val="4C739C"/>
              </a:solidFill>
              <a:ln w="254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C01C991A-7097-6854-73E2-30F1F3B12AAC}"/>
                  </a:ext>
                </a:extLst>
              </p:cNvPr>
              <p:cNvSpPr/>
              <p:nvPr/>
            </p:nvSpPr>
            <p:spPr>
              <a:xfrm>
                <a:off x="4024980" y="2778676"/>
                <a:ext cx="1268847" cy="1076138"/>
              </a:xfrm>
              <a:custGeom>
                <a:avLst/>
                <a:gdLst>
                  <a:gd name="connsiteX0" fmla="*/ 414100 w 1268847"/>
                  <a:gd name="connsiteY0" fmla="*/ 0 h 1076138"/>
                  <a:gd name="connsiteX1" fmla="*/ 408791 w 1268847"/>
                  <a:gd name="connsiteY1" fmla="*/ 58405 h 1076138"/>
                  <a:gd name="connsiteX2" fmla="*/ 424719 w 1268847"/>
                  <a:gd name="connsiteY2" fmla="*/ 42477 h 1076138"/>
                  <a:gd name="connsiteX3" fmla="*/ 419409 w 1268847"/>
                  <a:gd name="connsiteY3" fmla="*/ 84954 h 1076138"/>
                  <a:gd name="connsiteX4" fmla="*/ 424719 w 1268847"/>
                  <a:gd name="connsiteY4" fmla="*/ 95573 h 1076138"/>
                  <a:gd name="connsiteX5" fmla="*/ 419409 w 1268847"/>
                  <a:gd name="connsiteY5" fmla="*/ 122068 h 1076138"/>
                  <a:gd name="connsiteX6" fmla="*/ 430030 w 1268847"/>
                  <a:gd name="connsiteY6" fmla="*/ 137996 h 1076138"/>
                  <a:gd name="connsiteX7" fmla="*/ 435340 w 1268847"/>
                  <a:gd name="connsiteY7" fmla="*/ 159236 h 1076138"/>
                  <a:gd name="connsiteX8" fmla="*/ 461886 w 1268847"/>
                  <a:gd name="connsiteY8" fmla="*/ 180473 h 1076138"/>
                  <a:gd name="connsiteX9" fmla="*/ 477817 w 1268847"/>
                  <a:gd name="connsiteY9" fmla="*/ 291976 h 1076138"/>
                  <a:gd name="connsiteX10" fmla="*/ 414100 w 1268847"/>
                  <a:gd name="connsiteY10" fmla="*/ 583955 h 1076138"/>
                  <a:gd name="connsiteX11" fmla="*/ 424719 w 1268847"/>
                  <a:gd name="connsiteY11" fmla="*/ 589264 h 1076138"/>
                  <a:gd name="connsiteX12" fmla="*/ 945013 w 1268847"/>
                  <a:gd name="connsiteY12" fmla="*/ 376931 h 1076138"/>
                  <a:gd name="connsiteX13" fmla="*/ 1014039 w 1268847"/>
                  <a:gd name="connsiteY13" fmla="*/ 398170 h 1076138"/>
                  <a:gd name="connsiteX14" fmla="*/ 1051206 w 1268847"/>
                  <a:gd name="connsiteY14" fmla="*/ 403480 h 1076138"/>
                  <a:gd name="connsiteX15" fmla="*/ 1072390 w 1268847"/>
                  <a:gd name="connsiteY15" fmla="*/ 424719 h 1076138"/>
                  <a:gd name="connsiteX16" fmla="*/ 1120179 w 1268847"/>
                  <a:gd name="connsiteY16" fmla="*/ 408789 h 1076138"/>
                  <a:gd name="connsiteX17" fmla="*/ 1157344 w 1268847"/>
                  <a:gd name="connsiteY17" fmla="*/ 414098 h 1076138"/>
                  <a:gd name="connsiteX18" fmla="*/ 1109558 w 1268847"/>
                  <a:gd name="connsiteY18" fmla="*/ 435338 h 1076138"/>
                  <a:gd name="connsiteX19" fmla="*/ 1120179 w 1268847"/>
                  <a:gd name="connsiteY19" fmla="*/ 440647 h 1076138"/>
                  <a:gd name="connsiteX20" fmla="*/ 1221061 w 1268847"/>
                  <a:gd name="connsiteY20" fmla="*/ 403480 h 1076138"/>
                  <a:gd name="connsiteX21" fmla="*/ 1226370 w 1268847"/>
                  <a:gd name="connsiteY21" fmla="*/ 414098 h 1076138"/>
                  <a:gd name="connsiteX22" fmla="*/ 1152035 w 1268847"/>
                  <a:gd name="connsiteY22" fmla="*/ 451266 h 1076138"/>
                  <a:gd name="connsiteX23" fmla="*/ 1178584 w 1268847"/>
                  <a:gd name="connsiteY23" fmla="*/ 461885 h 1076138"/>
                  <a:gd name="connsiteX24" fmla="*/ 1157344 w 1268847"/>
                  <a:gd name="connsiteY24" fmla="*/ 472506 h 1076138"/>
                  <a:gd name="connsiteX25" fmla="*/ 1167965 w 1268847"/>
                  <a:gd name="connsiteY25" fmla="*/ 477815 h 1076138"/>
                  <a:gd name="connsiteX26" fmla="*/ 1268847 w 1268847"/>
                  <a:gd name="connsiteY26" fmla="*/ 440647 h 1076138"/>
                  <a:gd name="connsiteX27" fmla="*/ 1215752 w 1268847"/>
                  <a:gd name="connsiteY27" fmla="*/ 477815 h 1076138"/>
                  <a:gd name="connsiteX28" fmla="*/ 1226370 w 1268847"/>
                  <a:gd name="connsiteY28" fmla="*/ 493743 h 1076138"/>
                  <a:gd name="connsiteX29" fmla="*/ 1258229 w 1268847"/>
                  <a:gd name="connsiteY29" fmla="*/ 477815 h 1076138"/>
                  <a:gd name="connsiteX30" fmla="*/ 1157344 w 1268847"/>
                  <a:gd name="connsiteY30" fmla="*/ 573336 h 1076138"/>
                  <a:gd name="connsiteX31" fmla="*/ 1173274 w 1268847"/>
                  <a:gd name="connsiteY31" fmla="*/ 578646 h 1076138"/>
                  <a:gd name="connsiteX32" fmla="*/ 1120179 w 1268847"/>
                  <a:gd name="connsiteY32" fmla="*/ 605192 h 1076138"/>
                  <a:gd name="connsiteX33" fmla="*/ 1136107 w 1268847"/>
                  <a:gd name="connsiteY33" fmla="*/ 605192 h 1076138"/>
                  <a:gd name="connsiteX34" fmla="*/ 1109558 w 1268847"/>
                  <a:gd name="connsiteY34" fmla="*/ 626432 h 1076138"/>
                  <a:gd name="connsiteX35" fmla="*/ 1120179 w 1268847"/>
                  <a:gd name="connsiteY35" fmla="*/ 631741 h 1076138"/>
                  <a:gd name="connsiteX36" fmla="*/ 1157344 w 1268847"/>
                  <a:gd name="connsiteY36" fmla="*/ 615813 h 1076138"/>
                  <a:gd name="connsiteX37" fmla="*/ 403481 w 1268847"/>
                  <a:gd name="connsiteY37" fmla="*/ 987434 h 1076138"/>
                  <a:gd name="connsiteX38" fmla="*/ 355695 w 1268847"/>
                  <a:gd name="connsiteY38" fmla="*/ 1024602 h 1076138"/>
                  <a:gd name="connsiteX39" fmla="*/ 254811 w 1268847"/>
                  <a:gd name="connsiteY39" fmla="*/ 1056460 h 1076138"/>
                  <a:gd name="connsiteX40" fmla="*/ 207078 w 1268847"/>
                  <a:gd name="connsiteY40" fmla="*/ 1067079 h 1076138"/>
                  <a:gd name="connsiteX41" fmla="*/ 217697 w 1268847"/>
                  <a:gd name="connsiteY41" fmla="*/ 1056460 h 1076138"/>
                  <a:gd name="connsiteX42" fmla="*/ 201768 w 1268847"/>
                  <a:gd name="connsiteY42" fmla="*/ 1045842 h 1076138"/>
                  <a:gd name="connsiteX43" fmla="*/ 194651 w 1268847"/>
                  <a:gd name="connsiteY43" fmla="*/ 1053404 h 1076138"/>
                  <a:gd name="connsiteX44" fmla="*/ 187829 w 1268847"/>
                  <a:gd name="connsiteY44" fmla="*/ 1041859 h 1076138"/>
                  <a:gd name="connsiteX45" fmla="*/ 175220 w 1268847"/>
                  <a:gd name="connsiteY45" fmla="*/ 1035221 h 1076138"/>
                  <a:gd name="connsiteX46" fmla="*/ 148671 w 1268847"/>
                  <a:gd name="connsiteY46" fmla="*/ 1053805 h 1076138"/>
                  <a:gd name="connsiteX47" fmla="*/ 131493 w 1268847"/>
                  <a:gd name="connsiteY47" fmla="*/ 1076138 h 1076138"/>
                  <a:gd name="connsiteX48" fmla="*/ 132742 w 1268847"/>
                  <a:gd name="connsiteY48" fmla="*/ 1061770 h 1076138"/>
                  <a:gd name="connsiteX49" fmla="*/ 122124 w 1268847"/>
                  <a:gd name="connsiteY49" fmla="*/ 1072388 h 1076138"/>
                  <a:gd name="connsiteX50" fmla="*/ 148671 w 1268847"/>
                  <a:gd name="connsiteY50" fmla="*/ 1024602 h 1076138"/>
                  <a:gd name="connsiteX51" fmla="*/ 127433 w 1268847"/>
                  <a:gd name="connsiteY51" fmla="*/ 1029911 h 1076138"/>
                  <a:gd name="connsiteX52" fmla="*/ 120135 w 1268847"/>
                  <a:gd name="connsiteY52" fmla="*/ 1032424 h 1076138"/>
                  <a:gd name="connsiteX53" fmla="*/ 122124 w 1268847"/>
                  <a:gd name="connsiteY53" fmla="*/ 1029911 h 1076138"/>
                  <a:gd name="connsiteX54" fmla="*/ 0 w 1268847"/>
                  <a:gd name="connsiteY54" fmla="*/ 891915 h 1076138"/>
                  <a:gd name="connsiteX55" fmla="*/ 26549 w 1268847"/>
                  <a:gd name="connsiteY55" fmla="*/ 822889 h 1076138"/>
                  <a:gd name="connsiteX56" fmla="*/ 37168 w 1268847"/>
                  <a:gd name="connsiteY56" fmla="*/ 844127 h 1076138"/>
                  <a:gd name="connsiteX57" fmla="*/ 42479 w 1268847"/>
                  <a:gd name="connsiteY57" fmla="*/ 833508 h 1076138"/>
                  <a:gd name="connsiteX58" fmla="*/ 26549 w 1268847"/>
                  <a:gd name="connsiteY58" fmla="*/ 775103 h 1076138"/>
                  <a:gd name="connsiteX59" fmla="*/ 47788 w 1268847"/>
                  <a:gd name="connsiteY59" fmla="*/ 663600 h 1076138"/>
                  <a:gd name="connsiteX60" fmla="*/ 249501 w 1268847"/>
                  <a:gd name="connsiteY60" fmla="*/ 143306 h 1076138"/>
                  <a:gd name="connsiteX61" fmla="*/ 281360 w 1268847"/>
                  <a:gd name="connsiteY61" fmla="*/ 122068 h 1076138"/>
                  <a:gd name="connsiteX62" fmla="*/ 291978 w 1268847"/>
                  <a:gd name="connsiteY62" fmla="*/ 127378 h 1076138"/>
                  <a:gd name="connsiteX63" fmla="*/ 291978 w 1268847"/>
                  <a:gd name="connsiteY63" fmla="*/ 137996 h 1076138"/>
                  <a:gd name="connsiteX64" fmla="*/ 265429 w 1268847"/>
                  <a:gd name="connsiteY64" fmla="*/ 185785 h 1076138"/>
                  <a:gd name="connsiteX65" fmla="*/ 270741 w 1268847"/>
                  <a:gd name="connsiteY65" fmla="*/ 207022 h 1076138"/>
                  <a:gd name="connsiteX66" fmla="*/ 366314 w 1268847"/>
                  <a:gd name="connsiteY66" fmla="*/ 31856 h 1076138"/>
                  <a:gd name="connsiteX67" fmla="*/ 376932 w 1268847"/>
                  <a:gd name="connsiteY67" fmla="*/ 47787 h 1076138"/>
                  <a:gd name="connsiteX68" fmla="*/ 376932 w 1268847"/>
                  <a:gd name="connsiteY68" fmla="*/ 69024 h 1076138"/>
                  <a:gd name="connsiteX69" fmla="*/ 414100 w 1268847"/>
                  <a:gd name="connsiteY69" fmla="*/ 0 h 1076138"/>
                  <a:gd name="connsiteX70" fmla="*/ 15930 w 1268847"/>
                  <a:gd name="connsiteY70" fmla="*/ 870676 h 1076138"/>
                  <a:gd name="connsiteX71" fmla="*/ 21239 w 1268847"/>
                  <a:gd name="connsiteY71" fmla="*/ 902534 h 1076138"/>
                  <a:gd name="connsiteX72" fmla="*/ 26549 w 1268847"/>
                  <a:gd name="connsiteY72" fmla="*/ 891915 h 1076138"/>
                  <a:gd name="connsiteX73" fmla="*/ 15930 w 1268847"/>
                  <a:gd name="connsiteY73" fmla="*/ 870676 h 1076138"/>
                  <a:gd name="connsiteX74" fmla="*/ 222952 w 1268847"/>
                  <a:gd name="connsiteY74" fmla="*/ 1035221 h 1076138"/>
                  <a:gd name="connsiteX75" fmla="*/ 217697 w 1268847"/>
                  <a:gd name="connsiteY75" fmla="*/ 1045842 h 1076138"/>
                  <a:gd name="connsiteX76" fmla="*/ 222952 w 1268847"/>
                  <a:gd name="connsiteY76" fmla="*/ 1035221 h 1076138"/>
                  <a:gd name="connsiteX77" fmla="*/ 238883 w 1268847"/>
                  <a:gd name="connsiteY77" fmla="*/ 1040532 h 1076138"/>
                  <a:gd name="connsiteX78" fmla="*/ 244192 w 1268847"/>
                  <a:gd name="connsiteY78" fmla="*/ 1040532 h 1076138"/>
                  <a:gd name="connsiteX79" fmla="*/ 238883 w 1268847"/>
                  <a:gd name="connsiteY79" fmla="*/ 1040532 h 1076138"/>
                  <a:gd name="connsiteX80" fmla="*/ 971562 w 1268847"/>
                  <a:gd name="connsiteY80" fmla="*/ 408789 h 1076138"/>
                  <a:gd name="connsiteX81" fmla="*/ 907845 w 1268847"/>
                  <a:gd name="connsiteY81" fmla="*/ 419408 h 1076138"/>
                  <a:gd name="connsiteX82" fmla="*/ 971562 w 1268847"/>
                  <a:gd name="connsiteY82" fmla="*/ 408789 h 1076138"/>
                  <a:gd name="connsiteX83" fmla="*/ 1162656 w 1268847"/>
                  <a:gd name="connsiteY83" fmla="*/ 562715 h 1076138"/>
                  <a:gd name="connsiteX84" fmla="*/ 1130797 w 1268847"/>
                  <a:gd name="connsiteY84" fmla="*/ 573336 h 1076138"/>
                  <a:gd name="connsiteX85" fmla="*/ 1162656 w 1268847"/>
                  <a:gd name="connsiteY85" fmla="*/ 562715 h 1076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1268847" h="1076138">
                    <a:moveTo>
                      <a:pt x="414100" y="0"/>
                    </a:moveTo>
                    <a:cubicBezTo>
                      <a:pt x="414100" y="10619"/>
                      <a:pt x="408791" y="26547"/>
                      <a:pt x="408791" y="58405"/>
                    </a:cubicBezTo>
                    <a:cubicBezTo>
                      <a:pt x="414100" y="53096"/>
                      <a:pt x="424719" y="47787"/>
                      <a:pt x="424719" y="42477"/>
                    </a:cubicBezTo>
                    <a:cubicBezTo>
                      <a:pt x="424719" y="58405"/>
                      <a:pt x="424719" y="74333"/>
                      <a:pt x="419409" y="84954"/>
                    </a:cubicBezTo>
                    <a:cubicBezTo>
                      <a:pt x="419409" y="90264"/>
                      <a:pt x="424719" y="100882"/>
                      <a:pt x="424719" y="95573"/>
                    </a:cubicBezTo>
                    <a:cubicBezTo>
                      <a:pt x="424719" y="106140"/>
                      <a:pt x="419409" y="111450"/>
                      <a:pt x="419409" y="122068"/>
                    </a:cubicBezTo>
                    <a:cubicBezTo>
                      <a:pt x="419409" y="137996"/>
                      <a:pt x="430030" y="143306"/>
                      <a:pt x="430030" y="137996"/>
                    </a:cubicBezTo>
                    <a:cubicBezTo>
                      <a:pt x="435340" y="143306"/>
                      <a:pt x="435340" y="153927"/>
                      <a:pt x="435340" y="159236"/>
                    </a:cubicBezTo>
                    <a:cubicBezTo>
                      <a:pt x="445958" y="169855"/>
                      <a:pt x="456577" y="169855"/>
                      <a:pt x="461886" y="180473"/>
                    </a:cubicBezTo>
                    <a:cubicBezTo>
                      <a:pt x="488435" y="207022"/>
                      <a:pt x="477817" y="254809"/>
                      <a:pt x="477817" y="291976"/>
                    </a:cubicBezTo>
                    <a:cubicBezTo>
                      <a:pt x="477817" y="392861"/>
                      <a:pt x="445958" y="456575"/>
                      <a:pt x="414100" y="583955"/>
                    </a:cubicBezTo>
                    <a:cubicBezTo>
                      <a:pt x="414100" y="583955"/>
                      <a:pt x="408791" y="589264"/>
                      <a:pt x="424719" y="589264"/>
                    </a:cubicBezTo>
                    <a:cubicBezTo>
                      <a:pt x="467196" y="589264"/>
                      <a:pt x="838819" y="376931"/>
                      <a:pt x="945013" y="376931"/>
                    </a:cubicBezTo>
                    <a:cubicBezTo>
                      <a:pt x="960941" y="376931"/>
                      <a:pt x="987490" y="392861"/>
                      <a:pt x="1014039" y="398170"/>
                    </a:cubicBezTo>
                    <a:cubicBezTo>
                      <a:pt x="1019348" y="403480"/>
                      <a:pt x="1040585" y="403480"/>
                      <a:pt x="1051206" y="403480"/>
                    </a:cubicBezTo>
                    <a:cubicBezTo>
                      <a:pt x="1056516" y="408789"/>
                      <a:pt x="1056516" y="424719"/>
                      <a:pt x="1072390" y="424719"/>
                    </a:cubicBezTo>
                    <a:cubicBezTo>
                      <a:pt x="1083011" y="424719"/>
                      <a:pt x="1104248" y="419408"/>
                      <a:pt x="1120179" y="408789"/>
                    </a:cubicBezTo>
                    <a:lnTo>
                      <a:pt x="1157344" y="414098"/>
                    </a:lnTo>
                    <a:cubicBezTo>
                      <a:pt x="1141416" y="419408"/>
                      <a:pt x="1125488" y="424719"/>
                      <a:pt x="1109558" y="435338"/>
                    </a:cubicBezTo>
                    <a:cubicBezTo>
                      <a:pt x="1109558" y="435338"/>
                      <a:pt x="1104248" y="440647"/>
                      <a:pt x="1120179" y="440647"/>
                    </a:cubicBezTo>
                    <a:cubicBezTo>
                      <a:pt x="1130797" y="440647"/>
                      <a:pt x="1189203" y="414098"/>
                      <a:pt x="1221061" y="403480"/>
                    </a:cubicBezTo>
                    <a:cubicBezTo>
                      <a:pt x="1221061" y="403480"/>
                      <a:pt x="1226370" y="408789"/>
                      <a:pt x="1226370" y="414098"/>
                    </a:cubicBezTo>
                    <a:cubicBezTo>
                      <a:pt x="1205133" y="419408"/>
                      <a:pt x="1178584" y="435338"/>
                      <a:pt x="1152035" y="451266"/>
                    </a:cubicBezTo>
                    <a:cubicBezTo>
                      <a:pt x="1157344" y="456575"/>
                      <a:pt x="1167965" y="456575"/>
                      <a:pt x="1178584" y="461885"/>
                    </a:cubicBezTo>
                    <a:cubicBezTo>
                      <a:pt x="1167965" y="461885"/>
                      <a:pt x="1162656" y="467196"/>
                      <a:pt x="1157344" y="472506"/>
                    </a:cubicBezTo>
                    <a:cubicBezTo>
                      <a:pt x="1162656" y="477815"/>
                      <a:pt x="1157344" y="477815"/>
                      <a:pt x="1167965" y="477815"/>
                    </a:cubicBezTo>
                    <a:cubicBezTo>
                      <a:pt x="1183893" y="477815"/>
                      <a:pt x="1231680" y="451266"/>
                      <a:pt x="1268847" y="440647"/>
                    </a:cubicBezTo>
                    <a:cubicBezTo>
                      <a:pt x="1252919" y="451266"/>
                      <a:pt x="1231680" y="461885"/>
                      <a:pt x="1215752" y="477815"/>
                    </a:cubicBezTo>
                    <a:cubicBezTo>
                      <a:pt x="1221061" y="483124"/>
                      <a:pt x="1221061" y="488434"/>
                      <a:pt x="1226370" y="493743"/>
                    </a:cubicBezTo>
                    <a:lnTo>
                      <a:pt x="1258229" y="477815"/>
                    </a:lnTo>
                    <a:cubicBezTo>
                      <a:pt x="1226370" y="509673"/>
                      <a:pt x="1189203" y="546787"/>
                      <a:pt x="1157344" y="573336"/>
                    </a:cubicBezTo>
                    <a:cubicBezTo>
                      <a:pt x="1162656" y="578646"/>
                      <a:pt x="1167965" y="578646"/>
                      <a:pt x="1173274" y="578646"/>
                    </a:cubicBezTo>
                    <a:cubicBezTo>
                      <a:pt x="1157344" y="583955"/>
                      <a:pt x="1136107" y="594574"/>
                      <a:pt x="1120179" y="605192"/>
                    </a:cubicBezTo>
                    <a:cubicBezTo>
                      <a:pt x="1125488" y="610502"/>
                      <a:pt x="1130797" y="610502"/>
                      <a:pt x="1136107" y="605192"/>
                    </a:cubicBezTo>
                    <a:cubicBezTo>
                      <a:pt x="1130797" y="610502"/>
                      <a:pt x="1120179" y="621123"/>
                      <a:pt x="1109558" y="626432"/>
                    </a:cubicBezTo>
                    <a:cubicBezTo>
                      <a:pt x="1109558" y="626432"/>
                      <a:pt x="1104248" y="631741"/>
                      <a:pt x="1120179" y="631741"/>
                    </a:cubicBezTo>
                    <a:cubicBezTo>
                      <a:pt x="1130797" y="631741"/>
                      <a:pt x="1146726" y="621123"/>
                      <a:pt x="1157344" y="615813"/>
                    </a:cubicBezTo>
                    <a:cubicBezTo>
                      <a:pt x="929082" y="806959"/>
                      <a:pt x="610557" y="939702"/>
                      <a:pt x="403481" y="987434"/>
                    </a:cubicBezTo>
                    <a:cubicBezTo>
                      <a:pt x="382242" y="987434"/>
                      <a:pt x="371623" y="1024602"/>
                      <a:pt x="355695" y="1024602"/>
                    </a:cubicBezTo>
                    <a:cubicBezTo>
                      <a:pt x="318527" y="1029911"/>
                      <a:pt x="276050" y="1024602"/>
                      <a:pt x="254811" y="1056460"/>
                    </a:cubicBezTo>
                    <a:cubicBezTo>
                      <a:pt x="244192" y="1061770"/>
                      <a:pt x="228262" y="1061770"/>
                      <a:pt x="207078" y="1067079"/>
                    </a:cubicBezTo>
                    <a:lnTo>
                      <a:pt x="217697" y="1056460"/>
                    </a:lnTo>
                    <a:cubicBezTo>
                      <a:pt x="212387" y="1051151"/>
                      <a:pt x="207078" y="1051151"/>
                      <a:pt x="201768" y="1045842"/>
                    </a:cubicBezTo>
                    <a:lnTo>
                      <a:pt x="194651" y="1053404"/>
                    </a:lnTo>
                    <a:lnTo>
                      <a:pt x="187829" y="1041859"/>
                    </a:lnTo>
                    <a:cubicBezTo>
                      <a:pt x="184511" y="1037876"/>
                      <a:pt x="180529" y="1035221"/>
                      <a:pt x="175220" y="1035221"/>
                    </a:cubicBezTo>
                    <a:cubicBezTo>
                      <a:pt x="167255" y="1035221"/>
                      <a:pt x="157963" y="1043186"/>
                      <a:pt x="148671" y="1053805"/>
                    </a:cubicBezTo>
                    <a:lnTo>
                      <a:pt x="131493" y="1076138"/>
                    </a:lnTo>
                    <a:lnTo>
                      <a:pt x="132742" y="1061770"/>
                    </a:lnTo>
                    <a:lnTo>
                      <a:pt x="122124" y="1072388"/>
                    </a:lnTo>
                    <a:cubicBezTo>
                      <a:pt x="127433" y="1045842"/>
                      <a:pt x="148671" y="1056460"/>
                      <a:pt x="148671" y="1024602"/>
                    </a:cubicBezTo>
                    <a:cubicBezTo>
                      <a:pt x="143361" y="1029911"/>
                      <a:pt x="138052" y="1029911"/>
                      <a:pt x="127433" y="1029911"/>
                    </a:cubicBezTo>
                    <a:lnTo>
                      <a:pt x="120135" y="1032424"/>
                    </a:lnTo>
                    <a:lnTo>
                      <a:pt x="122124" y="1029911"/>
                    </a:lnTo>
                    <a:cubicBezTo>
                      <a:pt x="69026" y="998053"/>
                      <a:pt x="0" y="945011"/>
                      <a:pt x="0" y="891915"/>
                    </a:cubicBezTo>
                    <a:cubicBezTo>
                      <a:pt x="0" y="881294"/>
                      <a:pt x="21239" y="844127"/>
                      <a:pt x="26549" y="822889"/>
                    </a:cubicBezTo>
                    <a:cubicBezTo>
                      <a:pt x="26549" y="828199"/>
                      <a:pt x="26549" y="838817"/>
                      <a:pt x="37168" y="844127"/>
                    </a:cubicBezTo>
                    <a:cubicBezTo>
                      <a:pt x="37168" y="844127"/>
                      <a:pt x="42479" y="844127"/>
                      <a:pt x="42479" y="833508"/>
                    </a:cubicBezTo>
                    <a:cubicBezTo>
                      <a:pt x="42479" y="817580"/>
                      <a:pt x="26549" y="791031"/>
                      <a:pt x="26549" y="775103"/>
                    </a:cubicBezTo>
                    <a:cubicBezTo>
                      <a:pt x="26549" y="764482"/>
                      <a:pt x="42479" y="700767"/>
                      <a:pt x="47788" y="663600"/>
                    </a:cubicBezTo>
                    <a:cubicBezTo>
                      <a:pt x="95575" y="472506"/>
                      <a:pt x="180529" y="286667"/>
                      <a:pt x="249501" y="143306"/>
                    </a:cubicBezTo>
                    <a:cubicBezTo>
                      <a:pt x="254811" y="127378"/>
                      <a:pt x="270741" y="127378"/>
                      <a:pt x="281360" y="122068"/>
                    </a:cubicBezTo>
                    <a:cubicBezTo>
                      <a:pt x="281360" y="122068"/>
                      <a:pt x="286669" y="127378"/>
                      <a:pt x="291978" y="127378"/>
                    </a:cubicBezTo>
                    <a:lnTo>
                      <a:pt x="291978" y="137996"/>
                    </a:lnTo>
                    <a:cubicBezTo>
                      <a:pt x="281360" y="153927"/>
                      <a:pt x="276050" y="169855"/>
                      <a:pt x="265429" y="185785"/>
                    </a:cubicBezTo>
                    <a:lnTo>
                      <a:pt x="270741" y="207022"/>
                    </a:lnTo>
                    <a:cubicBezTo>
                      <a:pt x="313218" y="148617"/>
                      <a:pt x="302597" y="90264"/>
                      <a:pt x="366314" y="31856"/>
                    </a:cubicBezTo>
                    <a:cubicBezTo>
                      <a:pt x="366314" y="31856"/>
                      <a:pt x="361004" y="58405"/>
                      <a:pt x="376932" y="47787"/>
                    </a:cubicBezTo>
                    <a:cubicBezTo>
                      <a:pt x="371623" y="53096"/>
                      <a:pt x="371623" y="63715"/>
                      <a:pt x="376932" y="69024"/>
                    </a:cubicBezTo>
                    <a:cubicBezTo>
                      <a:pt x="387551" y="47787"/>
                      <a:pt x="403481" y="21238"/>
                      <a:pt x="414100" y="0"/>
                    </a:cubicBezTo>
                    <a:close/>
                    <a:moveTo>
                      <a:pt x="15930" y="870676"/>
                    </a:moveTo>
                    <a:lnTo>
                      <a:pt x="21239" y="902534"/>
                    </a:lnTo>
                    <a:cubicBezTo>
                      <a:pt x="21239" y="897225"/>
                      <a:pt x="26549" y="891915"/>
                      <a:pt x="26549" y="891915"/>
                    </a:cubicBezTo>
                    <a:lnTo>
                      <a:pt x="15930" y="870676"/>
                    </a:lnTo>
                    <a:close/>
                    <a:moveTo>
                      <a:pt x="222952" y="1035221"/>
                    </a:moveTo>
                    <a:cubicBezTo>
                      <a:pt x="217697" y="1035221"/>
                      <a:pt x="217697" y="1040532"/>
                      <a:pt x="217697" y="1045842"/>
                    </a:cubicBezTo>
                    <a:cubicBezTo>
                      <a:pt x="222952" y="1045842"/>
                      <a:pt x="228262" y="1035221"/>
                      <a:pt x="222952" y="1035221"/>
                    </a:cubicBezTo>
                    <a:close/>
                    <a:moveTo>
                      <a:pt x="238883" y="1040532"/>
                    </a:moveTo>
                    <a:cubicBezTo>
                      <a:pt x="238883" y="1045842"/>
                      <a:pt x="244192" y="1045842"/>
                      <a:pt x="244192" y="1040532"/>
                    </a:cubicBezTo>
                    <a:lnTo>
                      <a:pt x="238883" y="1040532"/>
                    </a:lnTo>
                    <a:close/>
                    <a:moveTo>
                      <a:pt x="971562" y="408789"/>
                    </a:moveTo>
                    <a:cubicBezTo>
                      <a:pt x="945013" y="408789"/>
                      <a:pt x="923773" y="414098"/>
                      <a:pt x="907845" y="419408"/>
                    </a:cubicBezTo>
                    <a:cubicBezTo>
                      <a:pt x="929082" y="419408"/>
                      <a:pt x="950322" y="414098"/>
                      <a:pt x="971562" y="408789"/>
                    </a:cubicBezTo>
                    <a:close/>
                    <a:moveTo>
                      <a:pt x="1162656" y="562715"/>
                    </a:moveTo>
                    <a:cubicBezTo>
                      <a:pt x="1146726" y="568025"/>
                      <a:pt x="1130797" y="568025"/>
                      <a:pt x="1130797" y="573336"/>
                    </a:cubicBezTo>
                    <a:lnTo>
                      <a:pt x="1162656" y="562715"/>
                    </a:lnTo>
                    <a:close/>
                  </a:path>
                </a:pathLst>
              </a:custGeom>
              <a:solidFill>
                <a:srgbClr val="4C739C"/>
              </a:solidFill>
              <a:ln w="254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F78881B9-E855-731B-F0DF-0F449C24387C}"/>
                </a:ext>
              </a:extLst>
            </p:cNvPr>
            <p:cNvGrpSpPr/>
            <p:nvPr/>
          </p:nvGrpSpPr>
          <p:grpSpPr>
            <a:xfrm>
              <a:off x="8345728" y="4084697"/>
              <a:ext cx="792242" cy="2578043"/>
              <a:chOff x="8386599" y="4314386"/>
              <a:chExt cx="642158" cy="2089653"/>
            </a:xfrm>
            <a:grpFill/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1C29DF50-FE30-AC69-A991-D277D751BE09}"/>
                  </a:ext>
                </a:extLst>
              </p:cNvPr>
              <p:cNvSpPr/>
              <p:nvPr/>
            </p:nvSpPr>
            <p:spPr>
              <a:xfrm>
                <a:off x="8443370" y="4314386"/>
                <a:ext cx="581838" cy="390269"/>
              </a:xfrm>
              <a:custGeom>
                <a:avLst/>
                <a:gdLst>
                  <a:gd name="connsiteX0" fmla="*/ 751344 w 832583"/>
                  <a:gd name="connsiteY0" fmla="*/ 0 h 558457"/>
                  <a:gd name="connsiteX1" fmla="*/ 786885 w 832583"/>
                  <a:gd name="connsiteY1" fmla="*/ 5077 h 558457"/>
                  <a:gd name="connsiteX2" fmla="*/ 766577 w 832583"/>
                  <a:gd name="connsiteY2" fmla="*/ 15232 h 558457"/>
                  <a:gd name="connsiteX3" fmla="*/ 817349 w 832583"/>
                  <a:gd name="connsiteY3" fmla="*/ 30465 h 558457"/>
                  <a:gd name="connsiteX4" fmla="*/ 781808 w 832583"/>
                  <a:gd name="connsiteY4" fmla="*/ 60927 h 558457"/>
                  <a:gd name="connsiteX5" fmla="*/ 832583 w 832583"/>
                  <a:gd name="connsiteY5" fmla="*/ 60927 h 558457"/>
                  <a:gd name="connsiteX6" fmla="*/ 776731 w 832583"/>
                  <a:gd name="connsiteY6" fmla="*/ 101548 h 558457"/>
                  <a:gd name="connsiteX7" fmla="*/ 797041 w 832583"/>
                  <a:gd name="connsiteY7" fmla="*/ 101548 h 558457"/>
                  <a:gd name="connsiteX8" fmla="*/ 695494 w 832583"/>
                  <a:gd name="connsiteY8" fmla="*/ 182785 h 558457"/>
                  <a:gd name="connsiteX9" fmla="*/ 527940 w 832583"/>
                  <a:gd name="connsiteY9" fmla="*/ 294487 h 558457"/>
                  <a:gd name="connsiteX10" fmla="*/ 76109 w 832583"/>
                  <a:gd name="connsiteY10" fmla="*/ 558457 h 558457"/>
                  <a:gd name="connsiteX11" fmla="*/ 65954 w 832583"/>
                  <a:gd name="connsiteY11" fmla="*/ 543224 h 558457"/>
                  <a:gd name="connsiteX12" fmla="*/ 20310 w 832583"/>
                  <a:gd name="connsiteY12" fmla="*/ 558457 h 558457"/>
                  <a:gd name="connsiteX13" fmla="*/ 40618 w 832583"/>
                  <a:gd name="connsiteY13" fmla="*/ 533069 h 558457"/>
                  <a:gd name="connsiteX14" fmla="*/ 30464 w 832583"/>
                  <a:gd name="connsiteY14" fmla="*/ 527992 h 558457"/>
                  <a:gd name="connsiteX15" fmla="*/ 60877 w 832583"/>
                  <a:gd name="connsiteY15" fmla="*/ 477220 h 558457"/>
                  <a:gd name="connsiteX16" fmla="*/ 0 w 832583"/>
                  <a:gd name="connsiteY16" fmla="*/ 522915 h 558457"/>
                  <a:gd name="connsiteX17" fmla="*/ 15231 w 832583"/>
                  <a:gd name="connsiteY17" fmla="*/ 477220 h 558457"/>
                  <a:gd name="connsiteX18" fmla="*/ 5077 w 832583"/>
                  <a:gd name="connsiteY18" fmla="*/ 456909 h 558457"/>
                  <a:gd name="connsiteX19" fmla="*/ 60877 w 832583"/>
                  <a:gd name="connsiteY19" fmla="*/ 370647 h 558457"/>
                  <a:gd name="connsiteX20" fmla="*/ 751344 w 832583"/>
                  <a:gd name="connsiteY20" fmla="*/ 0 h 558457"/>
                  <a:gd name="connsiteX21" fmla="*/ 121806 w 832583"/>
                  <a:gd name="connsiteY21" fmla="*/ 517838 h 558457"/>
                  <a:gd name="connsiteX22" fmla="*/ 101496 w 832583"/>
                  <a:gd name="connsiteY22" fmla="*/ 527992 h 558457"/>
                  <a:gd name="connsiteX23" fmla="*/ 121806 w 832583"/>
                  <a:gd name="connsiteY23" fmla="*/ 517838 h 558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832583" h="558457">
                    <a:moveTo>
                      <a:pt x="751344" y="0"/>
                    </a:moveTo>
                    <a:lnTo>
                      <a:pt x="786885" y="5077"/>
                    </a:lnTo>
                    <a:cubicBezTo>
                      <a:pt x="781808" y="10155"/>
                      <a:pt x="771654" y="10155"/>
                      <a:pt x="766577" y="15232"/>
                    </a:cubicBezTo>
                    <a:cubicBezTo>
                      <a:pt x="786885" y="30465"/>
                      <a:pt x="791962" y="30465"/>
                      <a:pt x="817349" y="30465"/>
                    </a:cubicBezTo>
                    <a:cubicBezTo>
                      <a:pt x="817349" y="50773"/>
                      <a:pt x="791962" y="40619"/>
                      <a:pt x="781808" y="60927"/>
                    </a:cubicBezTo>
                    <a:cubicBezTo>
                      <a:pt x="786885" y="66006"/>
                      <a:pt x="797041" y="66006"/>
                      <a:pt x="832583" y="60927"/>
                    </a:cubicBezTo>
                    <a:cubicBezTo>
                      <a:pt x="817349" y="71083"/>
                      <a:pt x="797041" y="81238"/>
                      <a:pt x="776731" y="101548"/>
                    </a:cubicBezTo>
                    <a:cubicBezTo>
                      <a:pt x="781808" y="106625"/>
                      <a:pt x="791962" y="106625"/>
                      <a:pt x="797041" y="101548"/>
                    </a:cubicBezTo>
                    <a:cubicBezTo>
                      <a:pt x="766577" y="121856"/>
                      <a:pt x="731035" y="157398"/>
                      <a:pt x="695494" y="182785"/>
                    </a:cubicBezTo>
                    <a:cubicBezTo>
                      <a:pt x="639642" y="223404"/>
                      <a:pt x="578715" y="253868"/>
                      <a:pt x="527940" y="294487"/>
                    </a:cubicBezTo>
                    <a:cubicBezTo>
                      <a:pt x="507632" y="304641"/>
                      <a:pt x="162425" y="558457"/>
                      <a:pt x="76109" y="558457"/>
                    </a:cubicBezTo>
                    <a:cubicBezTo>
                      <a:pt x="65954" y="558457"/>
                      <a:pt x="71032" y="548303"/>
                      <a:pt x="65954" y="543224"/>
                    </a:cubicBezTo>
                    <a:cubicBezTo>
                      <a:pt x="55800" y="548303"/>
                      <a:pt x="40618" y="553380"/>
                      <a:pt x="20310" y="558457"/>
                    </a:cubicBezTo>
                    <a:cubicBezTo>
                      <a:pt x="25387" y="548303"/>
                      <a:pt x="40618" y="548303"/>
                      <a:pt x="40618" y="533069"/>
                    </a:cubicBezTo>
                    <a:cubicBezTo>
                      <a:pt x="40618" y="522915"/>
                      <a:pt x="30464" y="538147"/>
                      <a:pt x="30464" y="527992"/>
                    </a:cubicBezTo>
                    <a:cubicBezTo>
                      <a:pt x="30464" y="507684"/>
                      <a:pt x="71032" y="502605"/>
                      <a:pt x="60877" y="477220"/>
                    </a:cubicBezTo>
                    <a:lnTo>
                      <a:pt x="0" y="522915"/>
                    </a:lnTo>
                    <a:cubicBezTo>
                      <a:pt x="5077" y="507684"/>
                      <a:pt x="15231" y="492451"/>
                      <a:pt x="15231" y="477220"/>
                    </a:cubicBezTo>
                    <a:cubicBezTo>
                      <a:pt x="15231" y="467064"/>
                      <a:pt x="5077" y="467064"/>
                      <a:pt x="5077" y="456909"/>
                    </a:cubicBezTo>
                    <a:cubicBezTo>
                      <a:pt x="5077" y="431524"/>
                      <a:pt x="30464" y="395983"/>
                      <a:pt x="60877" y="370647"/>
                    </a:cubicBezTo>
                    <a:cubicBezTo>
                      <a:pt x="258893" y="172629"/>
                      <a:pt x="548251" y="40619"/>
                      <a:pt x="751344" y="0"/>
                    </a:cubicBezTo>
                    <a:close/>
                    <a:moveTo>
                      <a:pt x="121806" y="517838"/>
                    </a:moveTo>
                    <a:cubicBezTo>
                      <a:pt x="116727" y="517838"/>
                      <a:pt x="106573" y="522915"/>
                      <a:pt x="101496" y="527992"/>
                    </a:cubicBezTo>
                    <a:cubicBezTo>
                      <a:pt x="111650" y="522915"/>
                      <a:pt x="121806" y="522915"/>
                      <a:pt x="121806" y="517838"/>
                    </a:cubicBezTo>
                    <a:close/>
                  </a:path>
                </a:pathLst>
              </a:custGeom>
              <a:solidFill>
                <a:srgbClr val="4C739C"/>
              </a:solidFill>
              <a:ln w="254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F4E2EE72-C1CF-A18A-32DF-C12037184BCA}"/>
                  </a:ext>
                </a:extLst>
              </p:cNvPr>
              <p:cNvSpPr/>
              <p:nvPr/>
            </p:nvSpPr>
            <p:spPr>
              <a:xfrm>
                <a:off x="8386599" y="4477396"/>
                <a:ext cx="642158" cy="1926643"/>
              </a:xfrm>
              <a:custGeom>
                <a:avLst/>
                <a:gdLst>
                  <a:gd name="connsiteX0" fmla="*/ 786885 w 918897"/>
                  <a:gd name="connsiteY0" fmla="*/ 299 h 2756936"/>
                  <a:gd name="connsiteX1" fmla="*/ 812272 w 918897"/>
                  <a:gd name="connsiteY1" fmla="*/ 5376 h 2756936"/>
                  <a:gd name="connsiteX2" fmla="*/ 797039 w 918897"/>
                  <a:gd name="connsiteY2" fmla="*/ 15530 h 2756936"/>
                  <a:gd name="connsiteX3" fmla="*/ 802118 w 918897"/>
                  <a:gd name="connsiteY3" fmla="*/ 30763 h 2756936"/>
                  <a:gd name="connsiteX4" fmla="*/ 827503 w 918897"/>
                  <a:gd name="connsiteY4" fmla="*/ 15530 h 2756936"/>
                  <a:gd name="connsiteX5" fmla="*/ 837660 w 918897"/>
                  <a:gd name="connsiteY5" fmla="*/ 20609 h 2756936"/>
                  <a:gd name="connsiteX6" fmla="*/ 822426 w 918897"/>
                  <a:gd name="connsiteY6" fmla="*/ 66305 h 2756936"/>
                  <a:gd name="connsiteX7" fmla="*/ 827503 w 918897"/>
                  <a:gd name="connsiteY7" fmla="*/ 91690 h 2756936"/>
                  <a:gd name="connsiteX8" fmla="*/ 883355 w 918897"/>
                  <a:gd name="connsiteY8" fmla="*/ 299 h 2756936"/>
                  <a:gd name="connsiteX9" fmla="*/ 873199 w 918897"/>
                  <a:gd name="connsiteY9" fmla="*/ 30763 h 2756936"/>
                  <a:gd name="connsiteX10" fmla="*/ 893509 w 918897"/>
                  <a:gd name="connsiteY10" fmla="*/ 45994 h 2756936"/>
                  <a:gd name="connsiteX11" fmla="*/ 893509 w 918897"/>
                  <a:gd name="connsiteY11" fmla="*/ 96769 h 2756936"/>
                  <a:gd name="connsiteX12" fmla="*/ 918897 w 918897"/>
                  <a:gd name="connsiteY12" fmla="*/ 30763 h 2756936"/>
                  <a:gd name="connsiteX13" fmla="*/ 918897 w 918897"/>
                  <a:gd name="connsiteY13" fmla="*/ 137388 h 2756936"/>
                  <a:gd name="connsiteX14" fmla="*/ 868122 w 918897"/>
                  <a:gd name="connsiteY14" fmla="*/ 716101 h 2756936"/>
                  <a:gd name="connsiteX15" fmla="*/ 827503 w 918897"/>
                  <a:gd name="connsiteY15" fmla="*/ 1898968 h 2756936"/>
                  <a:gd name="connsiteX16" fmla="*/ 807195 w 918897"/>
                  <a:gd name="connsiteY16" fmla="*/ 1543607 h 2756936"/>
                  <a:gd name="connsiteX17" fmla="*/ 807195 w 918897"/>
                  <a:gd name="connsiteY17" fmla="*/ 2115768 h 2756936"/>
                  <a:gd name="connsiteX18" fmla="*/ 802118 w 918897"/>
                  <a:gd name="connsiteY18" fmla="*/ 2076675 h 2756936"/>
                  <a:gd name="connsiteX19" fmla="*/ 797039 w 918897"/>
                  <a:gd name="connsiteY19" fmla="*/ 2041134 h 2756936"/>
                  <a:gd name="connsiteX20" fmla="*/ 781808 w 918897"/>
                  <a:gd name="connsiteY20" fmla="*/ 2056365 h 2756936"/>
                  <a:gd name="connsiteX21" fmla="*/ 776731 w 918897"/>
                  <a:gd name="connsiteY21" fmla="*/ 2152836 h 2756936"/>
                  <a:gd name="connsiteX22" fmla="*/ 771654 w 918897"/>
                  <a:gd name="connsiteY22" fmla="*/ 2173146 h 2756936"/>
                  <a:gd name="connsiteX23" fmla="*/ 776731 w 918897"/>
                  <a:gd name="connsiteY23" fmla="*/ 2244177 h 2756936"/>
                  <a:gd name="connsiteX24" fmla="*/ 766577 w 918897"/>
                  <a:gd name="connsiteY24" fmla="*/ 2178172 h 2756936"/>
                  <a:gd name="connsiteX25" fmla="*/ 761498 w 918897"/>
                  <a:gd name="connsiteY25" fmla="*/ 2198480 h 2756936"/>
                  <a:gd name="connsiteX26" fmla="*/ 781808 w 918897"/>
                  <a:gd name="connsiteY26" fmla="*/ 2513276 h 2756936"/>
                  <a:gd name="connsiteX27" fmla="*/ 756420 w 918897"/>
                  <a:gd name="connsiteY27" fmla="*/ 2340646 h 2756936"/>
                  <a:gd name="connsiteX28" fmla="*/ 751343 w 918897"/>
                  <a:gd name="connsiteY28" fmla="*/ 2381264 h 2756936"/>
                  <a:gd name="connsiteX29" fmla="*/ 791962 w 918897"/>
                  <a:gd name="connsiteY29" fmla="*/ 2756936 h 2756936"/>
                  <a:gd name="connsiteX30" fmla="*/ 776731 w 918897"/>
                  <a:gd name="connsiteY30" fmla="*/ 2701086 h 2756936"/>
                  <a:gd name="connsiteX31" fmla="*/ 644719 w 918897"/>
                  <a:gd name="connsiteY31" fmla="*/ 1746699 h 2756936"/>
                  <a:gd name="connsiteX32" fmla="*/ 619334 w 918897"/>
                  <a:gd name="connsiteY32" fmla="*/ 1335486 h 2756936"/>
                  <a:gd name="connsiteX33" fmla="*/ 599023 w 918897"/>
                  <a:gd name="connsiteY33" fmla="*/ 853190 h 2756936"/>
                  <a:gd name="connsiteX34" fmla="*/ 131960 w 918897"/>
                  <a:gd name="connsiteY34" fmla="*/ 1264403 h 2756936"/>
                  <a:gd name="connsiteX35" fmla="*/ 86314 w 918897"/>
                  <a:gd name="connsiteY35" fmla="*/ 1254249 h 2756936"/>
                  <a:gd name="connsiteX36" fmla="*/ 55850 w 918897"/>
                  <a:gd name="connsiteY36" fmla="*/ 1269480 h 2756936"/>
                  <a:gd name="connsiteX37" fmla="*/ 35541 w 918897"/>
                  <a:gd name="connsiteY37" fmla="*/ 1259326 h 2756936"/>
                  <a:gd name="connsiteX38" fmla="*/ 66006 w 918897"/>
                  <a:gd name="connsiteY38" fmla="*/ 1233939 h 2756936"/>
                  <a:gd name="connsiteX39" fmla="*/ 45695 w 918897"/>
                  <a:gd name="connsiteY39" fmla="*/ 1228862 h 2756936"/>
                  <a:gd name="connsiteX40" fmla="*/ 86314 w 918897"/>
                  <a:gd name="connsiteY40" fmla="*/ 1157779 h 2756936"/>
                  <a:gd name="connsiteX41" fmla="*/ 10154 w 918897"/>
                  <a:gd name="connsiteY41" fmla="*/ 1223784 h 2756936"/>
                  <a:gd name="connsiteX42" fmla="*/ 5077 w 918897"/>
                  <a:gd name="connsiteY42" fmla="*/ 1203474 h 2756936"/>
                  <a:gd name="connsiteX43" fmla="*/ 15231 w 918897"/>
                  <a:gd name="connsiteY43" fmla="*/ 1178089 h 2756936"/>
                  <a:gd name="connsiteX44" fmla="*/ 0 w 918897"/>
                  <a:gd name="connsiteY44" fmla="*/ 1112083 h 2756936"/>
                  <a:gd name="connsiteX45" fmla="*/ 20308 w 918897"/>
                  <a:gd name="connsiteY45" fmla="*/ 1076541 h 2756936"/>
                  <a:gd name="connsiteX46" fmla="*/ 203043 w 918897"/>
                  <a:gd name="connsiteY46" fmla="*/ 883654 h 2756936"/>
                  <a:gd name="connsiteX47" fmla="*/ 304589 w 918897"/>
                  <a:gd name="connsiteY47" fmla="*/ 812571 h 2756936"/>
                  <a:gd name="connsiteX48" fmla="*/ 604100 w 918897"/>
                  <a:gd name="connsiteY48" fmla="*/ 645020 h 2756936"/>
                  <a:gd name="connsiteX49" fmla="*/ 614257 w 918897"/>
                  <a:gd name="connsiteY49" fmla="*/ 579014 h 2756936"/>
                  <a:gd name="connsiteX50" fmla="*/ 609177 w 918897"/>
                  <a:gd name="connsiteY50" fmla="*/ 558704 h 2756936"/>
                  <a:gd name="connsiteX51" fmla="*/ 269047 w 918897"/>
                  <a:gd name="connsiteY51" fmla="*/ 807494 h 2756936"/>
                  <a:gd name="connsiteX52" fmla="*/ 284280 w 918897"/>
                  <a:gd name="connsiteY52" fmla="*/ 782107 h 2756936"/>
                  <a:gd name="connsiteX53" fmla="*/ 324899 w 918897"/>
                  <a:gd name="connsiteY53" fmla="*/ 736411 h 2756936"/>
                  <a:gd name="connsiteX54" fmla="*/ 233506 w 918897"/>
                  <a:gd name="connsiteY54" fmla="*/ 787184 h 2756936"/>
                  <a:gd name="connsiteX55" fmla="*/ 248739 w 918897"/>
                  <a:gd name="connsiteY55" fmla="*/ 761799 h 2756936"/>
                  <a:gd name="connsiteX56" fmla="*/ 304589 w 918897"/>
                  <a:gd name="connsiteY56" fmla="*/ 700870 h 2756936"/>
                  <a:gd name="connsiteX57" fmla="*/ 243662 w 918897"/>
                  <a:gd name="connsiteY57" fmla="*/ 751642 h 2756936"/>
                  <a:gd name="connsiteX58" fmla="*/ 279203 w 918897"/>
                  <a:gd name="connsiteY58" fmla="*/ 711024 h 2756936"/>
                  <a:gd name="connsiteX59" fmla="*/ 263970 w 918897"/>
                  <a:gd name="connsiteY59" fmla="*/ 695793 h 2756936"/>
                  <a:gd name="connsiteX60" fmla="*/ 253816 w 918897"/>
                  <a:gd name="connsiteY60" fmla="*/ 711024 h 2756936"/>
                  <a:gd name="connsiteX61" fmla="*/ 243662 w 918897"/>
                  <a:gd name="connsiteY61" fmla="*/ 721180 h 2756936"/>
                  <a:gd name="connsiteX62" fmla="*/ 233506 w 918897"/>
                  <a:gd name="connsiteY62" fmla="*/ 665328 h 2756936"/>
                  <a:gd name="connsiteX63" fmla="*/ 197964 w 918897"/>
                  <a:gd name="connsiteY63" fmla="*/ 746565 h 2756936"/>
                  <a:gd name="connsiteX64" fmla="*/ 213197 w 918897"/>
                  <a:gd name="connsiteY64" fmla="*/ 685638 h 2756936"/>
                  <a:gd name="connsiteX65" fmla="*/ 203043 w 918897"/>
                  <a:gd name="connsiteY65" fmla="*/ 665328 h 2756936"/>
                  <a:gd name="connsiteX66" fmla="*/ 182733 w 918897"/>
                  <a:gd name="connsiteY66" fmla="*/ 716101 h 2756936"/>
                  <a:gd name="connsiteX67" fmla="*/ 406136 w 918897"/>
                  <a:gd name="connsiteY67" fmla="*/ 259192 h 2756936"/>
                  <a:gd name="connsiteX68" fmla="*/ 421367 w 918897"/>
                  <a:gd name="connsiteY68" fmla="*/ 243961 h 2756936"/>
                  <a:gd name="connsiteX69" fmla="*/ 401059 w 918897"/>
                  <a:gd name="connsiteY69" fmla="*/ 294733 h 2756936"/>
                  <a:gd name="connsiteX70" fmla="*/ 411213 w 918897"/>
                  <a:gd name="connsiteY70" fmla="*/ 284579 h 2756936"/>
                  <a:gd name="connsiteX71" fmla="*/ 390903 w 918897"/>
                  <a:gd name="connsiteY71" fmla="*/ 345506 h 2756936"/>
                  <a:gd name="connsiteX72" fmla="*/ 420733 w 918897"/>
                  <a:gd name="connsiteY72" fmla="*/ 297273 h 2756936"/>
                  <a:gd name="connsiteX73" fmla="*/ 426300 w 918897"/>
                  <a:gd name="connsiteY73" fmla="*/ 286954 h 2756936"/>
                  <a:gd name="connsiteX74" fmla="*/ 423906 w 918897"/>
                  <a:gd name="connsiteY74" fmla="*/ 294734 h 2756936"/>
                  <a:gd name="connsiteX75" fmla="*/ 426444 w 918897"/>
                  <a:gd name="connsiteY75" fmla="*/ 315044 h 2756936"/>
                  <a:gd name="connsiteX76" fmla="*/ 538097 w 918897"/>
                  <a:gd name="connsiteY76" fmla="*/ 249038 h 2756936"/>
                  <a:gd name="connsiteX77" fmla="*/ 527992 w 918897"/>
                  <a:gd name="connsiteY77" fmla="*/ 259192 h 2756936"/>
                  <a:gd name="connsiteX78" fmla="*/ 543174 w 918897"/>
                  <a:gd name="connsiteY78" fmla="*/ 264269 h 2756936"/>
                  <a:gd name="connsiteX79" fmla="*/ 609177 w 918897"/>
                  <a:gd name="connsiteY79" fmla="*/ 249038 h 2756936"/>
                  <a:gd name="connsiteX80" fmla="*/ 548251 w 918897"/>
                  <a:gd name="connsiteY80" fmla="*/ 289656 h 2756936"/>
                  <a:gd name="connsiteX81" fmla="*/ 553328 w 918897"/>
                  <a:gd name="connsiteY81" fmla="*/ 299810 h 2756936"/>
                  <a:gd name="connsiteX82" fmla="*/ 614257 w 918897"/>
                  <a:gd name="connsiteY82" fmla="*/ 269346 h 2756936"/>
                  <a:gd name="connsiteX83" fmla="*/ 380749 w 918897"/>
                  <a:gd name="connsiteY83" fmla="*/ 457208 h 2756936"/>
                  <a:gd name="connsiteX84" fmla="*/ 361469 w 918897"/>
                  <a:gd name="connsiteY84" fmla="*/ 490750 h 2756936"/>
                  <a:gd name="connsiteX85" fmla="*/ 370595 w 918897"/>
                  <a:gd name="connsiteY85" fmla="*/ 467364 h 2756936"/>
                  <a:gd name="connsiteX86" fmla="*/ 360365 w 918897"/>
                  <a:gd name="connsiteY86" fmla="*/ 492671 h 2756936"/>
                  <a:gd name="connsiteX87" fmla="*/ 356949 w 918897"/>
                  <a:gd name="connsiteY87" fmla="*/ 498612 h 2756936"/>
                  <a:gd name="connsiteX88" fmla="*/ 319822 w 918897"/>
                  <a:gd name="connsiteY88" fmla="*/ 639941 h 2756936"/>
                  <a:gd name="connsiteX89" fmla="*/ 324899 w 918897"/>
                  <a:gd name="connsiteY89" fmla="*/ 660251 h 2756936"/>
                  <a:gd name="connsiteX90" fmla="*/ 456902 w 918897"/>
                  <a:gd name="connsiteY90" fmla="*/ 550479 h 2756936"/>
                  <a:gd name="connsiteX91" fmla="*/ 540674 w 918897"/>
                  <a:gd name="connsiteY91" fmla="*/ 488049 h 2756936"/>
                  <a:gd name="connsiteX92" fmla="*/ 533017 w 918897"/>
                  <a:gd name="connsiteY92" fmla="*/ 507982 h 2756936"/>
                  <a:gd name="connsiteX93" fmla="*/ 624411 w 918897"/>
                  <a:gd name="connsiteY93" fmla="*/ 416589 h 2756936"/>
                  <a:gd name="connsiteX94" fmla="*/ 634565 w 918897"/>
                  <a:gd name="connsiteY94" fmla="*/ 320121 h 2756936"/>
                  <a:gd name="connsiteX95" fmla="*/ 644719 w 918897"/>
                  <a:gd name="connsiteY95" fmla="*/ 254115 h 2756936"/>
                  <a:gd name="connsiteX96" fmla="*/ 680260 w 918897"/>
                  <a:gd name="connsiteY96" fmla="*/ 91690 h 2756936"/>
                  <a:gd name="connsiteX97" fmla="*/ 725958 w 918897"/>
                  <a:gd name="connsiteY97" fmla="*/ 15530 h 2756936"/>
                  <a:gd name="connsiteX98" fmla="*/ 786885 w 918897"/>
                  <a:gd name="connsiteY98" fmla="*/ 299 h 2756936"/>
                  <a:gd name="connsiteX99" fmla="*/ 746266 w 918897"/>
                  <a:gd name="connsiteY99" fmla="*/ 30763 h 2756936"/>
                  <a:gd name="connsiteX100" fmla="*/ 741189 w 918897"/>
                  <a:gd name="connsiteY100" fmla="*/ 45994 h 2756936"/>
                  <a:gd name="connsiteX101" fmla="*/ 761498 w 918897"/>
                  <a:gd name="connsiteY101" fmla="*/ 30763 h 2756936"/>
                  <a:gd name="connsiteX102" fmla="*/ 746266 w 918897"/>
                  <a:gd name="connsiteY102" fmla="*/ 30763 h 2756936"/>
                  <a:gd name="connsiteX103" fmla="*/ 527992 w 918897"/>
                  <a:gd name="connsiteY103" fmla="*/ 507982 h 2756936"/>
                  <a:gd name="connsiteX104" fmla="*/ 512760 w 918897"/>
                  <a:gd name="connsiteY104" fmla="*/ 518136 h 2756936"/>
                  <a:gd name="connsiteX105" fmla="*/ 527992 w 918897"/>
                  <a:gd name="connsiteY105" fmla="*/ 507982 h 2756936"/>
                  <a:gd name="connsiteX106" fmla="*/ 507683 w 918897"/>
                  <a:gd name="connsiteY106" fmla="*/ 523214 h 2756936"/>
                  <a:gd name="connsiteX107" fmla="*/ 492450 w 918897"/>
                  <a:gd name="connsiteY107" fmla="*/ 533368 h 2756936"/>
                  <a:gd name="connsiteX108" fmla="*/ 507683 w 918897"/>
                  <a:gd name="connsiteY108" fmla="*/ 523214 h 2756936"/>
                  <a:gd name="connsiteX109" fmla="*/ 487373 w 918897"/>
                  <a:gd name="connsiteY109" fmla="*/ 538445 h 2756936"/>
                  <a:gd name="connsiteX110" fmla="*/ 431523 w 918897"/>
                  <a:gd name="connsiteY110" fmla="*/ 579014 h 2756936"/>
                  <a:gd name="connsiteX111" fmla="*/ 487373 w 918897"/>
                  <a:gd name="connsiteY111" fmla="*/ 538445 h 2756936"/>
                  <a:gd name="connsiteX112" fmla="*/ 426444 w 918897"/>
                  <a:gd name="connsiteY112" fmla="*/ 584091 h 2756936"/>
                  <a:gd name="connsiteX113" fmla="*/ 406136 w 918897"/>
                  <a:gd name="connsiteY113" fmla="*/ 599322 h 2756936"/>
                  <a:gd name="connsiteX114" fmla="*/ 426444 w 918897"/>
                  <a:gd name="connsiteY114" fmla="*/ 584091 h 2756936"/>
                  <a:gd name="connsiteX115" fmla="*/ 401059 w 918897"/>
                  <a:gd name="connsiteY115" fmla="*/ 604399 h 2756936"/>
                  <a:gd name="connsiteX116" fmla="*/ 385826 w 918897"/>
                  <a:gd name="connsiteY116" fmla="*/ 614555 h 2756936"/>
                  <a:gd name="connsiteX117" fmla="*/ 401059 w 918897"/>
                  <a:gd name="connsiteY117" fmla="*/ 604399 h 2756936"/>
                  <a:gd name="connsiteX118" fmla="*/ 345207 w 918897"/>
                  <a:gd name="connsiteY118" fmla="*/ 528291 h 2756936"/>
                  <a:gd name="connsiteX119" fmla="*/ 340130 w 918897"/>
                  <a:gd name="connsiteY119" fmla="*/ 553627 h 2756936"/>
                  <a:gd name="connsiteX120" fmla="*/ 345207 w 918897"/>
                  <a:gd name="connsiteY120" fmla="*/ 528291 h 2756936"/>
                  <a:gd name="connsiteX121" fmla="*/ 329976 w 918897"/>
                  <a:gd name="connsiteY121" fmla="*/ 573937 h 2756936"/>
                  <a:gd name="connsiteX122" fmla="*/ 324899 w 918897"/>
                  <a:gd name="connsiteY122" fmla="*/ 599322 h 2756936"/>
                  <a:gd name="connsiteX123" fmla="*/ 329976 w 918897"/>
                  <a:gd name="connsiteY123" fmla="*/ 573937 h 2756936"/>
                  <a:gd name="connsiteX124" fmla="*/ 248739 w 918897"/>
                  <a:gd name="connsiteY124" fmla="*/ 629787 h 2756936"/>
                  <a:gd name="connsiteX125" fmla="*/ 243662 w 918897"/>
                  <a:gd name="connsiteY125" fmla="*/ 655174 h 2756936"/>
                  <a:gd name="connsiteX126" fmla="*/ 248739 w 918897"/>
                  <a:gd name="connsiteY126" fmla="*/ 629787 h 2756936"/>
                  <a:gd name="connsiteX127" fmla="*/ 142114 w 918897"/>
                  <a:gd name="connsiteY127" fmla="*/ 1208553 h 2756936"/>
                  <a:gd name="connsiteX128" fmla="*/ 111701 w 918897"/>
                  <a:gd name="connsiteY128" fmla="*/ 1233939 h 2756936"/>
                  <a:gd name="connsiteX129" fmla="*/ 162423 w 918897"/>
                  <a:gd name="connsiteY129" fmla="*/ 1208553 h 2756936"/>
                  <a:gd name="connsiteX130" fmla="*/ 142114 w 918897"/>
                  <a:gd name="connsiteY130" fmla="*/ 1208553 h 275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</a:cxnLst>
                <a:rect l="l" t="t" r="r" b="b"/>
                <a:pathLst>
                  <a:path w="918897" h="2756936">
                    <a:moveTo>
                      <a:pt x="786885" y="299"/>
                    </a:moveTo>
                    <a:lnTo>
                      <a:pt x="812272" y="5376"/>
                    </a:lnTo>
                    <a:cubicBezTo>
                      <a:pt x="807195" y="10453"/>
                      <a:pt x="802118" y="10453"/>
                      <a:pt x="797039" y="15530"/>
                    </a:cubicBezTo>
                    <a:cubicBezTo>
                      <a:pt x="797039" y="20609"/>
                      <a:pt x="797039" y="25686"/>
                      <a:pt x="802118" y="30763"/>
                    </a:cubicBezTo>
                    <a:cubicBezTo>
                      <a:pt x="807195" y="25686"/>
                      <a:pt x="817349" y="20609"/>
                      <a:pt x="827503" y="15530"/>
                    </a:cubicBezTo>
                    <a:cubicBezTo>
                      <a:pt x="827503" y="15530"/>
                      <a:pt x="832581" y="20609"/>
                      <a:pt x="837660" y="20609"/>
                    </a:cubicBezTo>
                    <a:cubicBezTo>
                      <a:pt x="827503" y="30763"/>
                      <a:pt x="832581" y="51071"/>
                      <a:pt x="822426" y="66305"/>
                    </a:cubicBezTo>
                    <a:lnTo>
                      <a:pt x="827503" y="91690"/>
                    </a:lnTo>
                    <a:cubicBezTo>
                      <a:pt x="852891" y="56150"/>
                      <a:pt x="822426" y="-4778"/>
                      <a:pt x="883355" y="299"/>
                    </a:cubicBezTo>
                    <a:cubicBezTo>
                      <a:pt x="878278" y="10453"/>
                      <a:pt x="873199" y="15530"/>
                      <a:pt x="873199" y="30763"/>
                    </a:cubicBezTo>
                    <a:cubicBezTo>
                      <a:pt x="873199" y="40917"/>
                      <a:pt x="883355" y="40917"/>
                      <a:pt x="893509" y="45994"/>
                    </a:cubicBezTo>
                    <a:lnTo>
                      <a:pt x="893509" y="96769"/>
                    </a:lnTo>
                    <a:cubicBezTo>
                      <a:pt x="898586" y="81536"/>
                      <a:pt x="893509" y="40917"/>
                      <a:pt x="918897" y="30763"/>
                    </a:cubicBezTo>
                    <a:lnTo>
                      <a:pt x="918897" y="137388"/>
                    </a:lnTo>
                    <a:lnTo>
                      <a:pt x="868122" y="716101"/>
                    </a:lnTo>
                    <a:lnTo>
                      <a:pt x="827503" y="1898968"/>
                    </a:lnTo>
                    <a:lnTo>
                      <a:pt x="807195" y="1543607"/>
                    </a:lnTo>
                    <a:lnTo>
                      <a:pt x="807195" y="2115768"/>
                    </a:lnTo>
                    <a:lnTo>
                      <a:pt x="802118" y="2076675"/>
                    </a:lnTo>
                    <a:lnTo>
                      <a:pt x="797039" y="2041134"/>
                    </a:lnTo>
                    <a:lnTo>
                      <a:pt x="781808" y="2056365"/>
                    </a:lnTo>
                    <a:cubicBezTo>
                      <a:pt x="776731" y="2086830"/>
                      <a:pt x="776731" y="2122371"/>
                      <a:pt x="776731" y="2152836"/>
                    </a:cubicBezTo>
                    <a:cubicBezTo>
                      <a:pt x="776731" y="2157913"/>
                      <a:pt x="771654" y="2157913"/>
                      <a:pt x="771654" y="2173146"/>
                    </a:cubicBezTo>
                    <a:cubicBezTo>
                      <a:pt x="771654" y="2183249"/>
                      <a:pt x="776731" y="2223867"/>
                      <a:pt x="776731" y="2244177"/>
                    </a:cubicBezTo>
                    <a:cubicBezTo>
                      <a:pt x="776731" y="2223867"/>
                      <a:pt x="771654" y="2198480"/>
                      <a:pt x="766577" y="2178172"/>
                    </a:cubicBezTo>
                    <a:cubicBezTo>
                      <a:pt x="761498" y="2183249"/>
                      <a:pt x="761498" y="2188326"/>
                      <a:pt x="761498" y="2198480"/>
                    </a:cubicBezTo>
                    <a:lnTo>
                      <a:pt x="781808" y="2513276"/>
                    </a:lnTo>
                    <a:cubicBezTo>
                      <a:pt x="776731" y="2457424"/>
                      <a:pt x="766577" y="2396498"/>
                      <a:pt x="756420" y="2340646"/>
                    </a:cubicBezTo>
                    <a:cubicBezTo>
                      <a:pt x="751343" y="2355879"/>
                      <a:pt x="751343" y="2371110"/>
                      <a:pt x="751343" y="2381264"/>
                    </a:cubicBezTo>
                    <a:cubicBezTo>
                      <a:pt x="751343" y="2411729"/>
                      <a:pt x="766577" y="2690932"/>
                      <a:pt x="791962" y="2756936"/>
                    </a:cubicBezTo>
                    <a:cubicBezTo>
                      <a:pt x="786885" y="2746782"/>
                      <a:pt x="776731" y="2711241"/>
                      <a:pt x="776731" y="2701086"/>
                    </a:cubicBezTo>
                    <a:cubicBezTo>
                      <a:pt x="776731" y="2685855"/>
                      <a:pt x="680260" y="2066521"/>
                      <a:pt x="644719" y="1746699"/>
                    </a:cubicBezTo>
                    <a:cubicBezTo>
                      <a:pt x="629488" y="1609610"/>
                      <a:pt x="629488" y="1472524"/>
                      <a:pt x="619334" y="1335486"/>
                    </a:cubicBezTo>
                    <a:lnTo>
                      <a:pt x="599023" y="853190"/>
                    </a:lnTo>
                    <a:cubicBezTo>
                      <a:pt x="548251" y="898885"/>
                      <a:pt x="187810" y="1264403"/>
                      <a:pt x="131960" y="1264403"/>
                    </a:cubicBezTo>
                    <a:cubicBezTo>
                      <a:pt x="116778" y="1264403"/>
                      <a:pt x="101547" y="1254249"/>
                      <a:pt x="86314" y="1254249"/>
                    </a:cubicBezTo>
                    <a:cubicBezTo>
                      <a:pt x="76160" y="1254249"/>
                      <a:pt x="66006" y="1269480"/>
                      <a:pt x="55850" y="1269480"/>
                    </a:cubicBezTo>
                    <a:cubicBezTo>
                      <a:pt x="40618" y="1269480"/>
                      <a:pt x="40618" y="1264403"/>
                      <a:pt x="35541" y="1259326"/>
                    </a:cubicBezTo>
                    <a:cubicBezTo>
                      <a:pt x="40618" y="1249172"/>
                      <a:pt x="55850" y="1244095"/>
                      <a:pt x="66006" y="1233939"/>
                    </a:cubicBezTo>
                    <a:cubicBezTo>
                      <a:pt x="60929" y="1228862"/>
                      <a:pt x="50772" y="1228862"/>
                      <a:pt x="45695" y="1228862"/>
                    </a:cubicBezTo>
                    <a:cubicBezTo>
                      <a:pt x="50772" y="1208553"/>
                      <a:pt x="91391" y="1178089"/>
                      <a:pt x="86314" y="1157779"/>
                    </a:cubicBezTo>
                    <a:cubicBezTo>
                      <a:pt x="60929" y="1178089"/>
                      <a:pt x="35541" y="1198397"/>
                      <a:pt x="10154" y="1223784"/>
                    </a:cubicBezTo>
                    <a:cubicBezTo>
                      <a:pt x="10154" y="1218707"/>
                      <a:pt x="5077" y="1218707"/>
                      <a:pt x="5077" y="1203474"/>
                    </a:cubicBezTo>
                    <a:cubicBezTo>
                      <a:pt x="5077" y="1193320"/>
                      <a:pt x="15231" y="1188243"/>
                      <a:pt x="15231" y="1178089"/>
                    </a:cubicBezTo>
                    <a:cubicBezTo>
                      <a:pt x="15231" y="1162856"/>
                      <a:pt x="0" y="1127314"/>
                      <a:pt x="0" y="1112083"/>
                    </a:cubicBezTo>
                    <a:cubicBezTo>
                      <a:pt x="0" y="1101929"/>
                      <a:pt x="15231" y="1086696"/>
                      <a:pt x="20308" y="1076541"/>
                    </a:cubicBezTo>
                    <a:cubicBezTo>
                      <a:pt x="55850" y="1005458"/>
                      <a:pt x="131960" y="939504"/>
                      <a:pt x="203043" y="883654"/>
                    </a:cubicBezTo>
                    <a:cubicBezTo>
                      <a:pt x="228429" y="858267"/>
                      <a:pt x="269047" y="832879"/>
                      <a:pt x="304589" y="812571"/>
                    </a:cubicBezTo>
                    <a:cubicBezTo>
                      <a:pt x="401059" y="746565"/>
                      <a:pt x="507683" y="695793"/>
                      <a:pt x="604100" y="645020"/>
                    </a:cubicBezTo>
                    <a:cubicBezTo>
                      <a:pt x="609177" y="624710"/>
                      <a:pt x="609177" y="599322"/>
                      <a:pt x="614257" y="579014"/>
                    </a:cubicBezTo>
                    <a:lnTo>
                      <a:pt x="609177" y="558704"/>
                    </a:lnTo>
                    <a:cubicBezTo>
                      <a:pt x="502604" y="655174"/>
                      <a:pt x="370595" y="731334"/>
                      <a:pt x="269047" y="807494"/>
                    </a:cubicBezTo>
                    <a:cubicBezTo>
                      <a:pt x="274124" y="802417"/>
                      <a:pt x="284280" y="792261"/>
                      <a:pt x="284280" y="782107"/>
                    </a:cubicBezTo>
                    <a:cubicBezTo>
                      <a:pt x="284280" y="771953"/>
                      <a:pt x="309666" y="771953"/>
                      <a:pt x="324899" y="736411"/>
                    </a:cubicBezTo>
                    <a:cubicBezTo>
                      <a:pt x="289357" y="751642"/>
                      <a:pt x="263970" y="787184"/>
                      <a:pt x="233506" y="787184"/>
                    </a:cubicBezTo>
                    <a:cubicBezTo>
                      <a:pt x="238583" y="782107"/>
                      <a:pt x="248739" y="771953"/>
                      <a:pt x="248739" y="761799"/>
                    </a:cubicBezTo>
                    <a:cubicBezTo>
                      <a:pt x="248739" y="746565"/>
                      <a:pt x="289357" y="726257"/>
                      <a:pt x="304589" y="700870"/>
                    </a:cubicBezTo>
                    <a:cubicBezTo>
                      <a:pt x="284280" y="716101"/>
                      <a:pt x="263970" y="736411"/>
                      <a:pt x="243662" y="751642"/>
                    </a:cubicBezTo>
                    <a:cubicBezTo>
                      <a:pt x="248739" y="741488"/>
                      <a:pt x="263970" y="726257"/>
                      <a:pt x="279203" y="711024"/>
                    </a:cubicBezTo>
                    <a:lnTo>
                      <a:pt x="263970" y="695793"/>
                    </a:lnTo>
                    <a:cubicBezTo>
                      <a:pt x="258893" y="700870"/>
                      <a:pt x="253816" y="705947"/>
                      <a:pt x="253816" y="711024"/>
                    </a:cubicBezTo>
                    <a:cubicBezTo>
                      <a:pt x="253816" y="711024"/>
                      <a:pt x="258893" y="716101"/>
                      <a:pt x="243662" y="721180"/>
                    </a:cubicBezTo>
                    <a:cubicBezTo>
                      <a:pt x="243662" y="705947"/>
                      <a:pt x="248739" y="680559"/>
                      <a:pt x="233506" y="665328"/>
                    </a:cubicBezTo>
                    <a:cubicBezTo>
                      <a:pt x="223352" y="690716"/>
                      <a:pt x="213197" y="721180"/>
                      <a:pt x="197964" y="746565"/>
                    </a:cubicBezTo>
                    <a:cubicBezTo>
                      <a:pt x="203043" y="726257"/>
                      <a:pt x="213197" y="700870"/>
                      <a:pt x="213197" y="685638"/>
                    </a:cubicBezTo>
                    <a:cubicBezTo>
                      <a:pt x="213197" y="675482"/>
                      <a:pt x="208120" y="670405"/>
                      <a:pt x="203043" y="665328"/>
                    </a:cubicBezTo>
                    <a:cubicBezTo>
                      <a:pt x="192887" y="680559"/>
                      <a:pt x="192887" y="700870"/>
                      <a:pt x="182733" y="716101"/>
                    </a:cubicBezTo>
                    <a:cubicBezTo>
                      <a:pt x="218274" y="563781"/>
                      <a:pt x="289357" y="386125"/>
                      <a:pt x="406136" y="259192"/>
                    </a:cubicBezTo>
                    <a:lnTo>
                      <a:pt x="421367" y="243961"/>
                    </a:lnTo>
                    <a:cubicBezTo>
                      <a:pt x="416290" y="259192"/>
                      <a:pt x="390903" y="269346"/>
                      <a:pt x="401059" y="294733"/>
                    </a:cubicBezTo>
                    <a:lnTo>
                      <a:pt x="411213" y="284579"/>
                    </a:lnTo>
                    <a:cubicBezTo>
                      <a:pt x="406136" y="294733"/>
                      <a:pt x="385826" y="315044"/>
                      <a:pt x="390903" y="345506"/>
                    </a:cubicBezTo>
                    <a:cubicBezTo>
                      <a:pt x="401058" y="330275"/>
                      <a:pt x="411213" y="313774"/>
                      <a:pt x="420733" y="297273"/>
                    </a:cubicBezTo>
                    <a:lnTo>
                      <a:pt x="426300" y="286954"/>
                    </a:lnTo>
                    <a:lnTo>
                      <a:pt x="423906" y="294734"/>
                    </a:lnTo>
                    <a:cubicBezTo>
                      <a:pt x="423271" y="300764"/>
                      <a:pt x="423906" y="307428"/>
                      <a:pt x="426444" y="315044"/>
                    </a:cubicBezTo>
                    <a:cubicBezTo>
                      <a:pt x="461986" y="289656"/>
                      <a:pt x="502604" y="264269"/>
                      <a:pt x="538097" y="249038"/>
                    </a:cubicBezTo>
                    <a:lnTo>
                      <a:pt x="527992" y="259192"/>
                    </a:lnTo>
                    <a:cubicBezTo>
                      <a:pt x="533017" y="264269"/>
                      <a:pt x="533017" y="264269"/>
                      <a:pt x="543174" y="264269"/>
                    </a:cubicBezTo>
                    <a:cubicBezTo>
                      <a:pt x="558405" y="264269"/>
                      <a:pt x="583792" y="254115"/>
                      <a:pt x="609177" y="249038"/>
                    </a:cubicBezTo>
                    <a:cubicBezTo>
                      <a:pt x="588869" y="259192"/>
                      <a:pt x="568559" y="274425"/>
                      <a:pt x="548251" y="289656"/>
                    </a:cubicBezTo>
                    <a:cubicBezTo>
                      <a:pt x="548251" y="289656"/>
                      <a:pt x="548251" y="294733"/>
                      <a:pt x="553328" y="299810"/>
                    </a:cubicBezTo>
                    <a:lnTo>
                      <a:pt x="614257" y="269346"/>
                    </a:lnTo>
                    <a:cubicBezTo>
                      <a:pt x="538097" y="330275"/>
                      <a:pt x="441678" y="375971"/>
                      <a:pt x="380749" y="457208"/>
                    </a:cubicBezTo>
                    <a:lnTo>
                      <a:pt x="361469" y="490750"/>
                    </a:lnTo>
                    <a:lnTo>
                      <a:pt x="370595" y="467364"/>
                    </a:lnTo>
                    <a:lnTo>
                      <a:pt x="360365" y="492671"/>
                    </a:lnTo>
                    <a:lnTo>
                      <a:pt x="356949" y="498612"/>
                    </a:lnTo>
                    <a:cubicBezTo>
                      <a:pt x="338861" y="542867"/>
                      <a:pt x="335053" y="594246"/>
                      <a:pt x="319822" y="639941"/>
                    </a:cubicBezTo>
                    <a:lnTo>
                      <a:pt x="324899" y="660251"/>
                    </a:lnTo>
                    <a:cubicBezTo>
                      <a:pt x="368056" y="622171"/>
                      <a:pt x="412482" y="585373"/>
                      <a:pt x="456902" y="550479"/>
                    </a:cubicBezTo>
                    <a:lnTo>
                      <a:pt x="540674" y="488049"/>
                    </a:lnTo>
                    <a:lnTo>
                      <a:pt x="533017" y="507982"/>
                    </a:lnTo>
                    <a:cubicBezTo>
                      <a:pt x="573638" y="467364"/>
                      <a:pt x="629488" y="467364"/>
                      <a:pt x="624411" y="416589"/>
                    </a:cubicBezTo>
                    <a:cubicBezTo>
                      <a:pt x="629488" y="386125"/>
                      <a:pt x="629488" y="350585"/>
                      <a:pt x="634565" y="320121"/>
                    </a:cubicBezTo>
                    <a:cubicBezTo>
                      <a:pt x="639642" y="299810"/>
                      <a:pt x="644719" y="274425"/>
                      <a:pt x="644719" y="254115"/>
                    </a:cubicBezTo>
                    <a:cubicBezTo>
                      <a:pt x="654875" y="203342"/>
                      <a:pt x="665029" y="142465"/>
                      <a:pt x="680260" y="91690"/>
                    </a:cubicBezTo>
                    <a:cubicBezTo>
                      <a:pt x="690417" y="66305"/>
                      <a:pt x="690417" y="30763"/>
                      <a:pt x="725958" y="15530"/>
                    </a:cubicBezTo>
                    <a:cubicBezTo>
                      <a:pt x="746266" y="5376"/>
                      <a:pt x="766577" y="35840"/>
                      <a:pt x="786885" y="299"/>
                    </a:cubicBezTo>
                    <a:close/>
                    <a:moveTo>
                      <a:pt x="746266" y="30763"/>
                    </a:moveTo>
                    <a:lnTo>
                      <a:pt x="741189" y="45994"/>
                    </a:lnTo>
                    <a:cubicBezTo>
                      <a:pt x="746266" y="45994"/>
                      <a:pt x="756420" y="40917"/>
                      <a:pt x="761498" y="30763"/>
                    </a:cubicBezTo>
                    <a:lnTo>
                      <a:pt x="746266" y="30763"/>
                    </a:lnTo>
                    <a:close/>
                    <a:moveTo>
                      <a:pt x="527992" y="507982"/>
                    </a:moveTo>
                    <a:cubicBezTo>
                      <a:pt x="522915" y="507982"/>
                      <a:pt x="517838" y="513059"/>
                      <a:pt x="512760" y="518136"/>
                    </a:cubicBezTo>
                    <a:cubicBezTo>
                      <a:pt x="517838" y="518136"/>
                      <a:pt x="522915" y="513059"/>
                      <a:pt x="527992" y="507982"/>
                    </a:cubicBezTo>
                    <a:close/>
                    <a:moveTo>
                      <a:pt x="507683" y="523214"/>
                    </a:moveTo>
                    <a:cubicBezTo>
                      <a:pt x="502604" y="523214"/>
                      <a:pt x="497527" y="528291"/>
                      <a:pt x="492450" y="533368"/>
                    </a:cubicBezTo>
                    <a:cubicBezTo>
                      <a:pt x="497527" y="533368"/>
                      <a:pt x="502604" y="528291"/>
                      <a:pt x="507683" y="523214"/>
                    </a:cubicBezTo>
                    <a:close/>
                    <a:moveTo>
                      <a:pt x="487373" y="538445"/>
                    </a:moveTo>
                    <a:cubicBezTo>
                      <a:pt x="467063" y="553627"/>
                      <a:pt x="446755" y="568860"/>
                      <a:pt x="431523" y="579014"/>
                    </a:cubicBezTo>
                    <a:cubicBezTo>
                      <a:pt x="451832" y="568860"/>
                      <a:pt x="472142" y="553627"/>
                      <a:pt x="487373" y="538445"/>
                    </a:cubicBezTo>
                    <a:close/>
                    <a:moveTo>
                      <a:pt x="426444" y="584091"/>
                    </a:moveTo>
                    <a:cubicBezTo>
                      <a:pt x="421367" y="584091"/>
                      <a:pt x="411213" y="594245"/>
                      <a:pt x="406136" y="599322"/>
                    </a:cubicBezTo>
                    <a:cubicBezTo>
                      <a:pt x="411213" y="599322"/>
                      <a:pt x="421367" y="589168"/>
                      <a:pt x="426444" y="584091"/>
                    </a:cubicBezTo>
                    <a:close/>
                    <a:moveTo>
                      <a:pt x="401059" y="604399"/>
                    </a:moveTo>
                    <a:cubicBezTo>
                      <a:pt x="395982" y="604399"/>
                      <a:pt x="390903" y="609478"/>
                      <a:pt x="385826" y="614555"/>
                    </a:cubicBezTo>
                    <a:cubicBezTo>
                      <a:pt x="390903" y="614555"/>
                      <a:pt x="395982" y="609478"/>
                      <a:pt x="401059" y="604399"/>
                    </a:cubicBezTo>
                    <a:close/>
                    <a:moveTo>
                      <a:pt x="345207" y="528291"/>
                    </a:moveTo>
                    <a:cubicBezTo>
                      <a:pt x="340130" y="538445"/>
                      <a:pt x="340130" y="548601"/>
                      <a:pt x="340130" y="553627"/>
                    </a:cubicBezTo>
                    <a:cubicBezTo>
                      <a:pt x="340130" y="543524"/>
                      <a:pt x="345207" y="533368"/>
                      <a:pt x="345207" y="528291"/>
                    </a:cubicBezTo>
                    <a:close/>
                    <a:moveTo>
                      <a:pt x="329976" y="573937"/>
                    </a:moveTo>
                    <a:cubicBezTo>
                      <a:pt x="324899" y="584091"/>
                      <a:pt x="324899" y="594245"/>
                      <a:pt x="324899" y="599322"/>
                    </a:cubicBezTo>
                    <a:cubicBezTo>
                      <a:pt x="324899" y="589168"/>
                      <a:pt x="329976" y="579014"/>
                      <a:pt x="329976" y="573937"/>
                    </a:cubicBezTo>
                    <a:close/>
                    <a:moveTo>
                      <a:pt x="248739" y="629787"/>
                    </a:moveTo>
                    <a:cubicBezTo>
                      <a:pt x="248739" y="639941"/>
                      <a:pt x="243662" y="650097"/>
                      <a:pt x="243662" y="655174"/>
                    </a:cubicBezTo>
                    <a:cubicBezTo>
                      <a:pt x="248739" y="645020"/>
                      <a:pt x="248739" y="634864"/>
                      <a:pt x="248739" y="629787"/>
                    </a:cubicBezTo>
                    <a:close/>
                    <a:moveTo>
                      <a:pt x="142114" y="1208553"/>
                    </a:moveTo>
                    <a:cubicBezTo>
                      <a:pt x="131960" y="1218707"/>
                      <a:pt x="121855" y="1223784"/>
                      <a:pt x="111701" y="1233939"/>
                    </a:cubicBezTo>
                    <a:cubicBezTo>
                      <a:pt x="126883" y="1228862"/>
                      <a:pt x="147191" y="1218707"/>
                      <a:pt x="162423" y="1208553"/>
                    </a:cubicBezTo>
                    <a:lnTo>
                      <a:pt x="142114" y="1208553"/>
                    </a:lnTo>
                    <a:close/>
                  </a:path>
                </a:pathLst>
              </a:custGeom>
              <a:solidFill>
                <a:srgbClr val="4C739C"/>
              </a:solidFill>
              <a:ln w="254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80713F4A-D9D5-D9B3-679C-31E7A83F9E07}"/>
                </a:ext>
              </a:extLst>
            </p:cNvPr>
            <p:cNvGrpSpPr/>
            <p:nvPr/>
          </p:nvGrpSpPr>
          <p:grpSpPr>
            <a:xfrm>
              <a:off x="9178841" y="4161269"/>
              <a:ext cx="1056471" cy="1674107"/>
              <a:chOff x="9089040" y="4179590"/>
              <a:chExt cx="1231381" cy="1951273"/>
            </a:xfrm>
            <a:grpFill/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3170FD75-1093-4CB9-6083-12B7F39FE14A}"/>
                  </a:ext>
                </a:extLst>
              </p:cNvPr>
              <p:cNvSpPr/>
              <p:nvPr/>
            </p:nvSpPr>
            <p:spPr>
              <a:xfrm>
                <a:off x="9135166" y="4179590"/>
                <a:ext cx="1071421" cy="915334"/>
              </a:xfrm>
              <a:custGeom>
                <a:avLst/>
                <a:gdLst>
                  <a:gd name="connsiteX0" fmla="*/ 751344 w 1533152"/>
                  <a:gd name="connsiteY0" fmla="*/ 0 h 1309800"/>
                  <a:gd name="connsiteX1" fmla="*/ 786886 w 1533152"/>
                  <a:gd name="connsiteY1" fmla="*/ 45696 h 1309800"/>
                  <a:gd name="connsiteX2" fmla="*/ 756421 w 1533152"/>
                  <a:gd name="connsiteY2" fmla="*/ 10154 h 1309800"/>
                  <a:gd name="connsiteX3" fmla="*/ 751344 w 1533152"/>
                  <a:gd name="connsiteY3" fmla="*/ 30462 h 1309800"/>
                  <a:gd name="connsiteX4" fmla="*/ 766577 w 1533152"/>
                  <a:gd name="connsiteY4" fmla="*/ 66004 h 1309800"/>
                  <a:gd name="connsiteX5" fmla="*/ 771654 w 1533152"/>
                  <a:gd name="connsiteY5" fmla="*/ 45696 h 1309800"/>
                  <a:gd name="connsiteX6" fmla="*/ 781809 w 1533152"/>
                  <a:gd name="connsiteY6" fmla="*/ 86314 h 1309800"/>
                  <a:gd name="connsiteX7" fmla="*/ 771654 w 1533152"/>
                  <a:gd name="connsiteY7" fmla="*/ 182733 h 1309800"/>
                  <a:gd name="connsiteX8" fmla="*/ 1116862 w 1533152"/>
                  <a:gd name="connsiteY8" fmla="*/ 111700 h 1309800"/>
                  <a:gd name="connsiteX9" fmla="*/ 1533152 w 1533152"/>
                  <a:gd name="connsiteY9" fmla="*/ 436599 h 1309800"/>
                  <a:gd name="connsiteX10" fmla="*/ 964593 w 1533152"/>
                  <a:gd name="connsiteY10" fmla="*/ 1304723 h 1309800"/>
                  <a:gd name="connsiteX11" fmla="*/ 1243795 w 1533152"/>
                  <a:gd name="connsiteY11" fmla="*/ 1061010 h 1309800"/>
                  <a:gd name="connsiteX12" fmla="*/ 1243795 w 1533152"/>
                  <a:gd name="connsiteY12" fmla="*/ 1055933 h 1309800"/>
                  <a:gd name="connsiteX13" fmla="*/ 883356 w 1533152"/>
                  <a:gd name="connsiteY13" fmla="*/ 1309800 h 1309800"/>
                  <a:gd name="connsiteX14" fmla="*/ 959516 w 1533152"/>
                  <a:gd name="connsiteY14" fmla="*/ 1248871 h 1309800"/>
                  <a:gd name="connsiteX15" fmla="*/ 868123 w 1533152"/>
                  <a:gd name="connsiteY15" fmla="*/ 1284413 h 1309800"/>
                  <a:gd name="connsiteX16" fmla="*/ 883356 w 1533152"/>
                  <a:gd name="connsiteY16" fmla="*/ 1274259 h 1309800"/>
                  <a:gd name="connsiteX17" fmla="*/ 878279 w 1533152"/>
                  <a:gd name="connsiteY17" fmla="*/ 1264105 h 1309800"/>
                  <a:gd name="connsiteX18" fmla="*/ 847814 w 1533152"/>
                  <a:gd name="connsiteY18" fmla="*/ 1274259 h 1309800"/>
                  <a:gd name="connsiteX19" fmla="*/ 893510 w 1533152"/>
                  <a:gd name="connsiteY19" fmla="*/ 1218407 h 1309800"/>
                  <a:gd name="connsiteX20" fmla="*/ 842737 w 1533152"/>
                  <a:gd name="connsiteY20" fmla="*/ 1248871 h 1309800"/>
                  <a:gd name="connsiteX21" fmla="*/ 837658 w 1533152"/>
                  <a:gd name="connsiteY21" fmla="*/ 1238717 h 1309800"/>
                  <a:gd name="connsiteX22" fmla="*/ 929052 w 1533152"/>
                  <a:gd name="connsiteY22" fmla="*/ 1127016 h 1309800"/>
                  <a:gd name="connsiteX23" fmla="*/ 1345342 w 1533152"/>
                  <a:gd name="connsiteY23" fmla="*/ 578713 h 1309800"/>
                  <a:gd name="connsiteX24" fmla="*/ 1345342 w 1533152"/>
                  <a:gd name="connsiteY24" fmla="*/ 472140 h 1309800"/>
                  <a:gd name="connsiteX25" fmla="*/ 1121939 w 1533152"/>
                  <a:gd name="connsiteY25" fmla="*/ 309666 h 1309800"/>
                  <a:gd name="connsiteX26" fmla="*/ 898587 w 1533152"/>
                  <a:gd name="connsiteY26" fmla="*/ 345208 h 1309800"/>
                  <a:gd name="connsiteX27" fmla="*/ 888433 w 1533152"/>
                  <a:gd name="connsiteY27" fmla="*/ 340131 h 1309800"/>
                  <a:gd name="connsiteX28" fmla="*/ 929052 w 1533152"/>
                  <a:gd name="connsiteY28" fmla="*/ 329974 h 1309800"/>
                  <a:gd name="connsiteX29" fmla="*/ 939206 w 1533152"/>
                  <a:gd name="connsiteY29" fmla="*/ 319820 h 1309800"/>
                  <a:gd name="connsiteX30" fmla="*/ 923975 w 1533152"/>
                  <a:gd name="connsiteY30" fmla="*/ 314743 h 1309800"/>
                  <a:gd name="connsiteX31" fmla="*/ 786886 w 1533152"/>
                  <a:gd name="connsiteY31" fmla="*/ 345208 h 1309800"/>
                  <a:gd name="connsiteX32" fmla="*/ 771654 w 1533152"/>
                  <a:gd name="connsiteY32" fmla="*/ 374402 h 1309800"/>
                  <a:gd name="connsiteX33" fmla="*/ 771458 w 1533152"/>
                  <a:gd name="connsiteY33" fmla="*/ 382951 h 1309800"/>
                  <a:gd name="connsiteX34" fmla="*/ 770860 w 1533152"/>
                  <a:gd name="connsiteY34" fmla="*/ 375037 h 1309800"/>
                  <a:gd name="connsiteX35" fmla="*/ 756421 w 1533152"/>
                  <a:gd name="connsiteY35" fmla="*/ 355362 h 1309800"/>
                  <a:gd name="connsiteX36" fmla="*/ 741190 w 1533152"/>
                  <a:gd name="connsiteY36" fmla="*/ 512759 h 1309800"/>
                  <a:gd name="connsiteX37" fmla="*/ 741190 w 1533152"/>
                  <a:gd name="connsiteY37" fmla="*/ 614255 h 1309800"/>
                  <a:gd name="connsiteX38" fmla="*/ 1020443 w 1533152"/>
                  <a:gd name="connsiteY38" fmla="*/ 512759 h 1309800"/>
                  <a:gd name="connsiteX39" fmla="*/ 1040753 w 1533152"/>
                  <a:gd name="connsiteY39" fmla="*/ 512759 h 1309800"/>
                  <a:gd name="connsiteX40" fmla="*/ 949360 w 1533152"/>
                  <a:gd name="connsiteY40" fmla="*/ 558456 h 1309800"/>
                  <a:gd name="connsiteX41" fmla="*/ 959516 w 1533152"/>
                  <a:gd name="connsiteY41" fmla="*/ 563534 h 1309800"/>
                  <a:gd name="connsiteX42" fmla="*/ 1071218 w 1533152"/>
                  <a:gd name="connsiteY42" fmla="*/ 533069 h 1309800"/>
                  <a:gd name="connsiteX43" fmla="*/ 908741 w 1533152"/>
                  <a:gd name="connsiteY43" fmla="*/ 634565 h 1309800"/>
                  <a:gd name="connsiteX44" fmla="*/ 908741 w 1533152"/>
                  <a:gd name="connsiteY44" fmla="*/ 644719 h 1309800"/>
                  <a:gd name="connsiteX45" fmla="*/ 1061061 w 1533152"/>
                  <a:gd name="connsiteY45" fmla="*/ 563534 h 1309800"/>
                  <a:gd name="connsiteX46" fmla="*/ 741190 w 1533152"/>
                  <a:gd name="connsiteY46" fmla="*/ 776731 h 1309800"/>
                  <a:gd name="connsiteX47" fmla="*/ 725959 w 1533152"/>
                  <a:gd name="connsiteY47" fmla="*/ 883354 h 1309800"/>
                  <a:gd name="connsiteX48" fmla="*/ 731036 w 1533152"/>
                  <a:gd name="connsiteY48" fmla="*/ 913818 h 1309800"/>
                  <a:gd name="connsiteX49" fmla="*/ 751344 w 1533152"/>
                  <a:gd name="connsiteY49" fmla="*/ 827504 h 1309800"/>
                  <a:gd name="connsiteX50" fmla="*/ 756421 w 1533152"/>
                  <a:gd name="connsiteY50" fmla="*/ 898587 h 1309800"/>
                  <a:gd name="connsiteX51" fmla="*/ 1116862 w 1533152"/>
                  <a:gd name="connsiteY51" fmla="*/ 741190 h 1309800"/>
                  <a:gd name="connsiteX52" fmla="*/ 1081372 w 1533152"/>
                  <a:gd name="connsiteY52" fmla="*/ 761498 h 1309800"/>
                  <a:gd name="connsiteX53" fmla="*/ 1091475 w 1533152"/>
                  <a:gd name="connsiteY53" fmla="*/ 766575 h 1309800"/>
                  <a:gd name="connsiteX54" fmla="*/ 1142249 w 1533152"/>
                  <a:gd name="connsiteY54" fmla="*/ 751344 h 1309800"/>
                  <a:gd name="connsiteX55" fmla="*/ 1096554 w 1533152"/>
                  <a:gd name="connsiteY55" fmla="*/ 781808 h 1309800"/>
                  <a:gd name="connsiteX56" fmla="*/ 1106708 w 1533152"/>
                  <a:gd name="connsiteY56" fmla="*/ 786885 h 1309800"/>
                  <a:gd name="connsiteX57" fmla="*/ 1182868 w 1533152"/>
                  <a:gd name="connsiteY57" fmla="*/ 756421 h 1309800"/>
                  <a:gd name="connsiteX58" fmla="*/ 1121939 w 1533152"/>
                  <a:gd name="connsiteY58" fmla="*/ 817350 h 1309800"/>
                  <a:gd name="connsiteX59" fmla="*/ 1198099 w 1533152"/>
                  <a:gd name="connsiteY59" fmla="*/ 771652 h 1309800"/>
                  <a:gd name="connsiteX60" fmla="*/ 1157481 w 1533152"/>
                  <a:gd name="connsiteY60" fmla="*/ 847812 h 1309800"/>
                  <a:gd name="connsiteX61" fmla="*/ 461986 w 1533152"/>
                  <a:gd name="connsiteY61" fmla="*/ 1279336 h 1309800"/>
                  <a:gd name="connsiteX62" fmla="*/ 426445 w 1533152"/>
                  <a:gd name="connsiteY62" fmla="*/ 1274259 h 1309800"/>
                  <a:gd name="connsiteX63" fmla="*/ 461986 w 1533152"/>
                  <a:gd name="connsiteY63" fmla="*/ 1259025 h 1309800"/>
                  <a:gd name="connsiteX64" fmla="*/ 395983 w 1533152"/>
                  <a:gd name="connsiteY64" fmla="*/ 1248871 h 1309800"/>
                  <a:gd name="connsiteX65" fmla="*/ 411214 w 1533152"/>
                  <a:gd name="connsiteY65" fmla="*/ 1243794 h 1309800"/>
                  <a:gd name="connsiteX66" fmla="*/ 411214 w 1533152"/>
                  <a:gd name="connsiteY66" fmla="*/ 1228563 h 1309800"/>
                  <a:gd name="connsiteX67" fmla="*/ 360441 w 1533152"/>
                  <a:gd name="connsiteY67" fmla="*/ 1228563 h 1309800"/>
                  <a:gd name="connsiteX68" fmla="*/ 390904 w 1533152"/>
                  <a:gd name="connsiteY68" fmla="*/ 1208253 h 1309800"/>
                  <a:gd name="connsiteX69" fmla="*/ 395983 w 1533152"/>
                  <a:gd name="connsiteY69" fmla="*/ 1182865 h 1309800"/>
                  <a:gd name="connsiteX70" fmla="*/ 360441 w 1533152"/>
                  <a:gd name="connsiteY70" fmla="*/ 1198099 h 1309800"/>
                  <a:gd name="connsiteX71" fmla="*/ 370595 w 1533152"/>
                  <a:gd name="connsiteY71" fmla="*/ 1187945 h 1309800"/>
                  <a:gd name="connsiteX72" fmla="*/ 365518 w 1533152"/>
                  <a:gd name="connsiteY72" fmla="*/ 1172711 h 1309800"/>
                  <a:gd name="connsiteX73" fmla="*/ 351997 w 1533152"/>
                  <a:gd name="connsiteY73" fmla="*/ 1180035 h 1309800"/>
                  <a:gd name="connsiteX74" fmla="*/ 639694 w 1533152"/>
                  <a:gd name="connsiteY74" fmla="*/ 959514 h 1309800"/>
                  <a:gd name="connsiteX75" fmla="*/ 624463 w 1533152"/>
                  <a:gd name="connsiteY75" fmla="*/ 842735 h 1309800"/>
                  <a:gd name="connsiteX76" fmla="*/ 223404 w 1533152"/>
                  <a:gd name="connsiteY76" fmla="*/ 1040701 h 1309800"/>
                  <a:gd name="connsiteX77" fmla="*/ 279204 w 1533152"/>
                  <a:gd name="connsiteY77" fmla="*/ 1005160 h 1309800"/>
                  <a:gd name="connsiteX78" fmla="*/ 264022 w 1533152"/>
                  <a:gd name="connsiteY78" fmla="*/ 989927 h 1309800"/>
                  <a:gd name="connsiteX79" fmla="*/ 192939 w 1533152"/>
                  <a:gd name="connsiteY79" fmla="*/ 1030545 h 1309800"/>
                  <a:gd name="connsiteX80" fmla="*/ 192939 w 1533152"/>
                  <a:gd name="connsiteY80" fmla="*/ 1040701 h 1309800"/>
                  <a:gd name="connsiteX81" fmla="*/ 203093 w 1533152"/>
                  <a:gd name="connsiteY81" fmla="*/ 1091474 h 1309800"/>
                  <a:gd name="connsiteX82" fmla="*/ 198016 w 1533152"/>
                  <a:gd name="connsiteY82" fmla="*/ 1081320 h 1309800"/>
                  <a:gd name="connsiteX83" fmla="*/ 192939 w 1533152"/>
                  <a:gd name="connsiteY83" fmla="*/ 1101628 h 1309800"/>
                  <a:gd name="connsiteX84" fmla="*/ 218326 w 1533152"/>
                  <a:gd name="connsiteY84" fmla="*/ 1228563 h 1309800"/>
                  <a:gd name="connsiteX85" fmla="*/ 182785 w 1533152"/>
                  <a:gd name="connsiteY85" fmla="*/ 1147326 h 1309800"/>
                  <a:gd name="connsiteX86" fmla="*/ 177708 w 1533152"/>
                  <a:gd name="connsiteY86" fmla="*/ 1162557 h 1309800"/>
                  <a:gd name="connsiteX87" fmla="*/ 192939 w 1533152"/>
                  <a:gd name="connsiteY87" fmla="*/ 1243794 h 1309800"/>
                  <a:gd name="connsiteX88" fmla="*/ 147244 w 1533152"/>
                  <a:gd name="connsiteY88" fmla="*/ 1061010 h 1309800"/>
                  <a:gd name="connsiteX89" fmla="*/ 137089 w 1533152"/>
                  <a:gd name="connsiteY89" fmla="*/ 1050856 h 1309800"/>
                  <a:gd name="connsiteX90" fmla="*/ 132010 w 1533152"/>
                  <a:gd name="connsiteY90" fmla="*/ 1066087 h 1309800"/>
                  <a:gd name="connsiteX91" fmla="*/ 192939 w 1533152"/>
                  <a:gd name="connsiteY91" fmla="*/ 1299646 h 1309800"/>
                  <a:gd name="connsiteX92" fmla="*/ 147244 w 1533152"/>
                  <a:gd name="connsiteY92" fmla="*/ 1233640 h 1309800"/>
                  <a:gd name="connsiteX93" fmla="*/ 142166 w 1533152"/>
                  <a:gd name="connsiteY93" fmla="*/ 1243794 h 1309800"/>
                  <a:gd name="connsiteX94" fmla="*/ 172629 w 1533152"/>
                  <a:gd name="connsiteY94" fmla="*/ 1309800 h 1309800"/>
                  <a:gd name="connsiteX95" fmla="*/ 0 w 1533152"/>
                  <a:gd name="connsiteY95" fmla="*/ 736111 h 1309800"/>
                  <a:gd name="connsiteX96" fmla="*/ 0 w 1533152"/>
                  <a:gd name="connsiteY96" fmla="*/ 517836 h 1309800"/>
                  <a:gd name="connsiteX97" fmla="*/ 10155 w 1533152"/>
                  <a:gd name="connsiteY97" fmla="*/ 477217 h 1309800"/>
                  <a:gd name="connsiteX98" fmla="*/ 66006 w 1533152"/>
                  <a:gd name="connsiteY98" fmla="*/ 416291 h 1309800"/>
                  <a:gd name="connsiteX99" fmla="*/ 66006 w 1533152"/>
                  <a:gd name="connsiteY99" fmla="*/ 446755 h 1309800"/>
                  <a:gd name="connsiteX100" fmla="*/ 116779 w 1533152"/>
                  <a:gd name="connsiteY100" fmla="*/ 370595 h 1309800"/>
                  <a:gd name="connsiteX101" fmla="*/ 126933 w 1533152"/>
                  <a:gd name="connsiteY101" fmla="*/ 472140 h 1309800"/>
                  <a:gd name="connsiteX102" fmla="*/ 157398 w 1533152"/>
                  <a:gd name="connsiteY102" fmla="*/ 370595 h 1309800"/>
                  <a:gd name="connsiteX103" fmla="*/ 167552 w 1533152"/>
                  <a:gd name="connsiteY103" fmla="*/ 441676 h 1309800"/>
                  <a:gd name="connsiteX104" fmla="*/ 177708 w 1533152"/>
                  <a:gd name="connsiteY104" fmla="*/ 416291 h 1309800"/>
                  <a:gd name="connsiteX105" fmla="*/ 187862 w 1533152"/>
                  <a:gd name="connsiteY105" fmla="*/ 472140 h 1309800"/>
                  <a:gd name="connsiteX106" fmla="*/ 644771 w 1533152"/>
                  <a:gd name="connsiteY106" fmla="*/ 223352 h 1309800"/>
                  <a:gd name="connsiteX107" fmla="*/ 649848 w 1533152"/>
                  <a:gd name="connsiteY107" fmla="*/ 197964 h 1309800"/>
                  <a:gd name="connsiteX108" fmla="*/ 680261 w 1533152"/>
                  <a:gd name="connsiteY108" fmla="*/ 50773 h 1309800"/>
                  <a:gd name="connsiteX109" fmla="*/ 685338 w 1533152"/>
                  <a:gd name="connsiteY109" fmla="*/ 71081 h 1309800"/>
                  <a:gd name="connsiteX110" fmla="*/ 731036 w 1533152"/>
                  <a:gd name="connsiteY110" fmla="*/ 5077 h 1309800"/>
                  <a:gd name="connsiteX111" fmla="*/ 741190 w 1533152"/>
                  <a:gd name="connsiteY111" fmla="*/ 20308 h 1309800"/>
                  <a:gd name="connsiteX112" fmla="*/ 751344 w 1533152"/>
                  <a:gd name="connsiteY112" fmla="*/ 0 h 1309800"/>
                  <a:gd name="connsiteX113" fmla="*/ 731036 w 1533152"/>
                  <a:gd name="connsiteY113" fmla="*/ 45696 h 1309800"/>
                  <a:gd name="connsiteX114" fmla="*/ 725959 w 1533152"/>
                  <a:gd name="connsiteY114" fmla="*/ 81237 h 1309800"/>
                  <a:gd name="connsiteX115" fmla="*/ 731036 w 1533152"/>
                  <a:gd name="connsiteY115" fmla="*/ 45696 h 1309800"/>
                  <a:gd name="connsiteX116" fmla="*/ 761498 w 1533152"/>
                  <a:gd name="connsiteY116" fmla="*/ 71081 h 1309800"/>
                  <a:gd name="connsiteX117" fmla="*/ 746267 w 1533152"/>
                  <a:gd name="connsiteY117" fmla="*/ 187810 h 1309800"/>
                  <a:gd name="connsiteX118" fmla="*/ 761498 w 1533152"/>
                  <a:gd name="connsiteY118" fmla="*/ 71081 h 1309800"/>
                  <a:gd name="connsiteX119" fmla="*/ 989979 w 1533152"/>
                  <a:gd name="connsiteY119" fmla="*/ 274125 h 1309800"/>
                  <a:gd name="connsiteX120" fmla="*/ 974314 w 1533152"/>
                  <a:gd name="connsiteY120" fmla="*/ 276964 h 1309800"/>
                  <a:gd name="connsiteX121" fmla="*/ 946743 w 1533152"/>
                  <a:gd name="connsiteY121" fmla="*/ 279996 h 1309800"/>
                  <a:gd name="connsiteX122" fmla="*/ 918294 w 1533152"/>
                  <a:gd name="connsiteY122" fmla="*/ 287118 h 1309800"/>
                  <a:gd name="connsiteX123" fmla="*/ 888433 w 1533152"/>
                  <a:gd name="connsiteY123" fmla="*/ 292530 h 1309800"/>
                  <a:gd name="connsiteX124" fmla="*/ 786886 w 1533152"/>
                  <a:gd name="connsiteY124" fmla="*/ 314743 h 1309800"/>
                  <a:gd name="connsiteX125" fmla="*/ 781809 w 1533152"/>
                  <a:gd name="connsiteY125" fmla="*/ 329974 h 1309800"/>
                  <a:gd name="connsiteX126" fmla="*/ 889068 w 1533152"/>
                  <a:gd name="connsiteY126" fmla="*/ 294434 h 1309800"/>
                  <a:gd name="connsiteX127" fmla="*/ 918294 w 1533152"/>
                  <a:gd name="connsiteY127" fmla="*/ 287118 h 1309800"/>
                  <a:gd name="connsiteX128" fmla="*/ 974314 w 1533152"/>
                  <a:gd name="connsiteY128" fmla="*/ 276964 h 1309800"/>
                  <a:gd name="connsiteX129" fmla="*/ 1000135 w 1533152"/>
                  <a:gd name="connsiteY129" fmla="*/ 274125 h 1309800"/>
                  <a:gd name="connsiteX130" fmla="*/ 989979 w 1533152"/>
                  <a:gd name="connsiteY130" fmla="*/ 274125 h 1309800"/>
                  <a:gd name="connsiteX131" fmla="*/ 771654 w 1533152"/>
                  <a:gd name="connsiteY131" fmla="*/ 319820 h 1309800"/>
                  <a:gd name="connsiteX132" fmla="*/ 761498 w 1533152"/>
                  <a:gd name="connsiteY132" fmla="*/ 340131 h 1309800"/>
                  <a:gd name="connsiteX133" fmla="*/ 771654 w 1533152"/>
                  <a:gd name="connsiteY133" fmla="*/ 335053 h 1309800"/>
                  <a:gd name="connsiteX134" fmla="*/ 771654 w 1533152"/>
                  <a:gd name="connsiteY134" fmla="*/ 319820 h 1309800"/>
                  <a:gd name="connsiteX135" fmla="*/ 634617 w 1533152"/>
                  <a:gd name="connsiteY135" fmla="*/ 370595 h 1309800"/>
                  <a:gd name="connsiteX136" fmla="*/ 187862 w 1533152"/>
                  <a:gd name="connsiteY136" fmla="*/ 578713 h 1309800"/>
                  <a:gd name="connsiteX137" fmla="*/ 187862 w 1533152"/>
                  <a:gd name="connsiteY137" fmla="*/ 939205 h 1309800"/>
                  <a:gd name="connsiteX138" fmla="*/ 624463 w 1533152"/>
                  <a:gd name="connsiteY138" fmla="*/ 665030 h 1309800"/>
                  <a:gd name="connsiteX139" fmla="*/ 624463 w 1533152"/>
                  <a:gd name="connsiteY139" fmla="*/ 401057 h 1309800"/>
                  <a:gd name="connsiteX140" fmla="*/ 228481 w 1533152"/>
                  <a:gd name="connsiteY140" fmla="*/ 583790 h 1309800"/>
                  <a:gd name="connsiteX141" fmla="*/ 228481 w 1533152"/>
                  <a:gd name="connsiteY141" fmla="*/ 573636 h 1309800"/>
                  <a:gd name="connsiteX142" fmla="*/ 629540 w 1533152"/>
                  <a:gd name="connsiteY142" fmla="*/ 380749 h 1309800"/>
                  <a:gd name="connsiteX143" fmla="*/ 634617 w 1533152"/>
                  <a:gd name="connsiteY143" fmla="*/ 370595 h 1309800"/>
                  <a:gd name="connsiteX144" fmla="*/ 731036 w 1533152"/>
                  <a:gd name="connsiteY144" fmla="*/ 370595 h 1309800"/>
                  <a:gd name="connsiteX145" fmla="*/ 725959 w 1533152"/>
                  <a:gd name="connsiteY145" fmla="*/ 482296 h 1309800"/>
                  <a:gd name="connsiteX146" fmla="*/ 731036 w 1533152"/>
                  <a:gd name="connsiteY146" fmla="*/ 370595 h 1309800"/>
                  <a:gd name="connsiteX147" fmla="*/ 720880 w 1533152"/>
                  <a:gd name="connsiteY147" fmla="*/ 791962 h 1309800"/>
                  <a:gd name="connsiteX148" fmla="*/ 720880 w 1533152"/>
                  <a:gd name="connsiteY148" fmla="*/ 837658 h 1309800"/>
                  <a:gd name="connsiteX149" fmla="*/ 720880 w 1533152"/>
                  <a:gd name="connsiteY149" fmla="*/ 791962 h 1309800"/>
                  <a:gd name="connsiteX150" fmla="*/ 710726 w 1533152"/>
                  <a:gd name="connsiteY150" fmla="*/ 832581 h 1309800"/>
                  <a:gd name="connsiteX151" fmla="*/ 700571 w 1533152"/>
                  <a:gd name="connsiteY151" fmla="*/ 923972 h 1309800"/>
                  <a:gd name="connsiteX152" fmla="*/ 715803 w 1533152"/>
                  <a:gd name="connsiteY152" fmla="*/ 878277 h 1309800"/>
                  <a:gd name="connsiteX153" fmla="*/ 710726 w 1533152"/>
                  <a:gd name="connsiteY153" fmla="*/ 832581 h 1309800"/>
                  <a:gd name="connsiteX154" fmla="*/ 35542 w 1533152"/>
                  <a:gd name="connsiteY154" fmla="*/ 467063 h 1309800"/>
                  <a:gd name="connsiteX155" fmla="*/ 30465 w 1533152"/>
                  <a:gd name="connsiteY155" fmla="*/ 492451 h 1309800"/>
                  <a:gd name="connsiteX156" fmla="*/ 35542 w 1533152"/>
                  <a:gd name="connsiteY156" fmla="*/ 467063 h 1309800"/>
                  <a:gd name="connsiteX157" fmla="*/ 208170 w 1533152"/>
                  <a:gd name="connsiteY157" fmla="*/ 512759 h 1309800"/>
                  <a:gd name="connsiteX158" fmla="*/ 187862 w 1533152"/>
                  <a:gd name="connsiteY158" fmla="*/ 527992 h 1309800"/>
                  <a:gd name="connsiteX159" fmla="*/ 208170 w 1533152"/>
                  <a:gd name="connsiteY159" fmla="*/ 512759 h 1309800"/>
                  <a:gd name="connsiteX160" fmla="*/ 233558 w 1533152"/>
                  <a:gd name="connsiteY160" fmla="*/ 974747 h 1309800"/>
                  <a:gd name="connsiteX161" fmla="*/ 192939 w 1533152"/>
                  <a:gd name="connsiteY161" fmla="*/ 989927 h 1309800"/>
                  <a:gd name="connsiteX162" fmla="*/ 192939 w 1533152"/>
                  <a:gd name="connsiteY162" fmla="*/ 1005160 h 1309800"/>
                  <a:gd name="connsiteX163" fmla="*/ 233558 w 1533152"/>
                  <a:gd name="connsiteY163" fmla="*/ 974747 h 1309800"/>
                  <a:gd name="connsiteX164" fmla="*/ 111702 w 1533152"/>
                  <a:gd name="connsiteY164" fmla="*/ 1071166 h 1309800"/>
                  <a:gd name="connsiteX165" fmla="*/ 106624 w 1533152"/>
                  <a:gd name="connsiteY165" fmla="*/ 1102899 h 1309800"/>
                  <a:gd name="connsiteX166" fmla="*/ 110062 w 1533152"/>
                  <a:gd name="connsiteY166" fmla="*/ 1113294 h 1309800"/>
                  <a:gd name="connsiteX167" fmla="*/ 110433 w 1533152"/>
                  <a:gd name="connsiteY167" fmla="*/ 1116227 h 1309800"/>
                  <a:gd name="connsiteX168" fmla="*/ 116779 w 1533152"/>
                  <a:gd name="connsiteY168" fmla="*/ 1142247 h 1309800"/>
                  <a:gd name="connsiteX169" fmla="*/ 113130 w 1533152"/>
                  <a:gd name="connsiteY169" fmla="*/ 1122573 h 1309800"/>
                  <a:gd name="connsiteX170" fmla="*/ 110062 w 1533152"/>
                  <a:gd name="connsiteY170" fmla="*/ 1113294 h 1309800"/>
                  <a:gd name="connsiteX171" fmla="*/ 108212 w 1533152"/>
                  <a:gd name="connsiteY171" fmla="*/ 1098695 h 1309800"/>
                  <a:gd name="connsiteX172" fmla="*/ 111702 w 1533152"/>
                  <a:gd name="connsiteY172" fmla="*/ 1071166 h 1309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</a:cxnLst>
                <a:rect l="l" t="t" r="r" b="b"/>
                <a:pathLst>
                  <a:path w="1533152" h="1309800">
                    <a:moveTo>
                      <a:pt x="751344" y="0"/>
                    </a:moveTo>
                    <a:cubicBezTo>
                      <a:pt x="761498" y="10154"/>
                      <a:pt x="776732" y="30462"/>
                      <a:pt x="786886" y="45696"/>
                    </a:cubicBezTo>
                    <a:cubicBezTo>
                      <a:pt x="776732" y="35540"/>
                      <a:pt x="766577" y="20308"/>
                      <a:pt x="756421" y="10154"/>
                    </a:cubicBezTo>
                    <a:cubicBezTo>
                      <a:pt x="751344" y="15231"/>
                      <a:pt x="751344" y="15231"/>
                      <a:pt x="751344" y="30462"/>
                    </a:cubicBezTo>
                    <a:cubicBezTo>
                      <a:pt x="751344" y="40619"/>
                      <a:pt x="756421" y="55850"/>
                      <a:pt x="766577" y="66004"/>
                    </a:cubicBezTo>
                    <a:cubicBezTo>
                      <a:pt x="771654" y="60927"/>
                      <a:pt x="771654" y="50773"/>
                      <a:pt x="771654" y="45696"/>
                    </a:cubicBezTo>
                    <a:cubicBezTo>
                      <a:pt x="776732" y="55850"/>
                      <a:pt x="781809" y="71081"/>
                      <a:pt x="781809" y="86314"/>
                    </a:cubicBezTo>
                    <a:cubicBezTo>
                      <a:pt x="781809" y="106623"/>
                      <a:pt x="751344" y="111700"/>
                      <a:pt x="771654" y="182733"/>
                    </a:cubicBezTo>
                    <a:cubicBezTo>
                      <a:pt x="883356" y="137087"/>
                      <a:pt x="1005212" y="111700"/>
                      <a:pt x="1116862" y="111700"/>
                    </a:cubicBezTo>
                    <a:cubicBezTo>
                      <a:pt x="1304724" y="111700"/>
                      <a:pt x="1533152" y="182733"/>
                      <a:pt x="1533152" y="436599"/>
                    </a:cubicBezTo>
                    <a:cubicBezTo>
                      <a:pt x="1533152" y="746267"/>
                      <a:pt x="1365652" y="1106705"/>
                      <a:pt x="964593" y="1304723"/>
                    </a:cubicBezTo>
                    <a:cubicBezTo>
                      <a:pt x="1045830" y="1243794"/>
                      <a:pt x="1152403" y="1162557"/>
                      <a:pt x="1243795" y="1061010"/>
                    </a:cubicBezTo>
                    <a:lnTo>
                      <a:pt x="1243795" y="1055933"/>
                    </a:lnTo>
                    <a:cubicBezTo>
                      <a:pt x="1127016" y="1157480"/>
                      <a:pt x="1000135" y="1279336"/>
                      <a:pt x="883356" y="1309800"/>
                    </a:cubicBezTo>
                    <a:cubicBezTo>
                      <a:pt x="898587" y="1294567"/>
                      <a:pt x="944283" y="1284413"/>
                      <a:pt x="959516" y="1248871"/>
                    </a:cubicBezTo>
                    <a:cubicBezTo>
                      <a:pt x="929052" y="1264105"/>
                      <a:pt x="898587" y="1274259"/>
                      <a:pt x="868123" y="1284413"/>
                    </a:cubicBezTo>
                    <a:cubicBezTo>
                      <a:pt x="873200" y="1279336"/>
                      <a:pt x="878279" y="1279336"/>
                      <a:pt x="883356" y="1274259"/>
                    </a:cubicBezTo>
                    <a:cubicBezTo>
                      <a:pt x="883356" y="1274259"/>
                      <a:pt x="883356" y="1269182"/>
                      <a:pt x="878279" y="1264105"/>
                    </a:cubicBezTo>
                    <a:cubicBezTo>
                      <a:pt x="873200" y="1269182"/>
                      <a:pt x="863046" y="1274259"/>
                      <a:pt x="847814" y="1274259"/>
                    </a:cubicBezTo>
                    <a:cubicBezTo>
                      <a:pt x="857969" y="1259025"/>
                      <a:pt x="888433" y="1238717"/>
                      <a:pt x="893510" y="1218407"/>
                    </a:cubicBezTo>
                    <a:cubicBezTo>
                      <a:pt x="878279" y="1228563"/>
                      <a:pt x="857969" y="1238717"/>
                      <a:pt x="842737" y="1248871"/>
                    </a:cubicBezTo>
                    <a:cubicBezTo>
                      <a:pt x="842737" y="1248871"/>
                      <a:pt x="837658" y="1248871"/>
                      <a:pt x="837658" y="1238717"/>
                    </a:cubicBezTo>
                    <a:cubicBezTo>
                      <a:pt x="837658" y="1223486"/>
                      <a:pt x="918897" y="1132093"/>
                      <a:pt x="929052" y="1127016"/>
                    </a:cubicBezTo>
                    <a:cubicBezTo>
                      <a:pt x="1106708" y="964591"/>
                      <a:pt x="1319955" y="761498"/>
                      <a:pt x="1345342" y="578713"/>
                    </a:cubicBezTo>
                    <a:lnTo>
                      <a:pt x="1345342" y="472140"/>
                    </a:lnTo>
                    <a:cubicBezTo>
                      <a:pt x="1335188" y="324897"/>
                      <a:pt x="1208255" y="309666"/>
                      <a:pt x="1121939" y="309666"/>
                    </a:cubicBezTo>
                    <a:cubicBezTo>
                      <a:pt x="1055984" y="309666"/>
                      <a:pt x="969670" y="324897"/>
                      <a:pt x="898587" y="345208"/>
                    </a:cubicBezTo>
                    <a:cubicBezTo>
                      <a:pt x="898587" y="345208"/>
                      <a:pt x="893510" y="345208"/>
                      <a:pt x="888433" y="340131"/>
                    </a:cubicBezTo>
                    <a:cubicBezTo>
                      <a:pt x="898587" y="335053"/>
                      <a:pt x="913818" y="329974"/>
                      <a:pt x="929052" y="329974"/>
                    </a:cubicBezTo>
                    <a:cubicBezTo>
                      <a:pt x="929052" y="324897"/>
                      <a:pt x="934129" y="324897"/>
                      <a:pt x="939206" y="319820"/>
                    </a:cubicBezTo>
                    <a:cubicBezTo>
                      <a:pt x="934129" y="314743"/>
                      <a:pt x="934129" y="314743"/>
                      <a:pt x="923975" y="314743"/>
                    </a:cubicBezTo>
                    <a:cubicBezTo>
                      <a:pt x="908741" y="314743"/>
                      <a:pt x="827504" y="329974"/>
                      <a:pt x="786886" y="345208"/>
                    </a:cubicBezTo>
                    <a:cubicBezTo>
                      <a:pt x="776732" y="347747"/>
                      <a:pt x="772924" y="360440"/>
                      <a:pt x="771654" y="374402"/>
                    </a:cubicBezTo>
                    <a:lnTo>
                      <a:pt x="771458" y="382951"/>
                    </a:lnTo>
                    <a:lnTo>
                      <a:pt x="770860" y="375037"/>
                    </a:lnTo>
                    <a:cubicBezTo>
                      <a:pt x="768480" y="367104"/>
                      <a:pt x="764037" y="360440"/>
                      <a:pt x="756421" y="355362"/>
                    </a:cubicBezTo>
                    <a:cubicBezTo>
                      <a:pt x="751344" y="406136"/>
                      <a:pt x="741190" y="497528"/>
                      <a:pt x="741190" y="512759"/>
                    </a:cubicBezTo>
                    <a:lnTo>
                      <a:pt x="741190" y="614255"/>
                    </a:lnTo>
                    <a:cubicBezTo>
                      <a:pt x="847814" y="573636"/>
                      <a:pt x="934129" y="522915"/>
                      <a:pt x="1020443" y="512759"/>
                    </a:cubicBezTo>
                    <a:lnTo>
                      <a:pt x="1040753" y="512759"/>
                    </a:lnTo>
                    <a:cubicBezTo>
                      <a:pt x="1020443" y="527992"/>
                      <a:pt x="984901" y="543223"/>
                      <a:pt x="949360" y="558456"/>
                    </a:cubicBezTo>
                    <a:cubicBezTo>
                      <a:pt x="949360" y="558456"/>
                      <a:pt x="944283" y="563534"/>
                      <a:pt x="959516" y="563534"/>
                    </a:cubicBezTo>
                    <a:cubicBezTo>
                      <a:pt x="969670" y="563534"/>
                      <a:pt x="1035676" y="538146"/>
                      <a:pt x="1071218" y="533069"/>
                    </a:cubicBezTo>
                    <a:cubicBezTo>
                      <a:pt x="1020443" y="568611"/>
                      <a:pt x="964593" y="599024"/>
                      <a:pt x="908741" y="634565"/>
                    </a:cubicBezTo>
                    <a:lnTo>
                      <a:pt x="908741" y="644719"/>
                    </a:lnTo>
                    <a:lnTo>
                      <a:pt x="1061061" y="563534"/>
                    </a:lnTo>
                    <a:cubicBezTo>
                      <a:pt x="954439" y="634565"/>
                      <a:pt x="832581" y="685338"/>
                      <a:pt x="741190" y="776731"/>
                    </a:cubicBezTo>
                    <a:cubicBezTo>
                      <a:pt x="715803" y="797039"/>
                      <a:pt x="731036" y="847812"/>
                      <a:pt x="725959" y="883354"/>
                    </a:cubicBezTo>
                    <a:lnTo>
                      <a:pt x="731036" y="913818"/>
                    </a:lnTo>
                    <a:cubicBezTo>
                      <a:pt x="766577" y="888431"/>
                      <a:pt x="741190" y="852891"/>
                      <a:pt x="751344" y="827504"/>
                    </a:cubicBezTo>
                    <a:cubicBezTo>
                      <a:pt x="756421" y="847812"/>
                      <a:pt x="751344" y="873199"/>
                      <a:pt x="756421" y="898587"/>
                    </a:cubicBezTo>
                    <a:cubicBezTo>
                      <a:pt x="868123" y="817350"/>
                      <a:pt x="995058" y="761498"/>
                      <a:pt x="1116862" y="741190"/>
                    </a:cubicBezTo>
                    <a:cubicBezTo>
                      <a:pt x="1106708" y="746267"/>
                      <a:pt x="1091475" y="756421"/>
                      <a:pt x="1081372" y="761498"/>
                    </a:cubicBezTo>
                    <a:cubicBezTo>
                      <a:pt x="1081372" y="761498"/>
                      <a:pt x="1076295" y="766575"/>
                      <a:pt x="1091475" y="766575"/>
                    </a:cubicBezTo>
                    <a:cubicBezTo>
                      <a:pt x="1101631" y="766575"/>
                      <a:pt x="1127016" y="756421"/>
                      <a:pt x="1142249" y="751344"/>
                    </a:cubicBezTo>
                    <a:lnTo>
                      <a:pt x="1096554" y="781808"/>
                    </a:lnTo>
                    <a:cubicBezTo>
                      <a:pt x="1096554" y="781808"/>
                      <a:pt x="1091475" y="786885"/>
                      <a:pt x="1106708" y="786885"/>
                    </a:cubicBezTo>
                    <a:cubicBezTo>
                      <a:pt x="1116862" y="786885"/>
                      <a:pt x="1157481" y="761498"/>
                      <a:pt x="1182868" y="756421"/>
                    </a:cubicBezTo>
                    <a:cubicBezTo>
                      <a:pt x="1162558" y="771652"/>
                      <a:pt x="1121939" y="786885"/>
                      <a:pt x="1121939" y="817350"/>
                    </a:cubicBezTo>
                    <a:lnTo>
                      <a:pt x="1198099" y="771652"/>
                    </a:lnTo>
                    <a:cubicBezTo>
                      <a:pt x="1193022" y="797039"/>
                      <a:pt x="1177791" y="822427"/>
                      <a:pt x="1157481" y="847812"/>
                    </a:cubicBezTo>
                    <a:cubicBezTo>
                      <a:pt x="954439" y="1050856"/>
                      <a:pt x="644771" y="1223486"/>
                      <a:pt x="461986" y="1279336"/>
                    </a:cubicBezTo>
                    <a:lnTo>
                      <a:pt x="426445" y="1274259"/>
                    </a:lnTo>
                    <a:cubicBezTo>
                      <a:pt x="441678" y="1269182"/>
                      <a:pt x="441678" y="1289490"/>
                      <a:pt x="461986" y="1259025"/>
                    </a:cubicBezTo>
                    <a:cubicBezTo>
                      <a:pt x="446755" y="1259025"/>
                      <a:pt x="406137" y="1264105"/>
                      <a:pt x="395983" y="1248871"/>
                    </a:cubicBezTo>
                    <a:cubicBezTo>
                      <a:pt x="401060" y="1248871"/>
                      <a:pt x="406137" y="1248871"/>
                      <a:pt x="411214" y="1243794"/>
                    </a:cubicBezTo>
                    <a:lnTo>
                      <a:pt x="411214" y="1228563"/>
                    </a:lnTo>
                    <a:cubicBezTo>
                      <a:pt x="395983" y="1223486"/>
                      <a:pt x="375672" y="1228563"/>
                      <a:pt x="360441" y="1228563"/>
                    </a:cubicBezTo>
                    <a:cubicBezTo>
                      <a:pt x="370595" y="1223486"/>
                      <a:pt x="385826" y="1218407"/>
                      <a:pt x="390904" y="1208253"/>
                    </a:cubicBezTo>
                    <a:cubicBezTo>
                      <a:pt x="390904" y="1203176"/>
                      <a:pt x="395983" y="1198099"/>
                      <a:pt x="395983" y="1182865"/>
                    </a:cubicBezTo>
                    <a:cubicBezTo>
                      <a:pt x="385826" y="1187945"/>
                      <a:pt x="370595" y="1193022"/>
                      <a:pt x="360441" y="1198099"/>
                    </a:cubicBezTo>
                    <a:lnTo>
                      <a:pt x="370595" y="1187945"/>
                    </a:lnTo>
                    <a:cubicBezTo>
                      <a:pt x="370595" y="1182865"/>
                      <a:pt x="370595" y="1177788"/>
                      <a:pt x="365518" y="1172711"/>
                    </a:cubicBezTo>
                    <a:lnTo>
                      <a:pt x="351997" y="1180035"/>
                    </a:lnTo>
                    <a:lnTo>
                      <a:pt x="639694" y="959514"/>
                    </a:lnTo>
                    <a:cubicBezTo>
                      <a:pt x="634617" y="923972"/>
                      <a:pt x="629540" y="883354"/>
                      <a:pt x="624463" y="842735"/>
                    </a:cubicBezTo>
                    <a:cubicBezTo>
                      <a:pt x="497528" y="908741"/>
                      <a:pt x="345208" y="995006"/>
                      <a:pt x="223404" y="1040701"/>
                    </a:cubicBezTo>
                    <a:cubicBezTo>
                      <a:pt x="238635" y="1035624"/>
                      <a:pt x="258945" y="1015314"/>
                      <a:pt x="279204" y="1005160"/>
                    </a:cubicBezTo>
                    <a:cubicBezTo>
                      <a:pt x="274125" y="1000083"/>
                      <a:pt x="279204" y="989927"/>
                      <a:pt x="264022" y="989927"/>
                    </a:cubicBezTo>
                    <a:cubicBezTo>
                      <a:pt x="253868" y="989927"/>
                      <a:pt x="218326" y="1015314"/>
                      <a:pt x="192939" y="1030545"/>
                    </a:cubicBezTo>
                    <a:lnTo>
                      <a:pt x="192939" y="1040701"/>
                    </a:lnTo>
                    <a:cubicBezTo>
                      <a:pt x="192939" y="1055933"/>
                      <a:pt x="203093" y="1076243"/>
                      <a:pt x="203093" y="1091474"/>
                    </a:cubicBezTo>
                    <a:cubicBezTo>
                      <a:pt x="203093" y="1091474"/>
                      <a:pt x="203093" y="1086397"/>
                      <a:pt x="198016" y="1081320"/>
                    </a:cubicBezTo>
                    <a:cubicBezTo>
                      <a:pt x="192939" y="1086397"/>
                      <a:pt x="192939" y="1086397"/>
                      <a:pt x="192939" y="1101628"/>
                    </a:cubicBezTo>
                    <a:cubicBezTo>
                      <a:pt x="192939" y="1111784"/>
                      <a:pt x="208170" y="1187945"/>
                      <a:pt x="218326" y="1228563"/>
                    </a:cubicBezTo>
                    <a:cubicBezTo>
                      <a:pt x="208170" y="1208253"/>
                      <a:pt x="192939" y="1177788"/>
                      <a:pt x="182785" y="1147326"/>
                    </a:cubicBezTo>
                    <a:cubicBezTo>
                      <a:pt x="177708" y="1152403"/>
                      <a:pt x="177708" y="1147326"/>
                      <a:pt x="177708" y="1162557"/>
                    </a:cubicBezTo>
                    <a:cubicBezTo>
                      <a:pt x="177708" y="1172711"/>
                      <a:pt x="187862" y="1218407"/>
                      <a:pt x="192939" y="1243794"/>
                    </a:cubicBezTo>
                    <a:cubicBezTo>
                      <a:pt x="172629" y="1187945"/>
                      <a:pt x="157398" y="1127016"/>
                      <a:pt x="147244" y="1061010"/>
                    </a:cubicBezTo>
                    <a:cubicBezTo>
                      <a:pt x="142166" y="1061010"/>
                      <a:pt x="142166" y="1055933"/>
                      <a:pt x="137089" y="1050856"/>
                    </a:cubicBezTo>
                    <a:cubicBezTo>
                      <a:pt x="132010" y="1055933"/>
                      <a:pt x="132010" y="1050856"/>
                      <a:pt x="132010" y="1066087"/>
                    </a:cubicBezTo>
                    <a:cubicBezTo>
                      <a:pt x="132010" y="1111784"/>
                      <a:pt x="182785" y="1274259"/>
                      <a:pt x="192939" y="1299646"/>
                    </a:cubicBezTo>
                    <a:cubicBezTo>
                      <a:pt x="177708" y="1279336"/>
                      <a:pt x="157398" y="1253948"/>
                      <a:pt x="147244" y="1233640"/>
                    </a:cubicBezTo>
                    <a:cubicBezTo>
                      <a:pt x="147244" y="1233640"/>
                      <a:pt x="142166" y="1228563"/>
                      <a:pt x="142166" y="1243794"/>
                    </a:cubicBezTo>
                    <a:cubicBezTo>
                      <a:pt x="142166" y="1253948"/>
                      <a:pt x="162475" y="1289490"/>
                      <a:pt x="172629" y="1309800"/>
                    </a:cubicBezTo>
                    <a:cubicBezTo>
                      <a:pt x="35542" y="1233640"/>
                      <a:pt x="0" y="873199"/>
                      <a:pt x="0" y="736111"/>
                    </a:cubicBezTo>
                    <a:lnTo>
                      <a:pt x="0" y="517836"/>
                    </a:lnTo>
                    <a:cubicBezTo>
                      <a:pt x="5078" y="507682"/>
                      <a:pt x="0" y="487374"/>
                      <a:pt x="10155" y="477217"/>
                    </a:cubicBezTo>
                    <a:cubicBezTo>
                      <a:pt x="20309" y="456909"/>
                      <a:pt x="45696" y="436599"/>
                      <a:pt x="66006" y="416291"/>
                    </a:cubicBezTo>
                    <a:cubicBezTo>
                      <a:pt x="60929" y="426445"/>
                      <a:pt x="60929" y="436599"/>
                      <a:pt x="66006" y="446755"/>
                    </a:cubicBezTo>
                    <a:cubicBezTo>
                      <a:pt x="86315" y="421368"/>
                      <a:pt x="101548" y="395980"/>
                      <a:pt x="116779" y="370595"/>
                    </a:cubicBezTo>
                    <a:cubicBezTo>
                      <a:pt x="116779" y="395980"/>
                      <a:pt x="96469" y="456909"/>
                      <a:pt x="126933" y="472140"/>
                    </a:cubicBezTo>
                    <a:cubicBezTo>
                      <a:pt x="132010" y="441676"/>
                      <a:pt x="142166" y="406136"/>
                      <a:pt x="157398" y="370595"/>
                    </a:cubicBezTo>
                    <a:cubicBezTo>
                      <a:pt x="162475" y="380749"/>
                      <a:pt x="167552" y="395980"/>
                      <a:pt x="167552" y="441676"/>
                    </a:cubicBezTo>
                    <a:cubicBezTo>
                      <a:pt x="172629" y="436599"/>
                      <a:pt x="172629" y="426445"/>
                      <a:pt x="177708" y="416291"/>
                    </a:cubicBezTo>
                    <a:cubicBezTo>
                      <a:pt x="182785" y="431522"/>
                      <a:pt x="182785" y="451832"/>
                      <a:pt x="187862" y="472140"/>
                    </a:cubicBezTo>
                    <a:cubicBezTo>
                      <a:pt x="340131" y="355362"/>
                      <a:pt x="492451" y="294435"/>
                      <a:pt x="644771" y="223352"/>
                    </a:cubicBezTo>
                    <a:cubicBezTo>
                      <a:pt x="649848" y="218275"/>
                      <a:pt x="649848" y="208119"/>
                      <a:pt x="649848" y="197964"/>
                    </a:cubicBezTo>
                    <a:cubicBezTo>
                      <a:pt x="654925" y="152320"/>
                      <a:pt x="649848" y="96468"/>
                      <a:pt x="680261" y="50773"/>
                    </a:cubicBezTo>
                    <a:cubicBezTo>
                      <a:pt x="680261" y="55850"/>
                      <a:pt x="680261" y="66004"/>
                      <a:pt x="685338" y="71081"/>
                    </a:cubicBezTo>
                    <a:cubicBezTo>
                      <a:pt x="700571" y="50773"/>
                      <a:pt x="715803" y="5077"/>
                      <a:pt x="731036" y="5077"/>
                    </a:cubicBezTo>
                    <a:cubicBezTo>
                      <a:pt x="741190" y="5077"/>
                      <a:pt x="736113" y="15231"/>
                      <a:pt x="741190" y="20308"/>
                    </a:cubicBezTo>
                    <a:cubicBezTo>
                      <a:pt x="746267" y="15231"/>
                      <a:pt x="751344" y="5077"/>
                      <a:pt x="751344" y="0"/>
                    </a:cubicBezTo>
                    <a:close/>
                    <a:moveTo>
                      <a:pt x="731036" y="45696"/>
                    </a:moveTo>
                    <a:cubicBezTo>
                      <a:pt x="725959" y="55850"/>
                      <a:pt x="725959" y="71081"/>
                      <a:pt x="725959" y="81237"/>
                    </a:cubicBezTo>
                    <a:cubicBezTo>
                      <a:pt x="725959" y="71081"/>
                      <a:pt x="731036" y="55850"/>
                      <a:pt x="731036" y="45696"/>
                    </a:cubicBezTo>
                    <a:close/>
                    <a:moveTo>
                      <a:pt x="761498" y="71081"/>
                    </a:moveTo>
                    <a:cubicBezTo>
                      <a:pt x="746267" y="101545"/>
                      <a:pt x="741190" y="147241"/>
                      <a:pt x="746267" y="187810"/>
                    </a:cubicBezTo>
                    <a:cubicBezTo>
                      <a:pt x="751344" y="162474"/>
                      <a:pt x="756421" y="132010"/>
                      <a:pt x="761498" y="71081"/>
                    </a:cubicBezTo>
                    <a:close/>
                    <a:moveTo>
                      <a:pt x="989979" y="274125"/>
                    </a:moveTo>
                    <a:lnTo>
                      <a:pt x="974314" y="276964"/>
                    </a:lnTo>
                    <a:lnTo>
                      <a:pt x="946743" y="279996"/>
                    </a:lnTo>
                    <a:lnTo>
                      <a:pt x="918294" y="287118"/>
                    </a:lnTo>
                    <a:lnTo>
                      <a:pt x="888433" y="292530"/>
                    </a:lnTo>
                    <a:cubicBezTo>
                      <a:pt x="854161" y="299512"/>
                      <a:pt x="819889" y="307128"/>
                      <a:pt x="786886" y="314743"/>
                    </a:cubicBezTo>
                    <a:cubicBezTo>
                      <a:pt x="781809" y="319820"/>
                      <a:pt x="781809" y="324897"/>
                      <a:pt x="781809" y="329974"/>
                    </a:cubicBezTo>
                    <a:cubicBezTo>
                      <a:pt x="812273" y="319820"/>
                      <a:pt x="850353" y="305858"/>
                      <a:pt x="889068" y="294434"/>
                    </a:cubicBezTo>
                    <a:lnTo>
                      <a:pt x="918294" y="287118"/>
                    </a:lnTo>
                    <a:lnTo>
                      <a:pt x="974314" y="276964"/>
                    </a:lnTo>
                    <a:lnTo>
                      <a:pt x="1000135" y="274125"/>
                    </a:lnTo>
                    <a:lnTo>
                      <a:pt x="989979" y="274125"/>
                    </a:lnTo>
                    <a:close/>
                    <a:moveTo>
                      <a:pt x="771654" y="319820"/>
                    </a:moveTo>
                    <a:cubicBezTo>
                      <a:pt x="761498" y="324897"/>
                      <a:pt x="761498" y="335053"/>
                      <a:pt x="761498" y="340131"/>
                    </a:cubicBezTo>
                    <a:cubicBezTo>
                      <a:pt x="766577" y="335053"/>
                      <a:pt x="771654" y="335053"/>
                      <a:pt x="771654" y="335053"/>
                    </a:cubicBezTo>
                    <a:lnTo>
                      <a:pt x="771654" y="319820"/>
                    </a:lnTo>
                    <a:close/>
                    <a:moveTo>
                      <a:pt x="634617" y="370595"/>
                    </a:moveTo>
                    <a:lnTo>
                      <a:pt x="187862" y="578713"/>
                    </a:lnTo>
                    <a:lnTo>
                      <a:pt x="187862" y="939205"/>
                    </a:lnTo>
                    <a:cubicBezTo>
                      <a:pt x="329977" y="812271"/>
                      <a:pt x="482297" y="731034"/>
                      <a:pt x="624463" y="665030"/>
                    </a:cubicBezTo>
                    <a:lnTo>
                      <a:pt x="624463" y="401057"/>
                    </a:lnTo>
                    <a:lnTo>
                      <a:pt x="228481" y="583790"/>
                    </a:lnTo>
                    <a:lnTo>
                      <a:pt x="228481" y="573636"/>
                    </a:lnTo>
                    <a:cubicBezTo>
                      <a:pt x="350285" y="497528"/>
                      <a:pt x="502605" y="431522"/>
                      <a:pt x="629540" y="380749"/>
                    </a:cubicBezTo>
                    <a:cubicBezTo>
                      <a:pt x="634617" y="380749"/>
                      <a:pt x="634617" y="375672"/>
                      <a:pt x="634617" y="370595"/>
                    </a:cubicBezTo>
                    <a:close/>
                    <a:moveTo>
                      <a:pt x="731036" y="370595"/>
                    </a:moveTo>
                    <a:cubicBezTo>
                      <a:pt x="725959" y="406136"/>
                      <a:pt x="725959" y="446755"/>
                      <a:pt x="725959" y="482296"/>
                    </a:cubicBezTo>
                    <a:cubicBezTo>
                      <a:pt x="725959" y="446755"/>
                      <a:pt x="731036" y="406136"/>
                      <a:pt x="731036" y="370595"/>
                    </a:cubicBezTo>
                    <a:close/>
                    <a:moveTo>
                      <a:pt x="720880" y="791962"/>
                    </a:moveTo>
                    <a:cubicBezTo>
                      <a:pt x="720880" y="807194"/>
                      <a:pt x="715803" y="822427"/>
                      <a:pt x="720880" y="837658"/>
                    </a:cubicBezTo>
                    <a:lnTo>
                      <a:pt x="720880" y="791962"/>
                    </a:lnTo>
                    <a:close/>
                    <a:moveTo>
                      <a:pt x="710726" y="832581"/>
                    </a:moveTo>
                    <a:cubicBezTo>
                      <a:pt x="710726" y="863045"/>
                      <a:pt x="705649" y="893510"/>
                      <a:pt x="700571" y="923972"/>
                    </a:cubicBezTo>
                    <a:cubicBezTo>
                      <a:pt x="700571" y="918895"/>
                      <a:pt x="715803" y="883354"/>
                      <a:pt x="715803" y="878277"/>
                    </a:cubicBezTo>
                    <a:cubicBezTo>
                      <a:pt x="715803" y="863045"/>
                      <a:pt x="710726" y="847812"/>
                      <a:pt x="710726" y="832581"/>
                    </a:cubicBezTo>
                    <a:close/>
                    <a:moveTo>
                      <a:pt x="35542" y="467063"/>
                    </a:moveTo>
                    <a:cubicBezTo>
                      <a:pt x="30465" y="477217"/>
                      <a:pt x="30465" y="487374"/>
                      <a:pt x="30465" y="492451"/>
                    </a:cubicBezTo>
                    <a:cubicBezTo>
                      <a:pt x="35542" y="482296"/>
                      <a:pt x="35542" y="472140"/>
                      <a:pt x="35542" y="467063"/>
                    </a:cubicBezTo>
                    <a:close/>
                    <a:moveTo>
                      <a:pt x="208170" y="512759"/>
                    </a:moveTo>
                    <a:cubicBezTo>
                      <a:pt x="198016" y="517836"/>
                      <a:pt x="187862" y="522915"/>
                      <a:pt x="187862" y="527992"/>
                    </a:cubicBezTo>
                    <a:cubicBezTo>
                      <a:pt x="192939" y="522915"/>
                      <a:pt x="203093" y="517836"/>
                      <a:pt x="208170" y="512759"/>
                    </a:cubicBezTo>
                    <a:close/>
                    <a:moveTo>
                      <a:pt x="233558" y="974747"/>
                    </a:moveTo>
                    <a:cubicBezTo>
                      <a:pt x="218326" y="979773"/>
                      <a:pt x="203093" y="984850"/>
                      <a:pt x="192939" y="989927"/>
                    </a:cubicBezTo>
                    <a:lnTo>
                      <a:pt x="192939" y="1005160"/>
                    </a:lnTo>
                    <a:cubicBezTo>
                      <a:pt x="208170" y="995006"/>
                      <a:pt x="228481" y="979773"/>
                      <a:pt x="233558" y="974747"/>
                    </a:cubicBezTo>
                    <a:close/>
                    <a:moveTo>
                      <a:pt x="111702" y="1071166"/>
                    </a:moveTo>
                    <a:cubicBezTo>
                      <a:pt x="101547" y="1078782"/>
                      <a:pt x="102816" y="1090206"/>
                      <a:pt x="106624" y="1102899"/>
                    </a:cubicBezTo>
                    <a:lnTo>
                      <a:pt x="110062" y="1113294"/>
                    </a:lnTo>
                    <a:lnTo>
                      <a:pt x="110433" y="1116227"/>
                    </a:lnTo>
                    <a:cubicBezTo>
                      <a:pt x="112971" y="1125747"/>
                      <a:pt x="116779" y="1132093"/>
                      <a:pt x="116779" y="1142247"/>
                    </a:cubicBezTo>
                    <a:cubicBezTo>
                      <a:pt x="116779" y="1135901"/>
                      <a:pt x="115193" y="1129237"/>
                      <a:pt x="113130" y="1122573"/>
                    </a:cubicBezTo>
                    <a:lnTo>
                      <a:pt x="110062" y="1113294"/>
                    </a:lnTo>
                    <a:lnTo>
                      <a:pt x="108212" y="1098695"/>
                    </a:lnTo>
                    <a:cubicBezTo>
                      <a:pt x="108212" y="1091475"/>
                      <a:pt x="109164" y="1082590"/>
                      <a:pt x="111702" y="1071166"/>
                    </a:cubicBezTo>
                    <a:close/>
                  </a:path>
                </a:pathLst>
              </a:custGeom>
              <a:solidFill>
                <a:srgbClr val="4C739C"/>
              </a:solidFill>
              <a:ln w="254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42203420-1AB9-9590-4E6F-9F67B202A170}"/>
                  </a:ext>
                </a:extLst>
              </p:cNvPr>
              <p:cNvSpPr/>
              <p:nvPr/>
            </p:nvSpPr>
            <p:spPr>
              <a:xfrm>
                <a:off x="9089040" y="5009768"/>
                <a:ext cx="1231381" cy="1121095"/>
              </a:xfrm>
              <a:custGeom>
                <a:avLst/>
                <a:gdLst>
                  <a:gd name="connsiteX0" fmla="*/ 1472276 w 1762048"/>
                  <a:gd name="connsiteY0" fmla="*/ 0 h 1604234"/>
                  <a:gd name="connsiteX1" fmla="*/ 1497661 w 1762048"/>
                  <a:gd name="connsiteY1" fmla="*/ 0 h 1604234"/>
                  <a:gd name="connsiteX2" fmla="*/ 1497661 w 1762048"/>
                  <a:gd name="connsiteY2" fmla="*/ 5077 h 1604234"/>
                  <a:gd name="connsiteX3" fmla="*/ 1523049 w 1762048"/>
                  <a:gd name="connsiteY3" fmla="*/ 5077 h 1604234"/>
                  <a:gd name="connsiteX4" fmla="*/ 1578849 w 1762048"/>
                  <a:gd name="connsiteY4" fmla="*/ 10154 h 1604234"/>
                  <a:gd name="connsiteX5" fmla="*/ 1543358 w 1762048"/>
                  <a:gd name="connsiteY5" fmla="*/ 35541 h 1604234"/>
                  <a:gd name="connsiteX6" fmla="*/ 1553513 w 1762048"/>
                  <a:gd name="connsiteY6" fmla="*/ 40618 h 1604234"/>
                  <a:gd name="connsiteX7" fmla="*/ 1609314 w 1762048"/>
                  <a:gd name="connsiteY7" fmla="*/ 25385 h 1604234"/>
                  <a:gd name="connsiteX8" fmla="*/ 1528126 w 1762048"/>
                  <a:gd name="connsiteY8" fmla="*/ 81237 h 1604234"/>
                  <a:gd name="connsiteX9" fmla="*/ 1538280 w 1762048"/>
                  <a:gd name="connsiteY9" fmla="*/ 86314 h 1604234"/>
                  <a:gd name="connsiteX10" fmla="*/ 1594080 w 1762048"/>
                  <a:gd name="connsiteY10" fmla="*/ 60926 h 1604234"/>
                  <a:gd name="connsiteX11" fmla="*/ 1451966 w 1762048"/>
                  <a:gd name="connsiteY11" fmla="*/ 162474 h 1604234"/>
                  <a:gd name="connsiteX12" fmla="*/ 913819 w 1762048"/>
                  <a:gd name="connsiteY12" fmla="*/ 446754 h 1604234"/>
                  <a:gd name="connsiteX13" fmla="*/ 797041 w 1762048"/>
                  <a:gd name="connsiteY13" fmla="*/ 736112 h 1604234"/>
                  <a:gd name="connsiteX14" fmla="*/ 812272 w 1762048"/>
                  <a:gd name="connsiteY14" fmla="*/ 741189 h 1604234"/>
                  <a:gd name="connsiteX15" fmla="*/ 863045 w 1762048"/>
                  <a:gd name="connsiteY15" fmla="*/ 725956 h 1604234"/>
                  <a:gd name="connsiteX16" fmla="*/ 1086448 w 1762048"/>
                  <a:gd name="connsiteY16" fmla="*/ 639642 h 1604234"/>
                  <a:gd name="connsiteX17" fmla="*/ 1558538 w 1762048"/>
                  <a:gd name="connsiteY17" fmla="*/ 472140 h 1604234"/>
                  <a:gd name="connsiteX18" fmla="*/ 1619468 w 1762048"/>
                  <a:gd name="connsiteY18" fmla="*/ 482296 h 1604234"/>
                  <a:gd name="connsiteX19" fmla="*/ 1675317 w 1762048"/>
                  <a:gd name="connsiteY19" fmla="*/ 497527 h 1604234"/>
                  <a:gd name="connsiteX20" fmla="*/ 1700704 w 1762048"/>
                  <a:gd name="connsiteY20" fmla="*/ 543223 h 1604234"/>
                  <a:gd name="connsiteX21" fmla="*/ 1741323 w 1762048"/>
                  <a:gd name="connsiteY21" fmla="*/ 578764 h 1604234"/>
                  <a:gd name="connsiteX22" fmla="*/ 1761634 w 1762048"/>
                  <a:gd name="connsiteY22" fmla="*/ 700570 h 1604234"/>
                  <a:gd name="connsiteX23" fmla="*/ 1243796 w 1762048"/>
                  <a:gd name="connsiteY23" fmla="*/ 1441760 h 1604234"/>
                  <a:gd name="connsiteX24" fmla="*/ 1055984 w 1762048"/>
                  <a:gd name="connsiteY24" fmla="*/ 1563616 h 1604234"/>
                  <a:gd name="connsiteX25" fmla="*/ 837659 w 1762048"/>
                  <a:gd name="connsiteY25" fmla="*/ 1604234 h 1604234"/>
                  <a:gd name="connsiteX26" fmla="*/ 756422 w 1762048"/>
                  <a:gd name="connsiteY26" fmla="*/ 1589001 h 1604234"/>
                  <a:gd name="connsiteX27" fmla="*/ 786885 w 1762048"/>
                  <a:gd name="connsiteY27" fmla="*/ 1573770 h 1604234"/>
                  <a:gd name="connsiteX28" fmla="*/ 791964 w 1762048"/>
                  <a:gd name="connsiteY28" fmla="*/ 1558539 h 1604234"/>
                  <a:gd name="connsiteX29" fmla="*/ 857968 w 1762048"/>
                  <a:gd name="connsiteY29" fmla="*/ 1522997 h 1604234"/>
                  <a:gd name="connsiteX30" fmla="*/ 847814 w 1762048"/>
                  <a:gd name="connsiteY30" fmla="*/ 1517920 h 1604234"/>
                  <a:gd name="connsiteX31" fmla="*/ 776731 w 1762048"/>
                  <a:gd name="connsiteY31" fmla="*/ 1538228 h 1604234"/>
                  <a:gd name="connsiteX32" fmla="*/ 842737 w 1762048"/>
                  <a:gd name="connsiteY32" fmla="*/ 1462068 h 1604234"/>
                  <a:gd name="connsiteX33" fmla="*/ 1289491 w 1762048"/>
                  <a:gd name="connsiteY33" fmla="*/ 1025467 h 1604234"/>
                  <a:gd name="connsiteX34" fmla="*/ 842737 w 1762048"/>
                  <a:gd name="connsiteY34" fmla="*/ 1436681 h 1604234"/>
                  <a:gd name="connsiteX35" fmla="*/ 802118 w 1762048"/>
                  <a:gd name="connsiteY35" fmla="*/ 1462068 h 1604234"/>
                  <a:gd name="connsiteX36" fmla="*/ 1218408 w 1762048"/>
                  <a:gd name="connsiteY36" fmla="*/ 1025467 h 1604234"/>
                  <a:gd name="connsiteX37" fmla="*/ 1426580 w 1762048"/>
                  <a:gd name="connsiteY37" fmla="*/ 786885 h 1604234"/>
                  <a:gd name="connsiteX38" fmla="*/ 1411347 w 1762048"/>
                  <a:gd name="connsiteY38" fmla="*/ 781808 h 1604234"/>
                  <a:gd name="connsiteX39" fmla="*/ 995057 w 1762048"/>
                  <a:gd name="connsiteY39" fmla="*/ 964592 h 1604234"/>
                  <a:gd name="connsiteX40" fmla="*/ 842737 w 1762048"/>
                  <a:gd name="connsiteY40" fmla="*/ 1010236 h 1604234"/>
                  <a:gd name="connsiteX41" fmla="*/ 726009 w 1762048"/>
                  <a:gd name="connsiteY41" fmla="*/ 1015313 h 1604234"/>
                  <a:gd name="connsiteX42" fmla="*/ 604152 w 1762048"/>
                  <a:gd name="connsiteY42" fmla="*/ 969669 h 1604234"/>
                  <a:gd name="connsiteX43" fmla="*/ 573689 w 1762048"/>
                  <a:gd name="connsiteY43" fmla="*/ 923971 h 1604234"/>
                  <a:gd name="connsiteX44" fmla="*/ 563533 w 1762048"/>
                  <a:gd name="connsiteY44" fmla="*/ 812272 h 1604234"/>
                  <a:gd name="connsiteX45" fmla="*/ 599074 w 1762048"/>
                  <a:gd name="connsiteY45" fmla="*/ 578764 h 1604234"/>
                  <a:gd name="connsiteX46" fmla="*/ 213249 w 1762048"/>
                  <a:gd name="connsiteY46" fmla="*/ 695491 h 1604234"/>
                  <a:gd name="connsiteX47" fmla="*/ 86314 w 1762048"/>
                  <a:gd name="connsiteY47" fmla="*/ 659952 h 1604234"/>
                  <a:gd name="connsiteX48" fmla="*/ 106624 w 1762048"/>
                  <a:gd name="connsiteY48" fmla="*/ 665029 h 1604234"/>
                  <a:gd name="connsiteX49" fmla="*/ 111701 w 1762048"/>
                  <a:gd name="connsiteY49" fmla="*/ 649796 h 1604234"/>
                  <a:gd name="connsiteX50" fmla="*/ 20310 w 1762048"/>
                  <a:gd name="connsiteY50" fmla="*/ 629487 h 1604234"/>
                  <a:gd name="connsiteX51" fmla="*/ 35541 w 1762048"/>
                  <a:gd name="connsiteY51" fmla="*/ 634564 h 1604234"/>
                  <a:gd name="connsiteX52" fmla="*/ 91393 w 1762048"/>
                  <a:gd name="connsiteY52" fmla="*/ 619331 h 1604234"/>
                  <a:gd name="connsiteX53" fmla="*/ 90520 w 1762048"/>
                  <a:gd name="connsiteY53" fmla="*/ 612112 h 1604234"/>
                  <a:gd name="connsiteX54" fmla="*/ 89476 w 1762048"/>
                  <a:gd name="connsiteY54" fmla="*/ 611644 h 1604234"/>
                  <a:gd name="connsiteX55" fmla="*/ 107259 w 1762048"/>
                  <a:gd name="connsiteY55" fmla="*/ 606010 h 1604234"/>
                  <a:gd name="connsiteX56" fmla="*/ 137088 w 1762048"/>
                  <a:gd name="connsiteY56" fmla="*/ 593997 h 1604234"/>
                  <a:gd name="connsiteX57" fmla="*/ 111701 w 1762048"/>
                  <a:gd name="connsiteY57" fmla="*/ 588918 h 1604234"/>
                  <a:gd name="connsiteX58" fmla="*/ 50774 w 1762048"/>
                  <a:gd name="connsiteY58" fmla="*/ 599074 h 1604234"/>
                  <a:gd name="connsiteX59" fmla="*/ 0 w 1762048"/>
                  <a:gd name="connsiteY59" fmla="*/ 593997 h 1604234"/>
                  <a:gd name="connsiteX60" fmla="*/ 60928 w 1762048"/>
                  <a:gd name="connsiteY60" fmla="*/ 568610 h 1604234"/>
                  <a:gd name="connsiteX61" fmla="*/ 25387 w 1762048"/>
                  <a:gd name="connsiteY61" fmla="*/ 563533 h 1604234"/>
                  <a:gd name="connsiteX62" fmla="*/ 756422 w 1762048"/>
                  <a:gd name="connsiteY62" fmla="*/ 243659 h 1604234"/>
                  <a:gd name="connsiteX63" fmla="*/ 807195 w 1762048"/>
                  <a:gd name="connsiteY63" fmla="*/ 182782 h 1604234"/>
                  <a:gd name="connsiteX64" fmla="*/ 857968 w 1762048"/>
                  <a:gd name="connsiteY64" fmla="*/ 147240 h 1604234"/>
                  <a:gd name="connsiteX65" fmla="*/ 837659 w 1762048"/>
                  <a:gd name="connsiteY65" fmla="*/ 208118 h 1604234"/>
                  <a:gd name="connsiteX66" fmla="*/ 863045 w 1762048"/>
                  <a:gd name="connsiteY66" fmla="*/ 172628 h 1604234"/>
                  <a:gd name="connsiteX67" fmla="*/ 873201 w 1762048"/>
                  <a:gd name="connsiteY67" fmla="*/ 197964 h 1604234"/>
                  <a:gd name="connsiteX68" fmla="*/ 888432 w 1762048"/>
                  <a:gd name="connsiteY68" fmla="*/ 157397 h 1604234"/>
                  <a:gd name="connsiteX69" fmla="*/ 903663 w 1762048"/>
                  <a:gd name="connsiteY69" fmla="*/ 182782 h 1604234"/>
                  <a:gd name="connsiteX70" fmla="*/ 1066140 w 1762048"/>
                  <a:gd name="connsiteY70" fmla="*/ 116778 h 1604234"/>
                  <a:gd name="connsiteX71" fmla="*/ 1472276 w 1762048"/>
                  <a:gd name="connsiteY71" fmla="*/ 0 h 1604234"/>
                  <a:gd name="connsiteX72" fmla="*/ 116778 w 1762048"/>
                  <a:gd name="connsiteY72" fmla="*/ 654873 h 1604234"/>
                  <a:gd name="connsiteX73" fmla="*/ 147243 w 1762048"/>
                  <a:gd name="connsiteY73" fmla="*/ 659952 h 1604234"/>
                  <a:gd name="connsiteX74" fmla="*/ 116778 w 1762048"/>
                  <a:gd name="connsiteY74" fmla="*/ 654873 h 1604234"/>
                  <a:gd name="connsiteX75" fmla="*/ 614308 w 1762048"/>
                  <a:gd name="connsiteY75" fmla="*/ 908740 h 1604234"/>
                  <a:gd name="connsiteX76" fmla="*/ 614308 w 1762048"/>
                  <a:gd name="connsiteY76" fmla="*/ 934128 h 1604234"/>
                  <a:gd name="connsiteX77" fmla="*/ 614308 w 1762048"/>
                  <a:gd name="connsiteY77" fmla="*/ 908740 h 1604234"/>
                  <a:gd name="connsiteX78" fmla="*/ 1325033 w 1762048"/>
                  <a:gd name="connsiteY78" fmla="*/ 979823 h 1604234"/>
                  <a:gd name="connsiteX79" fmla="*/ 1309800 w 1762048"/>
                  <a:gd name="connsiteY79" fmla="*/ 1000131 h 1604234"/>
                  <a:gd name="connsiteX80" fmla="*/ 1325033 w 1762048"/>
                  <a:gd name="connsiteY80" fmla="*/ 979823 h 1604234"/>
                  <a:gd name="connsiteX81" fmla="*/ 1654374 w 1762048"/>
                  <a:gd name="connsiteY81" fmla="*/ 517836 h 1604234"/>
                  <a:gd name="connsiteX82" fmla="*/ 1639776 w 1762048"/>
                  <a:gd name="connsiteY82" fmla="*/ 522914 h 1604234"/>
                  <a:gd name="connsiteX83" fmla="*/ 1665163 w 1762048"/>
                  <a:gd name="connsiteY83" fmla="*/ 527991 h 1604234"/>
                  <a:gd name="connsiteX84" fmla="*/ 1654374 w 1762048"/>
                  <a:gd name="connsiteY84" fmla="*/ 517836 h 1604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1762048" h="1604234">
                    <a:moveTo>
                      <a:pt x="1472276" y="0"/>
                    </a:moveTo>
                    <a:lnTo>
                      <a:pt x="1497661" y="0"/>
                    </a:lnTo>
                    <a:lnTo>
                      <a:pt x="1497661" y="5077"/>
                    </a:lnTo>
                    <a:cubicBezTo>
                      <a:pt x="1507817" y="10154"/>
                      <a:pt x="1517972" y="5077"/>
                      <a:pt x="1523049" y="5077"/>
                    </a:cubicBezTo>
                    <a:cubicBezTo>
                      <a:pt x="1533202" y="10154"/>
                      <a:pt x="1548436" y="15231"/>
                      <a:pt x="1578849" y="10154"/>
                    </a:cubicBezTo>
                    <a:cubicBezTo>
                      <a:pt x="1573772" y="15231"/>
                      <a:pt x="1558538" y="25385"/>
                      <a:pt x="1543358" y="35541"/>
                    </a:cubicBezTo>
                    <a:cubicBezTo>
                      <a:pt x="1548436" y="40618"/>
                      <a:pt x="1543358" y="40618"/>
                      <a:pt x="1553513" y="40618"/>
                    </a:cubicBezTo>
                    <a:cubicBezTo>
                      <a:pt x="1568694" y="40618"/>
                      <a:pt x="1594080" y="30462"/>
                      <a:pt x="1609314" y="25385"/>
                    </a:cubicBezTo>
                    <a:cubicBezTo>
                      <a:pt x="1583926" y="45695"/>
                      <a:pt x="1553513" y="66003"/>
                      <a:pt x="1528126" y="81237"/>
                    </a:cubicBezTo>
                    <a:cubicBezTo>
                      <a:pt x="1528126" y="81237"/>
                      <a:pt x="1523049" y="86314"/>
                      <a:pt x="1538280" y="86314"/>
                    </a:cubicBezTo>
                    <a:cubicBezTo>
                      <a:pt x="1548436" y="86314"/>
                      <a:pt x="1573772" y="71080"/>
                      <a:pt x="1594080" y="60926"/>
                    </a:cubicBezTo>
                    <a:cubicBezTo>
                      <a:pt x="1553513" y="101545"/>
                      <a:pt x="1492584" y="137086"/>
                      <a:pt x="1451966" y="162474"/>
                    </a:cubicBezTo>
                    <a:cubicBezTo>
                      <a:pt x="1274260" y="258893"/>
                      <a:pt x="1061063" y="314742"/>
                      <a:pt x="913819" y="446754"/>
                    </a:cubicBezTo>
                    <a:cubicBezTo>
                      <a:pt x="837659" y="512758"/>
                      <a:pt x="837659" y="639642"/>
                      <a:pt x="797041" y="736112"/>
                    </a:cubicBezTo>
                    <a:cubicBezTo>
                      <a:pt x="802118" y="741189"/>
                      <a:pt x="797041" y="741189"/>
                      <a:pt x="812272" y="741189"/>
                    </a:cubicBezTo>
                    <a:cubicBezTo>
                      <a:pt x="822426" y="741189"/>
                      <a:pt x="847814" y="731033"/>
                      <a:pt x="863045" y="725956"/>
                    </a:cubicBezTo>
                    <a:cubicBezTo>
                      <a:pt x="934128" y="705647"/>
                      <a:pt x="1010288" y="675183"/>
                      <a:pt x="1086448" y="639642"/>
                    </a:cubicBezTo>
                    <a:cubicBezTo>
                      <a:pt x="1157480" y="609177"/>
                      <a:pt x="1451966" y="472140"/>
                      <a:pt x="1558538" y="472140"/>
                    </a:cubicBezTo>
                    <a:cubicBezTo>
                      <a:pt x="1573772" y="472140"/>
                      <a:pt x="1594080" y="477217"/>
                      <a:pt x="1619468" y="482296"/>
                    </a:cubicBezTo>
                    <a:cubicBezTo>
                      <a:pt x="1629622" y="487373"/>
                      <a:pt x="1655009" y="487373"/>
                      <a:pt x="1675317" y="497527"/>
                    </a:cubicBezTo>
                    <a:cubicBezTo>
                      <a:pt x="1690550" y="507681"/>
                      <a:pt x="1690550" y="527991"/>
                      <a:pt x="1700704" y="543223"/>
                    </a:cubicBezTo>
                    <a:cubicBezTo>
                      <a:pt x="1710858" y="553377"/>
                      <a:pt x="1731169" y="563533"/>
                      <a:pt x="1741323" y="578764"/>
                    </a:cubicBezTo>
                    <a:cubicBezTo>
                      <a:pt x="1766710" y="609177"/>
                      <a:pt x="1761634" y="659952"/>
                      <a:pt x="1761634" y="700570"/>
                    </a:cubicBezTo>
                    <a:cubicBezTo>
                      <a:pt x="1761634" y="929051"/>
                      <a:pt x="1467199" y="1233639"/>
                      <a:pt x="1243796" y="1441760"/>
                    </a:cubicBezTo>
                    <a:cubicBezTo>
                      <a:pt x="1187944" y="1492533"/>
                      <a:pt x="1106758" y="1543305"/>
                      <a:pt x="1055984" y="1563616"/>
                    </a:cubicBezTo>
                    <a:cubicBezTo>
                      <a:pt x="989980" y="1589001"/>
                      <a:pt x="898586" y="1604234"/>
                      <a:pt x="837659" y="1604234"/>
                    </a:cubicBezTo>
                    <a:cubicBezTo>
                      <a:pt x="812272" y="1604234"/>
                      <a:pt x="776731" y="1604234"/>
                      <a:pt x="756422" y="1589001"/>
                    </a:cubicBezTo>
                    <a:cubicBezTo>
                      <a:pt x="766576" y="1583924"/>
                      <a:pt x="781808" y="1578847"/>
                      <a:pt x="786885" y="1573770"/>
                    </a:cubicBezTo>
                    <a:cubicBezTo>
                      <a:pt x="786885" y="1568693"/>
                      <a:pt x="786885" y="1563616"/>
                      <a:pt x="791964" y="1558539"/>
                    </a:cubicBezTo>
                    <a:cubicBezTo>
                      <a:pt x="812272" y="1548382"/>
                      <a:pt x="837659" y="1538228"/>
                      <a:pt x="857968" y="1522997"/>
                    </a:cubicBezTo>
                    <a:cubicBezTo>
                      <a:pt x="857968" y="1522997"/>
                      <a:pt x="857968" y="1517920"/>
                      <a:pt x="847814" y="1517920"/>
                    </a:cubicBezTo>
                    <a:cubicBezTo>
                      <a:pt x="832582" y="1517920"/>
                      <a:pt x="807195" y="1533151"/>
                      <a:pt x="776731" y="1538228"/>
                    </a:cubicBezTo>
                    <a:cubicBezTo>
                      <a:pt x="791964" y="1517920"/>
                      <a:pt x="847814" y="1477301"/>
                      <a:pt x="842737" y="1462068"/>
                    </a:cubicBezTo>
                    <a:lnTo>
                      <a:pt x="1289491" y="1025467"/>
                    </a:lnTo>
                    <a:cubicBezTo>
                      <a:pt x="1137223" y="1167633"/>
                      <a:pt x="989980" y="1299645"/>
                      <a:pt x="842737" y="1436681"/>
                    </a:cubicBezTo>
                    <a:cubicBezTo>
                      <a:pt x="832582" y="1446837"/>
                      <a:pt x="817349" y="1456991"/>
                      <a:pt x="802118" y="1462068"/>
                    </a:cubicBezTo>
                    <a:cubicBezTo>
                      <a:pt x="913819" y="1304722"/>
                      <a:pt x="1071217" y="1177788"/>
                      <a:pt x="1218408" y="1025467"/>
                    </a:cubicBezTo>
                    <a:cubicBezTo>
                      <a:pt x="1284414" y="949359"/>
                      <a:pt x="1355497" y="868122"/>
                      <a:pt x="1426580" y="786885"/>
                    </a:cubicBezTo>
                    <a:cubicBezTo>
                      <a:pt x="1421501" y="781808"/>
                      <a:pt x="1426580" y="781808"/>
                      <a:pt x="1411347" y="781808"/>
                    </a:cubicBezTo>
                    <a:cubicBezTo>
                      <a:pt x="1401193" y="781808"/>
                      <a:pt x="1132146" y="908740"/>
                      <a:pt x="995057" y="964592"/>
                    </a:cubicBezTo>
                    <a:cubicBezTo>
                      <a:pt x="944284" y="984900"/>
                      <a:pt x="893509" y="1005211"/>
                      <a:pt x="842737" y="1010236"/>
                    </a:cubicBezTo>
                    <a:cubicBezTo>
                      <a:pt x="751343" y="1015313"/>
                      <a:pt x="736163" y="1015313"/>
                      <a:pt x="726009" y="1015313"/>
                    </a:cubicBezTo>
                    <a:cubicBezTo>
                      <a:pt x="685389" y="1015313"/>
                      <a:pt x="639693" y="995054"/>
                      <a:pt x="604152" y="969669"/>
                    </a:cubicBezTo>
                    <a:cubicBezTo>
                      <a:pt x="583843" y="959513"/>
                      <a:pt x="573689" y="939205"/>
                      <a:pt x="573689" y="923971"/>
                    </a:cubicBezTo>
                    <a:cubicBezTo>
                      <a:pt x="568610" y="888432"/>
                      <a:pt x="563533" y="822426"/>
                      <a:pt x="563533" y="812272"/>
                    </a:cubicBezTo>
                    <a:cubicBezTo>
                      <a:pt x="563533" y="776730"/>
                      <a:pt x="599074" y="583841"/>
                      <a:pt x="599074" y="578764"/>
                    </a:cubicBezTo>
                    <a:cubicBezTo>
                      <a:pt x="517837" y="614254"/>
                      <a:pt x="309717" y="695491"/>
                      <a:pt x="213249" y="695491"/>
                    </a:cubicBezTo>
                    <a:cubicBezTo>
                      <a:pt x="162474" y="695491"/>
                      <a:pt x="101547" y="680260"/>
                      <a:pt x="86314" y="659952"/>
                    </a:cubicBezTo>
                    <a:cubicBezTo>
                      <a:pt x="91393" y="659952"/>
                      <a:pt x="101547" y="665029"/>
                      <a:pt x="106624" y="665029"/>
                    </a:cubicBezTo>
                    <a:cubicBezTo>
                      <a:pt x="106624" y="665029"/>
                      <a:pt x="111701" y="659952"/>
                      <a:pt x="111701" y="649796"/>
                    </a:cubicBezTo>
                    <a:cubicBezTo>
                      <a:pt x="86314" y="649796"/>
                      <a:pt x="35541" y="649796"/>
                      <a:pt x="20310" y="629487"/>
                    </a:cubicBezTo>
                    <a:cubicBezTo>
                      <a:pt x="25387" y="629487"/>
                      <a:pt x="25387" y="634564"/>
                      <a:pt x="35541" y="634564"/>
                    </a:cubicBezTo>
                    <a:cubicBezTo>
                      <a:pt x="50774" y="634564"/>
                      <a:pt x="91393" y="629487"/>
                      <a:pt x="91393" y="619331"/>
                    </a:cubicBezTo>
                    <a:cubicBezTo>
                      <a:pt x="91393" y="615523"/>
                      <a:pt x="91076" y="613302"/>
                      <a:pt x="90520" y="612112"/>
                    </a:cubicBezTo>
                    <a:lnTo>
                      <a:pt x="89476" y="611644"/>
                    </a:lnTo>
                    <a:lnTo>
                      <a:pt x="107259" y="606010"/>
                    </a:lnTo>
                    <a:cubicBezTo>
                      <a:pt x="116779" y="602844"/>
                      <a:pt x="126933" y="599049"/>
                      <a:pt x="137088" y="593997"/>
                    </a:cubicBezTo>
                    <a:cubicBezTo>
                      <a:pt x="132011" y="588918"/>
                      <a:pt x="126934" y="588918"/>
                      <a:pt x="111701" y="588918"/>
                    </a:cubicBezTo>
                    <a:cubicBezTo>
                      <a:pt x="101547" y="588918"/>
                      <a:pt x="60928" y="599074"/>
                      <a:pt x="50774" y="599074"/>
                    </a:cubicBezTo>
                    <a:cubicBezTo>
                      <a:pt x="35541" y="599074"/>
                      <a:pt x="15233" y="593997"/>
                      <a:pt x="0" y="593997"/>
                    </a:cubicBezTo>
                    <a:cubicBezTo>
                      <a:pt x="15233" y="583841"/>
                      <a:pt x="40618" y="578764"/>
                      <a:pt x="60928" y="568610"/>
                    </a:cubicBezTo>
                    <a:cubicBezTo>
                      <a:pt x="50774" y="563533"/>
                      <a:pt x="35541" y="563533"/>
                      <a:pt x="25387" y="563533"/>
                    </a:cubicBezTo>
                    <a:cubicBezTo>
                      <a:pt x="269098" y="456908"/>
                      <a:pt x="512760" y="355361"/>
                      <a:pt x="756422" y="243659"/>
                    </a:cubicBezTo>
                    <a:cubicBezTo>
                      <a:pt x="776731" y="233505"/>
                      <a:pt x="781808" y="197964"/>
                      <a:pt x="807195" y="182782"/>
                    </a:cubicBezTo>
                    <a:cubicBezTo>
                      <a:pt x="827503" y="167551"/>
                      <a:pt x="857968" y="126932"/>
                      <a:pt x="857968" y="147240"/>
                    </a:cubicBezTo>
                    <a:cubicBezTo>
                      <a:pt x="857968" y="157397"/>
                      <a:pt x="832582" y="187861"/>
                      <a:pt x="837659" y="208118"/>
                    </a:cubicBezTo>
                    <a:cubicBezTo>
                      <a:pt x="847814" y="197964"/>
                      <a:pt x="852891" y="182782"/>
                      <a:pt x="863045" y="172628"/>
                    </a:cubicBezTo>
                    <a:cubicBezTo>
                      <a:pt x="868124" y="177705"/>
                      <a:pt x="868124" y="187861"/>
                      <a:pt x="873201" y="197964"/>
                    </a:cubicBezTo>
                    <a:cubicBezTo>
                      <a:pt x="883355" y="187861"/>
                      <a:pt x="883355" y="172628"/>
                      <a:pt x="888432" y="157397"/>
                    </a:cubicBezTo>
                    <a:cubicBezTo>
                      <a:pt x="898586" y="162474"/>
                      <a:pt x="893509" y="182782"/>
                      <a:pt x="903663" y="182782"/>
                    </a:cubicBezTo>
                    <a:cubicBezTo>
                      <a:pt x="918897" y="182782"/>
                      <a:pt x="1015365" y="132009"/>
                      <a:pt x="1066140" y="116778"/>
                    </a:cubicBezTo>
                    <a:cubicBezTo>
                      <a:pt x="1193021" y="71080"/>
                      <a:pt x="1335187" y="20308"/>
                      <a:pt x="1472276" y="0"/>
                    </a:cubicBezTo>
                    <a:close/>
                    <a:moveTo>
                      <a:pt x="116778" y="654873"/>
                    </a:moveTo>
                    <a:cubicBezTo>
                      <a:pt x="126934" y="659952"/>
                      <a:pt x="137088" y="659952"/>
                      <a:pt x="147243" y="659952"/>
                    </a:cubicBezTo>
                    <a:cubicBezTo>
                      <a:pt x="137088" y="659952"/>
                      <a:pt x="126934" y="654873"/>
                      <a:pt x="116778" y="654873"/>
                    </a:cubicBezTo>
                    <a:close/>
                    <a:moveTo>
                      <a:pt x="614308" y="908740"/>
                    </a:moveTo>
                    <a:cubicBezTo>
                      <a:pt x="593997" y="908740"/>
                      <a:pt x="609229" y="923971"/>
                      <a:pt x="614308" y="934128"/>
                    </a:cubicBezTo>
                    <a:lnTo>
                      <a:pt x="614308" y="908740"/>
                    </a:lnTo>
                    <a:close/>
                    <a:moveTo>
                      <a:pt x="1325033" y="979823"/>
                    </a:moveTo>
                    <a:cubicBezTo>
                      <a:pt x="1319956" y="984900"/>
                      <a:pt x="1309800" y="995054"/>
                      <a:pt x="1309800" y="1000131"/>
                    </a:cubicBezTo>
                    <a:cubicBezTo>
                      <a:pt x="1314879" y="995054"/>
                      <a:pt x="1325033" y="984900"/>
                      <a:pt x="1325033" y="979823"/>
                    </a:cubicBezTo>
                    <a:close/>
                    <a:moveTo>
                      <a:pt x="1654374" y="517836"/>
                    </a:moveTo>
                    <a:cubicBezTo>
                      <a:pt x="1649932" y="517837"/>
                      <a:pt x="1644854" y="520376"/>
                      <a:pt x="1639776" y="522914"/>
                    </a:cubicBezTo>
                    <a:cubicBezTo>
                      <a:pt x="1649932" y="522914"/>
                      <a:pt x="1660086" y="522914"/>
                      <a:pt x="1665163" y="527991"/>
                    </a:cubicBezTo>
                    <a:cubicBezTo>
                      <a:pt x="1662624" y="520375"/>
                      <a:pt x="1658817" y="517836"/>
                      <a:pt x="1654374" y="517836"/>
                    </a:cubicBezTo>
                    <a:close/>
                  </a:path>
                </a:pathLst>
              </a:custGeom>
              <a:solidFill>
                <a:srgbClr val="4C739C"/>
              </a:solidFill>
              <a:ln w="254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5F684FFC-35FD-0ED6-4378-AD0763F97BDD}"/>
              </a:ext>
            </a:extLst>
          </p:cNvPr>
          <p:cNvSpPr txBox="1"/>
          <p:nvPr/>
        </p:nvSpPr>
        <p:spPr>
          <a:xfrm>
            <a:off x="6749056" y="2060115"/>
            <a:ext cx="4847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4C739C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个人工作竞聘述职</a:t>
            </a:r>
          </a:p>
        </p:txBody>
      </p:sp>
    </p:spTree>
    <p:extLst>
      <p:ext uri="{BB962C8B-B14F-4D97-AF65-F5344CB8AC3E}">
        <p14:creationId xmlns:p14="http://schemas.microsoft.com/office/powerpoint/2010/main" val="16890569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504133"/>
            <a:ext cx="109873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©51PPT</a:t>
            </a:r>
            <a:r>
              <a:rPr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模板网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www.51pptmoban.com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原创作品。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仅供学习参考之用！未经许可</a:t>
            </a:r>
            <a:r>
              <a:rPr lang="en-US" altLang="zh-CN" sz="1400" b="1" dirty="0">
                <a:solidFill>
                  <a:srgbClr val="FF0000"/>
                </a:solidFill>
                <a:cs typeface="+mn-ea"/>
                <a:sym typeface="+mn-lt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源文件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禁止在网站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( PC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M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端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) / App 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小程序 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各自媒体等平台擅自更改作品归属并</a:t>
            </a:r>
            <a:r>
              <a:rPr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传播、贩卖、转载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B5D94C-4B58-72F2-C389-BFDBEFD17544}"/>
              </a:ext>
            </a:extLst>
          </p:cNvPr>
          <p:cNvGrpSpPr/>
          <p:nvPr/>
        </p:nvGrpSpPr>
        <p:grpSpPr>
          <a:xfrm>
            <a:off x="1051327" y="2542919"/>
            <a:ext cx="5486926" cy="2072285"/>
            <a:chOff x="5864446" y="2755192"/>
            <a:chExt cx="5413154" cy="204442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C742F94-3F34-64B9-2538-76AAC745F6D1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8E05D50-75C5-239B-14E8-BBB73E2F93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654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5038BEF-A3A9-00CF-5470-4FDF8E5E057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1" t="14073" r="5421" b="23331"/>
          <a:stretch/>
        </p:blipFill>
        <p:spPr>
          <a:xfrm>
            <a:off x="0" y="0"/>
            <a:ext cx="12192000" cy="6296135"/>
          </a:xfrm>
          <a:custGeom>
            <a:avLst/>
            <a:gdLst>
              <a:gd name="connsiteX0" fmla="*/ 0 w 12192000"/>
              <a:gd name="connsiteY0" fmla="*/ 0 h 4214542"/>
              <a:gd name="connsiteX1" fmla="*/ 12192000 w 12192000"/>
              <a:gd name="connsiteY1" fmla="*/ 0 h 4214542"/>
              <a:gd name="connsiteX2" fmla="*/ 12192000 w 12192000"/>
              <a:gd name="connsiteY2" fmla="*/ 4214542 h 4214542"/>
              <a:gd name="connsiteX3" fmla="*/ 0 w 12192000"/>
              <a:gd name="connsiteY3" fmla="*/ 4214542 h 4214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214542">
                <a:moveTo>
                  <a:pt x="0" y="0"/>
                </a:moveTo>
                <a:lnTo>
                  <a:pt x="12192000" y="0"/>
                </a:lnTo>
                <a:lnTo>
                  <a:pt x="12192000" y="4214542"/>
                </a:lnTo>
                <a:lnTo>
                  <a:pt x="0" y="4214542"/>
                </a:lnTo>
                <a:close/>
              </a:path>
            </a:pathLst>
          </a:custGeom>
        </p:spPr>
      </p:pic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EE37ECE4-C5DA-C994-F2BA-33B220DADCD0}"/>
              </a:ext>
            </a:extLst>
          </p:cNvPr>
          <p:cNvSpPr/>
          <p:nvPr/>
        </p:nvSpPr>
        <p:spPr>
          <a:xfrm>
            <a:off x="0" y="2796588"/>
            <a:ext cx="12192000" cy="4061413"/>
          </a:xfrm>
          <a:custGeom>
            <a:avLst/>
            <a:gdLst>
              <a:gd name="connsiteX0" fmla="*/ 5962650 w 12192000"/>
              <a:gd name="connsiteY0" fmla="*/ 224 h 4061413"/>
              <a:gd name="connsiteX1" fmla="*/ 6800850 w 12192000"/>
              <a:gd name="connsiteY1" fmla="*/ 181199 h 4061413"/>
              <a:gd name="connsiteX2" fmla="*/ 7372350 w 12192000"/>
              <a:gd name="connsiteY2" fmla="*/ 686024 h 4061413"/>
              <a:gd name="connsiteX3" fmla="*/ 8058150 w 12192000"/>
              <a:gd name="connsiteY3" fmla="*/ 866999 h 4061413"/>
              <a:gd name="connsiteX4" fmla="*/ 8858250 w 12192000"/>
              <a:gd name="connsiteY4" fmla="*/ 647924 h 4061413"/>
              <a:gd name="connsiteX5" fmla="*/ 9429750 w 12192000"/>
              <a:gd name="connsiteY5" fmla="*/ 943199 h 4061413"/>
              <a:gd name="connsiteX6" fmla="*/ 10229850 w 12192000"/>
              <a:gd name="connsiteY6" fmla="*/ 876524 h 4061413"/>
              <a:gd name="connsiteX7" fmla="*/ 10544175 w 12192000"/>
              <a:gd name="connsiteY7" fmla="*/ 705074 h 4061413"/>
              <a:gd name="connsiteX8" fmla="*/ 11277600 w 12192000"/>
              <a:gd name="connsiteY8" fmla="*/ 1124174 h 4061413"/>
              <a:gd name="connsiteX9" fmla="*/ 12172450 w 12192000"/>
              <a:gd name="connsiteY9" fmla="*/ 1154772 h 4061413"/>
              <a:gd name="connsiteX10" fmla="*/ 12192000 w 12192000"/>
              <a:gd name="connsiteY10" fmla="*/ 1170255 h 4061413"/>
              <a:gd name="connsiteX11" fmla="*/ 12192000 w 12192000"/>
              <a:gd name="connsiteY11" fmla="*/ 4061413 h 4061413"/>
              <a:gd name="connsiteX12" fmla="*/ 0 w 12192000"/>
              <a:gd name="connsiteY12" fmla="*/ 4061413 h 4061413"/>
              <a:gd name="connsiteX13" fmla="*/ 0 w 12192000"/>
              <a:gd name="connsiteY13" fmla="*/ 1183703 h 4061413"/>
              <a:gd name="connsiteX14" fmla="*/ 116118 w 12192000"/>
              <a:gd name="connsiteY14" fmla="*/ 1150813 h 4061413"/>
              <a:gd name="connsiteX15" fmla="*/ 257175 w 12192000"/>
              <a:gd name="connsiteY15" fmla="*/ 1133699 h 4061413"/>
              <a:gd name="connsiteX16" fmla="*/ 619125 w 12192000"/>
              <a:gd name="connsiteY16" fmla="*/ 1333724 h 4061413"/>
              <a:gd name="connsiteX17" fmla="*/ 1590675 w 12192000"/>
              <a:gd name="connsiteY17" fmla="*/ 1190849 h 4061413"/>
              <a:gd name="connsiteX18" fmla="*/ 1943100 w 12192000"/>
              <a:gd name="connsiteY18" fmla="*/ 1286099 h 4061413"/>
              <a:gd name="connsiteX19" fmla="*/ 2266950 w 12192000"/>
              <a:gd name="connsiteY19" fmla="*/ 1057499 h 4061413"/>
              <a:gd name="connsiteX20" fmla="*/ 2752725 w 12192000"/>
              <a:gd name="connsiteY20" fmla="*/ 1171799 h 4061413"/>
              <a:gd name="connsiteX21" fmla="*/ 3095625 w 12192000"/>
              <a:gd name="connsiteY21" fmla="*/ 847949 h 4061413"/>
              <a:gd name="connsiteX22" fmla="*/ 3638550 w 12192000"/>
              <a:gd name="connsiteY22" fmla="*/ 762224 h 4061413"/>
              <a:gd name="connsiteX23" fmla="*/ 4457700 w 12192000"/>
              <a:gd name="connsiteY23" fmla="*/ 428849 h 4061413"/>
              <a:gd name="connsiteX24" fmla="*/ 5010150 w 12192000"/>
              <a:gd name="connsiteY24" fmla="*/ 428849 h 4061413"/>
              <a:gd name="connsiteX25" fmla="*/ 5610225 w 12192000"/>
              <a:gd name="connsiteY25" fmla="*/ 209774 h 4061413"/>
              <a:gd name="connsiteX26" fmla="*/ 5962650 w 12192000"/>
              <a:gd name="connsiteY26" fmla="*/ 224 h 4061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2192000" h="4061413">
                <a:moveTo>
                  <a:pt x="5962650" y="224"/>
                </a:moveTo>
                <a:cubicBezTo>
                  <a:pt x="6161087" y="-4538"/>
                  <a:pt x="6565900" y="66899"/>
                  <a:pt x="6800850" y="181199"/>
                </a:cubicBezTo>
                <a:cubicBezTo>
                  <a:pt x="7035800" y="295499"/>
                  <a:pt x="7162800" y="571724"/>
                  <a:pt x="7372350" y="686024"/>
                </a:cubicBezTo>
                <a:cubicBezTo>
                  <a:pt x="7581900" y="800324"/>
                  <a:pt x="7810500" y="873349"/>
                  <a:pt x="8058150" y="866999"/>
                </a:cubicBezTo>
                <a:cubicBezTo>
                  <a:pt x="8305800" y="860649"/>
                  <a:pt x="8629650" y="635224"/>
                  <a:pt x="8858250" y="647924"/>
                </a:cubicBezTo>
                <a:cubicBezTo>
                  <a:pt x="9086850" y="660624"/>
                  <a:pt x="9201150" y="905099"/>
                  <a:pt x="9429750" y="943199"/>
                </a:cubicBezTo>
                <a:cubicBezTo>
                  <a:pt x="9658350" y="981299"/>
                  <a:pt x="10044112" y="916212"/>
                  <a:pt x="10229850" y="876524"/>
                </a:cubicBezTo>
                <a:cubicBezTo>
                  <a:pt x="10415588" y="836836"/>
                  <a:pt x="10369550" y="663799"/>
                  <a:pt x="10544175" y="705074"/>
                </a:cubicBezTo>
                <a:cubicBezTo>
                  <a:pt x="10718800" y="746349"/>
                  <a:pt x="10966677" y="991281"/>
                  <a:pt x="11277600" y="1124174"/>
                </a:cubicBezTo>
                <a:cubicBezTo>
                  <a:pt x="11510792" y="1223844"/>
                  <a:pt x="11892217" y="977120"/>
                  <a:pt x="12172450" y="1154772"/>
                </a:cubicBezTo>
                <a:lnTo>
                  <a:pt x="12192000" y="1170255"/>
                </a:lnTo>
                <a:lnTo>
                  <a:pt x="12192000" y="4061413"/>
                </a:lnTo>
                <a:lnTo>
                  <a:pt x="0" y="4061413"/>
                </a:lnTo>
                <a:lnTo>
                  <a:pt x="0" y="1183703"/>
                </a:lnTo>
                <a:lnTo>
                  <a:pt x="116118" y="1150813"/>
                </a:lnTo>
                <a:cubicBezTo>
                  <a:pt x="168455" y="1139078"/>
                  <a:pt x="216864" y="1132262"/>
                  <a:pt x="257175" y="1133699"/>
                </a:cubicBezTo>
                <a:cubicBezTo>
                  <a:pt x="418419" y="1139448"/>
                  <a:pt x="396875" y="1324199"/>
                  <a:pt x="619125" y="1333724"/>
                </a:cubicBezTo>
                <a:cubicBezTo>
                  <a:pt x="841375" y="1343249"/>
                  <a:pt x="1370013" y="1198787"/>
                  <a:pt x="1590675" y="1190849"/>
                </a:cubicBezTo>
                <a:cubicBezTo>
                  <a:pt x="1811338" y="1182912"/>
                  <a:pt x="1830388" y="1308324"/>
                  <a:pt x="1943100" y="1286099"/>
                </a:cubicBezTo>
                <a:cubicBezTo>
                  <a:pt x="2055812" y="1263874"/>
                  <a:pt x="2132013" y="1076549"/>
                  <a:pt x="2266950" y="1057499"/>
                </a:cubicBezTo>
                <a:cubicBezTo>
                  <a:pt x="2401888" y="1038449"/>
                  <a:pt x="2614613" y="1206724"/>
                  <a:pt x="2752725" y="1171799"/>
                </a:cubicBezTo>
                <a:cubicBezTo>
                  <a:pt x="2890838" y="1136874"/>
                  <a:pt x="2947988" y="916211"/>
                  <a:pt x="3095625" y="847949"/>
                </a:cubicBezTo>
                <a:cubicBezTo>
                  <a:pt x="3243262" y="779687"/>
                  <a:pt x="3411538" y="832074"/>
                  <a:pt x="3638550" y="762224"/>
                </a:cubicBezTo>
                <a:cubicBezTo>
                  <a:pt x="3865562" y="692374"/>
                  <a:pt x="4229100" y="484411"/>
                  <a:pt x="4457700" y="428849"/>
                </a:cubicBezTo>
                <a:cubicBezTo>
                  <a:pt x="4686301" y="373286"/>
                  <a:pt x="4818063" y="465361"/>
                  <a:pt x="5010150" y="428849"/>
                </a:cubicBezTo>
                <a:cubicBezTo>
                  <a:pt x="5202237" y="392337"/>
                  <a:pt x="5451475" y="281212"/>
                  <a:pt x="5610225" y="209774"/>
                </a:cubicBezTo>
                <a:cubicBezTo>
                  <a:pt x="5768976" y="138336"/>
                  <a:pt x="5764215" y="4986"/>
                  <a:pt x="5962650" y="224"/>
                </a:cubicBezTo>
                <a:close/>
              </a:path>
            </a:pathLst>
          </a:custGeom>
          <a:gradFill flip="none" rotWithShape="1">
            <a:gsLst>
              <a:gs pos="0">
                <a:srgbClr val="4C739C">
                  <a:alpha val="0"/>
                </a:srgbClr>
              </a:gs>
              <a:gs pos="79000">
                <a:srgbClr val="4C739C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E092A54B-7189-A3ED-71CD-10667F50CD90}"/>
              </a:ext>
            </a:extLst>
          </p:cNvPr>
          <p:cNvSpPr/>
          <p:nvPr/>
        </p:nvSpPr>
        <p:spPr>
          <a:xfrm>
            <a:off x="-663575" y="2758665"/>
            <a:ext cx="13284200" cy="1549624"/>
          </a:xfrm>
          <a:custGeom>
            <a:avLst/>
            <a:gdLst>
              <a:gd name="connsiteX0" fmla="*/ 0 w 12268200"/>
              <a:gd name="connsiteY0" fmla="*/ 1162274 h 1448024"/>
              <a:gd name="connsiteX1" fmla="*/ 285750 w 12268200"/>
              <a:gd name="connsiteY1" fmla="*/ 1133699 h 1448024"/>
              <a:gd name="connsiteX2" fmla="*/ 647700 w 12268200"/>
              <a:gd name="connsiteY2" fmla="*/ 1333724 h 1448024"/>
              <a:gd name="connsiteX3" fmla="*/ 1619250 w 12268200"/>
              <a:gd name="connsiteY3" fmla="*/ 1190849 h 1448024"/>
              <a:gd name="connsiteX4" fmla="*/ 1971675 w 12268200"/>
              <a:gd name="connsiteY4" fmla="*/ 1286099 h 1448024"/>
              <a:gd name="connsiteX5" fmla="*/ 2295525 w 12268200"/>
              <a:gd name="connsiteY5" fmla="*/ 1057499 h 1448024"/>
              <a:gd name="connsiteX6" fmla="*/ 2781300 w 12268200"/>
              <a:gd name="connsiteY6" fmla="*/ 1171799 h 1448024"/>
              <a:gd name="connsiteX7" fmla="*/ 3124200 w 12268200"/>
              <a:gd name="connsiteY7" fmla="*/ 847949 h 1448024"/>
              <a:gd name="connsiteX8" fmla="*/ 3667125 w 12268200"/>
              <a:gd name="connsiteY8" fmla="*/ 762224 h 1448024"/>
              <a:gd name="connsiteX9" fmla="*/ 4486275 w 12268200"/>
              <a:gd name="connsiteY9" fmla="*/ 428849 h 1448024"/>
              <a:gd name="connsiteX10" fmla="*/ 5038725 w 12268200"/>
              <a:gd name="connsiteY10" fmla="*/ 428849 h 1448024"/>
              <a:gd name="connsiteX11" fmla="*/ 5638800 w 12268200"/>
              <a:gd name="connsiteY11" fmla="*/ 209774 h 1448024"/>
              <a:gd name="connsiteX12" fmla="*/ 5991225 w 12268200"/>
              <a:gd name="connsiteY12" fmla="*/ 224 h 1448024"/>
              <a:gd name="connsiteX13" fmla="*/ 6829425 w 12268200"/>
              <a:gd name="connsiteY13" fmla="*/ 181199 h 1448024"/>
              <a:gd name="connsiteX14" fmla="*/ 7400925 w 12268200"/>
              <a:gd name="connsiteY14" fmla="*/ 686024 h 1448024"/>
              <a:gd name="connsiteX15" fmla="*/ 8086725 w 12268200"/>
              <a:gd name="connsiteY15" fmla="*/ 866999 h 1448024"/>
              <a:gd name="connsiteX16" fmla="*/ 8886825 w 12268200"/>
              <a:gd name="connsiteY16" fmla="*/ 647924 h 1448024"/>
              <a:gd name="connsiteX17" fmla="*/ 9458325 w 12268200"/>
              <a:gd name="connsiteY17" fmla="*/ 943199 h 1448024"/>
              <a:gd name="connsiteX18" fmla="*/ 10258425 w 12268200"/>
              <a:gd name="connsiteY18" fmla="*/ 876524 h 1448024"/>
              <a:gd name="connsiteX19" fmla="*/ 10572750 w 12268200"/>
              <a:gd name="connsiteY19" fmla="*/ 705074 h 1448024"/>
              <a:gd name="connsiteX20" fmla="*/ 11306175 w 12268200"/>
              <a:gd name="connsiteY20" fmla="*/ 1124174 h 1448024"/>
              <a:gd name="connsiteX21" fmla="*/ 12268200 w 12268200"/>
              <a:gd name="connsiteY21" fmla="*/ 1448024 h 1448024"/>
              <a:gd name="connsiteX0" fmla="*/ 0 w 12903200"/>
              <a:gd name="connsiteY0" fmla="*/ 1403574 h 1448024"/>
              <a:gd name="connsiteX1" fmla="*/ 920750 w 12903200"/>
              <a:gd name="connsiteY1" fmla="*/ 1133699 h 1448024"/>
              <a:gd name="connsiteX2" fmla="*/ 1282700 w 12903200"/>
              <a:gd name="connsiteY2" fmla="*/ 1333724 h 1448024"/>
              <a:gd name="connsiteX3" fmla="*/ 2254250 w 12903200"/>
              <a:gd name="connsiteY3" fmla="*/ 1190849 h 1448024"/>
              <a:gd name="connsiteX4" fmla="*/ 2606675 w 12903200"/>
              <a:gd name="connsiteY4" fmla="*/ 1286099 h 1448024"/>
              <a:gd name="connsiteX5" fmla="*/ 2930525 w 12903200"/>
              <a:gd name="connsiteY5" fmla="*/ 1057499 h 1448024"/>
              <a:gd name="connsiteX6" fmla="*/ 3416300 w 12903200"/>
              <a:gd name="connsiteY6" fmla="*/ 1171799 h 1448024"/>
              <a:gd name="connsiteX7" fmla="*/ 3759200 w 12903200"/>
              <a:gd name="connsiteY7" fmla="*/ 847949 h 1448024"/>
              <a:gd name="connsiteX8" fmla="*/ 4302125 w 12903200"/>
              <a:gd name="connsiteY8" fmla="*/ 762224 h 1448024"/>
              <a:gd name="connsiteX9" fmla="*/ 5121275 w 12903200"/>
              <a:gd name="connsiteY9" fmla="*/ 428849 h 1448024"/>
              <a:gd name="connsiteX10" fmla="*/ 5673725 w 12903200"/>
              <a:gd name="connsiteY10" fmla="*/ 428849 h 1448024"/>
              <a:gd name="connsiteX11" fmla="*/ 6273800 w 12903200"/>
              <a:gd name="connsiteY11" fmla="*/ 209774 h 1448024"/>
              <a:gd name="connsiteX12" fmla="*/ 6626225 w 12903200"/>
              <a:gd name="connsiteY12" fmla="*/ 224 h 1448024"/>
              <a:gd name="connsiteX13" fmla="*/ 7464425 w 12903200"/>
              <a:gd name="connsiteY13" fmla="*/ 181199 h 1448024"/>
              <a:gd name="connsiteX14" fmla="*/ 8035925 w 12903200"/>
              <a:gd name="connsiteY14" fmla="*/ 686024 h 1448024"/>
              <a:gd name="connsiteX15" fmla="*/ 8721725 w 12903200"/>
              <a:gd name="connsiteY15" fmla="*/ 866999 h 1448024"/>
              <a:gd name="connsiteX16" fmla="*/ 9521825 w 12903200"/>
              <a:gd name="connsiteY16" fmla="*/ 647924 h 1448024"/>
              <a:gd name="connsiteX17" fmla="*/ 10093325 w 12903200"/>
              <a:gd name="connsiteY17" fmla="*/ 943199 h 1448024"/>
              <a:gd name="connsiteX18" fmla="*/ 10893425 w 12903200"/>
              <a:gd name="connsiteY18" fmla="*/ 876524 h 1448024"/>
              <a:gd name="connsiteX19" fmla="*/ 11207750 w 12903200"/>
              <a:gd name="connsiteY19" fmla="*/ 705074 h 1448024"/>
              <a:gd name="connsiteX20" fmla="*/ 11941175 w 12903200"/>
              <a:gd name="connsiteY20" fmla="*/ 1124174 h 1448024"/>
              <a:gd name="connsiteX21" fmla="*/ 12903200 w 12903200"/>
              <a:gd name="connsiteY21" fmla="*/ 1448024 h 1448024"/>
              <a:gd name="connsiteX0" fmla="*/ 0 w 13284200"/>
              <a:gd name="connsiteY0" fmla="*/ 1403574 h 1549624"/>
              <a:gd name="connsiteX1" fmla="*/ 920750 w 13284200"/>
              <a:gd name="connsiteY1" fmla="*/ 1133699 h 1549624"/>
              <a:gd name="connsiteX2" fmla="*/ 1282700 w 13284200"/>
              <a:gd name="connsiteY2" fmla="*/ 1333724 h 1549624"/>
              <a:gd name="connsiteX3" fmla="*/ 2254250 w 13284200"/>
              <a:gd name="connsiteY3" fmla="*/ 1190849 h 1549624"/>
              <a:gd name="connsiteX4" fmla="*/ 2606675 w 13284200"/>
              <a:gd name="connsiteY4" fmla="*/ 1286099 h 1549624"/>
              <a:gd name="connsiteX5" fmla="*/ 2930525 w 13284200"/>
              <a:gd name="connsiteY5" fmla="*/ 1057499 h 1549624"/>
              <a:gd name="connsiteX6" fmla="*/ 3416300 w 13284200"/>
              <a:gd name="connsiteY6" fmla="*/ 1171799 h 1549624"/>
              <a:gd name="connsiteX7" fmla="*/ 3759200 w 13284200"/>
              <a:gd name="connsiteY7" fmla="*/ 847949 h 1549624"/>
              <a:gd name="connsiteX8" fmla="*/ 4302125 w 13284200"/>
              <a:gd name="connsiteY8" fmla="*/ 762224 h 1549624"/>
              <a:gd name="connsiteX9" fmla="*/ 5121275 w 13284200"/>
              <a:gd name="connsiteY9" fmla="*/ 428849 h 1549624"/>
              <a:gd name="connsiteX10" fmla="*/ 5673725 w 13284200"/>
              <a:gd name="connsiteY10" fmla="*/ 428849 h 1549624"/>
              <a:gd name="connsiteX11" fmla="*/ 6273800 w 13284200"/>
              <a:gd name="connsiteY11" fmla="*/ 209774 h 1549624"/>
              <a:gd name="connsiteX12" fmla="*/ 6626225 w 13284200"/>
              <a:gd name="connsiteY12" fmla="*/ 224 h 1549624"/>
              <a:gd name="connsiteX13" fmla="*/ 7464425 w 13284200"/>
              <a:gd name="connsiteY13" fmla="*/ 181199 h 1549624"/>
              <a:gd name="connsiteX14" fmla="*/ 8035925 w 13284200"/>
              <a:gd name="connsiteY14" fmla="*/ 686024 h 1549624"/>
              <a:gd name="connsiteX15" fmla="*/ 8721725 w 13284200"/>
              <a:gd name="connsiteY15" fmla="*/ 866999 h 1549624"/>
              <a:gd name="connsiteX16" fmla="*/ 9521825 w 13284200"/>
              <a:gd name="connsiteY16" fmla="*/ 647924 h 1549624"/>
              <a:gd name="connsiteX17" fmla="*/ 10093325 w 13284200"/>
              <a:gd name="connsiteY17" fmla="*/ 943199 h 1549624"/>
              <a:gd name="connsiteX18" fmla="*/ 10893425 w 13284200"/>
              <a:gd name="connsiteY18" fmla="*/ 876524 h 1549624"/>
              <a:gd name="connsiteX19" fmla="*/ 11207750 w 13284200"/>
              <a:gd name="connsiteY19" fmla="*/ 705074 h 1549624"/>
              <a:gd name="connsiteX20" fmla="*/ 11941175 w 13284200"/>
              <a:gd name="connsiteY20" fmla="*/ 1124174 h 1549624"/>
              <a:gd name="connsiteX21" fmla="*/ 13284200 w 13284200"/>
              <a:gd name="connsiteY21" fmla="*/ 1549624 h 1549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284200" h="1549624">
                <a:moveTo>
                  <a:pt x="0" y="1403574"/>
                </a:moveTo>
                <a:cubicBezTo>
                  <a:pt x="88900" y="1374999"/>
                  <a:pt x="706967" y="1145341"/>
                  <a:pt x="920750" y="1133699"/>
                </a:cubicBezTo>
                <a:cubicBezTo>
                  <a:pt x="1134533" y="1122057"/>
                  <a:pt x="1060450" y="1324199"/>
                  <a:pt x="1282700" y="1333724"/>
                </a:cubicBezTo>
                <a:cubicBezTo>
                  <a:pt x="1504950" y="1343249"/>
                  <a:pt x="2033588" y="1198787"/>
                  <a:pt x="2254250" y="1190849"/>
                </a:cubicBezTo>
                <a:cubicBezTo>
                  <a:pt x="2474913" y="1182912"/>
                  <a:pt x="2493963" y="1308324"/>
                  <a:pt x="2606675" y="1286099"/>
                </a:cubicBezTo>
                <a:cubicBezTo>
                  <a:pt x="2719387" y="1263874"/>
                  <a:pt x="2795588" y="1076549"/>
                  <a:pt x="2930525" y="1057499"/>
                </a:cubicBezTo>
                <a:cubicBezTo>
                  <a:pt x="3065463" y="1038449"/>
                  <a:pt x="3278188" y="1206724"/>
                  <a:pt x="3416300" y="1171799"/>
                </a:cubicBezTo>
                <a:cubicBezTo>
                  <a:pt x="3554413" y="1136874"/>
                  <a:pt x="3611563" y="916211"/>
                  <a:pt x="3759200" y="847949"/>
                </a:cubicBezTo>
                <a:cubicBezTo>
                  <a:pt x="3906837" y="779687"/>
                  <a:pt x="4075113" y="832074"/>
                  <a:pt x="4302125" y="762224"/>
                </a:cubicBezTo>
                <a:cubicBezTo>
                  <a:pt x="4529137" y="692374"/>
                  <a:pt x="4892675" y="484411"/>
                  <a:pt x="5121275" y="428849"/>
                </a:cubicBezTo>
                <a:cubicBezTo>
                  <a:pt x="5349875" y="373286"/>
                  <a:pt x="5481638" y="465361"/>
                  <a:pt x="5673725" y="428849"/>
                </a:cubicBezTo>
                <a:cubicBezTo>
                  <a:pt x="5865812" y="392337"/>
                  <a:pt x="6115050" y="281212"/>
                  <a:pt x="6273800" y="209774"/>
                </a:cubicBezTo>
                <a:cubicBezTo>
                  <a:pt x="6432550" y="138336"/>
                  <a:pt x="6427788" y="4986"/>
                  <a:pt x="6626225" y="224"/>
                </a:cubicBezTo>
                <a:cubicBezTo>
                  <a:pt x="6824662" y="-4538"/>
                  <a:pt x="7229475" y="66899"/>
                  <a:pt x="7464425" y="181199"/>
                </a:cubicBezTo>
                <a:cubicBezTo>
                  <a:pt x="7699375" y="295499"/>
                  <a:pt x="7826375" y="571724"/>
                  <a:pt x="8035925" y="686024"/>
                </a:cubicBezTo>
                <a:cubicBezTo>
                  <a:pt x="8245475" y="800324"/>
                  <a:pt x="8474075" y="873349"/>
                  <a:pt x="8721725" y="866999"/>
                </a:cubicBezTo>
                <a:cubicBezTo>
                  <a:pt x="8969375" y="860649"/>
                  <a:pt x="9293225" y="635224"/>
                  <a:pt x="9521825" y="647924"/>
                </a:cubicBezTo>
                <a:cubicBezTo>
                  <a:pt x="9750425" y="660624"/>
                  <a:pt x="9864725" y="905099"/>
                  <a:pt x="10093325" y="943199"/>
                </a:cubicBezTo>
                <a:cubicBezTo>
                  <a:pt x="10321925" y="981299"/>
                  <a:pt x="10707687" y="916212"/>
                  <a:pt x="10893425" y="876524"/>
                </a:cubicBezTo>
                <a:cubicBezTo>
                  <a:pt x="11079163" y="836836"/>
                  <a:pt x="11033125" y="663799"/>
                  <a:pt x="11207750" y="705074"/>
                </a:cubicBezTo>
                <a:cubicBezTo>
                  <a:pt x="11382375" y="746349"/>
                  <a:pt x="11658600" y="1000349"/>
                  <a:pt x="11941175" y="1124174"/>
                </a:cubicBezTo>
                <a:cubicBezTo>
                  <a:pt x="12223750" y="1247999"/>
                  <a:pt x="12944475" y="1449611"/>
                  <a:pt x="13284200" y="1549624"/>
                </a:cubicBezTo>
              </a:path>
            </a:pathLst>
          </a:custGeom>
          <a:ln w="76200" cap="rnd">
            <a:gradFill flip="none" rotWithShape="1">
              <a:gsLst>
                <a:gs pos="0">
                  <a:schemeClr val="bg1"/>
                </a:gs>
                <a:gs pos="82000">
                  <a:srgbClr val="EFCFBD"/>
                </a:gs>
                <a:gs pos="23000">
                  <a:srgbClr val="EFCFBD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9B1160DA-14DC-6567-7F43-012ECB6F9F02}"/>
              </a:ext>
            </a:extLst>
          </p:cNvPr>
          <p:cNvSpPr/>
          <p:nvPr/>
        </p:nvSpPr>
        <p:spPr>
          <a:xfrm>
            <a:off x="2968878" y="2980414"/>
            <a:ext cx="473637" cy="613374"/>
          </a:xfrm>
          <a:custGeom>
            <a:avLst/>
            <a:gdLst>
              <a:gd name="connsiteX0" fmla="*/ 106680 w 1033335"/>
              <a:gd name="connsiteY0" fmla="*/ 1225423 h 1338199"/>
              <a:gd name="connsiteX1" fmla="*/ 106680 w 1033335"/>
              <a:gd name="connsiteY1" fmla="*/ 1237615 h 1338199"/>
              <a:gd name="connsiteX2" fmla="*/ 103632 w 1033335"/>
              <a:gd name="connsiteY2" fmla="*/ 1237615 h 1338199"/>
              <a:gd name="connsiteX3" fmla="*/ 106680 w 1033335"/>
              <a:gd name="connsiteY3" fmla="*/ 1225423 h 1338199"/>
              <a:gd name="connsiteX4" fmla="*/ 131064 w 1033335"/>
              <a:gd name="connsiteY4" fmla="*/ 1185799 h 1338199"/>
              <a:gd name="connsiteX5" fmla="*/ 137160 w 1033335"/>
              <a:gd name="connsiteY5" fmla="*/ 1179703 h 1338199"/>
              <a:gd name="connsiteX6" fmla="*/ 131064 w 1033335"/>
              <a:gd name="connsiteY6" fmla="*/ 1185799 h 1338199"/>
              <a:gd name="connsiteX7" fmla="*/ 795592 w 1033335"/>
              <a:gd name="connsiteY7" fmla="*/ 54864 h 1338199"/>
              <a:gd name="connsiteX8" fmla="*/ 789496 w 1033335"/>
              <a:gd name="connsiteY8" fmla="*/ 109728 h 1338199"/>
              <a:gd name="connsiteX9" fmla="*/ 783400 w 1033335"/>
              <a:gd name="connsiteY9" fmla="*/ 121920 h 1338199"/>
              <a:gd name="connsiteX10" fmla="*/ 786448 w 1033335"/>
              <a:gd name="connsiteY10" fmla="*/ 137160 h 1338199"/>
              <a:gd name="connsiteX11" fmla="*/ 771208 w 1033335"/>
              <a:gd name="connsiteY11" fmla="*/ 161544 h 1338199"/>
              <a:gd name="connsiteX12" fmla="*/ 762064 w 1033335"/>
              <a:gd name="connsiteY12" fmla="*/ 195072 h 1338199"/>
              <a:gd name="connsiteX13" fmla="*/ 752920 w 1033335"/>
              <a:gd name="connsiteY13" fmla="*/ 201168 h 1338199"/>
              <a:gd name="connsiteX14" fmla="*/ 722440 w 1033335"/>
              <a:gd name="connsiteY14" fmla="*/ 195072 h 1338199"/>
              <a:gd name="connsiteX15" fmla="*/ 695008 w 1033335"/>
              <a:gd name="connsiteY15" fmla="*/ 228600 h 1338199"/>
              <a:gd name="connsiteX16" fmla="*/ 749872 w 1033335"/>
              <a:gd name="connsiteY16" fmla="*/ 280480 h 1338199"/>
              <a:gd name="connsiteX17" fmla="*/ 783400 w 1033335"/>
              <a:gd name="connsiteY17" fmla="*/ 353632 h 1338199"/>
              <a:gd name="connsiteX18" fmla="*/ 810832 w 1033335"/>
              <a:gd name="connsiteY18" fmla="*/ 402400 h 1338199"/>
              <a:gd name="connsiteX19" fmla="*/ 871792 w 1033335"/>
              <a:gd name="connsiteY19" fmla="*/ 378016 h 1338199"/>
              <a:gd name="connsiteX20" fmla="*/ 926656 w 1033335"/>
              <a:gd name="connsiteY20" fmla="*/ 320104 h 1338199"/>
              <a:gd name="connsiteX21" fmla="*/ 911416 w 1033335"/>
              <a:gd name="connsiteY21" fmla="*/ 253048 h 1338199"/>
              <a:gd name="connsiteX22" fmla="*/ 923607 w 1033335"/>
              <a:gd name="connsiteY22" fmla="*/ 253048 h 1338199"/>
              <a:gd name="connsiteX23" fmla="*/ 938847 w 1033335"/>
              <a:gd name="connsiteY23" fmla="*/ 274384 h 1338199"/>
              <a:gd name="connsiteX24" fmla="*/ 984568 w 1033335"/>
              <a:gd name="connsiteY24" fmla="*/ 213360 h 1338199"/>
              <a:gd name="connsiteX25" fmla="*/ 987616 w 1033335"/>
              <a:gd name="connsiteY25" fmla="*/ 219456 h 1338199"/>
              <a:gd name="connsiteX26" fmla="*/ 981520 w 1033335"/>
              <a:gd name="connsiteY26" fmla="*/ 231648 h 1338199"/>
              <a:gd name="connsiteX27" fmla="*/ 999807 w 1033335"/>
              <a:gd name="connsiteY27" fmla="*/ 216408 h 1338199"/>
              <a:gd name="connsiteX28" fmla="*/ 1008952 w 1033335"/>
              <a:gd name="connsiteY28" fmla="*/ 216408 h 1338199"/>
              <a:gd name="connsiteX29" fmla="*/ 999807 w 1033335"/>
              <a:gd name="connsiteY29" fmla="*/ 250000 h 1338199"/>
              <a:gd name="connsiteX30" fmla="*/ 1018095 w 1033335"/>
              <a:gd name="connsiteY30" fmla="*/ 228600 h 1338199"/>
              <a:gd name="connsiteX31" fmla="*/ 1018095 w 1033335"/>
              <a:gd name="connsiteY31" fmla="*/ 237744 h 1338199"/>
              <a:gd name="connsiteX32" fmla="*/ 996759 w 1033335"/>
              <a:gd name="connsiteY32" fmla="*/ 283528 h 1338199"/>
              <a:gd name="connsiteX33" fmla="*/ 1002856 w 1033335"/>
              <a:gd name="connsiteY33" fmla="*/ 289624 h 1338199"/>
              <a:gd name="connsiteX34" fmla="*/ 1033335 w 1033335"/>
              <a:gd name="connsiteY34" fmla="*/ 268288 h 1338199"/>
              <a:gd name="connsiteX35" fmla="*/ 1033335 w 1033335"/>
              <a:gd name="connsiteY35" fmla="*/ 277432 h 1338199"/>
              <a:gd name="connsiteX36" fmla="*/ 993711 w 1033335"/>
              <a:gd name="connsiteY36" fmla="*/ 310960 h 1338199"/>
              <a:gd name="connsiteX37" fmla="*/ 947992 w 1033335"/>
              <a:gd name="connsiteY37" fmla="*/ 365824 h 1338199"/>
              <a:gd name="connsiteX38" fmla="*/ 813879 w 1033335"/>
              <a:gd name="connsiteY38" fmla="*/ 502983 h 1338199"/>
              <a:gd name="connsiteX39" fmla="*/ 698055 w 1033335"/>
              <a:gd name="connsiteY39" fmla="*/ 393256 h 1338199"/>
              <a:gd name="connsiteX40" fmla="*/ 688911 w 1033335"/>
              <a:gd name="connsiteY40" fmla="*/ 396304 h 1338199"/>
              <a:gd name="connsiteX41" fmla="*/ 612711 w 1033335"/>
              <a:gd name="connsiteY41" fmla="*/ 566992 h 1338199"/>
              <a:gd name="connsiteX42" fmla="*/ 618808 w 1033335"/>
              <a:gd name="connsiteY42" fmla="*/ 576136 h 1338199"/>
              <a:gd name="connsiteX43" fmla="*/ 771208 w 1033335"/>
              <a:gd name="connsiteY43" fmla="*/ 631000 h 1338199"/>
              <a:gd name="connsiteX44" fmla="*/ 841311 w 1033335"/>
              <a:gd name="connsiteY44" fmla="*/ 685864 h 1338199"/>
              <a:gd name="connsiteX45" fmla="*/ 844360 w 1033335"/>
              <a:gd name="connsiteY45" fmla="*/ 704151 h 1338199"/>
              <a:gd name="connsiteX46" fmla="*/ 710248 w 1033335"/>
              <a:gd name="connsiteY46" fmla="*/ 920560 h 1338199"/>
              <a:gd name="connsiteX47" fmla="*/ 679767 w 1033335"/>
              <a:gd name="connsiteY47" fmla="*/ 978535 h 1338199"/>
              <a:gd name="connsiteX48" fmla="*/ 685864 w 1033335"/>
              <a:gd name="connsiteY48" fmla="*/ 984631 h 1338199"/>
              <a:gd name="connsiteX49" fmla="*/ 710248 w 1033335"/>
              <a:gd name="connsiteY49" fmla="*/ 960183 h 1338199"/>
              <a:gd name="connsiteX50" fmla="*/ 685864 w 1033335"/>
              <a:gd name="connsiteY50" fmla="*/ 993775 h 1338199"/>
              <a:gd name="connsiteX51" fmla="*/ 701104 w 1033335"/>
              <a:gd name="connsiteY51" fmla="*/ 1012063 h 1338199"/>
              <a:gd name="connsiteX52" fmla="*/ 737679 w 1033335"/>
              <a:gd name="connsiteY52" fmla="*/ 1002919 h 1338199"/>
              <a:gd name="connsiteX53" fmla="*/ 695008 w 1033335"/>
              <a:gd name="connsiteY53" fmla="*/ 1018159 h 1338199"/>
              <a:gd name="connsiteX54" fmla="*/ 710248 w 1033335"/>
              <a:gd name="connsiteY54" fmla="*/ 1051687 h 1338199"/>
              <a:gd name="connsiteX55" fmla="*/ 765111 w 1033335"/>
              <a:gd name="connsiteY55" fmla="*/ 1082167 h 1338199"/>
              <a:gd name="connsiteX56" fmla="*/ 774255 w 1033335"/>
              <a:gd name="connsiteY56" fmla="*/ 1091311 h 1338199"/>
              <a:gd name="connsiteX57" fmla="*/ 734632 w 1033335"/>
              <a:gd name="connsiteY57" fmla="*/ 1109599 h 1338199"/>
              <a:gd name="connsiteX58" fmla="*/ 554800 w 1033335"/>
              <a:gd name="connsiteY58" fmla="*/ 1042543 h 1338199"/>
              <a:gd name="connsiteX59" fmla="*/ 606616 w 1033335"/>
              <a:gd name="connsiteY59" fmla="*/ 972376 h 1338199"/>
              <a:gd name="connsiteX60" fmla="*/ 676720 w 1033335"/>
              <a:gd name="connsiteY60" fmla="*/ 847407 h 1338199"/>
              <a:gd name="connsiteX61" fmla="*/ 688911 w 1033335"/>
              <a:gd name="connsiteY61" fmla="*/ 801688 h 1338199"/>
              <a:gd name="connsiteX62" fmla="*/ 728535 w 1033335"/>
              <a:gd name="connsiteY62" fmla="*/ 737680 h 1338199"/>
              <a:gd name="connsiteX63" fmla="*/ 722440 w 1033335"/>
              <a:gd name="connsiteY63" fmla="*/ 734632 h 1338199"/>
              <a:gd name="connsiteX64" fmla="*/ 658432 w 1033335"/>
              <a:gd name="connsiteY64" fmla="*/ 743776 h 1338199"/>
              <a:gd name="connsiteX65" fmla="*/ 548704 w 1033335"/>
              <a:gd name="connsiteY65" fmla="*/ 734632 h 1338199"/>
              <a:gd name="connsiteX66" fmla="*/ 411544 w 1033335"/>
              <a:gd name="connsiteY66" fmla="*/ 905320 h 1338199"/>
              <a:gd name="connsiteX67" fmla="*/ 371920 w 1033335"/>
              <a:gd name="connsiteY67" fmla="*/ 960183 h 1338199"/>
              <a:gd name="connsiteX68" fmla="*/ 335280 w 1033335"/>
              <a:gd name="connsiteY68" fmla="*/ 981583 h 1338199"/>
              <a:gd name="connsiteX69" fmla="*/ 243840 w 1033335"/>
              <a:gd name="connsiteY69" fmla="*/ 1057783 h 1338199"/>
              <a:gd name="connsiteX70" fmla="*/ 128016 w 1033335"/>
              <a:gd name="connsiteY70" fmla="*/ 1170559 h 1338199"/>
              <a:gd name="connsiteX71" fmla="*/ 140208 w 1033335"/>
              <a:gd name="connsiteY71" fmla="*/ 1173607 h 1338199"/>
              <a:gd name="connsiteX72" fmla="*/ 143256 w 1033335"/>
              <a:gd name="connsiteY72" fmla="*/ 1179703 h 1338199"/>
              <a:gd name="connsiteX73" fmla="*/ 118872 w 1033335"/>
              <a:gd name="connsiteY73" fmla="*/ 1207135 h 1338199"/>
              <a:gd name="connsiteX74" fmla="*/ 109728 w 1033335"/>
              <a:gd name="connsiteY74" fmla="*/ 1240663 h 1338199"/>
              <a:gd name="connsiteX75" fmla="*/ 94488 w 1033335"/>
              <a:gd name="connsiteY75" fmla="*/ 1243711 h 1338199"/>
              <a:gd name="connsiteX76" fmla="*/ 88392 w 1033335"/>
              <a:gd name="connsiteY76" fmla="*/ 1277239 h 1338199"/>
              <a:gd name="connsiteX77" fmla="*/ 100584 w 1033335"/>
              <a:gd name="connsiteY77" fmla="*/ 1326007 h 1338199"/>
              <a:gd name="connsiteX78" fmla="*/ 88392 w 1033335"/>
              <a:gd name="connsiteY78" fmla="*/ 1338199 h 1338199"/>
              <a:gd name="connsiteX79" fmla="*/ 21336 w 1033335"/>
              <a:gd name="connsiteY79" fmla="*/ 1216279 h 1338199"/>
              <a:gd name="connsiteX80" fmla="*/ 3048 w 1033335"/>
              <a:gd name="connsiteY80" fmla="*/ 1143127 h 1338199"/>
              <a:gd name="connsiteX81" fmla="*/ 0 w 1033335"/>
              <a:gd name="connsiteY81" fmla="*/ 1133983 h 1338199"/>
              <a:gd name="connsiteX82" fmla="*/ 85344 w 1033335"/>
              <a:gd name="connsiteY82" fmla="*/ 1109599 h 1338199"/>
              <a:gd name="connsiteX83" fmla="*/ 152400 w 1033335"/>
              <a:gd name="connsiteY83" fmla="*/ 1042543 h 1338199"/>
              <a:gd name="connsiteX84" fmla="*/ 228600 w 1033335"/>
              <a:gd name="connsiteY84" fmla="*/ 947992 h 1338199"/>
              <a:gd name="connsiteX85" fmla="*/ 289560 w 1033335"/>
              <a:gd name="connsiteY85" fmla="*/ 905320 h 1338199"/>
              <a:gd name="connsiteX86" fmla="*/ 393255 w 1033335"/>
              <a:gd name="connsiteY86" fmla="*/ 713295 h 1338199"/>
              <a:gd name="connsiteX87" fmla="*/ 381064 w 1033335"/>
              <a:gd name="connsiteY87" fmla="*/ 640144 h 1338199"/>
              <a:gd name="connsiteX88" fmla="*/ 451167 w 1033335"/>
              <a:gd name="connsiteY88" fmla="*/ 493839 h 1338199"/>
              <a:gd name="connsiteX89" fmla="*/ 484696 w 1033335"/>
              <a:gd name="connsiteY89" fmla="*/ 368871 h 1338199"/>
              <a:gd name="connsiteX90" fmla="*/ 484696 w 1033335"/>
              <a:gd name="connsiteY90" fmla="*/ 231648 h 1338199"/>
              <a:gd name="connsiteX91" fmla="*/ 396304 w 1033335"/>
              <a:gd name="connsiteY91" fmla="*/ 210312 h 1338199"/>
              <a:gd name="connsiteX92" fmla="*/ 353568 w 1033335"/>
              <a:gd name="connsiteY92" fmla="*/ 201168 h 1338199"/>
              <a:gd name="connsiteX93" fmla="*/ 280416 w 1033335"/>
              <a:gd name="connsiteY93" fmla="*/ 219456 h 1338199"/>
              <a:gd name="connsiteX94" fmla="*/ 164592 w 1033335"/>
              <a:gd name="connsiteY94" fmla="*/ 253048 h 1338199"/>
              <a:gd name="connsiteX95" fmla="*/ 152400 w 1033335"/>
              <a:gd name="connsiteY95" fmla="*/ 274384 h 1338199"/>
              <a:gd name="connsiteX96" fmla="*/ 112776 w 1033335"/>
              <a:gd name="connsiteY96" fmla="*/ 307912 h 1338199"/>
              <a:gd name="connsiteX97" fmla="*/ 109728 w 1033335"/>
              <a:gd name="connsiteY97" fmla="*/ 298768 h 1338199"/>
              <a:gd name="connsiteX98" fmla="*/ 115824 w 1033335"/>
              <a:gd name="connsiteY98" fmla="*/ 280480 h 1338199"/>
              <a:gd name="connsiteX99" fmla="*/ 115824 w 1033335"/>
              <a:gd name="connsiteY99" fmla="*/ 277432 h 1338199"/>
              <a:gd name="connsiteX100" fmla="*/ 82296 w 1033335"/>
              <a:gd name="connsiteY100" fmla="*/ 298768 h 1338199"/>
              <a:gd name="connsiteX101" fmla="*/ 97536 w 1033335"/>
              <a:gd name="connsiteY101" fmla="*/ 274384 h 1338199"/>
              <a:gd name="connsiteX102" fmla="*/ 91440 w 1033335"/>
              <a:gd name="connsiteY102" fmla="*/ 271336 h 1338199"/>
              <a:gd name="connsiteX103" fmla="*/ 64008 w 1033335"/>
              <a:gd name="connsiteY103" fmla="*/ 289624 h 1338199"/>
              <a:gd name="connsiteX104" fmla="*/ 64008 w 1033335"/>
              <a:gd name="connsiteY104" fmla="*/ 277432 h 1338199"/>
              <a:gd name="connsiteX105" fmla="*/ 76200 w 1033335"/>
              <a:gd name="connsiteY105" fmla="*/ 256096 h 1338199"/>
              <a:gd name="connsiteX106" fmla="*/ 64008 w 1033335"/>
              <a:gd name="connsiteY106" fmla="*/ 262192 h 1338199"/>
              <a:gd name="connsiteX107" fmla="*/ 64008 w 1033335"/>
              <a:gd name="connsiteY107" fmla="*/ 253048 h 1338199"/>
              <a:gd name="connsiteX108" fmla="*/ 88392 w 1033335"/>
              <a:gd name="connsiteY108" fmla="*/ 222504 h 1338199"/>
              <a:gd name="connsiteX109" fmla="*/ 313944 w 1033335"/>
              <a:gd name="connsiteY109" fmla="*/ 143256 h 1338199"/>
              <a:gd name="connsiteX110" fmla="*/ 390208 w 1033335"/>
              <a:gd name="connsiteY110" fmla="*/ 137160 h 1338199"/>
              <a:gd name="connsiteX111" fmla="*/ 481648 w 1033335"/>
              <a:gd name="connsiteY111" fmla="*/ 131064 h 1338199"/>
              <a:gd name="connsiteX112" fmla="*/ 527367 w 1033335"/>
              <a:gd name="connsiteY112" fmla="*/ 124968 h 1338199"/>
              <a:gd name="connsiteX113" fmla="*/ 618808 w 1033335"/>
              <a:gd name="connsiteY113" fmla="*/ 146304 h 1338199"/>
              <a:gd name="connsiteX114" fmla="*/ 646240 w 1033335"/>
              <a:gd name="connsiteY114" fmla="*/ 85344 h 1338199"/>
              <a:gd name="connsiteX115" fmla="*/ 713296 w 1033335"/>
              <a:gd name="connsiteY115" fmla="*/ 0 h 1338199"/>
              <a:gd name="connsiteX116" fmla="*/ 795592 w 1033335"/>
              <a:gd name="connsiteY116" fmla="*/ 54864 h 1338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1033335" h="1338199">
                <a:moveTo>
                  <a:pt x="106680" y="1225423"/>
                </a:moveTo>
                <a:cubicBezTo>
                  <a:pt x="112776" y="1225423"/>
                  <a:pt x="106680" y="1237615"/>
                  <a:pt x="106680" y="1237615"/>
                </a:cubicBezTo>
                <a:lnTo>
                  <a:pt x="103632" y="1237615"/>
                </a:lnTo>
                <a:cubicBezTo>
                  <a:pt x="106680" y="1234567"/>
                  <a:pt x="106680" y="1231519"/>
                  <a:pt x="106680" y="1225423"/>
                </a:cubicBezTo>
                <a:close/>
                <a:moveTo>
                  <a:pt x="131064" y="1185799"/>
                </a:moveTo>
                <a:cubicBezTo>
                  <a:pt x="131064" y="1179703"/>
                  <a:pt x="134112" y="1179703"/>
                  <a:pt x="137160" y="1179703"/>
                </a:cubicBezTo>
                <a:cubicBezTo>
                  <a:pt x="137160" y="1182751"/>
                  <a:pt x="134112" y="1182751"/>
                  <a:pt x="131064" y="1185799"/>
                </a:cubicBezTo>
                <a:close/>
                <a:moveTo>
                  <a:pt x="795592" y="54864"/>
                </a:moveTo>
                <a:cubicBezTo>
                  <a:pt x="795592" y="64008"/>
                  <a:pt x="792544" y="91440"/>
                  <a:pt x="789496" y="109728"/>
                </a:cubicBezTo>
                <a:cubicBezTo>
                  <a:pt x="789496" y="112776"/>
                  <a:pt x="786448" y="118872"/>
                  <a:pt x="783400" y="121920"/>
                </a:cubicBezTo>
                <a:cubicBezTo>
                  <a:pt x="783400" y="128016"/>
                  <a:pt x="786448" y="131064"/>
                  <a:pt x="786448" y="137160"/>
                </a:cubicBezTo>
                <a:cubicBezTo>
                  <a:pt x="786448" y="146304"/>
                  <a:pt x="774255" y="152400"/>
                  <a:pt x="771208" y="161544"/>
                </a:cubicBezTo>
                <a:cubicBezTo>
                  <a:pt x="765111" y="167640"/>
                  <a:pt x="768160" y="182880"/>
                  <a:pt x="762064" y="195072"/>
                </a:cubicBezTo>
                <a:cubicBezTo>
                  <a:pt x="762064" y="198120"/>
                  <a:pt x="762064" y="201168"/>
                  <a:pt x="752920" y="201168"/>
                </a:cubicBezTo>
                <a:cubicBezTo>
                  <a:pt x="746823" y="201168"/>
                  <a:pt x="731584" y="195072"/>
                  <a:pt x="722440" y="195072"/>
                </a:cubicBezTo>
                <a:cubicBezTo>
                  <a:pt x="704152" y="195072"/>
                  <a:pt x="695008" y="216408"/>
                  <a:pt x="695008" y="228600"/>
                </a:cubicBezTo>
                <a:cubicBezTo>
                  <a:pt x="695008" y="234696"/>
                  <a:pt x="734632" y="256096"/>
                  <a:pt x="749872" y="280480"/>
                </a:cubicBezTo>
                <a:cubicBezTo>
                  <a:pt x="768160" y="304864"/>
                  <a:pt x="765111" y="326200"/>
                  <a:pt x="783400" y="353632"/>
                </a:cubicBezTo>
                <a:cubicBezTo>
                  <a:pt x="792544" y="365824"/>
                  <a:pt x="798640" y="387160"/>
                  <a:pt x="810832" y="402400"/>
                </a:cubicBezTo>
                <a:cubicBezTo>
                  <a:pt x="829120" y="396304"/>
                  <a:pt x="850455" y="393256"/>
                  <a:pt x="871792" y="378016"/>
                </a:cubicBezTo>
                <a:cubicBezTo>
                  <a:pt x="890079" y="365824"/>
                  <a:pt x="926656" y="329248"/>
                  <a:pt x="926656" y="320104"/>
                </a:cubicBezTo>
                <a:cubicBezTo>
                  <a:pt x="926656" y="307912"/>
                  <a:pt x="914464" y="259143"/>
                  <a:pt x="911416" y="253048"/>
                </a:cubicBezTo>
                <a:lnTo>
                  <a:pt x="923607" y="253048"/>
                </a:lnTo>
                <a:cubicBezTo>
                  <a:pt x="929704" y="256096"/>
                  <a:pt x="935800" y="265240"/>
                  <a:pt x="938847" y="274384"/>
                </a:cubicBezTo>
                <a:cubicBezTo>
                  <a:pt x="963232" y="256096"/>
                  <a:pt x="951040" y="231648"/>
                  <a:pt x="984568" y="213360"/>
                </a:cubicBezTo>
                <a:cubicBezTo>
                  <a:pt x="984568" y="213360"/>
                  <a:pt x="987616" y="210312"/>
                  <a:pt x="987616" y="219456"/>
                </a:cubicBezTo>
                <a:cubicBezTo>
                  <a:pt x="987616" y="225552"/>
                  <a:pt x="984568" y="228600"/>
                  <a:pt x="981520" y="231648"/>
                </a:cubicBezTo>
                <a:cubicBezTo>
                  <a:pt x="993711" y="228600"/>
                  <a:pt x="984568" y="228600"/>
                  <a:pt x="999807" y="216408"/>
                </a:cubicBezTo>
                <a:lnTo>
                  <a:pt x="1008952" y="216408"/>
                </a:lnTo>
                <a:cubicBezTo>
                  <a:pt x="1005904" y="225552"/>
                  <a:pt x="999807" y="237744"/>
                  <a:pt x="999807" y="250000"/>
                </a:cubicBezTo>
                <a:cubicBezTo>
                  <a:pt x="1005904" y="243904"/>
                  <a:pt x="1012000" y="234696"/>
                  <a:pt x="1018095" y="228600"/>
                </a:cubicBezTo>
                <a:lnTo>
                  <a:pt x="1018095" y="237744"/>
                </a:lnTo>
                <a:cubicBezTo>
                  <a:pt x="1012000" y="253048"/>
                  <a:pt x="1002856" y="268288"/>
                  <a:pt x="996759" y="283528"/>
                </a:cubicBezTo>
                <a:lnTo>
                  <a:pt x="1002856" y="289624"/>
                </a:lnTo>
                <a:cubicBezTo>
                  <a:pt x="1012000" y="283528"/>
                  <a:pt x="1024192" y="271336"/>
                  <a:pt x="1033335" y="268288"/>
                </a:cubicBezTo>
                <a:lnTo>
                  <a:pt x="1033335" y="277432"/>
                </a:lnTo>
                <a:cubicBezTo>
                  <a:pt x="1021144" y="289624"/>
                  <a:pt x="1002856" y="295720"/>
                  <a:pt x="993711" y="310960"/>
                </a:cubicBezTo>
                <a:cubicBezTo>
                  <a:pt x="978471" y="326200"/>
                  <a:pt x="963232" y="344488"/>
                  <a:pt x="947992" y="365824"/>
                </a:cubicBezTo>
                <a:cubicBezTo>
                  <a:pt x="941895" y="371920"/>
                  <a:pt x="847408" y="502983"/>
                  <a:pt x="813879" y="502983"/>
                </a:cubicBezTo>
                <a:cubicBezTo>
                  <a:pt x="792544" y="502983"/>
                  <a:pt x="701104" y="396304"/>
                  <a:pt x="698055" y="393256"/>
                </a:cubicBezTo>
                <a:cubicBezTo>
                  <a:pt x="695008" y="393256"/>
                  <a:pt x="691960" y="393256"/>
                  <a:pt x="688911" y="396304"/>
                </a:cubicBezTo>
                <a:cubicBezTo>
                  <a:pt x="670623" y="429832"/>
                  <a:pt x="612711" y="518224"/>
                  <a:pt x="612711" y="566992"/>
                </a:cubicBezTo>
                <a:cubicBezTo>
                  <a:pt x="612711" y="573088"/>
                  <a:pt x="615760" y="576136"/>
                  <a:pt x="618808" y="576136"/>
                </a:cubicBezTo>
                <a:cubicBezTo>
                  <a:pt x="661479" y="594424"/>
                  <a:pt x="719392" y="609664"/>
                  <a:pt x="771208" y="631000"/>
                </a:cubicBezTo>
                <a:cubicBezTo>
                  <a:pt x="789496" y="640144"/>
                  <a:pt x="829120" y="655383"/>
                  <a:pt x="841311" y="685864"/>
                </a:cubicBezTo>
                <a:cubicBezTo>
                  <a:pt x="844360" y="688912"/>
                  <a:pt x="844360" y="698056"/>
                  <a:pt x="844360" y="704151"/>
                </a:cubicBezTo>
                <a:cubicBezTo>
                  <a:pt x="844360" y="759016"/>
                  <a:pt x="737679" y="880936"/>
                  <a:pt x="710248" y="920560"/>
                </a:cubicBezTo>
                <a:cubicBezTo>
                  <a:pt x="698055" y="935800"/>
                  <a:pt x="688911" y="960183"/>
                  <a:pt x="679767" y="978535"/>
                </a:cubicBezTo>
                <a:lnTo>
                  <a:pt x="685864" y="984631"/>
                </a:lnTo>
                <a:cubicBezTo>
                  <a:pt x="691960" y="975487"/>
                  <a:pt x="701104" y="963232"/>
                  <a:pt x="710248" y="960183"/>
                </a:cubicBezTo>
                <a:cubicBezTo>
                  <a:pt x="698055" y="960183"/>
                  <a:pt x="685864" y="987679"/>
                  <a:pt x="685864" y="993775"/>
                </a:cubicBezTo>
                <a:cubicBezTo>
                  <a:pt x="685864" y="1002919"/>
                  <a:pt x="695008" y="1012063"/>
                  <a:pt x="701104" y="1012063"/>
                </a:cubicBezTo>
                <a:cubicBezTo>
                  <a:pt x="710248" y="1012063"/>
                  <a:pt x="725488" y="1002919"/>
                  <a:pt x="737679" y="1002919"/>
                </a:cubicBezTo>
                <a:cubicBezTo>
                  <a:pt x="725488" y="1005967"/>
                  <a:pt x="710248" y="1012063"/>
                  <a:pt x="695008" y="1018159"/>
                </a:cubicBezTo>
                <a:cubicBezTo>
                  <a:pt x="701104" y="1027303"/>
                  <a:pt x="704152" y="1039495"/>
                  <a:pt x="710248" y="1051687"/>
                </a:cubicBezTo>
                <a:cubicBezTo>
                  <a:pt x="722440" y="1069975"/>
                  <a:pt x="746823" y="1073023"/>
                  <a:pt x="765111" y="1082167"/>
                </a:cubicBezTo>
                <a:cubicBezTo>
                  <a:pt x="768160" y="1082167"/>
                  <a:pt x="774255" y="1085215"/>
                  <a:pt x="774255" y="1091311"/>
                </a:cubicBezTo>
                <a:cubicBezTo>
                  <a:pt x="774255" y="1109599"/>
                  <a:pt x="737679" y="1109599"/>
                  <a:pt x="734632" y="1109599"/>
                </a:cubicBezTo>
                <a:cubicBezTo>
                  <a:pt x="713296" y="1109599"/>
                  <a:pt x="554800" y="1060831"/>
                  <a:pt x="554800" y="1042543"/>
                </a:cubicBezTo>
                <a:cubicBezTo>
                  <a:pt x="554800" y="1030351"/>
                  <a:pt x="600520" y="981583"/>
                  <a:pt x="606616" y="972376"/>
                </a:cubicBezTo>
                <a:cubicBezTo>
                  <a:pt x="634048" y="932751"/>
                  <a:pt x="655384" y="890080"/>
                  <a:pt x="676720" y="847407"/>
                </a:cubicBezTo>
                <a:cubicBezTo>
                  <a:pt x="682816" y="832168"/>
                  <a:pt x="682816" y="813880"/>
                  <a:pt x="688911" y="801688"/>
                </a:cubicBezTo>
                <a:cubicBezTo>
                  <a:pt x="698055" y="777304"/>
                  <a:pt x="713296" y="759016"/>
                  <a:pt x="728535" y="737680"/>
                </a:cubicBezTo>
                <a:cubicBezTo>
                  <a:pt x="728535" y="737680"/>
                  <a:pt x="728535" y="734632"/>
                  <a:pt x="722440" y="734632"/>
                </a:cubicBezTo>
                <a:cubicBezTo>
                  <a:pt x="713296" y="734632"/>
                  <a:pt x="664528" y="743776"/>
                  <a:pt x="658432" y="743776"/>
                </a:cubicBezTo>
                <a:cubicBezTo>
                  <a:pt x="649288" y="743776"/>
                  <a:pt x="585279" y="737680"/>
                  <a:pt x="548704" y="734632"/>
                </a:cubicBezTo>
                <a:cubicBezTo>
                  <a:pt x="515176" y="786448"/>
                  <a:pt x="457264" y="847407"/>
                  <a:pt x="411544" y="905320"/>
                </a:cubicBezTo>
                <a:cubicBezTo>
                  <a:pt x="396304" y="920560"/>
                  <a:pt x="387160" y="944944"/>
                  <a:pt x="371920" y="960183"/>
                </a:cubicBezTo>
                <a:cubicBezTo>
                  <a:pt x="362712" y="969327"/>
                  <a:pt x="344424" y="972376"/>
                  <a:pt x="335280" y="981583"/>
                </a:cubicBezTo>
                <a:cubicBezTo>
                  <a:pt x="301752" y="1005967"/>
                  <a:pt x="274320" y="1033399"/>
                  <a:pt x="243840" y="1057783"/>
                </a:cubicBezTo>
                <a:cubicBezTo>
                  <a:pt x="207264" y="1088263"/>
                  <a:pt x="158496" y="1121791"/>
                  <a:pt x="128016" y="1170559"/>
                </a:cubicBezTo>
                <a:cubicBezTo>
                  <a:pt x="131064" y="1173607"/>
                  <a:pt x="140208" y="1173607"/>
                  <a:pt x="140208" y="1173607"/>
                </a:cubicBezTo>
                <a:cubicBezTo>
                  <a:pt x="140208" y="1173607"/>
                  <a:pt x="143256" y="1170559"/>
                  <a:pt x="143256" y="1179703"/>
                </a:cubicBezTo>
                <a:cubicBezTo>
                  <a:pt x="143256" y="1185799"/>
                  <a:pt x="121920" y="1197991"/>
                  <a:pt x="118872" y="1207135"/>
                </a:cubicBezTo>
                <a:cubicBezTo>
                  <a:pt x="112776" y="1216279"/>
                  <a:pt x="115824" y="1231519"/>
                  <a:pt x="109728" y="1240663"/>
                </a:cubicBezTo>
                <a:cubicBezTo>
                  <a:pt x="109728" y="1243711"/>
                  <a:pt x="103632" y="1243711"/>
                  <a:pt x="94488" y="1243711"/>
                </a:cubicBezTo>
                <a:cubicBezTo>
                  <a:pt x="94488" y="1252855"/>
                  <a:pt x="88392" y="1268095"/>
                  <a:pt x="88392" y="1277239"/>
                </a:cubicBezTo>
                <a:cubicBezTo>
                  <a:pt x="88392" y="1283335"/>
                  <a:pt x="100584" y="1316863"/>
                  <a:pt x="100584" y="1326007"/>
                </a:cubicBezTo>
                <a:cubicBezTo>
                  <a:pt x="100584" y="1332103"/>
                  <a:pt x="94488" y="1338199"/>
                  <a:pt x="88392" y="1338199"/>
                </a:cubicBezTo>
                <a:cubicBezTo>
                  <a:pt x="45720" y="1338199"/>
                  <a:pt x="24384" y="1222375"/>
                  <a:pt x="21336" y="1216279"/>
                </a:cubicBezTo>
                <a:lnTo>
                  <a:pt x="3048" y="1143127"/>
                </a:lnTo>
                <a:cubicBezTo>
                  <a:pt x="3048" y="1140079"/>
                  <a:pt x="0" y="1143127"/>
                  <a:pt x="0" y="1133983"/>
                </a:cubicBezTo>
                <a:cubicBezTo>
                  <a:pt x="0" y="1109599"/>
                  <a:pt x="73152" y="1118743"/>
                  <a:pt x="85344" y="1109599"/>
                </a:cubicBezTo>
                <a:cubicBezTo>
                  <a:pt x="106680" y="1091311"/>
                  <a:pt x="131064" y="1066927"/>
                  <a:pt x="152400" y="1042543"/>
                </a:cubicBezTo>
                <a:cubicBezTo>
                  <a:pt x="176784" y="1012063"/>
                  <a:pt x="198120" y="975487"/>
                  <a:pt x="228600" y="947992"/>
                </a:cubicBezTo>
                <a:cubicBezTo>
                  <a:pt x="246888" y="929704"/>
                  <a:pt x="277368" y="923607"/>
                  <a:pt x="289560" y="905320"/>
                </a:cubicBezTo>
                <a:cubicBezTo>
                  <a:pt x="329184" y="844360"/>
                  <a:pt x="393255" y="722439"/>
                  <a:pt x="393255" y="713295"/>
                </a:cubicBezTo>
                <a:cubicBezTo>
                  <a:pt x="393255" y="707200"/>
                  <a:pt x="381064" y="646239"/>
                  <a:pt x="381064" y="640144"/>
                </a:cubicBezTo>
                <a:cubicBezTo>
                  <a:pt x="381064" y="576136"/>
                  <a:pt x="417640" y="570039"/>
                  <a:pt x="451167" y="493839"/>
                </a:cubicBezTo>
                <a:cubicBezTo>
                  <a:pt x="469455" y="454216"/>
                  <a:pt x="475552" y="411544"/>
                  <a:pt x="484696" y="368871"/>
                </a:cubicBezTo>
                <a:lnTo>
                  <a:pt x="484696" y="231648"/>
                </a:lnTo>
                <a:cubicBezTo>
                  <a:pt x="457264" y="219456"/>
                  <a:pt x="423735" y="216408"/>
                  <a:pt x="396304" y="210312"/>
                </a:cubicBezTo>
                <a:cubicBezTo>
                  <a:pt x="381064" y="207264"/>
                  <a:pt x="362712" y="201168"/>
                  <a:pt x="353568" y="201168"/>
                </a:cubicBezTo>
                <a:cubicBezTo>
                  <a:pt x="347472" y="201168"/>
                  <a:pt x="301752" y="216408"/>
                  <a:pt x="280416" y="219456"/>
                </a:cubicBezTo>
                <a:cubicBezTo>
                  <a:pt x="243840" y="228600"/>
                  <a:pt x="198120" y="216408"/>
                  <a:pt x="164592" y="253048"/>
                </a:cubicBezTo>
                <a:cubicBezTo>
                  <a:pt x="158496" y="256096"/>
                  <a:pt x="158496" y="268288"/>
                  <a:pt x="152400" y="274384"/>
                </a:cubicBezTo>
                <a:cubicBezTo>
                  <a:pt x="143256" y="283528"/>
                  <a:pt x="128016" y="295720"/>
                  <a:pt x="112776" y="307912"/>
                </a:cubicBezTo>
                <a:cubicBezTo>
                  <a:pt x="109728" y="304864"/>
                  <a:pt x="109728" y="304864"/>
                  <a:pt x="109728" y="298768"/>
                </a:cubicBezTo>
                <a:cubicBezTo>
                  <a:pt x="109728" y="289624"/>
                  <a:pt x="112776" y="289624"/>
                  <a:pt x="115824" y="280480"/>
                </a:cubicBezTo>
                <a:lnTo>
                  <a:pt x="115824" y="277432"/>
                </a:lnTo>
                <a:cubicBezTo>
                  <a:pt x="103632" y="280480"/>
                  <a:pt x="82296" y="310960"/>
                  <a:pt x="82296" y="298768"/>
                </a:cubicBezTo>
                <a:cubicBezTo>
                  <a:pt x="82296" y="292671"/>
                  <a:pt x="88392" y="283528"/>
                  <a:pt x="97536" y="274384"/>
                </a:cubicBezTo>
                <a:cubicBezTo>
                  <a:pt x="97536" y="274384"/>
                  <a:pt x="97536" y="271336"/>
                  <a:pt x="91440" y="271336"/>
                </a:cubicBezTo>
                <a:cubicBezTo>
                  <a:pt x="82296" y="271336"/>
                  <a:pt x="73152" y="283528"/>
                  <a:pt x="64008" y="289624"/>
                </a:cubicBezTo>
                <a:lnTo>
                  <a:pt x="64008" y="277432"/>
                </a:lnTo>
                <a:cubicBezTo>
                  <a:pt x="67056" y="268288"/>
                  <a:pt x="79248" y="265240"/>
                  <a:pt x="76200" y="256096"/>
                </a:cubicBezTo>
                <a:cubicBezTo>
                  <a:pt x="73152" y="259143"/>
                  <a:pt x="67056" y="262192"/>
                  <a:pt x="64008" y="262192"/>
                </a:cubicBezTo>
                <a:lnTo>
                  <a:pt x="64008" y="253048"/>
                </a:lnTo>
                <a:cubicBezTo>
                  <a:pt x="70104" y="243904"/>
                  <a:pt x="76200" y="225552"/>
                  <a:pt x="88392" y="222504"/>
                </a:cubicBezTo>
                <a:cubicBezTo>
                  <a:pt x="158496" y="192024"/>
                  <a:pt x="234696" y="164592"/>
                  <a:pt x="313944" y="143256"/>
                </a:cubicBezTo>
                <a:cubicBezTo>
                  <a:pt x="335280" y="137160"/>
                  <a:pt x="365823" y="143256"/>
                  <a:pt x="390208" y="137160"/>
                </a:cubicBezTo>
                <a:cubicBezTo>
                  <a:pt x="420688" y="128016"/>
                  <a:pt x="451167" y="131064"/>
                  <a:pt x="481648" y="131064"/>
                </a:cubicBezTo>
                <a:cubicBezTo>
                  <a:pt x="496888" y="131064"/>
                  <a:pt x="521272" y="124968"/>
                  <a:pt x="527367" y="124968"/>
                </a:cubicBezTo>
                <a:cubicBezTo>
                  <a:pt x="536511" y="124968"/>
                  <a:pt x="609664" y="146304"/>
                  <a:pt x="618808" y="146304"/>
                </a:cubicBezTo>
                <a:cubicBezTo>
                  <a:pt x="649288" y="146304"/>
                  <a:pt x="637096" y="100584"/>
                  <a:pt x="646240" y="85344"/>
                </a:cubicBezTo>
                <a:cubicBezTo>
                  <a:pt x="649288" y="42672"/>
                  <a:pt x="667576" y="0"/>
                  <a:pt x="713296" y="0"/>
                </a:cubicBezTo>
                <a:cubicBezTo>
                  <a:pt x="731584" y="0"/>
                  <a:pt x="795592" y="18288"/>
                  <a:pt x="795592" y="548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80B641F5-2FBF-155E-1A0C-DB04EDC43C21}"/>
              </a:ext>
            </a:extLst>
          </p:cNvPr>
          <p:cNvSpPr/>
          <p:nvPr/>
        </p:nvSpPr>
        <p:spPr>
          <a:xfrm>
            <a:off x="5706162" y="1694121"/>
            <a:ext cx="779675" cy="2681237"/>
          </a:xfrm>
          <a:prstGeom prst="roundRect">
            <a:avLst>
              <a:gd name="adj" fmla="val 50000"/>
            </a:avLst>
          </a:prstGeom>
          <a:solidFill>
            <a:srgbClr val="4C739C"/>
          </a:solidFill>
          <a:ln w="25400" cap="flat" cmpd="sng" algn="ctr">
            <a:gradFill>
              <a:gsLst>
                <a:gs pos="0">
                  <a:srgbClr val="EFCFBD"/>
                </a:gs>
                <a:gs pos="100000">
                  <a:srgbClr val="EFCFBD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3166BD7-ED7B-2DEC-90B6-0E9C7AB6DA68}"/>
              </a:ext>
            </a:extLst>
          </p:cNvPr>
          <p:cNvSpPr txBox="1"/>
          <p:nvPr/>
        </p:nvSpPr>
        <p:spPr>
          <a:xfrm>
            <a:off x="5743979" y="979165"/>
            <a:ext cx="7040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300" dirty="0">
                <a:solidFill>
                  <a:srgbClr val="EFCFB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壹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A142963-C534-B6D9-22BE-69A4257312B2}"/>
              </a:ext>
            </a:extLst>
          </p:cNvPr>
          <p:cNvSpPr txBox="1"/>
          <p:nvPr/>
        </p:nvSpPr>
        <p:spPr>
          <a:xfrm>
            <a:off x="5865165" y="2008833"/>
            <a:ext cx="461665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800" b="1" noProof="1">
                <a:solidFill>
                  <a:srgbClr val="EFCFBD"/>
                </a:solidFill>
                <a:latin typeface="+mn-lt"/>
                <a:cs typeface="+mn-ea"/>
                <a:sym typeface="+mn-lt"/>
              </a:rPr>
              <a:t>个人简介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DBA249A-3B4A-FBD0-EA15-C2BF8017632F}"/>
              </a:ext>
            </a:extLst>
          </p:cNvPr>
          <p:cNvGrpSpPr/>
          <p:nvPr/>
        </p:nvGrpSpPr>
        <p:grpSpPr>
          <a:xfrm>
            <a:off x="5128316" y="4885463"/>
            <a:ext cx="1935361" cy="1828869"/>
            <a:chOff x="7030681" y="3634441"/>
            <a:chExt cx="3204631" cy="3028299"/>
          </a:xfrm>
          <a:gradFill>
            <a:gsLst>
              <a:gs pos="47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46D73DAF-0F35-2123-D434-35579C54A795}"/>
                </a:ext>
              </a:extLst>
            </p:cNvPr>
            <p:cNvGrpSpPr/>
            <p:nvPr/>
          </p:nvGrpSpPr>
          <p:grpSpPr>
            <a:xfrm>
              <a:off x="7030681" y="3634441"/>
              <a:ext cx="1736324" cy="2437549"/>
              <a:chOff x="2809229" y="543578"/>
              <a:chExt cx="2484598" cy="3488017"/>
            </a:xfrm>
            <a:grpFill/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EFF054CB-0929-0A53-720A-4CA68101366B}"/>
                  </a:ext>
                </a:extLst>
              </p:cNvPr>
              <p:cNvSpPr/>
              <p:nvPr/>
            </p:nvSpPr>
            <p:spPr>
              <a:xfrm>
                <a:off x="2910113" y="543578"/>
                <a:ext cx="1167964" cy="1369730"/>
              </a:xfrm>
              <a:custGeom>
                <a:avLst/>
                <a:gdLst>
                  <a:gd name="connsiteX0" fmla="*/ 775103 w 1167964"/>
                  <a:gd name="connsiteY0" fmla="*/ 0 h 1369730"/>
                  <a:gd name="connsiteX1" fmla="*/ 838818 w 1167964"/>
                  <a:gd name="connsiteY1" fmla="*/ 21240 h 1369730"/>
                  <a:gd name="connsiteX2" fmla="*/ 1067079 w 1167964"/>
                  <a:gd name="connsiteY2" fmla="*/ 270739 h 1369730"/>
                  <a:gd name="connsiteX3" fmla="*/ 955576 w 1167964"/>
                  <a:gd name="connsiteY3" fmla="*/ 504364 h 1369730"/>
                  <a:gd name="connsiteX4" fmla="*/ 785722 w 1167964"/>
                  <a:gd name="connsiteY4" fmla="*/ 674218 h 1369730"/>
                  <a:gd name="connsiteX5" fmla="*/ 796341 w 1167964"/>
                  <a:gd name="connsiteY5" fmla="*/ 679530 h 1369730"/>
                  <a:gd name="connsiteX6" fmla="*/ 1019293 w 1167964"/>
                  <a:gd name="connsiteY6" fmla="*/ 605248 h 1369730"/>
                  <a:gd name="connsiteX7" fmla="*/ 849436 w 1167964"/>
                  <a:gd name="connsiteY7" fmla="*/ 679530 h 1369730"/>
                  <a:gd name="connsiteX8" fmla="*/ 860057 w 1167964"/>
                  <a:gd name="connsiteY8" fmla="*/ 684839 h 1369730"/>
                  <a:gd name="connsiteX9" fmla="*/ 1035221 w 1167964"/>
                  <a:gd name="connsiteY9" fmla="*/ 621176 h 1369730"/>
                  <a:gd name="connsiteX10" fmla="*/ 764482 w 1167964"/>
                  <a:gd name="connsiteY10" fmla="*/ 743244 h 1369730"/>
                  <a:gd name="connsiteX11" fmla="*/ 775103 w 1167964"/>
                  <a:gd name="connsiteY11" fmla="*/ 748554 h 1369730"/>
                  <a:gd name="connsiteX12" fmla="*/ 1109556 w 1167964"/>
                  <a:gd name="connsiteY12" fmla="*/ 610558 h 1369730"/>
                  <a:gd name="connsiteX13" fmla="*/ 1141415 w 1167964"/>
                  <a:gd name="connsiteY13" fmla="*/ 615867 h 1369730"/>
                  <a:gd name="connsiteX14" fmla="*/ 1120177 w 1167964"/>
                  <a:gd name="connsiteY14" fmla="*/ 615867 h 1369730"/>
                  <a:gd name="connsiteX15" fmla="*/ 1114866 w 1167964"/>
                  <a:gd name="connsiteY15" fmla="*/ 637104 h 1369730"/>
                  <a:gd name="connsiteX16" fmla="*/ 1157345 w 1167964"/>
                  <a:gd name="connsiteY16" fmla="*/ 626486 h 1369730"/>
                  <a:gd name="connsiteX17" fmla="*/ 1160663 w 1167964"/>
                  <a:gd name="connsiteY17" fmla="*/ 629141 h 1369730"/>
                  <a:gd name="connsiteX18" fmla="*/ 1163049 w 1167964"/>
                  <a:gd name="connsiteY18" fmla="*/ 630008 h 1369730"/>
                  <a:gd name="connsiteX19" fmla="*/ 1158008 w 1167964"/>
                  <a:gd name="connsiteY19" fmla="*/ 635751 h 1369730"/>
                  <a:gd name="connsiteX20" fmla="*/ 1152034 w 1167964"/>
                  <a:gd name="connsiteY20" fmla="*/ 647672 h 1369730"/>
                  <a:gd name="connsiteX21" fmla="*/ 1167964 w 1167964"/>
                  <a:gd name="connsiteY21" fmla="*/ 668909 h 1369730"/>
                  <a:gd name="connsiteX22" fmla="*/ 966197 w 1167964"/>
                  <a:gd name="connsiteY22" fmla="*/ 950320 h 1369730"/>
                  <a:gd name="connsiteX23" fmla="*/ 737935 w 1167964"/>
                  <a:gd name="connsiteY23" fmla="*/ 1274157 h 1369730"/>
                  <a:gd name="connsiteX24" fmla="*/ 642360 w 1167964"/>
                  <a:gd name="connsiteY24" fmla="*/ 1369730 h 1369730"/>
                  <a:gd name="connsiteX25" fmla="*/ 658291 w 1167964"/>
                  <a:gd name="connsiteY25" fmla="*/ 1311325 h 1369730"/>
                  <a:gd name="connsiteX26" fmla="*/ 631742 w 1167964"/>
                  <a:gd name="connsiteY26" fmla="*/ 1343183 h 1369730"/>
                  <a:gd name="connsiteX27" fmla="*/ 637051 w 1167964"/>
                  <a:gd name="connsiteY27" fmla="*/ 1311325 h 1369730"/>
                  <a:gd name="connsiteX28" fmla="*/ 626432 w 1167964"/>
                  <a:gd name="connsiteY28" fmla="*/ 1300706 h 1369730"/>
                  <a:gd name="connsiteX29" fmla="*/ 615814 w 1167964"/>
                  <a:gd name="connsiteY29" fmla="*/ 1321943 h 1369730"/>
                  <a:gd name="connsiteX30" fmla="*/ 605193 w 1167964"/>
                  <a:gd name="connsiteY30" fmla="*/ 1284776 h 1369730"/>
                  <a:gd name="connsiteX31" fmla="*/ 626432 w 1167964"/>
                  <a:gd name="connsiteY31" fmla="*/ 1199822 h 1369730"/>
                  <a:gd name="connsiteX32" fmla="*/ 599883 w 1167964"/>
                  <a:gd name="connsiteY32" fmla="*/ 1236989 h 1369730"/>
                  <a:gd name="connsiteX33" fmla="*/ 568025 w 1167964"/>
                  <a:gd name="connsiteY33" fmla="*/ 1274157 h 1369730"/>
                  <a:gd name="connsiteX34" fmla="*/ 562716 w 1167964"/>
                  <a:gd name="connsiteY34" fmla="*/ 1258227 h 1369730"/>
                  <a:gd name="connsiteX35" fmla="*/ 573337 w 1167964"/>
                  <a:gd name="connsiteY35" fmla="*/ 1215750 h 1369730"/>
                  <a:gd name="connsiteX36" fmla="*/ 583955 w 1167964"/>
                  <a:gd name="connsiteY36" fmla="*/ 1173273 h 1369730"/>
                  <a:gd name="connsiteX37" fmla="*/ 562716 w 1167964"/>
                  <a:gd name="connsiteY37" fmla="*/ 1189203 h 1369730"/>
                  <a:gd name="connsiteX38" fmla="*/ 844127 w 1167964"/>
                  <a:gd name="connsiteY38" fmla="*/ 828198 h 1369730"/>
                  <a:gd name="connsiteX39" fmla="*/ 844127 w 1167964"/>
                  <a:gd name="connsiteY39" fmla="*/ 812270 h 1369730"/>
                  <a:gd name="connsiteX40" fmla="*/ 552097 w 1167964"/>
                  <a:gd name="connsiteY40" fmla="*/ 982179 h 1369730"/>
                  <a:gd name="connsiteX41" fmla="*/ 159236 w 1167964"/>
                  <a:gd name="connsiteY41" fmla="*/ 1189203 h 1369730"/>
                  <a:gd name="connsiteX42" fmla="*/ 132687 w 1167964"/>
                  <a:gd name="connsiteY42" fmla="*/ 1167963 h 1369730"/>
                  <a:gd name="connsiteX43" fmla="*/ 143306 w 1167964"/>
                  <a:gd name="connsiteY43" fmla="*/ 1157345 h 1369730"/>
                  <a:gd name="connsiteX44" fmla="*/ 127378 w 1167964"/>
                  <a:gd name="connsiteY44" fmla="*/ 1152035 h 1369730"/>
                  <a:gd name="connsiteX45" fmla="*/ 95520 w 1167964"/>
                  <a:gd name="connsiteY45" fmla="*/ 1162654 h 1369730"/>
                  <a:gd name="connsiteX46" fmla="*/ 74282 w 1167964"/>
                  <a:gd name="connsiteY46" fmla="*/ 1146726 h 1369730"/>
                  <a:gd name="connsiteX47" fmla="*/ 84901 w 1167964"/>
                  <a:gd name="connsiteY47" fmla="*/ 1130796 h 1369730"/>
                  <a:gd name="connsiteX48" fmla="*/ 63661 w 1167964"/>
                  <a:gd name="connsiteY48" fmla="*/ 1104249 h 1369730"/>
                  <a:gd name="connsiteX49" fmla="*/ 15929 w 1167964"/>
                  <a:gd name="connsiteY49" fmla="*/ 1109558 h 1369730"/>
                  <a:gd name="connsiteX50" fmla="*/ 10619 w 1167964"/>
                  <a:gd name="connsiteY50" fmla="*/ 1098937 h 1369730"/>
                  <a:gd name="connsiteX51" fmla="*/ 58406 w 1167964"/>
                  <a:gd name="connsiteY51" fmla="*/ 1061823 h 1369730"/>
                  <a:gd name="connsiteX52" fmla="*/ 10619 w 1167964"/>
                  <a:gd name="connsiteY52" fmla="*/ 1045895 h 1369730"/>
                  <a:gd name="connsiteX53" fmla="*/ 0 w 1167964"/>
                  <a:gd name="connsiteY53" fmla="*/ 1040586 h 1369730"/>
                  <a:gd name="connsiteX54" fmla="*/ 37166 w 1167964"/>
                  <a:gd name="connsiteY54" fmla="*/ 998109 h 1369730"/>
                  <a:gd name="connsiteX55" fmla="*/ 100829 w 1167964"/>
                  <a:gd name="connsiteY55" fmla="*/ 966251 h 1369730"/>
                  <a:gd name="connsiteX56" fmla="*/ 658291 w 1167964"/>
                  <a:gd name="connsiteY56" fmla="*/ 716698 h 1369730"/>
                  <a:gd name="connsiteX57" fmla="*/ 806959 w 1167964"/>
                  <a:gd name="connsiteY57" fmla="*/ 610558 h 1369730"/>
                  <a:gd name="connsiteX58" fmla="*/ 801650 w 1167964"/>
                  <a:gd name="connsiteY58" fmla="*/ 605248 h 1369730"/>
                  <a:gd name="connsiteX59" fmla="*/ 732626 w 1167964"/>
                  <a:gd name="connsiteY59" fmla="*/ 658290 h 1369730"/>
                  <a:gd name="connsiteX60" fmla="*/ 801650 w 1167964"/>
                  <a:gd name="connsiteY60" fmla="*/ 562769 h 1369730"/>
                  <a:gd name="connsiteX61" fmla="*/ 775103 w 1167964"/>
                  <a:gd name="connsiteY61" fmla="*/ 589318 h 1369730"/>
                  <a:gd name="connsiteX62" fmla="*/ 822889 w 1167964"/>
                  <a:gd name="connsiteY62" fmla="*/ 456577 h 1369730"/>
                  <a:gd name="connsiteX63" fmla="*/ 743245 w 1167964"/>
                  <a:gd name="connsiteY63" fmla="*/ 568080 h 1369730"/>
                  <a:gd name="connsiteX64" fmla="*/ 785722 w 1167964"/>
                  <a:gd name="connsiteY64" fmla="*/ 435338 h 1369730"/>
                  <a:gd name="connsiteX65" fmla="*/ 769792 w 1167964"/>
                  <a:gd name="connsiteY65" fmla="*/ 430028 h 1369730"/>
                  <a:gd name="connsiteX66" fmla="*/ 626432 w 1167964"/>
                  <a:gd name="connsiteY66" fmla="*/ 159290 h 1369730"/>
                  <a:gd name="connsiteX67" fmla="*/ 626432 w 1167964"/>
                  <a:gd name="connsiteY67" fmla="*/ 132741 h 1369730"/>
                  <a:gd name="connsiteX68" fmla="*/ 684837 w 1167964"/>
                  <a:gd name="connsiteY68" fmla="*/ 169908 h 1369730"/>
                  <a:gd name="connsiteX69" fmla="*/ 695458 w 1167964"/>
                  <a:gd name="connsiteY69" fmla="*/ 148671 h 1369730"/>
                  <a:gd name="connsiteX70" fmla="*/ 615814 w 1167964"/>
                  <a:gd name="connsiteY70" fmla="*/ 79645 h 1369730"/>
                  <a:gd name="connsiteX71" fmla="*/ 621123 w 1167964"/>
                  <a:gd name="connsiteY71" fmla="*/ 58405 h 1369730"/>
                  <a:gd name="connsiteX72" fmla="*/ 647670 w 1167964"/>
                  <a:gd name="connsiteY72" fmla="*/ 69026 h 1369730"/>
                  <a:gd name="connsiteX73" fmla="*/ 684837 w 1167964"/>
                  <a:gd name="connsiteY73" fmla="*/ 69026 h 1369730"/>
                  <a:gd name="connsiteX74" fmla="*/ 764482 w 1167964"/>
                  <a:gd name="connsiteY74" fmla="*/ 111503 h 1369730"/>
                  <a:gd name="connsiteX75" fmla="*/ 663600 w 1167964"/>
                  <a:gd name="connsiteY75" fmla="*/ 31858 h 1369730"/>
                  <a:gd name="connsiteX76" fmla="*/ 663600 w 1167964"/>
                  <a:gd name="connsiteY76" fmla="*/ 15928 h 1369730"/>
                  <a:gd name="connsiteX77" fmla="*/ 711386 w 1167964"/>
                  <a:gd name="connsiteY77" fmla="*/ 15928 h 1369730"/>
                  <a:gd name="connsiteX78" fmla="*/ 775103 w 1167964"/>
                  <a:gd name="connsiteY78" fmla="*/ 0 h 1369730"/>
                  <a:gd name="connsiteX79" fmla="*/ 817580 w 1167964"/>
                  <a:gd name="connsiteY79" fmla="*/ 445956 h 1369730"/>
                  <a:gd name="connsiteX80" fmla="*/ 812271 w 1167964"/>
                  <a:gd name="connsiteY80" fmla="*/ 461887 h 1369730"/>
                  <a:gd name="connsiteX81" fmla="*/ 817580 w 1167964"/>
                  <a:gd name="connsiteY81" fmla="*/ 445956 h 1369730"/>
                  <a:gd name="connsiteX82" fmla="*/ 923720 w 1167964"/>
                  <a:gd name="connsiteY82" fmla="*/ 775103 h 1369730"/>
                  <a:gd name="connsiteX83" fmla="*/ 753863 w 1167964"/>
                  <a:gd name="connsiteY83" fmla="*/ 955632 h 1369730"/>
                  <a:gd name="connsiteX84" fmla="*/ 923720 w 1167964"/>
                  <a:gd name="connsiteY84" fmla="*/ 775103 h 1369730"/>
                  <a:gd name="connsiteX85" fmla="*/ 1088319 w 1167964"/>
                  <a:gd name="connsiteY85" fmla="*/ 695458 h 1369730"/>
                  <a:gd name="connsiteX86" fmla="*/ 1029912 w 1167964"/>
                  <a:gd name="connsiteY86" fmla="*/ 759175 h 1369730"/>
                  <a:gd name="connsiteX87" fmla="*/ 1088319 w 1167964"/>
                  <a:gd name="connsiteY87" fmla="*/ 695458 h 1369730"/>
                  <a:gd name="connsiteX88" fmla="*/ 1125487 w 1167964"/>
                  <a:gd name="connsiteY88" fmla="*/ 695458 h 1369730"/>
                  <a:gd name="connsiteX89" fmla="*/ 1114866 w 1167964"/>
                  <a:gd name="connsiteY89" fmla="*/ 711386 h 1369730"/>
                  <a:gd name="connsiteX90" fmla="*/ 1125487 w 1167964"/>
                  <a:gd name="connsiteY90" fmla="*/ 695458 h 1369730"/>
                  <a:gd name="connsiteX91" fmla="*/ 1040533 w 1167964"/>
                  <a:gd name="connsiteY91" fmla="*/ 716698 h 1369730"/>
                  <a:gd name="connsiteX92" fmla="*/ 923720 w 1167964"/>
                  <a:gd name="connsiteY92" fmla="*/ 833510 h 1369730"/>
                  <a:gd name="connsiteX93" fmla="*/ 1040533 w 1167964"/>
                  <a:gd name="connsiteY93" fmla="*/ 716698 h 1369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167964" h="1369730">
                    <a:moveTo>
                      <a:pt x="775103" y="0"/>
                    </a:moveTo>
                    <a:cubicBezTo>
                      <a:pt x="785722" y="0"/>
                      <a:pt x="812271" y="15928"/>
                      <a:pt x="838818" y="21240"/>
                    </a:cubicBezTo>
                    <a:cubicBezTo>
                      <a:pt x="907844" y="47786"/>
                      <a:pt x="1067079" y="185838"/>
                      <a:pt x="1067079" y="270739"/>
                    </a:cubicBezTo>
                    <a:cubicBezTo>
                      <a:pt x="1067079" y="334456"/>
                      <a:pt x="998056" y="451268"/>
                      <a:pt x="955576" y="504364"/>
                    </a:cubicBezTo>
                    <a:cubicBezTo>
                      <a:pt x="907844" y="557460"/>
                      <a:pt x="844127" y="615867"/>
                      <a:pt x="785722" y="674218"/>
                    </a:cubicBezTo>
                    <a:cubicBezTo>
                      <a:pt x="785722" y="674218"/>
                      <a:pt x="780412" y="679530"/>
                      <a:pt x="796341" y="679530"/>
                    </a:cubicBezTo>
                    <a:cubicBezTo>
                      <a:pt x="806959" y="679530"/>
                      <a:pt x="944958" y="626486"/>
                      <a:pt x="1019293" y="605248"/>
                    </a:cubicBezTo>
                    <a:cubicBezTo>
                      <a:pt x="966197" y="626486"/>
                      <a:pt x="907844" y="652981"/>
                      <a:pt x="849436" y="679530"/>
                    </a:cubicBezTo>
                    <a:cubicBezTo>
                      <a:pt x="849436" y="679530"/>
                      <a:pt x="854748" y="684839"/>
                      <a:pt x="860057" y="684839"/>
                    </a:cubicBezTo>
                    <a:lnTo>
                      <a:pt x="1035221" y="621176"/>
                    </a:lnTo>
                    <a:lnTo>
                      <a:pt x="764482" y="743244"/>
                    </a:lnTo>
                    <a:cubicBezTo>
                      <a:pt x="764482" y="743244"/>
                      <a:pt x="769792" y="748554"/>
                      <a:pt x="775103" y="748554"/>
                    </a:cubicBezTo>
                    <a:lnTo>
                      <a:pt x="1109556" y="610558"/>
                    </a:lnTo>
                    <a:lnTo>
                      <a:pt x="1141415" y="615867"/>
                    </a:lnTo>
                    <a:lnTo>
                      <a:pt x="1120177" y="615867"/>
                    </a:lnTo>
                    <a:cubicBezTo>
                      <a:pt x="1120177" y="621176"/>
                      <a:pt x="1114866" y="626486"/>
                      <a:pt x="1114866" y="637104"/>
                    </a:cubicBezTo>
                    <a:cubicBezTo>
                      <a:pt x="1130796" y="631795"/>
                      <a:pt x="1146724" y="631795"/>
                      <a:pt x="1157345" y="626486"/>
                    </a:cubicBezTo>
                    <a:cubicBezTo>
                      <a:pt x="1157345" y="626486"/>
                      <a:pt x="1158672" y="627813"/>
                      <a:pt x="1160663" y="629141"/>
                    </a:cubicBezTo>
                    <a:lnTo>
                      <a:pt x="1163049" y="630008"/>
                    </a:lnTo>
                    <a:lnTo>
                      <a:pt x="1158008" y="635751"/>
                    </a:lnTo>
                    <a:cubicBezTo>
                      <a:pt x="1154689" y="641048"/>
                      <a:pt x="1152034" y="647672"/>
                      <a:pt x="1152034" y="647672"/>
                    </a:cubicBezTo>
                    <a:cubicBezTo>
                      <a:pt x="1152034" y="663600"/>
                      <a:pt x="1167964" y="652981"/>
                      <a:pt x="1167964" y="668909"/>
                    </a:cubicBezTo>
                    <a:cubicBezTo>
                      <a:pt x="1167964" y="711386"/>
                      <a:pt x="971507" y="934392"/>
                      <a:pt x="966197" y="950320"/>
                    </a:cubicBezTo>
                    <a:cubicBezTo>
                      <a:pt x="897225" y="1051205"/>
                      <a:pt x="817580" y="1167963"/>
                      <a:pt x="737935" y="1274157"/>
                    </a:cubicBezTo>
                    <a:cubicBezTo>
                      <a:pt x="706077" y="1316634"/>
                      <a:pt x="679528" y="1364420"/>
                      <a:pt x="642360" y="1369730"/>
                    </a:cubicBezTo>
                    <a:cubicBezTo>
                      <a:pt x="652981" y="1353802"/>
                      <a:pt x="658291" y="1332562"/>
                      <a:pt x="658291" y="1311325"/>
                    </a:cubicBezTo>
                    <a:cubicBezTo>
                      <a:pt x="647670" y="1316634"/>
                      <a:pt x="642360" y="1332562"/>
                      <a:pt x="631742" y="1343183"/>
                    </a:cubicBezTo>
                    <a:cubicBezTo>
                      <a:pt x="631742" y="1337872"/>
                      <a:pt x="637051" y="1327253"/>
                      <a:pt x="637051" y="1311325"/>
                    </a:cubicBezTo>
                    <a:lnTo>
                      <a:pt x="626432" y="1300706"/>
                    </a:lnTo>
                    <a:cubicBezTo>
                      <a:pt x="621123" y="1306015"/>
                      <a:pt x="615814" y="1316634"/>
                      <a:pt x="615814" y="1321943"/>
                    </a:cubicBezTo>
                    <a:cubicBezTo>
                      <a:pt x="610502" y="1311325"/>
                      <a:pt x="605193" y="1295394"/>
                      <a:pt x="605193" y="1284776"/>
                    </a:cubicBezTo>
                    <a:cubicBezTo>
                      <a:pt x="605193" y="1268848"/>
                      <a:pt x="621123" y="1231680"/>
                      <a:pt x="626432" y="1199822"/>
                    </a:cubicBezTo>
                    <a:cubicBezTo>
                      <a:pt x="615814" y="1210440"/>
                      <a:pt x="610502" y="1226371"/>
                      <a:pt x="599883" y="1236989"/>
                    </a:cubicBezTo>
                    <a:cubicBezTo>
                      <a:pt x="583955" y="1242299"/>
                      <a:pt x="568025" y="1268848"/>
                      <a:pt x="568025" y="1274157"/>
                    </a:cubicBezTo>
                    <a:lnTo>
                      <a:pt x="562716" y="1258227"/>
                    </a:lnTo>
                    <a:cubicBezTo>
                      <a:pt x="568025" y="1247608"/>
                      <a:pt x="562716" y="1226371"/>
                      <a:pt x="573337" y="1215750"/>
                    </a:cubicBezTo>
                    <a:cubicBezTo>
                      <a:pt x="578646" y="1205131"/>
                      <a:pt x="589265" y="1183894"/>
                      <a:pt x="583955" y="1173273"/>
                    </a:cubicBezTo>
                    <a:cubicBezTo>
                      <a:pt x="578646" y="1178582"/>
                      <a:pt x="568025" y="1183894"/>
                      <a:pt x="562716" y="1189203"/>
                    </a:cubicBezTo>
                    <a:cubicBezTo>
                      <a:pt x="615814" y="1072391"/>
                      <a:pt x="711386" y="945011"/>
                      <a:pt x="844127" y="828198"/>
                    </a:cubicBezTo>
                    <a:cubicBezTo>
                      <a:pt x="844127" y="828198"/>
                      <a:pt x="849436" y="822889"/>
                      <a:pt x="844127" y="812270"/>
                    </a:cubicBezTo>
                    <a:cubicBezTo>
                      <a:pt x="748554" y="865366"/>
                      <a:pt x="647670" y="929083"/>
                      <a:pt x="552097" y="982179"/>
                    </a:cubicBezTo>
                    <a:cubicBezTo>
                      <a:pt x="493692" y="1014037"/>
                      <a:pt x="254809" y="1189203"/>
                      <a:pt x="159236" y="1189203"/>
                    </a:cubicBezTo>
                    <a:cubicBezTo>
                      <a:pt x="137997" y="1189203"/>
                      <a:pt x="132687" y="1173273"/>
                      <a:pt x="132687" y="1167963"/>
                    </a:cubicBezTo>
                    <a:cubicBezTo>
                      <a:pt x="132687" y="1157345"/>
                      <a:pt x="137997" y="1162654"/>
                      <a:pt x="143306" y="1157345"/>
                    </a:cubicBezTo>
                    <a:cubicBezTo>
                      <a:pt x="137997" y="1152035"/>
                      <a:pt x="143306" y="1152035"/>
                      <a:pt x="127378" y="1152035"/>
                    </a:cubicBezTo>
                    <a:cubicBezTo>
                      <a:pt x="116759" y="1152035"/>
                      <a:pt x="106138" y="1162654"/>
                      <a:pt x="95520" y="1162654"/>
                    </a:cubicBezTo>
                    <a:cubicBezTo>
                      <a:pt x="79592" y="1162654"/>
                      <a:pt x="74282" y="1157345"/>
                      <a:pt x="74282" y="1146726"/>
                    </a:cubicBezTo>
                    <a:cubicBezTo>
                      <a:pt x="74282" y="1130796"/>
                      <a:pt x="84901" y="1141417"/>
                      <a:pt x="84901" y="1130796"/>
                    </a:cubicBezTo>
                    <a:cubicBezTo>
                      <a:pt x="84901" y="1114868"/>
                      <a:pt x="68973" y="1114868"/>
                      <a:pt x="63661" y="1104249"/>
                    </a:cubicBezTo>
                    <a:cubicBezTo>
                      <a:pt x="47787" y="1104249"/>
                      <a:pt x="31857" y="1109558"/>
                      <a:pt x="15929" y="1109558"/>
                    </a:cubicBezTo>
                    <a:cubicBezTo>
                      <a:pt x="15929" y="1109558"/>
                      <a:pt x="10619" y="1109558"/>
                      <a:pt x="10619" y="1098937"/>
                    </a:cubicBezTo>
                    <a:cubicBezTo>
                      <a:pt x="10619" y="1083009"/>
                      <a:pt x="42478" y="1077700"/>
                      <a:pt x="58406" y="1061823"/>
                    </a:cubicBezTo>
                    <a:cubicBezTo>
                      <a:pt x="42478" y="1051205"/>
                      <a:pt x="31857" y="1045895"/>
                      <a:pt x="10619" y="1045895"/>
                    </a:cubicBezTo>
                    <a:cubicBezTo>
                      <a:pt x="10619" y="1045895"/>
                      <a:pt x="5310" y="1045895"/>
                      <a:pt x="0" y="1040586"/>
                    </a:cubicBezTo>
                    <a:cubicBezTo>
                      <a:pt x="15929" y="1014037"/>
                      <a:pt x="37166" y="1024656"/>
                      <a:pt x="37166" y="998109"/>
                    </a:cubicBezTo>
                    <a:cubicBezTo>
                      <a:pt x="37166" y="987488"/>
                      <a:pt x="79592" y="976869"/>
                      <a:pt x="100829" y="966251"/>
                    </a:cubicBezTo>
                    <a:cubicBezTo>
                      <a:pt x="281358" y="870676"/>
                      <a:pt x="472506" y="791031"/>
                      <a:pt x="658291" y="716698"/>
                    </a:cubicBezTo>
                    <a:cubicBezTo>
                      <a:pt x="700768" y="695458"/>
                      <a:pt x="775103" y="674218"/>
                      <a:pt x="806959" y="610558"/>
                    </a:cubicBezTo>
                    <a:lnTo>
                      <a:pt x="801650" y="605248"/>
                    </a:lnTo>
                    <a:cubicBezTo>
                      <a:pt x="780412" y="621176"/>
                      <a:pt x="753863" y="642362"/>
                      <a:pt x="732626" y="658290"/>
                    </a:cubicBezTo>
                    <a:cubicBezTo>
                      <a:pt x="759173" y="626486"/>
                      <a:pt x="796341" y="594627"/>
                      <a:pt x="801650" y="562769"/>
                    </a:cubicBezTo>
                    <a:lnTo>
                      <a:pt x="775103" y="589318"/>
                    </a:lnTo>
                    <a:cubicBezTo>
                      <a:pt x="796341" y="541532"/>
                      <a:pt x="822889" y="504364"/>
                      <a:pt x="822889" y="456577"/>
                    </a:cubicBezTo>
                    <a:cubicBezTo>
                      <a:pt x="791031" y="493745"/>
                      <a:pt x="769792" y="530913"/>
                      <a:pt x="743245" y="568080"/>
                    </a:cubicBezTo>
                    <a:cubicBezTo>
                      <a:pt x="753863" y="541532"/>
                      <a:pt x="785722" y="467196"/>
                      <a:pt x="785722" y="435338"/>
                    </a:cubicBezTo>
                    <a:cubicBezTo>
                      <a:pt x="785722" y="424719"/>
                      <a:pt x="775103" y="430028"/>
                      <a:pt x="769792" y="430028"/>
                    </a:cubicBezTo>
                    <a:cubicBezTo>
                      <a:pt x="801650" y="339765"/>
                      <a:pt x="722005" y="238881"/>
                      <a:pt x="626432" y="159290"/>
                    </a:cubicBezTo>
                    <a:lnTo>
                      <a:pt x="626432" y="132741"/>
                    </a:lnTo>
                    <a:cubicBezTo>
                      <a:pt x="652981" y="143361"/>
                      <a:pt x="668909" y="159290"/>
                      <a:pt x="684837" y="169908"/>
                    </a:cubicBezTo>
                    <a:cubicBezTo>
                      <a:pt x="690147" y="164599"/>
                      <a:pt x="695458" y="164599"/>
                      <a:pt x="695458" y="148671"/>
                    </a:cubicBezTo>
                    <a:cubicBezTo>
                      <a:pt x="695458" y="138050"/>
                      <a:pt x="642360" y="95573"/>
                      <a:pt x="615814" y="79645"/>
                    </a:cubicBezTo>
                    <a:lnTo>
                      <a:pt x="621123" y="58405"/>
                    </a:lnTo>
                    <a:cubicBezTo>
                      <a:pt x="626432" y="63717"/>
                      <a:pt x="631742" y="69026"/>
                      <a:pt x="647670" y="69026"/>
                    </a:cubicBezTo>
                    <a:cubicBezTo>
                      <a:pt x="658291" y="74335"/>
                      <a:pt x="674219" y="63717"/>
                      <a:pt x="684837" y="69026"/>
                    </a:cubicBezTo>
                    <a:cubicBezTo>
                      <a:pt x="700768" y="74335"/>
                      <a:pt x="727315" y="111503"/>
                      <a:pt x="764482" y="111503"/>
                    </a:cubicBezTo>
                    <a:cubicBezTo>
                      <a:pt x="727315" y="74335"/>
                      <a:pt x="700768" y="47786"/>
                      <a:pt x="663600" y="31858"/>
                    </a:cubicBezTo>
                    <a:lnTo>
                      <a:pt x="663600" y="15928"/>
                    </a:lnTo>
                    <a:cubicBezTo>
                      <a:pt x="679528" y="15928"/>
                      <a:pt x="695458" y="21240"/>
                      <a:pt x="711386" y="15928"/>
                    </a:cubicBezTo>
                    <a:cubicBezTo>
                      <a:pt x="732626" y="15928"/>
                      <a:pt x="759173" y="0"/>
                      <a:pt x="775103" y="0"/>
                    </a:cubicBezTo>
                    <a:close/>
                    <a:moveTo>
                      <a:pt x="817580" y="445956"/>
                    </a:moveTo>
                    <a:cubicBezTo>
                      <a:pt x="812271" y="445956"/>
                      <a:pt x="812271" y="456577"/>
                      <a:pt x="812271" y="461887"/>
                    </a:cubicBezTo>
                    <a:cubicBezTo>
                      <a:pt x="812271" y="456577"/>
                      <a:pt x="817580" y="451268"/>
                      <a:pt x="817580" y="445956"/>
                    </a:cubicBezTo>
                    <a:close/>
                    <a:moveTo>
                      <a:pt x="923720" y="775103"/>
                    </a:moveTo>
                    <a:cubicBezTo>
                      <a:pt x="844127" y="817580"/>
                      <a:pt x="796341" y="891915"/>
                      <a:pt x="753863" y="955632"/>
                    </a:cubicBezTo>
                    <a:lnTo>
                      <a:pt x="923720" y="775103"/>
                    </a:lnTo>
                    <a:close/>
                    <a:moveTo>
                      <a:pt x="1088319" y="695458"/>
                    </a:moveTo>
                    <a:cubicBezTo>
                      <a:pt x="1067079" y="711386"/>
                      <a:pt x="1045842" y="737935"/>
                      <a:pt x="1029912" y="759175"/>
                    </a:cubicBezTo>
                    <a:cubicBezTo>
                      <a:pt x="1051151" y="737935"/>
                      <a:pt x="1072389" y="716698"/>
                      <a:pt x="1088319" y="695458"/>
                    </a:cubicBezTo>
                    <a:close/>
                    <a:moveTo>
                      <a:pt x="1125487" y="695458"/>
                    </a:moveTo>
                    <a:cubicBezTo>
                      <a:pt x="1120177" y="700767"/>
                      <a:pt x="1114866" y="706077"/>
                      <a:pt x="1114866" y="711386"/>
                    </a:cubicBezTo>
                    <a:cubicBezTo>
                      <a:pt x="1120177" y="706077"/>
                      <a:pt x="1125487" y="700767"/>
                      <a:pt x="1125487" y="695458"/>
                    </a:cubicBezTo>
                    <a:close/>
                    <a:moveTo>
                      <a:pt x="1040533" y="716698"/>
                    </a:moveTo>
                    <a:cubicBezTo>
                      <a:pt x="992744" y="727316"/>
                      <a:pt x="929029" y="806961"/>
                      <a:pt x="923720" y="833510"/>
                    </a:cubicBezTo>
                    <a:lnTo>
                      <a:pt x="1040533" y="716698"/>
                    </a:ln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C7D630F6-0409-AE32-615D-12E68337718A}"/>
                  </a:ext>
                </a:extLst>
              </p:cNvPr>
              <p:cNvSpPr/>
              <p:nvPr/>
            </p:nvSpPr>
            <p:spPr>
              <a:xfrm>
                <a:off x="2809229" y="1297444"/>
                <a:ext cx="1858166" cy="2734151"/>
              </a:xfrm>
              <a:custGeom>
                <a:avLst/>
                <a:gdLst>
                  <a:gd name="connsiteX0" fmla="*/ 1539587 w 1858166"/>
                  <a:gd name="connsiteY0" fmla="*/ 0 h 2734151"/>
                  <a:gd name="connsiteX1" fmla="*/ 1576754 w 1858166"/>
                  <a:gd name="connsiteY1" fmla="*/ 0 h 2734151"/>
                  <a:gd name="connsiteX2" fmla="*/ 1571445 w 1858166"/>
                  <a:gd name="connsiteY2" fmla="*/ 21238 h 2734151"/>
                  <a:gd name="connsiteX3" fmla="*/ 1582064 w 1858166"/>
                  <a:gd name="connsiteY3" fmla="*/ 26547 h 2734151"/>
                  <a:gd name="connsiteX4" fmla="*/ 1597992 w 1858166"/>
                  <a:gd name="connsiteY4" fmla="*/ 0 h 2734151"/>
                  <a:gd name="connsiteX5" fmla="*/ 1624541 w 1858166"/>
                  <a:gd name="connsiteY5" fmla="*/ 63715 h 2734151"/>
                  <a:gd name="connsiteX6" fmla="*/ 1247608 w 1858166"/>
                  <a:gd name="connsiteY6" fmla="*/ 435338 h 2734151"/>
                  <a:gd name="connsiteX7" fmla="*/ 1258229 w 1858166"/>
                  <a:gd name="connsiteY7" fmla="*/ 440647 h 2734151"/>
                  <a:gd name="connsiteX8" fmla="*/ 1444012 w 1858166"/>
                  <a:gd name="connsiteY8" fmla="*/ 355693 h 2734151"/>
                  <a:gd name="connsiteX9" fmla="*/ 1306015 w 1858166"/>
                  <a:gd name="connsiteY9" fmla="*/ 440647 h 2734151"/>
                  <a:gd name="connsiteX10" fmla="*/ 1316634 w 1858166"/>
                  <a:gd name="connsiteY10" fmla="*/ 445957 h 2734151"/>
                  <a:gd name="connsiteX11" fmla="*/ 1597992 w 1858166"/>
                  <a:gd name="connsiteY11" fmla="*/ 313216 h 2734151"/>
                  <a:gd name="connsiteX12" fmla="*/ 1550205 w 1858166"/>
                  <a:gd name="connsiteY12" fmla="*/ 355693 h 2734151"/>
                  <a:gd name="connsiteX13" fmla="*/ 1459942 w 1858166"/>
                  <a:gd name="connsiteY13" fmla="*/ 424717 h 2734151"/>
                  <a:gd name="connsiteX14" fmla="*/ 1503467 w 1858166"/>
                  <a:gd name="connsiteY14" fmla="*/ 402049 h 2734151"/>
                  <a:gd name="connsiteX15" fmla="*/ 1467190 w 1858166"/>
                  <a:gd name="connsiteY15" fmla="*/ 424386 h 2734151"/>
                  <a:gd name="connsiteX16" fmla="*/ 1157345 w 1858166"/>
                  <a:gd name="connsiteY16" fmla="*/ 642414 h 2734151"/>
                  <a:gd name="connsiteX17" fmla="*/ 1240763 w 1858166"/>
                  <a:gd name="connsiteY17" fmla="*/ 585291 h 2734151"/>
                  <a:gd name="connsiteX18" fmla="*/ 1240482 w 1858166"/>
                  <a:gd name="connsiteY18" fmla="*/ 585492 h 2734151"/>
                  <a:gd name="connsiteX19" fmla="*/ 886606 w 1858166"/>
                  <a:gd name="connsiteY19" fmla="*/ 1061824 h 2734151"/>
                  <a:gd name="connsiteX20" fmla="*/ 902534 w 1858166"/>
                  <a:gd name="connsiteY20" fmla="*/ 1035275 h 2734151"/>
                  <a:gd name="connsiteX21" fmla="*/ 1571445 w 1858166"/>
                  <a:gd name="connsiteY21" fmla="*/ 743244 h 2734151"/>
                  <a:gd name="connsiteX22" fmla="*/ 1672327 w 1858166"/>
                  <a:gd name="connsiteY22" fmla="*/ 764482 h 2734151"/>
                  <a:gd name="connsiteX23" fmla="*/ 1720114 w 1858166"/>
                  <a:gd name="connsiteY23" fmla="*/ 806959 h 2734151"/>
                  <a:gd name="connsiteX24" fmla="*/ 1783830 w 1858166"/>
                  <a:gd name="connsiteY24" fmla="*/ 833508 h 2734151"/>
                  <a:gd name="connsiteX25" fmla="*/ 1815688 w 1858166"/>
                  <a:gd name="connsiteY25" fmla="*/ 886604 h 2734151"/>
                  <a:gd name="connsiteX26" fmla="*/ 1858166 w 1858166"/>
                  <a:gd name="connsiteY26" fmla="*/ 955630 h 2734151"/>
                  <a:gd name="connsiteX27" fmla="*/ 1539587 w 1858166"/>
                  <a:gd name="connsiteY27" fmla="*/ 1428135 h 2734151"/>
                  <a:gd name="connsiteX28" fmla="*/ 1194512 w 1858166"/>
                  <a:gd name="connsiteY28" fmla="*/ 1677637 h 2734151"/>
                  <a:gd name="connsiteX29" fmla="*/ 1098940 w 1858166"/>
                  <a:gd name="connsiteY29" fmla="*/ 1815687 h 2734151"/>
                  <a:gd name="connsiteX30" fmla="*/ 966251 w 1858166"/>
                  <a:gd name="connsiteY30" fmla="*/ 2033330 h 2734151"/>
                  <a:gd name="connsiteX31" fmla="*/ 780412 w 1858166"/>
                  <a:gd name="connsiteY31" fmla="*/ 2346599 h 2734151"/>
                  <a:gd name="connsiteX32" fmla="*/ 658290 w 1858166"/>
                  <a:gd name="connsiteY32" fmla="*/ 2569552 h 2734151"/>
                  <a:gd name="connsiteX33" fmla="*/ 552150 w 1858166"/>
                  <a:gd name="connsiteY33" fmla="*/ 2702292 h 2734151"/>
                  <a:gd name="connsiteX34" fmla="*/ 536222 w 1858166"/>
                  <a:gd name="connsiteY34" fmla="*/ 2702292 h 2734151"/>
                  <a:gd name="connsiteX35" fmla="*/ 530913 w 1858166"/>
                  <a:gd name="connsiteY35" fmla="*/ 2665124 h 2734151"/>
                  <a:gd name="connsiteX36" fmla="*/ 451268 w 1858166"/>
                  <a:gd name="connsiteY36" fmla="*/ 2734151 h 2734151"/>
                  <a:gd name="connsiteX37" fmla="*/ 467196 w 1858166"/>
                  <a:gd name="connsiteY37" fmla="*/ 2712911 h 2734151"/>
                  <a:gd name="connsiteX38" fmla="*/ 451268 w 1858166"/>
                  <a:gd name="connsiteY38" fmla="*/ 2702292 h 2734151"/>
                  <a:gd name="connsiteX39" fmla="*/ 461887 w 1858166"/>
                  <a:gd name="connsiteY39" fmla="*/ 2665124 h 2734151"/>
                  <a:gd name="connsiteX40" fmla="*/ 430028 w 1858166"/>
                  <a:gd name="connsiteY40" fmla="*/ 2712911 h 2734151"/>
                  <a:gd name="connsiteX41" fmla="*/ 461887 w 1858166"/>
                  <a:gd name="connsiteY41" fmla="*/ 2627957 h 2734151"/>
                  <a:gd name="connsiteX42" fmla="*/ 435338 w 1858166"/>
                  <a:gd name="connsiteY42" fmla="*/ 2654506 h 2734151"/>
                  <a:gd name="connsiteX43" fmla="*/ 414100 w 1858166"/>
                  <a:gd name="connsiteY43" fmla="*/ 2654506 h 2734151"/>
                  <a:gd name="connsiteX44" fmla="*/ 408791 w 1858166"/>
                  <a:gd name="connsiteY44" fmla="*/ 2638578 h 2734151"/>
                  <a:gd name="connsiteX45" fmla="*/ 419410 w 1858166"/>
                  <a:gd name="connsiteY45" fmla="*/ 2606719 h 2734151"/>
                  <a:gd name="connsiteX46" fmla="*/ 398170 w 1858166"/>
                  <a:gd name="connsiteY46" fmla="*/ 2543003 h 2734151"/>
                  <a:gd name="connsiteX47" fmla="*/ 615813 w 1858166"/>
                  <a:gd name="connsiteY47" fmla="*/ 2155451 h 2734151"/>
                  <a:gd name="connsiteX48" fmla="*/ 753865 w 1858166"/>
                  <a:gd name="connsiteY48" fmla="*/ 1948429 h 2734151"/>
                  <a:gd name="connsiteX49" fmla="*/ 674221 w 1858166"/>
                  <a:gd name="connsiteY49" fmla="*/ 1985597 h 2734151"/>
                  <a:gd name="connsiteX50" fmla="*/ 652981 w 1858166"/>
                  <a:gd name="connsiteY50" fmla="*/ 2081116 h 2734151"/>
                  <a:gd name="connsiteX51" fmla="*/ 631741 w 1858166"/>
                  <a:gd name="connsiteY51" fmla="*/ 2081116 h 2734151"/>
                  <a:gd name="connsiteX52" fmla="*/ 631741 w 1858166"/>
                  <a:gd name="connsiteY52" fmla="*/ 2065188 h 2734151"/>
                  <a:gd name="connsiteX53" fmla="*/ 621123 w 1858166"/>
                  <a:gd name="connsiteY53" fmla="*/ 2054569 h 2734151"/>
                  <a:gd name="connsiteX54" fmla="*/ 605195 w 1858166"/>
                  <a:gd name="connsiteY54" fmla="*/ 2097046 h 2734151"/>
                  <a:gd name="connsiteX55" fmla="*/ 584009 w 1858166"/>
                  <a:gd name="connsiteY55" fmla="*/ 2112974 h 2734151"/>
                  <a:gd name="connsiteX56" fmla="*/ 562769 w 1858166"/>
                  <a:gd name="connsiteY56" fmla="*/ 2097046 h 2734151"/>
                  <a:gd name="connsiteX57" fmla="*/ 541532 w 1858166"/>
                  <a:gd name="connsiteY57" fmla="*/ 2097046 h 2734151"/>
                  <a:gd name="connsiteX58" fmla="*/ 525603 w 1858166"/>
                  <a:gd name="connsiteY58" fmla="*/ 2070497 h 2734151"/>
                  <a:gd name="connsiteX59" fmla="*/ 509673 w 1858166"/>
                  <a:gd name="connsiteY59" fmla="*/ 2097046 h 2734151"/>
                  <a:gd name="connsiteX60" fmla="*/ 530913 w 1858166"/>
                  <a:gd name="connsiteY60" fmla="*/ 2118284 h 2734151"/>
                  <a:gd name="connsiteX61" fmla="*/ 504364 w 1858166"/>
                  <a:gd name="connsiteY61" fmla="*/ 2139523 h 2734151"/>
                  <a:gd name="connsiteX62" fmla="*/ 472506 w 1858166"/>
                  <a:gd name="connsiteY62" fmla="*/ 2107665 h 2734151"/>
                  <a:gd name="connsiteX63" fmla="*/ 430028 w 1858166"/>
                  <a:gd name="connsiteY63" fmla="*/ 2097046 h 2734151"/>
                  <a:gd name="connsiteX64" fmla="*/ 398170 w 1858166"/>
                  <a:gd name="connsiteY64" fmla="*/ 1969667 h 2734151"/>
                  <a:gd name="connsiteX65" fmla="*/ 398170 w 1858166"/>
                  <a:gd name="connsiteY65" fmla="*/ 1815687 h 2734151"/>
                  <a:gd name="connsiteX66" fmla="*/ 419410 w 1858166"/>
                  <a:gd name="connsiteY66" fmla="*/ 1645778 h 2734151"/>
                  <a:gd name="connsiteX67" fmla="*/ 684839 w 1858166"/>
                  <a:gd name="connsiteY67" fmla="*/ 918462 h 2734151"/>
                  <a:gd name="connsiteX68" fmla="*/ 684839 w 1858166"/>
                  <a:gd name="connsiteY68" fmla="*/ 913153 h 2734151"/>
                  <a:gd name="connsiteX69" fmla="*/ 111503 w 1858166"/>
                  <a:gd name="connsiteY69" fmla="*/ 1231678 h 2734151"/>
                  <a:gd name="connsiteX70" fmla="*/ 69026 w 1858166"/>
                  <a:gd name="connsiteY70" fmla="*/ 1247608 h 2734151"/>
                  <a:gd name="connsiteX71" fmla="*/ 53096 w 1858166"/>
                  <a:gd name="connsiteY71" fmla="*/ 1247608 h 2734151"/>
                  <a:gd name="connsiteX72" fmla="*/ 95573 w 1858166"/>
                  <a:gd name="connsiteY72" fmla="*/ 1221059 h 2734151"/>
                  <a:gd name="connsiteX73" fmla="*/ 79645 w 1858166"/>
                  <a:gd name="connsiteY73" fmla="*/ 1215750 h 2734151"/>
                  <a:gd name="connsiteX74" fmla="*/ 90264 w 1858166"/>
                  <a:gd name="connsiteY74" fmla="*/ 1205131 h 2734151"/>
                  <a:gd name="connsiteX75" fmla="*/ 5309 w 1858166"/>
                  <a:gd name="connsiteY75" fmla="*/ 1226369 h 2734151"/>
                  <a:gd name="connsiteX76" fmla="*/ 53096 w 1858166"/>
                  <a:gd name="connsiteY76" fmla="*/ 1178582 h 2734151"/>
                  <a:gd name="connsiteX77" fmla="*/ 37168 w 1858166"/>
                  <a:gd name="connsiteY77" fmla="*/ 1173273 h 2734151"/>
                  <a:gd name="connsiteX78" fmla="*/ 0 w 1858166"/>
                  <a:gd name="connsiteY78" fmla="*/ 1183892 h 2734151"/>
                  <a:gd name="connsiteX79" fmla="*/ 31858 w 1858166"/>
                  <a:gd name="connsiteY79" fmla="*/ 1141468 h 2734151"/>
                  <a:gd name="connsiteX80" fmla="*/ 31858 w 1858166"/>
                  <a:gd name="connsiteY80" fmla="*/ 1125538 h 2734151"/>
                  <a:gd name="connsiteX81" fmla="*/ 966251 w 1858166"/>
                  <a:gd name="connsiteY81" fmla="*/ 541529 h 2734151"/>
                  <a:gd name="connsiteX82" fmla="*/ 1459942 w 1858166"/>
                  <a:gd name="connsiteY82" fmla="*/ 106192 h 2734151"/>
                  <a:gd name="connsiteX83" fmla="*/ 1481179 w 1858166"/>
                  <a:gd name="connsiteY83" fmla="*/ 69024 h 2734151"/>
                  <a:gd name="connsiteX84" fmla="*/ 1444012 w 1858166"/>
                  <a:gd name="connsiteY84" fmla="*/ 58405 h 2734151"/>
                  <a:gd name="connsiteX85" fmla="*/ 1502419 w 1858166"/>
                  <a:gd name="connsiteY85" fmla="*/ 42477 h 2734151"/>
                  <a:gd name="connsiteX86" fmla="*/ 1513038 w 1858166"/>
                  <a:gd name="connsiteY86" fmla="*/ 31856 h 2734151"/>
                  <a:gd name="connsiteX87" fmla="*/ 1486491 w 1858166"/>
                  <a:gd name="connsiteY87" fmla="*/ 26547 h 2734151"/>
                  <a:gd name="connsiteX88" fmla="*/ 1444012 w 1858166"/>
                  <a:gd name="connsiteY88" fmla="*/ 37166 h 2734151"/>
                  <a:gd name="connsiteX89" fmla="*/ 1539587 w 1858166"/>
                  <a:gd name="connsiteY89" fmla="*/ 0 h 2734151"/>
                  <a:gd name="connsiteX90" fmla="*/ 1515610 w 1858166"/>
                  <a:gd name="connsiteY90" fmla="*/ 16758 h 2734151"/>
                  <a:gd name="connsiteX91" fmla="*/ 1513038 w 1858166"/>
                  <a:gd name="connsiteY91" fmla="*/ 21238 h 2734151"/>
                  <a:gd name="connsiteX92" fmla="*/ 1528968 w 1858166"/>
                  <a:gd name="connsiteY92" fmla="*/ 31856 h 2734151"/>
                  <a:gd name="connsiteX93" fmla="*/ 1534277 w 1858166"/>
                  <a:gd name="connsiteY93" fmla="*/ 21238 h 2734151"/>
                  <a:gd name="connsiteX94" fmla="*/ 1515610 w 1858166"/>
                  <a:gd name="connsiteY94" fmla="*/ 16758 h 2734151"/>
                  <a:gd name="connsiteX95" fmla="*/ 1470561 w 1858166"/>
                  <a:gd name="connsiteY95" fmla="*/ 53096 h 2734151"/>
                  <a:gd name="connsiteX96" fmla="*/ 1491800 w 1858166"/>
                  <a:gd name="connsiteY96" fmla="*/ 63715 h 2734151"/>
                  <a:gd name="connsiteX97" fmla="*/ 1470561 w 1858166"/>
                  <a:gd name="connsiteY97" fmla="*/ 53096 h 2734151"/>
                  <a:gd name="connsiteX98" fmla="*/ 1603301 w 1858166"/>
                  <a:gd name="connsiteY98" fmla="*/ 69024 h 2734151"/>
                  <a:gd name="connsiteX99" fmla="*/ 1597992 w 1858166"/>
                  <a:gd name="connsiteY99" fmla="*/ 79645 h 2734151"/>
                  <a:gd name="connsiteX100" fmla="*/ 1603301 w 1858166"/>
                  <a:gd name="connsiteY100" fmla="*/ 69024 h 2734151"/>
                  <a:gd name="connsiteX101" fmla="*/ 1603301 w 1858166"/>
                  <a:gd name="connsiteY101" fmla="*/ 106192 h 2734151"/>
                  <a:gd name="connsiteX102" fmla="*/ 1528968 w 1858166"/>
                  <a:gd name="connsiteY102" fmla="*/ 191146 h 2734151"/>
                  <a:gd name="connsiteX103" fmla="*/ 1603301 w 1858166"/>
                  <a:gd name="connsiteY103" fmla="*/ 106192 h 2734151"/>
                  <a:gd name="connsiteX104" fmla="*/ 1486491 w 1858166"/>
                  <a:gd name="connsiteY104" fmla="*/ 228314 h 2734151"/>
                  <a:gd name="connsiteX105" fmla="*/ 1459942 w 1858166"/>
                  <a:gd name="connsiteY105" fmla="*/ 249553 h 2734151"/>
                  <a:gd name="connsiteX106" fmla="*/ 1486491 w 1858166"/>
                  <a:gd name="connsiteY106" fmla="*/ 228314 h 2734151"/>
                  <a:gd name="connsiteX107" fmla="*/ 1454633 w 1858166"/>
                  <a:gd name="connsiteY107" fmla="*/ 254863 h 2734151"/>
                  <a:gd name="connsiteX108" fmla="*/ 1167963 w 1858166"/>
                  <a:gd name="connsiteY108" fmla="*/ 477815 h 2734151"/>
                  <a:gd name="connsiteX109" fmla="*/ 1454633 w 1858166"/>
                  <a:gd name="connsiteY109" fmla="*/ 254863 h 2734151"/>
                  <a:gd name="connsiteX110" fmla="*/ 1364421 w 1858166"/>
                  <a:gd name="connsiteY110" fmla="*/ 297340 h 2734151"/>
                  <a:gd name="connsiteX111" fmla="*/ 1348492 w 1858166"/>
                  <a:gd name="connsiteY111" fmla="*/ 307958 h 2734151"/>
                  <a:gd name="connsiteX112" fmla="*/ 1364421 w 1858166"/>
                  <a:gd name="connsiteY112" fmla="*/ 297340 h 2734151"/>
                  <a:gd name="connsiteX113" fmla="*/ 1337874 w 1858166"/>
                  <a:gd name="connsiteY113" fmla="*/ 318526 h 2734151"/>
                  <a:gd name="connsiteX114" fmla="*/ 1316634 w 1858166"/>
                  <a:gd name="connsiteY114" fmla="*/ 334454 h 2734151"/>
                  <a:gd name="connsiteX115" fmla="*/ 1337874 w 1858166"/>
                  <a:gd name="connsiteY115" fmla="*/ 318526 h 2734151"/>
                  <a:gd name="connsiteX116" fmla="*/ 1306015 w 1858166"/>
                  <a:gd name="connsiteY116" fmla="*/ 345072 h 2734151"/>
                  <a:gd name="connsiteX117" fmla="*/ 1290085 w 1858166"/>
                  <a:gd name="connsiteY117" fmla="*/ 355693 h 2734151"/>
                  <a:gd name="connsiteX118" fmla="*/ 1306015 w 1858166"/>
                  <a:gd name="connsiteY118" fmla="*/ 345072 h 2734151"/>
                  <a:gd name="connsiteX119" fmla="*/ 1279466 w 1858166"/>
                  <a:gd name="connsiteY119" fmla="*/ 366312 h 2734151"/>
                  <a:gd name="connsiteX120" fmla="*/ 1258229 w 1858166"/>
                  <a:gd name="connsiteY120" fmla="*/ 382240 h 2734151"/>
                  <a:gd name="connsiteX121" fmla="*/ 1279466 w 1858166"/>
                  <a:gd name="connsiteY121" fmla="*/ 366312 h 2734151"/>
                  <a:gd name="connsiteX122" fmla="*/ 1252918 w 1858166"/>
                  <a:gd name="connsiteY122" fmla="*/ 387552 h 2734151"/>
                  <a:gd name="connsiteX123" fmla="*/ 1210440 w 1858166"/>
                  <a:gd name="connsiteY123" fmla="*/ 419408 h 2734151"/>
                  <a:gd name="connsiteX124" fmla="*/ 1252918 w 1858166"/>
                  <a:gd name="connsiteY124" fmla="*/ 387552 h 2734151"/>
                  <a:gd name="connsiteX125" fmla="*/ 1205131 w 1858166"/>
                  <a:gd name="connsiteY125" fmla="*/ 424717 h 2734151"/>
                  <a:gd name="connsiteX126" fmla="*/ 1061772 w 1858166"/>
                  <a:gd name="connsiteY126" fmla="*/ 530911 h 2734151"/>
                  <a:gd name="connsiteX127" fmla="*/ 1205131 w 1858166"/>
                  <a:gd name="connsiteY127" fmla="*/ 424717 h 2734151"/>
                  <a:gd name="connsiteX128" fmla="*/ 1146726 w 1858166"/>
                  <a:gd name="connsiteY128" fmla="*/ 647723 h 2734151"/>
                  <a:gd name="connsiteX129" fmla="*/ 1130796 w 1858166"/>
                  <a:gd name="connsiteY129" fmla="*/ 663651 h 2734151"/>
                  <a:gd name="connsiteX130" fmla="*/ 1146726 w 1858166"/>
                  <a:gd name="connsiteY130" fmla="*/ 647723 h 2734151"/>
                  <a:gd name="connsiteX131" fmla="*/ 1449323 w 1858166"/>
                  <a:gd name="connsiteY131" fmla="*/ 1088370 h 2734151"/>
                  <a:gd name="connsiteX132" fmla="*/ 854747 w 1858166"/>
                  <a:gd name="connsiteY132" fmla="*/ 1231678 h 2734151"/>
                  <a:gd name="connsiteX133" fmla="*/ 1173273 w 1858166"/>
                  <a:gd name="connsiteY133" fmla="*/ 1109610 h 2734151"/>
                  <a:gd name="connsiteX134" fmla="*/ 1162654 w 1858166"/>
                  <a:gd name="connsiteY134" fmla="*/ 1109610 h 2734151"/>
                  <a:gd name="connsiteX135" fmla="*/ 854747 w 1858166"/>
                  <a:gd name="connsiteY135" fmla="*/ 1210441 h 2734151"/>
                  <a:gd name="connsiteX136" fmla="*/ 860057 w 1858166"/>
                  <a:gd name="connsiteY136" fmla="*/ 1189201 h 2734151"/>
                  <a:gd name="connsiteX137" fmla="*/ 822889 w 1858166"/>
                  <a:gd name="connsiteY137" fmla="*/ 1221059 h 2734151"/>
                  <a:gd name="connsiteX138" fmla="*/ 722007 w 1858166"/>
                  <a:gd name="connsiteY138" fmla="*/ 1619229 h 2734151"/>
                  <a:gd name="connsiteX139" fmla="*/ 711386 w 1858166"/>
                  <a:gd name="connsiteY139" fmla="*/ 1714804 h 2734151"/>
                  <a:gd name="connsiteX140" fmla="*/ 923773 w 1858166"/>
                  <a:gd name="connsiteY140" fmla="*/ 1555566 h 2734151"/>
                  <a:gd name="connsiteX141" fmla="*/ 1056460 w 1858166"/>
                  <a:gd name="connsiteY141" fmla="*/ 1497161 h 2734151"/>
                  <a:gd name="connsiteX142" fmla="*/ 1481179 w 1858166"/>
                  <a:gd name="connsiteY142" fmla="*/ 1088370 h 2734151"/>
                  <a:gd name="connsiteX143" fmla="*/ 1449323 w 1858166"/>
                  <a:gd name="connsiteY143" fmla="*/ 1088370 h 2734151"/>
                  <a:gd name="connsiteX144" fmla="*/ 844129 w 1858166"/>
                  <a:gd name="connsiteY144" fmla="*/ 1178582 h 2734151"/>
                  <a:gd name="connsiteX145" fmla="*/ 833510 w 1858166"/>
                  <a:gd name="connsiteY145" fmla="*/ 1194510 h 2734151"/>
                  <a:gd name="connsiteX146" fmla="*/ 844129 w 1858166"/>
                  <a:gd name="connsiteY146" fmla="*/ 1178582 h 2734151"/>
                  <a:gd name="connsiteX147" fmla="*/ 684839 w 1858166"/>
                  <a:gd name="connsiteY147" fmla="*/ 1948429 h 2734151"/>
                  <a:gd name="connsiteX148" fmla="*/ 679530 w 1858166"/>
                  <a:gd name="connsiteY148" fmla="*/ 1969667 h 2734151"/>
                  <a:gd name="connsiteX149" fmla="*/ 690149 w 1858166"/>
                  <a:gd name="connsiteY149" fmla="*/ 1959048 h 2734151"/>
                  <a:gd name="connsiteX150" fmla="*/ 684839 w 1858166"/>
                  <a:gd name="connsiteY150" fmla="*/ 1948429 h 2734151"/>
                  <a:gd name="connsiteX151" fmla="*/ 520292 w 1858166"/>
                  <a:gd name="connsiteY151" fmla="*/ 2049258 h 2734151"/>
                  <a:gd name="connsiteX152" fmla="*/ 514983 w 1858166"/>
                  <a:gd name="connsiteY152" fmla="*/ 2065188 h 2734151"/>
                  <a:gd name="connsiteX153" fmla="*/ 520292 w 1858166"/>
                  <a:gd name="connsiteY153" fmla="*/ 2049258 h 2734151"/>
                  <a:gd name="connsiteX154" fmla="*/ 440647 w 1858166"/>
                  <a:gd name="connsiteY154" fmla="*/ 2065188 h 2734151"/>
                  <a:gd name="connsiteX155" fmla="*/ 461887 w 1858166"/>
                  <a:gd name="connsiteY155" fmla="*/ 2097046 h 2734151"/>
                  <a:gd name="connsiteX156" fmla="*/ 472506 w 1858166"/>
                  <a:gd name="connsiteY156" fmla="*/ 2091735 h 2734151"/>
                  <a:gd name="connsiteX157" fmla="*/ 440647 w 1858166"/>
                  <a:gd name="connsiteY157" fmla="*/ 2065188 h 2734151"/>
                  <a:gd name="connsiteX158" fmla="*/ 557460 w 1858166"/>
                  <a:gd name="connsiteY158" fmla="*/ 2564242 h 2734151"/>
                  <a:gd name="connsiteX159" fmla="*/ 530913 w 1858166"/>
                  <a:gd name="connsiteY159" fmla="*/ 2617338 h 2734151"/>
                  <a:gd name="connsiteX160" fmla="*/ 557460 w 1858166"/>
                  <a:gd name="connsiteY160" fmla="*/ 2564242 h 2734151"/>
                  <a:gd name="connsiteX161" fmla="*/ 541532 w 1858166"/>
                  <a:gd name="connsiteY161" fmla="*/ 2627957 h 2734151"/>
                  <a:gd name="connsiteX162" fmla="*/ 536222 w 1858166"/>
                  <a:gd name="connsiteY162" fmla="*/ 2649196 h 2734151"/>
                  <a:gd name="connsiteX163" fmla="*/ 541532 w 1858166"/>
                  <a:gd name="connsiteY163" fmla="*/ 2627957 h 2734151"/>
                  <a:gd name="connsiteX164" fmla="*/ 1810379 w 1858166"/>
                  <a:gd name="connsiteY164" fmla="*/ 960939 h 2734151"/>
                  <a:gd name="connsiteX165" fmla="*/ 1799758 w 1858166"/>
                  <a:gd name="connsiteY165" fmla="*/ 987488 h 2734151"/>
                  <a:gd name="connsiteX166" fmla="*/ 1810379 w 1858166"/>
                  <a:gd name="connsiteY166" fmla="*/ 960939 h 2734151"/>
                  <a:gd name="connsiteX167" fmla="*/ 1481179 w 1858166"/>
                  <a:gd name="connsiteY167" fmla="*/ 1035275 h 2734151"/>
                  <a:gd name="connsiteX168" fmla="*/ 1327253 w 1858166"/>
                  <a:gd name="connsiteY168" fmla="*/ 1061824 h 2734151"/>
                  <a:gd name="connsiteX169" fmla="*/ 1497110 w 1858166"/>
                  <a:gd name="connsiteY169" fmla="*/ 1035275 h 2734151"/>
                  <a:gd name="connsiteX170" fmla="*/ 1481179 w 1858166"/>
                  <a:gd name="connsiteY170" fmla="*/ 1035275 h 2734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</a:cxnLst>
                <a:rect l="l" t="t" r="r" b="b"/>
                <a:pathLst>
                  <a:path w="1858166" h="2734151">
                    <a:moveTo>
                      <a:pt x="1539587" y="0"/>
                    </a:moveTo>
                    <a:lnTo>
                      <a:pt x="1576754" y="0"/>
                    </a:lnTo>
                    <a:cubicBezTo>
                      <a:pt x="1571445" y="5310"/>
                      <a:pt x="1571445" y="10619"/>
                      <a:pt x="1571445" y="21238"/>
                    </a:cubicBezTo>
                    <a:cubicBezTo>
                      <a:pt x="1571445" y="21238"/>
                      <a:pt x="1566136" y="26547"/>
                      <a:pt x="1582064" y="26547"/>
                    </a:cubicBezTo>
                    <a:cubicBezTo>
                      <a:pt x="1592682" y="26547"/>
                      <a:pt x="1597992" y="10619"/>
                      <a:pt x="1597992" y="0"/>
                    </a:cubicBezTo>
                    <a:cubicBezTo>
                      <a:pt x="1603301" y="21238"/>
                      <a:pt x="1624541" y="47787"/>
                      <a:pt x="1624541" y="63715"/>
                    </a:cubicBezTo>
                    <a:cubicBezTo>
                      <a:pt x="1624541" y="169908"/>
                      <a:pt x="1279466" y="403480"/>
                      <a:pt x="1247608" y="435338"/>
                    </a:cubicBezTo>
                    <a:cubicBezTo>
                      <a:pt x="1247608" y="435338"/>
                      <a:pt x="1252918" y="440647"/>
                      <a:pt x="1258229" y="440647"/>
                    </a:cubicBezTo>
                    <a:lnTo>
                      <a:pt x="1444012" y="355693"/>
                    </a:lnTo>
                    <a:cubicBezTo>
                      <a:pt x="1406898" y="387552"/>
                      <a:pt x="1359111" y="408789"/>
                      <a:pt x="1306015" y="440647"/>
                    </a:cubicBezTo>
                    <a:cubicBezTo>
                      <a:pt x="1306015" y="440647"/>
                      <a:pt x="1311325" y="445957"/>
                      <a:pt x="1316634" y="445957"/>
                    </a:cubicBezTo>
                    <a:lnTo>
                      <a:pt x="1597992" y="313216"/>
                    </a:lnTo>
                    <a:cubicBezTo>
                      <a:pt x="1587373" y="318526"/>
                      <a:pt x="1550205" y="334454"/>
                      <a:pt x="1550205" y="355693"/>
                    </a:cubicBezTo>
                    <a:cubicBezTo>
                      <a:pt x="1550205" y="366312"/>
                      <a:pt x="1465251" y="376931"/>
                      <a:pt x="1459942" y="424717"/>
                    </a:cubicBezTo>
                    <a:lnTo>
                      <a:pt x="1503467" y="402049"/>
                    </a:lnTo>
                    <a:lnTo>
                      <a:pt x="1467190" y="424386"/>
                    </a:lnTo>
                    <a:cubicBezTo>
                      <a:pt x="1344510" y="497061"/>
                      <a:pt x="1221061" y="566750"/>
                      <a:pt x="1157345" y="642414"/>
                    </a:cubicBezTo>
                    <a:lnTo>
                      <a:pt x="1240763" y="585291"/>
                    </a:lnTo>
                    <a:lnTo>
                      <a:pt x="1240482" y="585492"/>
                    </a:lnTo>
                    <a:cubicBezTo>
                      <a:pt x="1077723" y="714403"/>
                      <a:pt x="922446" y="910499"/>
                      <a:pt x="886606" y="1061824"/>
                    </a:cubicBezTo>
                    <a:cubicBezTo>
                      <a:pt x="891915" y="1056514"/>
                      <a:pt x="897225" y="1045893"/>
                      <a:pt x="902534" y="1035275"/>
                    </a:cubicBezTo>
                    <a:cubicBezTo>
                      <a:pt x="987488" y="875985"/>
                      <a:pt x="1401588" y="743244"/>
                      <a:pt x="1571445" y="743244"/>
                    </a:cubicBezTo>
                    <a:cubicBezTo>
                      <a:pt x="1582064" y="743244"/>
                      <a:pt x="1640469" y="748554"/>
                      <a:pt x="1672327" y="764482"/>
                    </a:cubicBezTo>
                    <a:cubicBezTo>
                      <a:pt x="1688257" y="775103"/>
                      <a:pt x="1698876" y="801650"/>
                      <a:pt x="1720114" y="806959"/>
                    </a:cubicBezTo>
                    <a:cubicBezTo>
                      <a:pt x="1736044" y="817580"/>
                      <a:pt x="1762591" y="817580"/>
                      <a:pt x="1783830" y="833508"/>
                    </a:cubicBezTo>
                    <a:cubicBezTo>
                      <a:pt x="1799758" y="844127"/>
                      <a:pt x="1805070" y="870676"/>
                      <a:pt x="1815688" y="886604"/>
                    </a:cubicBezTo>
                    <a:cubicBezTo>
                      <a:pt x="1831617" y="907843"/>
                      <a:pt x="1858166" y="934392"/>
                      <a:pt x="1858166" y="955630"/>
                    </a:cubicBezTo>
                    <a:cubicBezTo>
                      <a:pt x="1858166" y="1072442"/>
                      <a:pt x="1635159" y="1348490"/>
                      <a:pt x="1539587" y="1428135"/>
                    </a:cubicBezTo>
                    <a:cubicBezTo>
                      <a:pt x="1428137" y="1518401"/>
                      <a:pt x="1300706" y="1592683"/>
                      <a:pt x="1194512" y="1677637"/>
                    </a:cubicBezTo>
                    <a:cubicBezTo>
                      <a:pt x="1146726" y="1709495"/>
                      <a:pt x="1125486" y="1767900"/>
                      <a:pt x="1098940" y="1815687"/>
                    </a:cubicBezTo>
                    <a:cubicBezTo>
                      <a:pt x="1061772" y="1879403"/>
                      <a:pt x="1008728" y="1953739"/>
                      <a:pt x="966251" y="2033330"/>
                    </a:cubicBezTo>
                    <a:cubicBezTo>
                      <a:pt x="902534" y="2128902"/>
                      <a:pt x="838819" y="2235096"/>
                      <a:pt x="780412" y="2346599"/>
                    </a:cubicBezTo>
                    <a:cubicBezTo>
                      <a:pt x="737935" y="2415625"/>
                      <a:pt x="700767" y="2495216"/>
                      <a:pt x="658290" y="2569552"/>
                    </a:cubicBezTo>
                    <a:cubicBezTo>
                      <a:pt x="631741" y="2612029"/>
                      <a:pt x="589264" y="2654506"/>
                      <a:pt x="552150" y="2702292"/>
                    </a:cubicBezTo>
                    <a:lnTo>
                      <a:pt x="536222" y="2702292"/>
                    </a:lnTo>
                    <a:cubicBezTo>
                      <a:pt x="530913" y="2691673"/>
                      <a:pt x="536222" y="2675743"/>
                      <a:pt x="530913" y="2665124"/>
                    </a:cubicBezTo>
                    <a:cubicBezTo>
                      <a:pt x="504364" y="2691673"/>
                      <a:pt x="477815" y="2712911"/>
                      <a:pt x="451268" y="2734151"/>
                    </a:cubicBezTo>
                    <a:cubicBezTo>
                      <a:pt x="451268" y="2728841"/>
                      <a:pt x="461887" y="2718222"/>
                      <a:pt x="467196" y="2712911"/>
                    </a:cubicBezTo>
                    <a:cubicBezTo>
                      <a:pt x="461887" y="2707602"/>
                      <a:pt x="456577" y="2707602"/>
                      <a:pt x="451268" y="2702292"/>
                    </a:cubicBezTo>
                    <a:cubicBezTo>
                      <a:pt x="456577" y="2686364"/>
                      <a:pt x="467196" y="2681055"/>
                      <a:pt x="461887" y="2665124"/>
                    </a:cubicBezTo>
                    <a:lnTo>
                      <a:pt x="430028" y="2712911"/>
                    </a:lnTo>
                    <a:cubicBezTo>
                      <a:pt x="424719" y="2681055"/>
                      <a:pt x="456577" y="2659815"/>
                      <a:pt x="461887" y="2627957"/>
                    </a:cubicBezTo>
                    <a:cubicBezTo>
                      <a:pt x="451268" y="2638578"/>
                      <a:pt x="440647" y="2643887"/>
                      <a:pt x="435338" y="2654506"/>
                    </a:cubicBezTo>
                    <a:lnTo>
                      <a:pt x="414100" y="2654506"/>
                    </a:lnTo>
                    <a:cubicBezTo>
                      <a:pt x="408791" y="2649196"/>
                      <a:pt x="408791" y="2654506"/>
                      <a:pt x="408791" y="2638578"/>
                    </a:cubicBezTo>
                    <a:cubicBezTo>
                      <a:pt x="408791" y="2627957"/>
                      <a:pt x="419410" y="2622647"/>
                      <a:pt x="419410" y="2606719"/>
                    </a:cubicBezTo>
                    <a:cubicBezTo>
                      <a:pt x="419410" y="2596098"/>
                      <a:pt x="398170" y="2553621"/>
                      <a:pt x="398170" y="2543003"/>
                    </a:cubicBezTo>
                    <a:cubicBezTo>
                      <a:pt x="398170" y="2468667"/>
                      <a:pt x="599885" y="2171379"/>
                      <a:pt x="615813" y="2155451"/>
                    </a:cubicBezTo>
                    <a:cubicBezTo>
                      <a:pt x="652981" y="2097046"/>
                      <a:pt x="722007" y="2022711"/>
                      <a:pt x="753865" y="1948429"/>
                    </a:cubicBezTo>
                    <a:cubicBezTo>
                      <a:pt x="727316" y="1953739"/>
                      <a:pt x="700767" y="2001525"/>
                      <a:pt x="674221" y="1985597"/>
                    </a:cubicBezTo>
                    <a:cubicBezTo>
                      <a:pt x="668909" y="2017402"/>
                      <a:pt x="663600" y="2049258"/>
                      <a:pt x="652981" y="2081116"/>
                    </a:cubicBezTo>
                    <a:lnTo>
                      <a:pt x="631741" y="2081116"/>
                    </a:lnTo>
                    <a:lnTo>
                      <a:pt x="631741" y="2065188"/>
                    </a:lnTo>
                    <a:lnTo>
                      <a:pt x="621123" y="2054569"/>
                    </a:lnTo>
                    <a:cubicBezTo>
                      <a:pt x="589264" y="2081116"/>
                      <a:pt x="605195" y="2081116"/>
                      <a:pt x="605195" y="2097046"/>
                    </a:cubicBezTo>
                    <a:cubicBezTo>
                      <a:pt x="605195" y="2107665"/>
                      <a:pt x="594576" y="2112974"/>
                      <a:pt x="584009" y="2112974"/>
                    </a:cubicBezTo>
                    <a:cubicBezTo>
                      <a:pt x="568081" y="2112974"/>
                      <a:pt x="573390" y="2107665"/>
                      <a:pt x="562769" y="2097046"/>
                    </a:cubicBezTo>
                    <a:cubicBezTo>
                      <a:pt x="557460" y="2102356"/>
                      <a:pt x="546841" y="2102356"/>
                      <a:pt x="541532" y="2097046"/>
                    </a:cubicBezTo>
                    <a:cubicBezTo>
                      <a:pt x="536222" y="2091735"/>
                      <a:pt x="530913" y="2081116"/>
                      <a:pt x="525603" y="2070497"/>
                    </a:cubicBezTo>
                    <a:cubicBezTo>
                      <a:pt x="509673" y="2081116"/>
                      <a:pt x="509673" y="2086425"/>
                      <a:pt x="509673" y="2097046"/>
                    </a:cubicBezTo>
                    <a:cubicBezTo>
                      <a:pt x="509673" y="2102356"/>
                      <a:pt x="504364" y="2112974"/>
                      <a:pt x="530913" y="2118284"/>
                    </a:cubicBezTo>
                    <a:cubicBezTo>
                      <a:pt x="525603" y="2128902"/>
                      <a:pt x="520292" y="2139523"/>
                      <a:pt x="504364" y="2139523"/>
                    </a:cubicBezTo>
                    <a:cubicBezTo>
                      <a:pt x="493745" y="2139523"/>
                      <a:pt x="483124" y="2118284"/>
                      <a:pt x="472506" y="2107665"/>
                    </a:cubicBezTo>
                    <a:cubicBezTo>
                      <a:pt x="461887" y="2107665"/>
                      <a:pt x="440647" y="2107665"/>
                      <a:pt x="430028" y="2097046"/>
                    </a:cubicBezTo>
                    <a:cubicBezTo>
                      <a:pt x="414100" y="2086425"/>
                      <a:pt x="398170" y="1980285"/>
                      <a:pt x="398170" y="1969667"/>
                    </a:cubicBezTo>
                    <a:lnTo>
                      <a:pt x="398170" y="1815687"/>
                    </a:lnTo>
                    <a:cubicBezTo>
                      <a:pt x="403480" y="1762591"/>
                      <a:pt x="414100" y="1704183"/>
                      <a:pt x="419410" y="1645778"/>
                    </a:cubicBezTo>
                    <a:cubicBezTo>
                      <a:pt x="456577" y="1412207"/>
                      <a:pt x="536222" y="1157396"/>
                      <a:pt x="684839" y="918462"/>
                    </a:cubicBezTo>
                    <a:lnTo>
                      <a:pt x="684839" y="913153"/>
                    </a:lnTo>
                    <a:cubicBezTo>
                      <a:pt x="493745" y="1040584"/>
                      <a:pt x="297288" y="1173273"/>
                      <a:pt x="111503" y="1231678"/>
                    </a:cubicBezTo>
                    <a:cubicBezTo>
                      <a:pt x="100884" y="1231678"/>
                      <a:pt x="84954" y="1247608"/>
                      <a:pt x="69026" y="1247608"/>
                    </a:cubicBezTo>
                    <a:lnTo>
                      <a:pt x="53096" y="1247608"/>
                    </a:lnTo>
                    <a:cubicBezTo>
                      <a:pt x="63717" y="1231678"/>
                      <a:pt x="79645" y="1231678"/>
                      <a:pt x="95573" y="1221059"/>
                    </a:cubicBezTo>
                    <a:cubicBezTo>
                      <a:pt x="90264" y="1215750"/>
                      <a:pt x="84954" y="1215750"/>
                      <a:pt x="79645" y="1215750"/>
                    </a:cubicBezTo>
                    <a:lnTo>
                      <a:pt x="90264" y="1205131"/>
                    </a:lnTo>
                    <a:cubicBezTo>
                      <a:pt x="58405" y="1210441"/>
                      <a:pt x="37168" y="1221059"/>
                      <a:pt x="5309" y="1226369"/>
                    </a:cubicBezTo>
                    <a:cubicBezTo>
                      <a:pt x="15928" y="1215750"/>
                      <a:pt x="31858" y="1194510"/>
                      <a:pt x="53096" y="1178582"/>
                    </a:cubicBezTo>
                    <a:cubicBezTo>
                      <a:pt x="47787" y="1173273"/>
                      <a:pt x="53096" y="1173273"/>
                      <a:pt x="37168" y="1173273"/>
                    </a:cubicBezTo>
                    <a:cubicBezTo>
                      <a:pt x="26549" y="1173273"/>
                      <a:pt x="10619" y="1183892"/>
                      <a:pt x="0" y="1183892"/>
                    </a:cubicBezTo>
                    <a:cubicBezTo>
                      <a:pt x="10619" y="1173273"/>
                      <a:pt x="26549" y="1152087"/>
                      <a:pt x="31858" y="1141468"/>
                    </a:cubicBezTo>
                    <a:cubicBezTo>
                      <a:pt x="37168" y="1136159"/>
                      <a:pt x="31858" y="1130850"/>
                      <a:pt x="31858" y="1125538"/>
                    </a:cubicBezTo>
                    <a:cubicBezTo>
                      <a:pt x="334456" y="934392"/>
                      <a:pt x="652981" y="780412"/>
                      <a:pt x="966251" y="541529"/>
                    </a:cubicBezTo>
                    <a:cubicBezTo>
                      <a:pt x="1120177" y="424717"/>
                      <a:pt x="1306015" y="265481"/>
                      <a:pt x="1459942" y="106192"/>
                    </a:cubicBezTo>
                    <a:cubicBezTo>
                      <a:pt x="1470561" y="95573"/>
                      <a:pt x="1481179" y="79645"/>
                      <a:pt x="1481179" y="69024"/>
                    </a:cubicBezTo>
                    <a:cubicBezTo>
                      <a:pt x="1470561" y="58405"/>
                      <a:pt x="1465251" y="58405"/>
                      <a:pt x="1444012" y="58405"/>
                    </a:cubicBezTo>
                    <a:cubicBezTo>
                      <a:pt x="1459942" y="53096"/>
                      <a:pt x="1481179" y="42477"/>
                      <a:pt x="1502419" y="42477"/>
                    </a:cubicBezTo>
                    <a:cubicBezTo>
                      <a:pt x="1502419" y="37166"/>
                      <a:pt x="1507728" y="37166"/>
                      <a:pt x="1513038" y="31856"/>
                    </a:cubicBezTo>
                    <a:cubicBezTo>
                      <a:pt x="1507728" y="26547"/>
                      <a:pt x="1497110" y="26547"/>
                      <a:pt x="1486491" y="26547"/>
                    </a:cubicBezTo>
                    <a:cubicBezTo>
                      <a:pt x="1470561" y="26547"/>
                      <a:pt x="1459942" y="31856"/>
                      <a:pt x="1444012" y="37166"/>
                    </a:cubicBezTo>
                    <a:cubicBezTo>
                      <a:pt x="1475870" y="21238"/>
                      <a:pt x="1507728" y="10619"/>
                      <a:pt x="1539587" y="0"/>
                    </a:cubicBezTo>
                    <a:close/>
                    <a:moveTo>
                      <a:pt x="1515610" y="16758"/>
                    </a:moveTo>
                    <a:cubicBezTo>
                      <a:pt x="1514034" y="17256"/>
                      <a:pt x="1513038" y="18583"/>
                      <a:pt x="1513038" y="21238"/>
                    </a:cubicBezTo>
                    <a:cubicBezTo>
                      <a:pt x="1513038" y="37166"/>
                      <a:pt x="1523656" y="31856"/>
                      <a:pt x="1528968" y="31856"/>
                    </a:cubicBezTo>
                    <a:cubicBezTo>
                      <a:pt x="1534277" y="26547"/>
                      <a:pt x="1534277" y="21238"/>
                      <a:pt x="1534277" y="21238"/>
                    </a:cubicBezTo>
                    <a:cubicBezTo>
                      <a:pt x="1530295" y="21238"/>
                      <a:pt x="1520339" y="15265"/>
                      <a:pt x="1515610" y="16758"/>
                    </a:cubicBezTo>
                    <a:close/>
                    <a:moveTo>
                      <a:pt x="1470561" y="53096"/>
                    </a:moveTo>
                    <a:cubicBezTo>
                      <a:pt x="1475870" y="53096"/>
                      <a:pt x="1486491" y="63715"/>
                      <a:pt x="1491800" y="63715"/>
                    </a:cubicBezTo>
                    <a:lnTo>
                      <a:pt x="1470561" y="53096"/>
                    </a:lnTo>
                    <a:close/>
                    <a:moveTo>
                      <a:pt x="1603301" y="69024"/>
                    </a:moveTo>
                    <a:cubicBezTo>
                      <a:pt x="1597992" y="69024"/>
                      <a:pt x="1597992" y="74333"/>
                      <a:pt x="1597992" y="79645"/>
                    </a:cubicBezTo>
                    <a:cubicBezTo>
                      <a:pt x="1597992" y="74333"/>
                      <a:pt x="1603301" y="69024"/>
                      <a:pt x="1603301" y="69024"/>
                    </a:cubicBezTo>
                    <a:close/>
                    <a:moveTo>
                      <a:pt x="1603301" y="106192"/>
                    </a:moveTo>
                    <a:cubicBezTo>
                      <a:pt x="1582064" y="132741"/>
                      <a:pt x="1555515" y="164599"/>
                      <a:pt x="1528968" y="191146"/>
                    </a:cubicBezTo>
                    <a:cubicBezTo>
                      <a:pt x="1560824" y="164599"/>
                      <a:pt x="1587373" y="132741"/>
                      <a:pt x="1603301" y="106192"/>
                    </a:cubicBezTo>
                    <a:close/>
                    <a:moveTo>
                      <a:pt x="1486491" y="228314"/>
                    </a:moveTo>
                    <a:cubicBezTo>
                      <a:pt x="1475870" y="233623"/>
                      <a:pt x="1465251" y="244244"/>
                      <a:pt x="1459942" y="249553"/>
                    </a:cubicBezTo>
                    <a:cubicBezTo>
                      <a:pt x="1470561" y="244244"/>
                      <a:pt x="1481179" y="233623"/>
                      <a:pt x="1486491" y="228314"/>
                    </a:cubicBezTo>
                    <a:close/>
                    <a:moveTo>
                      <a:pt x="1454633" y="254863"/>
                    </a:moveTo>
                    <a:lnTo>
                      <a:pt x="1167963" y="477815"/>
                    </a:lnTo>
                    <a:cubicBezTo>
                      <a:pt x="1263538" y="419408"/>
                      <a:pt x="1359111" y="334454"/>
                      <a:pt x="1454633" y="254863"/>
                    </a:cubicBezTo>
                    <a:close/>
                    <a:moveTo>
                      <a:pt x="1364421" y="297340"/>
                    </a:moveTo>
                    <a:cubicBezTo>
                      <a:pt x="1359111" y="297340"/>
                      <a:pt x="1353802" y="302649"/>
                      <a:pt x="1348492" y="307958"/>
                    </a:cubicBezTo>
                    <a:cubicBezTo>
                      <a:pt x="1353802" y="307958"/>
                      <a:pt x="1359111" y="302649"/>
                      <a:pt x="1364421" y="297340"/>
                    </a:cubicBezTo>
                    <a:close/>
                    <a:moveTo>
                      <a:pt x="1337874" y="318526"/>
                    </a:moveTo>
                    <a:cubicBezTo>
                      <a:pt x="1332562" y="318526"/>
                      <a:pt x="1321944" y="329144"/>
                      <a:pt x="1316634" y="334454"/>
                    </a:cubicBezTo>
                    <a:cubicBezTo>
                      <a:pt x="1321944" y="334454"/>
                      <a:pt x="1332562" y="323835"/>
                      <a:pt x="1337874" y="318526"/>
                    </a:cubicBezTo>
                    <a:close/>
                    <a:moveTo>
                      <a:pt x="1306015" y="345072"/>
                    </a:moveTo>
                    <a:cubicBezTo>
                      <a:pt x="1300706" y="345072"/>
                      <a:pt x="1295395" y="350384"/>
                      <a:pt x="1290085" y="355693"/>
                    </a:cubicBezTo>
                    <a:cubicBezTo>
                      <a:pt x="1295395" y="355693"/>
                      <a:pt x="1300706" y="350384"/>
                      <a:pt x="1306015" y="345072"/>
                    </a:cubicBezTo>
                    <a:close/>
                    <a:moveTo>
                      <a:pt x="1279466" y="366312"/>
                    </a:moveTo>
                    <a:cubicBezTo>
                      <a:pt x="1274157" y="366312"/>
                      <a:pt x="1263538" y="376931"/>
                      <a:pt x="1258229" y="382240"/>
                    </a:cubicBezTo>
                    <a:cubicBezTo>
                      <a:pt x="1263538" y="382240"/>
                      <a:pt x="1274157" y="371621"/>
                      <a:pt x="1279466" y="366312"/>
                    </a:cubicBezTo>
                    <a:close/>
                    <a:moveTo>
                      <a:pt x="1252918" y="387552"/>
                    </a:moveTo>
                    <a:cubicBezTo>
                      <a:pt x="1236989" y="398170"/>
                      <a:pt x="1221061" y="408789"/>
                      <a:pt x="1210440" y="419408"/>
                    </a:cubicBezTo>
                    <a:cubicBezTo>
                      <a:pt x="1226371" y="408789"/>
                      <a:pt x="1242299" y="398170"/>
                      <a:pt x="1252918" y="387552"/>
                    </a:cubicBezTo>
                    <a:close/>
                    <a:moveTo>
                      <a:pt x="1205131" y="424717"/>
                    </a:moveTo>
                    <a:lnTo>
                      <a:pt x="1061772" y="530911"/>
                    </a:lnTo>
                    <a:cubicBezTo>
                      <a:pt x="1109558" y="499052"/>
                      <a:pt x="1157345" y="461885"/>
                      <a:pt x="1205131" y="424717"/>
                    </a:cubicBezTo>
                    <a:close/>
                    <a:moveTo>
                      <a:pt x="1146726" y="647723"/>
                    </a:moveTo>
                    <a:cubicBezTo>
                      <a:pt x="1141417" y="647723"/>
                      <a:pt x="1130796" y="658342"/>
                      <a:pt x="1130796" y="663651"/>
                    </a:cubicBezTo>
                    <a:lnTo>
                      <a:pt x="1146726" y="647723"/>
                    </a:lnTo>
                    <a:close/>
                    <a:moveTo>
                      <a:pt x="1449323" y="1088370"/>
                    </a:moveTo>
                    <a:lnTo>
                      <a:pt x="854747" y="1231678"/>
                    </a:lnTo>
                    <a:cubicBezTo>
                      <a:pt x="913155" y="1146778"/>
                      <a:pt x="1067081" y="1146778"/>
                      <a:pt x="1173273" y="1109610"/>
                    </a:cubicBezTo>
                    <a:lnTo>
                      <a:pt x="1162654" y="1109610"/>
                    </a:lnTo>
                    <a:cubicBezTo>
                      <a:pt x="1061772" y="1141468"/>
                      <a:pt x="945011" y="1141468"/>
                      <a:pt x="854747" y="1210441"/>
                    </a:cubicBezTo>
                    <a:cubicBezTo>
                      <a:pt x="854747" y="1199820"/>
                      <a:pt x="860057" y="1194510"/>
                      <a:pt x="860057" y="1189201"/>
                    </a:cubicBezTo>
                    <a:cubicBezTo>
                      <a:pt x="844129" y="1199820"/>
                      <a:pt x="828199" y="1210441"/>
                      <a:pt x="822889" y="1221059"/>
                    </a:cubicBezTo>
                    <a:cubicBezTo>
                      <a:pt x="775103" y="1348490"/>
                      <a:pt x="743244" y="1486543"/>
                      <a:pt x="722007" y="1619229"/>
                    </a:cubicBezTo>
                    <a:cubicBezTo>
                      <a:pt x="716698" y="1651088"/>
                      <a:pt x="711386" y="1682946"/>
                      <a:pt x="711386" y="1714804"/>
                    </a:cubicBezTo>
                    <a:cubicBezTo>
                      <a:pt x="769793" y="1656397"/>
                      <a:pt x="860057" y="1587373"/>
                      <a:pt x="923773" y="1555566"/>
                    </a:cubicBezTo>
                    <a:cubicBezTo>
                      <a:pt x="960941" y="1529020"/>
                      <a:pt x="1019295" y="1523710"/>
                      <a:pt x="1056460" y="1497161"/>
                    </a:cubicBezTo>
                    <a:cubicBezTo>
                      <a:pt x="1199822" y="1396277"/>
                      <a:pt x="1369730" y="1221059"/>
                      <a:pt x="1481179" y="1088370"/>
                    </a:cubicBezTo>
                    <a:lnTo>
                      <a:pt x="1449323" y="1088370"/>
                    </a:lnTo>
                    <a:close/>
                    <a:moveTo>
                      <a:pt x="844129" y="1178582"/>
                    </a:moveTo>
                    <a:cubicBezTo>
                      <a:pt x="838819" y="1178582"/>
                      <a:pt x="833510" y="1189201"/>
                      <a:pt x="833510" y="1194510"/>
                    </a:cubicBezTo>
                    <a:cubicBezTo>
                      <a:pt x="838819" y="1189201"/>
                      <a:pt x="838819" y="1183892"/>
                      <a:pt x="844129" y="1178582"/>
                    </a:cubicBezTo>
                    <a:close/>
                    <a:moveTo>
                      <a:pt x="684839" y="1948429"/>
                    </a:moveTo>
                    <a:cubicBezTo>
                      <a:pt x="679530" y="1953739"/>
                      <a:pt x="679530" y="1964357"/>
                      <a:pt x="679530" y="1969667"/>
                    </a:cubicBezTo>
                    <a:lnTo>
                      <a:pt x="690149" y="1959048"/>
                    </a:lnTo>
                    <a:cubicBezTo>
                      <a:pt x="690149" y="1953739"/>
                      <a:pt x="684839" y="1948429"/>
                      <a:pt x="684839" y="1948429"/>
                    </a:cubicBezTo>
                    <a:close/>
                    <a:moveTo>
                      <a:pt x="520292" y="2049258"/>
                    </a:moveTo>
                    <a:cubicBezTo>
                      <a:pt x="514983" y="2049258"/>
                      <a:pt x="514983" y="2059879"/>
                      <a:pt x="514983" y="2065188"/>
                    </a:cubicBezTo>
                    <a:cubicBezTo>
                      <a:pt x="520292" y="2059879"/>
                      <a:pt x="520292" y="2054569"/>
                      <a:pt x="520292" y="2049258"/>
                    </a:cubicBezTo>
                    <a:close/>
                    <a:moveTo>
                      <a:pt x="440647" y="2065188"/>
                    </a:moveTo>
                    <a:cubicBezTo>
                      <a:pt x="445959" y="2075807"/>
                      <a:pt x="445959" y="2097046"/>
                      <a:pt x="461887" y="2097046"/>
                    </a:cubicBezTo>
                    <a:cubicBezTo>
                      <a:pt x="472506" y="2097046"/>
                      <a:pt x="472506" y="2091735"/>
                      <a:pt x="472506" y="2091735"/>
                    </a:cubicBezTo>
                    <a:cubicBezTo>
                      <a:pt x="461887" y="2081116"/>
                      <a:pt x="451268" y="2070497"/>
                      <a:pt x="440647" y="2065188"/>
                    </a:cubicBezTo>
                    <a:close/>
                    <a:moveTo>
                      <a:pt x="557460" y="2564242"/>
                    </a:moveTo>
                    <a:cubicBezTo>
                      <a:pt x="552150" y="2580170"/>
                      <a:pt x="536222" y="2601410"/>
                      <a:pt x="530913" y="2617338"/>
                    </a:cubicBezTo>
                    <a:cubicBezTo>
                      <a:pt x="541532" y="2596098"/>
                      <a:pt x="557460" y="2585480"/>
                      <a:pt x="557460" y="2564242"/>
                    </a:cubicBezTo>
                    <a:close/>
                    <a:moveTo>
                      <a:pt x="541532" y="2627957"/>
                    </a:moveTo>
                    <a:cubicBezTo>
                      <a:pt x="536222" y="2627957"/>
                      <a:pt x="536222" y="2643887"/>
                      <a:pt x="536222" y="2649196"/>
                    </a:cubicBezTo>
                    <a:cubicBezTo>
                      <a:pt x="541532" y="2643887"/>
                      <a:pt x="541532" y="2633266"/>
                      <a:pt x="541532" y="2627957"/>
                    </a:cubicBezTo>
                    <a:close/>
                    <a:moveTo>
                      <a:pt x="1810379" y="960939"/>
                    </a:moveTo>
                    <a:cubicBezTo>
                      <a:pt x="1805070" y="971558"/>
                      <a:pt x="1799758" y="982179"/>
                      <a:pt x="1799758" y="987488"/>
                    </a:cubicBezTo>
                    <a:cubicBezTo>
                      <a:pt x="1805070" y="982179"/>
                      <a:pt x="1810379" y="971558"/>
                      <a:pt x="1810379" y="960939"/>
                    </a:cubicBezTo>
                    <a:close/>
                    <a:moveTo>
                      <a:pt x="1481179" y="1035275"/>
                    </a:moveTo>
                    <a:cubicBezTo>
                      <a:pt x="1428137" y="1040584"/>
                      <a:pt x="1375039" y="1051203"/>
                      <a:pt x="1327253" y="1061824"/>
                    </a:cubicBezTo>
                    <a:cubicBezTo>
                      <a:pt x="1385660" y="1051203"/>
                      <a:pt x="1444012" y="1040584"/>
                      <a:pt x="1497110" y="1035275"/>
                    </a:cubicBezTo>
                    <a:lnTo>
                      <a:pt x="1481179" y="1035275"/>
                    </a:ln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C1247237-D892-13C5-A7A3-36952EDBF740}"/>
                  </a:ext>
                </a:extLst>
              </p:cNvPr>
              <p:cNvSpPr/>
              <p:nvPr/>
            </p:nvSpPr>
            <p:spPr>
              <a:xfrm>
                <a:off x="4024980" y="2778676"/>
                <a:ext cx="1268847" cy="1076138"/>
              </a:xfrm>
              <a:custGeom>
                <a:avLst/>
                <a:gdLst>
                  <a:gd name="connsiteX0" fmla="*/ 414100 w 1268847"/>
                  <a:gd name="connsiteY0" fmla="*/ 0 h 1076138"/>
                  <a:gd name="connsiteX1" fmla="*/ 408791 w 1268847"/>
                  <a:gd name="connsiteY1" fmla="*/ 58405 h 1076138"/>
                  <a:gd name="connsiteX2" fmla="*/ 424719 w 1268847"/>
                  <a:gd name="connsiteY2" fmla="*/ 42477 h 1076138"/>
                  <a:gd name="connsiteX3" fmla="*/ 419409 w 1268847"/>
                  <a:gd name="connsiteY3" fmla="*/ 84954 h 1076138"/>
                  <a:gd name="connsiteX4" fmla="*/ 424719 w 1268847"/>
                  <a:gd name="connsiteY4" fmla="*/ 95573 h 1076138"/>
                  <a:gd name="connsiteX5" fmla="*/ 419409 w 1268847"/>
                  <a:gd name="connsiteY5" fmla="*/ 122068 h 1076138"/>
                  <a:gd name="connsiteX6" fmla="*/ 430030 w 1268847"/>
                  <a:gd name="connsiteY6" fmla="*/ 137996 h 1076138"/>
                  <a:gd name="connsiteX7" fmla="*/ 435340 w 1268847"/>
                  <a:gd name="connsiteY7" fmla="*/ 159236 h 1076138"/>
                  <a:gd name="connsiteX8" fmla="*/ 461886 w 1268847"/>
                  <a:gd name="connsiteY8" fmla="*/ 180473 h 1076138"/>
                  <a:gd name="connsiteX9" fmla="*/ 477817 w 1268847"/>
                  <a:gd name="connsiteY9" fmla="*/ 291976 h 1076138"/>
                  <a:gd name="connsiteX10" fmla="*/ 414100 w 1268847"/>
                  <a:gd name="connsiteY10" fmla="*/ 583955 h 1076138"/>
                  <a:gd name="connsiteX11" fmla="*/ 424719 w 1268847"/>
                  <a:gd name="connsiteY11" fmla="*/ 589264 h 1076138"/>
                  <a:gd name="connsiteX12" fmla="*/ 945013 w 1268847"/>
                  <a:gd name="connsiteY12" fmla="*/ 376931 h 1076138"/>
                  <a:gd name="connsiteX13" fmla="*/ 1014039 w 1268847"/>
                  <a:gd name="connsiteY13" fmla="*/ 398170 h 1076138"/>
                  <a:gd name="connsiteX14" fmla="*/ 1051206 w 1268847"/>
                  <a:gd name="connsiteY14" fmla="*/ 403480 h 1076138"/>
                  <a:gd name="connsiteX15" fmla="*/ 1072390 w 1268847"/>
                  <a:gd name="connsiteY15" fmla="*/ 424719 h 1076138"/>
                  <a:gd name="connsiteX16" fmla="*/ 1120179 w 1268847"/>
                  <a:gd name="connsiteY16" fmla="*/ 408789 h 1076138"/>
                  <a:gd name="connsiteX17" fmla="*/ 1157344 w 1268847"/>
                  <a:gd name="connsiteY17" fmla="*/ 414098 h 1076138"/>
                  <a:gd name="connsiteX18" fmla="*/ 1109558 w 1268847"/>
                  <a:gd name="connsiteY18" fmla="*/ 435338 h 1076138"/>
                  <a:gd name="connsiteX19" fmla="*/ 1120179 w 1268847"/>
                  <a:gd name="connsiteY19" fmla="*/ 440647 h 1076138"/>
                  <a:gd name="connsiteX20" fmla="*/ 1221061 w 1268847"/>
                  <a:gd name="connsiteY20" fmla="*/ 403480 h 1076138"/>
                  <a:gd name="connsiteX21" fmla="*/ 1226370 w 1268847"/>
                  <a:gd name="connsiteY21" fmla="*/ 414098 h 1076138"/>
                  <a:gd name="connsiteX22" fmla="*/ 1152035 w 1268847"/>
                  <a:gd name="connsiteY22" fmla="*/ 451266 h 1076138"/>
                  <a:gd name="connsiteX23" fmla="*/ 1178584 w 1268847"/>
                  <a:gd name="connsiteY23" fmla="*/ 461885 h 1076138"/>
                  <a:gd name="connsiteX24" fmla="*/ 1157344 w 1268847"/>
                  <a:gd name="connsiteY24" fmla="*/ 472506 h 1076138"/>
                  <a:gd name="connsiteX25" fmla="*/ 1167965 w 1268847"/>
                  <a:gd name="connsiteY25" fmla="*/ 477815 h 1076138"/>
                  <a:gd name="connsiteX26" fmla="*/ 1268847 w 1268847"/>
                  <a:gd name="connsiteY26" fmla="*/ 440647 h 1076138"/>
                  <a:gd name="connsiteX27" fmla="*/ 1215752 w 1268847"/>
                  <a:gd name="connsiteY27" fmla="*/ 477815 h 1076138"/>
                  <a:gd name="connsiteX28" fmla="*/ 1226370 w 1268847"/>
                  <a:gd name="connsiteY28" fmla="*/ 493743 h 1076138"/>
                  <a:gd name="connsiteX29" fmla="*/ 1258229 w 1268847"/>
                  <a:gd name="connsiteY29" fmla="*/ 477815 h 1076138"/>
                  <a:gd name="connsiteX30" fmla="*/ 1157344 w 1268847"/>
                  <a:gd name="connsiteY30" fmla="*/ 573336 h 1076138"/>
                  <a:gd name="connsiteX31" fmla="*/ 1173274 w 1268847"/>
                  <a:gd name="connsiteY31" fmla="*/ 578646 h 1076138"/>
                  <a:gd name="connsiteX32" fmla="*/ 1120179 w 1268847"/>
                  <a:gd name="connsiteY32" fmla="*/ 605192 h 1076138"/>
                  <a:gd name="connsiteX33" fmla="*/ 1136107 w 1268847"/>
                  <a:gd name="connsiteY33" fmla="*/ 605192 h 1076138"/>
                  <a:gd name="connsiteX34" fmla="*/ 1109558 w 1268847"/>
                  <a:gd name="connsiteY34" fmla="*/ 626432 h 1076138"/>
                  <a:gd name="connsiteX35" fmla="*/ 1120179 w 1268847"/>
                  <a:gd name="connsiteY35" fmla="*/ 631741 h 1076138"/>
                  <a:gd name="connsiteX36" fmla="*/ 1157344 w 1268847"/>
                  <a:gd name="connsiteY36" fmla="*/ 615813 h 1076138"/>
                  <a:gd name="connsiteX37" fmla="*/ 403481 w 1268847"/>
                  <a:gd name="connsiteY37" fmla="*/ 987434 h 1076138"/>
                  <a:gd name="connsiteX38" fmla="*/ 355695 w 1268847"/>
                  <a:gd name="connsiteY38" fmla="*/ 1024602 h 1076138"/>
                  <a:gd name="connsiteX39" fmla="*/ 254811 w 1268847"/>
                  <a:gd name="connsiteY39" fmla="*/ 1056460 h 1076138"/>
                  <a:gd name="connsiteX40" fmla="*/ 207078 w 1268847"/>
                  <a:gd name="connsiteY40" fmla="*/ 1067079 h 1076138"/>
                  <a:gd name="connsiteX41" fmla="*/ 217697 w 1268847"/>
                  <a:gd name="connsiteY41" fmla="*/ 1056460 h 1076138"/>
                  <a:gd name="connsiteX42" fmla="*/ 201768 w 1268847"/>
                  <a:gd name="connsiteY42" fmla="*/ 1045842 h 1076138"/>
                  <a:gd name="connsiteX43" fmla="*/ 194651 w 1268847"/>
                  <a:gd name="connsiteY43" fmla="*/ 1053404 h 1076138"/>
                  <a:gd name="connsiteX44" fmla="*/ 187829 w 1268847"/>
                  <a:gd name="connsiteY44" fmla="*/ 1041859 h 1076138"/>
                  <a:gd name="connsiteX45" fmla="*/ 175220 w 1268847"/>
                  <a:gd name="connsiteY45" fmla="*/ 1035221 h 1076138"/>
                  <a:gd name="connsiteX46" fmla="*/ 148671 w 1268847"/>
                  <a:gd name="connsiteY46" fmla="*/ 1053805 h 1076138"/>
                  <a:gd name="connsiteX47" fmla="*/ 131493 w 1268847"/>
                  <a:gd name="connsiteY47" fmla="*/ 1076138 h 1076138"/>
                  <a:gd name="connsiteX48" fmla="*/ 132742 w 1268847"/>
                  <a:gd name="connsiteY48" fmla="*/ 1061770 h 1076138"/>
                  <a:gd name="connsiteX49" fmla="*/ 122124 w 1268847"/>
                  <a:gd name="connsiteY49" fmla="*/ 1072388 h 1076138"/>
                  <a:gd name="connsiteX50" fmla="*/ 148671 w 1268847"/>
                  <a:gd name="connsiteY50" fmla="*/ 1024602 h 1076138"/>
                  <a:gd name="connsiteX51" fmla="*/ 127433 w 1268847"/>
                  <a:gd name="connsiteY51" fmla="*/ 1029911 h 1076138"/>
                  <a:gd name="connsiteX52" fmla="*/ 120135 w 1268847"/>
                  <a:gd name="connsiteY52" fmla="*/ 1032424 h 1076138"/>
                  <a:gd name="connsiteX53" fmla="*/ 122124 w 1268847"/>
                  <a:gd name="connsiteY53" fmla="*/ 1029911 h 1076138"/>
                  <a:gd name="connsiteX54" fmla="*/ 0 w 1268847"/>
                  <a:gd name="connsiteY54" fmla="*/ 891915 h 1076138"/>
                  <a:gd name="connsiteX55" fmla="*/ 26549 w 1268847"/>
                  <a:gd name="connsiteY55" fmla="*/ 822889 h 1076138"/>
                  <a:gd name="connsiteX56" fmla="*/ 37168 w 1268847"/>
                  <a:gd name="connsiteY56" fmla="*/ 844127 h 1076138"/>
                  <a:gd name="connsiteX57" fmla="*/ 42479 w 1268847"/>
                  <a:gd name="connsiteY57" fmla="*/ 833508 h 1076138"/>
                  <a:gd name="connsiteX58" fmla="*/ 26549 w 1268847"/>
                  <a:gd name="connsiteY58" fmla="*/ 775103 h 1076138"/>
                  <a:gd name="connsiteX59" fmla="*/ 47788 w 1268847"/>
                  <a:gd name="connsiteY59" fmla="*/ 663600 h 1076138"/>
                  <a:gd name="connsiteX60" fmla="*/ 249501 w 1268847"/>
                  <a:gd name="connsiteY60" fmla="*/ 143306 h 1076138"/>
                  <a:gd name="connsiteX61" fmla="*/ 281360 w 1268847"/>
                  <a:gd name="connsiteY61" fmla="*/ 122068 h 1076138"/>
                  <a:gd name="connsiteX62" fmla="*/ 291978 w 1268847"/>
                  <a:gd name="connsiteY62" fmla="*/ 127378 h 1076138"/>
                  <a:gd name="connsiteX63" fmla="*/ 291978 w 1268847"/>
                  <a:gd name="connsiteY63" fmla="*/ 137996 h 1076138"/>
                  <a:gd name="connsiteX64" fmla="*/ 265429 w 1268847"/>
                  <a:gd name="connsiteY64" fmla="*/ 185785 h 1076138"/>
                  <a:gd name="connsiteX65" fmla="*/ 270741 w 1268847"/>
                  <a:gd name="connsiteY65" fmla="*/ 207022 h 1076138"/>
                  <a:gd name="connsiteX66" fmla="*/ 366314 w 1268847"/>
                  <a:gd name="connsiteY66" fmla="*/ 31856 h 1076138"/>
                  <a:gd name="connsiteX67" fmla="*/ 376932 w 1268847"/>
                  <a:gd name="connsiteY67" fmla="*/ 47787 h 1076138"/>
                  <a:gd name="connsiteX68" fmla="*/ 376932 w 1268847"/>
                  <a:gd name="connsiteY68" fmla="*/ 69024 h 1076138"/>
                  <a:gd name="connsiteX69" fmla="*/ 414100 w 1268847"/>
                  <a:gd name="connsiteY69" fmla="*/ 0 h 1076138"/>
                  <a:gd name="connsiteX70" fmla="*/ 15930 w 1268847"/>
                  <a:gd name="connsiteY70" fmla="*/ 870676 h 1076138"/>
                  <a:gd name="connsiteX71" fmla="*/ 21239 w 1268847"/>
                  <a:gd name="connsiteY71" fmla="*/ 902534 h 1076138"/>
                  <a:gd name="connsiteX72" fmla="*/ 26549 w 1268847"/>
                  <a:gd name="connsiteY72" fmla="*/ 891915 h 1076138"/>
                  <a:gd name="connsiteX73" fmla="*/ 15930 w 1268847"/>
                  <a:gd name="connsiteY73" fmla="*/ 870676 h 1076138"/>
                  <a:gd name="connsiteX74" fmla="*/ 222952 w 1268847"/>
                  <a:gd name="connsiteY74" fmla="*/ 1035221 h 1076138"/>
                  <a:gd name="connsiteX75" fmla="*/ 217697 w 1268847"/>
                  <a:gd name="connsiteY75" fmla="*/ 1045842 h 1076138"/>
                  <a:gd name="connsiteX76" fmla="*/ 222952 w 1268847"/>
                  <a:gd name="connsiteY76" fmla="*/ 1035221 h 1076138"/>
                  <a:gd name="connsiteX77" fmla="*/ 238883 w 1268847"/>
                  <a:gd name="connsiteY77" fmla="*/ 1040532 h 1076138"/>
                  <a:gd name="connsiteX78" fmla="*/ 244192 w 1268847"/>
                  <a:gd name="connsiteY78" fmla="*/ 1040532 h 1076138"/>
                  <a:gd name="connsiteX79" fmla="*/ 238883 w 1268847"/>
                  <a:gd name="connsiteY79" fmla="*/ 1040532 h 1076138"/>
                  <a:gd name="connsiteX80" fmla="*/ 971562 w 1268847"/>
                  <a:gd name="connsiteY80" fmla="*/ 408789 h 1076138"/>
                  <a:gd name="connsiteX81" fmla="*/ 907845 w 1268847"/>
                  <a:gd name="connsiteY81" fmla="*/ 419408 h 1076138"/>
                  <a:gd name="connsiteX82" fmla="*/ 971562 w 1268847"/>
                  <a:gd name="connsiteY82" fmla="*/ 408789 h 1076138"/>
                  <a:gd name="connsiteX83" fmla="*/ 1162656 w 1268847"/>
                  <a:gd name="connsiteY83" fmla="*/ 562715 h 1076138"/>
                  <a:gd name="connsiteX84" fmla="*/ 1130797 w 1268847"/>
                  <a:gd name="connsiteY84" fmla="*/ 573336 h 1076138"/>
                  <a:gd name="connsiteX85" fmla="*/ 1162656 w 1268847"/>
                  <a:gd name="connsiteY85" fmla="*/ 562715 h 1076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1268847" h="1076138">
                    <a:moveTo>
                      <a:pt x="414100" y="0"/>
                    </a:moveTo>
                    <a:cubicBezTo>
                      <a:pt x="414100" y="10619"/>
                      <a:pt x="408791" y="26547"/>
                      <a:pt x="408791" y="58405"/>
                    </a:cubicBezTo>
                    <a:cubicBezTo>
                      <a:pt x="414100" y="53096"/>
                      <a:pt x="424719" y="47787"/>
                      <a:pt x="424719" y="42477"/>
                    </a:cubicBezTo>
                    <a:cubicBezTo>
                      <a:pt x="424719" y="58405"/>
                      <a:pt x="424719" y="74333"/>
                      <a:pt x="419409" y="84954"/>
                    </a:cubicBezTo>
                    <a:cubicBezTo>
                      <a:pt x="419409" y="90264"/>
                      <a:pt x="424719" y="100882"/>
                      <a:pt x="424719" y="95573"/>
                    </a:cubicBezTo>
                    <a:cubicBezTo>
                      <a:pt x="424719" y="106140"/>
                      <a:pt x="419409" y="111450"/>
                      <a:pt x="419409" y="122068"/>
                    </a:cubicBezTo>
                    <a:cubicBezTo>
                      <a:pt x="419409" y="137996"/>
                      <a:pt x="430030" y="143306"/>
                      <a:pt x="430030" y="137996"/>
                    </a:cubicBezTo>
                    <a:cubicBezTo>
                      <a:pt x="435340" y="143306"/>
                      <a:pt x="435340" y="153927"/>
                      <a:pt x="435340" y="159236"/>
                    </a:cubicBezTo>
                    <a:cubicBezTo>
                      <a:pt x="445958" y="169855"/>
                      <a:pt x="456577" y="169855"/>
                      <a:pt x="461886" y="180473"/>
                    </a:cubicBezTo>
                    <a:cubicBezTo>
                      <a:pt x="488435" y="207022"/>
                      <a:pt x="477817" y="254809"/>
                      <a:pt x="477817" y="291976"/>
                    </a:cubicBezTo>
                    <a:cubicBezTo>
                      <a:pt x="477817" y="392861"/>
                      <a:pt x="445958" y="456575"/>
                      <a:pt x="414100" y="583955"/>
                    </a:cubicBezTo>
                    <a:cubicBezTo>
                      <a:pt x="414100" y="583955"/>
                      <a:pt x="408791" y="589264"/>
                      <a:pt x="424719" y="589264"/>
                    </a:cubicBezTo>
                    <a:cubicBezTo>
                      <a:pt x="467196" y="589264"/>
                      <a:pt x="838819" y="376931"/>
                      <a:pt x="945013" y="376931"/>
                    </a:cubicBezTo>
                    <a:cubicBezTo>
                      <a:pt x="960941" y="376931"/>
                      <a:pt x="987490" y="392861"/>
                      <a:pt x="1014039" y="398170"/>
                    </a:cubicBezTo>
                    <a:cubicBezTo>
                      <a:pt x="1019348" y="403480"/>
                      <a:pt x="1040585" y="403480"/>
                      <a:pt x="1051206" y="403480"/>
                    </a:cubicBezTo>
                    <a:cubicBezTo>
                      <a:pt x="1056516" y="408789"/>
                      <a:pt x="1056516" y="424719"/>
                      <a:pt x="1072390" y="424719"/>
                    </a:cubicBezTo>
                    <a:cubicBezTo>
                      <a:pt x="1083011" y="424719"/>
                      <a:pt x="1104248" y="419408"/>
                      <a:pt x="1120179" y="408789"/>
                    </a:cubicBezTo>
                    <a:lnTo>
                      <a:pt x="1157344" y="414098"/>
                    </a:lnTo>
                    <a:cubicBezTo>
                      <a:pt x="1141416" y="419408"/>
                      <a:pt x="1125488" y="424719"/>
                      <a:pt x="1109558" y="435338"/>
                    </a:cubicBezTo>
                    <a:cubicBezTo>
                      <a:pt x="1109558" y="435338"/>
                      <a:pt x="1104248" y="440647"/>
                      <a:pt x="1120179" y="440647"/>
                    </a:cubicBezTo>
                    <a:cubicBezTo>
                      <a:pt x="1130797" y="440647"/>
                      <a:pt x="1189203" y="414098"/>
                      <a:pt x="1221061" y="403480"/>
                    </a:cubicBezTo>
                    <a:cubicBezTo>
                      <a:pt x="1221061" y="403480"/>
                      <a:pt x="1226370" y="408789"/>
                      <a:pt x="1226370" y="414098"/>
                    </a:cubicBezTo>
                    <a:cubicBezTo>
                      <a:pt x="1205133" y="419408"/>
                      <a:pt x="1178584" y="435338"/>
                      <a:pt x="1152035" y="451266"/>
                    </a:cubicBezTo>
                    <a:cubicBezTo>
                      <a:pt x="1157344" y="456575"/>
                      <a:pt x="1167965" y="456575"/>
                      <a:pt x="1178584" y="461885"/>
                    </a:cubicBezTo>
                    <a:cubicBezTo>
                      <a:pt x="1167965" y="461885"/>
                      <a:pt x="1162656" y="467196"/>
                      <a:pt x="1157344" y="472506"/>
                    </a:cubicBezTo>
                    <a:cubicBezTo>
                      <a:pt x="1162656" y="477815"/>
                      <a:pt x="1157344" y="477815"/>
                      <a:pt x="1167965" y="477815"/>
                    </a:cubicBezTo>
                    <a:cubicBezTo>
                      <a:pt x="1183893" y="477815"/>
                      <a:pt x="1231680" y="451266"/>
                      <a:pt x="1268847" y="440647"/>
                    </a:cubicBezTo>
                    <a:cubicBezTo>
                      <a:pt x="1252919" y="451266"/>
                      <a:pt x="1231680" y="461885"/>
                      <a:pt x="1215752" y="477815"/>
                    </a:cubicBezTo>
                    <a:cubicBezTo>
                      <a:pt x="1221061" y="483124"/>
                      <a:pt x="1221061" y="488434"/>
                      <a:pt x="1226370" y="493743"/>
                    </a:cubicBezTo>
                    <a:lnTo>
                      <a:pt x="1258229" y="477815"/>
                    </a:lnTo>
                    <a:cubicBezTo>
                      <a:pt x="1226370" y="509673"/>
                      <a:pt x="1189203" y="546787"/>
                      <a:pt x="1157344" y="573336"/>
                    </a:cubicBezTo>
                    <a:cubicBezTo>
                      <a:pt x="1162656" y="578646"/>
                      <a:pt x="1167965" y="578646"/>
                      <a:pt x="1173274" y="578646"/>
                    </a:cubicBezTo>
                    <a:cubicBezTo>
                      <a:pt x="1157344" y="583955"/>
                      <a:pt x="1136107" y="594574"/>
                      <a:pt x="1120179" y="605192"/>
                    </a:cubicBezTo>
                    <a:cubicBezTo>
                      <a:pt x="1125488" y="610502"/>
                      <a:pt x="1130797" y="610502"/>
                      <a:pt x="1136107" y="605192"/>
                    </a:cubicBezTo>
                    <a:cubicBezTo>
                      <a:pt x="1130797" y="610502"/>
                      <a:pt x="1120179" y="621123"/>
                      <a:pt x="1109558" y="626432"/>
                    </a:cubicBezTo>
                    <a:cubicBezTo>
                      <a:pt x="1109558" y="626432"/>
                      <a:pt x="1104248" y="631741"/>
                      <a:pt x="1120179" y="631741"/>
                    </a:cubicBezTo>
                    <a:cubicBezTo>
                      <a:pt x="1130797" y="631741"/>
                      <a:pt x="1146726" y="621123"/>
                      <a:pt x="1157344" y="615813"/>
                    </a:cubicBezTo>
                    <a:cubicBezTo>
                      <a:pt x="929082" y="806959"/>
                      <a:pt x="610557" y="939702"/>
                      <a:pt x="403481" y="987434"/>
                    </a:cubicBezTo>
                    <a:cubicBezTo>
                      <a:pt x="382242" y="987434"/>
                      <a:pt x="371623" y="1024602"/>
                      <a:pt x="355695" y="1024602"/>
                    </a:cubicBezTo>
                    <a:cubicBezTo>
                      <a:pt x="318527" y="1029911"/>
                      <a:pt x="276050" y="1024602"/>
                      <a:pt x="254811" y="1056460"/>
                    </a:cubicBezTo>
                    <a:cubicBezTo>
                      <a:pt x="244192" y="1061770"/>
                      <a:pt x="228262" y="1061770"/>
                      <a:pt x="207078" y="1067079"/>
                    </a:cubicBezTo>
                    <a:lnTo>
                      <a:pt x="217697" y="1056460"/>
                    </a:lnTo>
                    <a:cubicBezTo>
                      <a:pt x="212387" y="1051151"/>
                      <a:pt x="207078" y="1051151"/>
                      <a:pt x="201768" y="1045842"/>
                    </a:cubicBezTo>
                    <a:lnTo>
                      <a:pt x="194651" y="1053404"/>
                    </a:lnTo>
                    <a:lnTo>
                      <a:pt x="187829" y="1041859"/>
                    </a:lnTo>
                    <a:cubicBezTo>
                      <a:pt x="184511" y="1037876"/>
                      <a:pt x="180529" y="1035221"/>
                      <a:pt x="175220" y="1035221"/>
                    </a:cubicBezTo>
                    <a:cubicBezTo>
                      <a:pt x="167255" y="1035221"/>
                      <a:pt x="157963" y="1043186"/>
                      <a:pt x="148671" y="1053805"/>
                    </a:cubicBezTo>
                    <a:lnTo>
                      <a:pt x="131493" y="1076138"/>
                    </a:lnTo>
                    <a:lnTo>
                      <a:pt x="132742" y="1061770"/>
                    </a:lnTo>
                    <a:lnTo>
                      <a:pt x="122124" y="1072388"/>
                    </a:lnTo>
                    <a:cubicBezTo>
                      <a:pt x="127433" y="1045842"/>
                      <a:pt x="148671" y="1056460"/>
                      <a:pt x="148671" y="1024602"/>
                    </a:cubicBezTo>
                    <a:cubicBezTo>
                      <a:pt x="143361" y="1029911"/>
                      <a:pt x="138052" y="1029911"/>
                      <a:pt x="127433" y="1029911"/>
                    </a:cubicBezTo>
                    <a:lnTo>
                      <a:pt x="120135" y="1032424"/>
                    </a:lnTo>
                    <a:lnTo>
                      <a:pt x="122124" y="1029911"/>
                    </a:lnTo>
                    <a:cubicBezTo>
                      <a:pt x="69026" y="998053"/>
                      <a:pt x="0" y="945011"/>
                      <a:pt x="0" y="891915"/>
                    </a:cubicBezTo>
                    <a:cubicBezTo>
                      <a:pt x="0" y="881294"/>
                      <a:pt x="21239" y="844127"/>
                      <a:pt x="26549" y="822889"/>
                    </a:cubicBezTo>
                    <a:cubicBezTo>
                      <a:pt x="26549" y="828199"/>
                      <a:pt x="26549" y="838817"/>
                      <a:pt x="37168" y="844127"/>
                    </a:cubicBezTo>
                    <a:cubicBezTo>
                      <a:pt x="37168" y="844127"/>
                      <a:pt x="42479" y="844127"/>
                      <a:pt x="42479" y="833508"/>
                    </a:cubicBezTo>
                    <a:cubicBezTo>
                      <a:pt x="42479" y="817580"/>
                      <a:pt x="26549" y="791031"/>
                      <a:pt x="26549" y="775103"/>
                    </a:cubicBezTo>
                    <a:cubicBezTo>
                      <a:pt x="26549" y="764482"/>
                      <a:pt x="42479" y="700767"/>
                      <a:pt x="47788" y="663600"/>
                    </a:cubicBezTo>
                    <a:cubicBezTo>
                      <a:pt x="95575" y="472506"/>
                      <a:pt x="180529" y="286667"/>
                      <a:pt x="249501" y="143306"/>
                    </a:cubicBezTo>
                    <a:cubicBezTo>
                      <a:pt x="254811" y="127378"/>
                      <a:pt x="270741" y="127378"/>
                      <a:pt x="281360" y="122068"/>
                    </a:cubicBezTo>
                    <a:cubicBezTo>
                      <a:pt x="281360" y="122068"/>
                      <a:pt x="286669" y="127378"/>
                      <a:pt x="291978" y="127378"/>
                    </a:cubicBezTo>
                    <a:lnTo>
                      <a:pt x="291978" y="137996"/>
                    </a:lnTo>
                    <a:cubicBezTo>
                      <a:pt x="281360" y="153927"/>
                      <a:pt x="276050" y="169855"/>
                      <a:pt x="265429" y="185785"/>
                    </a:cubicBezTo>
                    <a:lnTo>
                      <a:pt x="270741" y="207022"/>
                    </a:lnTo>
                    <a:cubicBezTo>
                      <a:pt x="313218" y="148617"/>
                      <a:pt x="302597" y="90264"/>
                      <a:pt x="366314" y="31856"/>
                    </a:cubicBezTo>
                    <a:cubicBezTo>
                      <a:pt x="366314" y="31856"/>
                      <a:pt x="361004" y="58405"/>
                      <a:pt x="376932" y="47787"/>
                    </a:cubicBezTo>
                    <a:cubicBezTo>
                      <a:pt x="371623" y="53096"/>
                      <a:pt x="371623" y="63715"/>
                      <a:pt x="376932" y="69024"/>
                    </a:cubicBezTo>
                    <a:cubicBezTo>
                      <a:pt x="387551" y="47787"/>
                      <a:pt x="403481" y="21238"/>
                      <a:pt x="414100" y="0"/>
                    </a:cubicBezTo>
                    <a:close/>
                    <a:moveTo>
                      <a:pt x="15930" y="870676"/>
                    </a:moveTo>
                    <a:lnTo>
                      <a:pt x="21239" y="902534"/>
                    </a:lnTo>
                    <a:cubicBezTo>
                      <a:pt x="21239" y="897225"/>
                      <a:pt x="26549" y="891915"/>
                      <a:pt x="26549" y="891915"/>
                    </a:cubicBezTo>
                    <a:lnTo>
                      <a:pt x="15930" y="870676"/>
                    </a:lnTo>
                    <a:close/>
                    <a:moveTo>
                      <a:pt x="222952" y="1035221"/>
                    </a:moveTo>
                    <a:cubicBezTo>
                      <a:pt x="217697" y="1035221"/>
                      <a:pt x="217697" y="1040532"/>
                      <a:pt x="217697" y="1045842"/>
                    </a:cubicBezTo>
                    <a:cubicBezTo>
                      <a:pt x="222952" y="1045842"/>
                      <a:pt x="228262" y="1035221"/>
                      <a:pt x="222952" y="1035221"/>
                    </a:cubicBezTo>
                    <a:close/>
                    <a:moveTo>
                      <a:pt x="238883" y="1040532"/>
                    </a:moveTo>
                    <a:cubicBezTo>
                      <a:pt x="238883" y="1045842"/>
                      <a:pt x="244192" y="1045842"/>
                      <a:pt x="244192" y="1040532"/>
                    </a:cubicBezTo>
                    <a:lnTo>
                      <a:pt x="238883" y="1040532"/>
                    </a:lnTo>
                    <a:close/>
                    <a:moveTo>
                      <a:pt x="971562" y="408789"/>
                    </a:moveTo>
                    <a:cubicBezTo>
                      <a:pt x="945013" y="408789"/>
                      <a:pt x="923773" y="414098"/>
                      <a:pt x="907845" y="419408"/>
                    </a:cubicBezTo>
                    <a:cubicBezTo>
                      <a:pt x="929082" y="419408"/>
                      <a:pt x="950322" y="414098"/>
                      <a:pt x="971562" y="408789"/>
                    </a:cubicBezTo>
                    <a:close/>
                    <a:moveTo>
                      <a:pt x="1162656" y="562715"/>
                    </a:moveTo>
                    <a:cubicBezTo>
                      <a:pt x="1146726" y="568025"/>
                      <a:pt x="1130797" y="568025"/>
                      <a:pt x="1130797" y="573336"/>
                    </a:cubicBezTo>
                    <a:lnTo>
                      <a:pt x="1162656" y="562715"/>
                    </a:ln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D4583F9-D249-B9F9-EE62-510505D4CABD}"/>
                </a:ext>
              </a:extLst>
            </p:cNvPr>
            <p:cNvGrpSpPr/>
            <p:nvPr/>
          </p:nvGrpSpPr>
          <p:grpSpPr>
            <a:xfrm>
              <a:off x="8345728" y="4084697"/>
              <a:ext cx="792242" cy="2578043"/>
              <a:chOff x="8386599" y="4314386"/>
              <a:chExt cx="642158" cy="2089653"/>
            </a:xfrm>
            <a:grpFill/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76BAF520-21AC-156E-A138-5428459F08FC}"/>
                  </a:ext>
                </a:extLst>
              </p:cNvPr>
              <p:cNvSpPr/>
              <p:nvPr/>
            </p:nvSpPr>
            <p:spPr>
              <a:xfrm>
                <a:off x="8443370" y="4314386"/>
                <a:ext cx="581838" cy="390269"/>
              </a:xfrm>
              <a:custGeom>
                <a:avLst/>
                <a:gdLst>
                  <a:gd name="connsiteX0" fmla="*/ 751344 w 832583"/>
                  <a:gd name="connsiteY0" fmla="*/ 0 h 558457"/>
                  <a:gd name="connsiteX1" fmla="*/ 786885 w 832583"/>
                  <a:gd name="connsiteY1" fmla="*/ 5077 h 558457"/>
                  <a:gd name="connsiteX2" fmla="*/ 766577 w 832583"/>
                  <a:gd name="connsiteY2" fmla="*/ 15232 h 558457"/>
                  <a:gd name="connsiteX3" fmla="*/ 817349 w 832583"/>
                  <a:gd name="connsiteY3" fmla="*/ 30465 h 558457"/>
                  <a:gd name="connsiteX4" fmla="*/ 781808 w 832583"/>
                  <a:gd name="connsiteY4" fmla="*/ 60927 h 558457"/>
                  <a:gd name="connsiteX5" fmla="*/ 832583 w 832583"/>
                  <a:gd name="connsiteY5" fmla="*/ 60927 h 558457"/>
                  <a:gd name="connsiteX6" fmla="*/ 776731 w 832583"/>
                  <a:gd name="connsiteY6" fmla="*/ 101548 h 558457"/>
                  <a:gd name="connsiteX7" fmla="*/ 797041 w 832583"/>
                  <a:gd name="connsiteY7" fmla="*/ 101548 h 558457"/>
                  <a:gd name="connsiteX8" fmla="*/ 695494 w 832583"/>
                  <a:gd name="connsiteY8" fmla="*/ 182785 h 558457"/>
                  <a:gd name="connsiteX9" fmla="*/ 527940 w 832583"/>
                  <a:gd name="connsiteY9" fmla="*/ 294487 h 558457"/>
                  <a:gd name="connsiteX10" fmla="*/ 76109 w 832583"/>
                  <a:gd name="connsiteY10" fmla="*/ 558457 h 558457"/>
                  <a:gd name="connsiteX11" fmla="*/ 65954 w 832583"/>
                  <a:gd name="connsiteY11" fmla="*/ 543224 h 558457"/>
                  <a:gd name="connsiteX12" fmla="*/ 20310 w 832583"/>
                  <a:gd name="connsiteY12" fmla="*/ 558457 h 558457"/>
                  <a:gd name="connsiteX13" fmla="*/ 40618 w 832583"/>
                  <a:gd name="connsiteY13" fmla="*/ 533069 h 558457"/>
                  <a:gd name="connsiteX14" fmla="*/ 30464 w 832583"/>
                  <a:gd name="connsiteY14" fmla="*/ 527992 h 558457"/>
                  <a:gd name="connsiteX15" fmla="*/ 60877 w 832583"/>
                  <a:gd name="connsiteY15" fmla="*/ 477220 h 558457"/>
                  <a:gd name="connsiteX16" fmla="*/ 0 w 832583"/>
                  <a:gd name="connsiteY16" fmla="*/ 522915 h 558457"/>
                  <a:gd name="connsiteX17" fmla="*/ 15231 w 832583"/>
                  <a:gd name="connsiteY17" fmla="*/ 477220 h 558457"/>
                  <a:gd name="connsiteX18" fmla="*/ 5077 w 832583"/>
                  <a:gd name="connsiteY18" fmla="*/ 456909 h 558457"/>
                  <a:gd name="connsiteX19" fmla="*/ 60877 w 832583"/>
                  <a:gd name="connsiteY19" fmla="*/ 370647 h 558457"/>
                  <a:gd name="connsiteX20" fmla="*/ 751344 w 832583"/>
                  <a:gd name="connsiteY20" fmla="*/ 0 h 558457"/>
                  <a:gd name="connsiteX21" fmla="*/ 121806 w 832583"/>
                  <a:gd name="connsiteY21" fmla="*/ 517838 h 558457"/>
                  <a:gd name="connsiteX22" fmla="*/ 101496 w 832583"/>
                  <a:gd name="connsiteY22" fmla="*/ 527992 h 558457"/>
                  <a:gd name="connsiteX23" fmla="*/ 121806 w 832583"/>
                  <a:gd name="connsiteY23" fmla="*/ 517838 h 558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832583" h="558457">
                    <a:moveTo>
                      <a:pt x="751344" y="0"/>
                    </a:moveTo>
                    <a:lnTo>
                      <a:pt x="786885" y="5077"/>
                    </a:lnTo>
                    <a:cubicBezTo>
                      <a:pt x="781808" y="10155"/>
                      <a:pt x="771654" y="10155"/>
                      <a:pt x="766577" y="15232"/>
                    </a:cubicBezTo>
                    <a:cubicBezTo>
                      <a:pt x="786885" y="30465"/>
                      <a:pt x="791962" y="30465"/>
                      <a:pt x="817349" y="30465"/>
                    </a:cubicBezTo>
                    <a:cubicBezTo>
                      <a:pt x="817349" y="50773"/>
                      <a:pt x="791962" y="40619"/>
                      <a:pt x="781808" y="60927"/>
                    </a:cubicBezTo>
                    <a:cubicBezTo>
                      <a:pt x="786885" y="66006"/>
                      <a:pt x="797041" y="66006"/>
                      <a:pt x="832583" y="60927"/>
                    </a:cubicBezTo>
                    <a:cubicBezTo>
                      <a:pt x="817349" y="71083"/>
                      <a:pt x="797041" y="81238"/>
                      <a:pt x="776731" y="101548"/>
                    </a:cubicBezTo>
                    <a:cubicBezTo>
                      <a:pt x="781808" y="106625"/>
                      <a:pt x="791962" y="106625"/>
                      <a:pt x="797041" y="101548"/>
                    </a:cubicBezTo>
                    <a:cubicBezTo>
                      <a:pt x="766577" y="121856"/>
                      <a:pt x="731035" y="157398"/>
                      <a:pt x="695494" y="182785"/>
                    </a:cubicBezTo>
                    <a:cubicBezTo>
                      <a:pt x="639642" y="223404"/>
                      <a:pt x="578715" y="253868"/>
                      <a:pt x="527940" y="294487"/>
                    </a:cubicBezTo>
                    <a:cubicBezTo>
                      <a:pt x="507632" y="304641"/>
                      <a:pt x="162425" y="558457"/>
                      <a:pt x="76109" y="558457"/>
                    </a:cubicBezTo>
                    <a:cubicBezTo>
                      <a:pt x="65954" y="558457"/>
                      <a:pt x="71032" y="548303"/>
                      <a:pt x="65954" y="543224"/>
                    </a:cubicBezTo>
                    <a:cubicBezTo>
                      <a:pt x="55800" y="548303"/>
                      <a:pt x="40618" y="553380"/>
                      <a:pt x="20310" y="558457"/>
                    </a:cubicBezTo>
                    <a:cubicBezTo>
                      <a:pt x="25387" y="548303"/>
                      <a:pt x="40618" y="548303"/>
                      <a:pt x="40618" y="533069"/>
                    </a:cubicBezTo>
                    <a:cubicBezTo>
                      <a:pt x="40618" y="522915"/>
                      <a:pt x="30464" y="538147"/>
                      <a:pt x="30464" y="527992"/>
                    </a:cubicBezTo>
                    <a:cubicBezTo>
                      <a:pt x="30464" y="507684"/>
                      <a:pt x="71032" y="502605"/>
                      <a:pt x="60877" y="477220"/>
                    </a:cubicBezTo>
                    <a:lnTo>
                      <a:pt x="0" y="522915"/>
                    </a:lnTo>
                    <a:cubicBezTo>
                      <a:pt x="5077" y="507684"/>
                      <a:pt x="15231" y="492451"/>
                      <a:pt x="15231" y="477220"/>
                    </a:cubicBezTo>
                    <a:cubicBezTo>
                      <a:pt x="15231" y="467064"/>
                      <a:pt x="5077" y="467064"/>
                      <a:pt x="5077" y="456909"/>
                    </a:cubicBezTo>
                    <a:cubicBezTo>
                      <a:pt x="5077" y="431524"/>
                      <a:pt x="30464" y="395983"/>
                      <a:pt x="60877" y="370647"/>
                    </a:cubicBezTo>
                    <a:cubicBezTo>
                      <a:pt x="258893" y="172629"/>
                      <a:pt x="548251" y="40619"/>
                      <a:pt x="751344" y="0"/>
                    </a:cubicBezTo>
                    <a:close/>
                    <a:moveTo>
                      <a:pt x="121806" y="517838"/>
                    </a:moveTo>
                    <a:cubicBezTo>
                      <a:pt x="116727" y="517838"/>
                      <a:pt x="106573" y="522915"/>
                      <a:pt x="101496" y="527992"/>
                    </a:cubicBezTo>
                    <a:cubicBezTo>
                      <a:pt x="111650" y="522915"/>
                      <a:pt x="121806" y="522915"/>
                      <a:pt x="121806" y="517838"/>
                    </a:cubicBez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3AA34EEF-4D39-2A35-36C2-ACF4C6DF2439}"/>
                  </a:ext>
                </a:extLst>
              </p:cNvPr>
              <p:cNvSpPr/>
              <p:nvPr/>
            </p:nvSpPr>
            <p:spPr>
              <a:xfrm>
                <a:off x="8386599" y="4477396"/>
                <a:ext cx="642158" cy="1926643"/>
              </a:xfrm>
              <a:custGeom>
                <a:avLst/>
                <a:gdLst>
                  <a:gd name="connsiteX0" fmla="*/ 786885 w 918897"/>
                  <a:gd name="connsiteY0" fmla="*/ 299 h 2756936"/>
                  <a:gd name="connsiteX1" fmla="*/ 812272 w 918897"/>
                  <a:gd name="connsiteY1" fmla="*/ 5376 h 2756936"/>
                  <a:gd name="connsiteX2" fmla="*/ 797039 w 918897"/>
                  <a:gd name="connsiteY2" fmla="*/ 15530 h 2756936"/>
                  <a:gd name="connsiteX3" fmla="*/ 802118 w 918897"/>
                  <a:gd name="connsiteY3" fmla="*/ 30763 h 2756936"/>
                  <a:gd name="connsiteX4" fmla="*/ 827503 w 918897"/>
                  <a:gd name="connsiteY4" fmla="*/ 15530 h 2756936"/>
                  <a:gd name="connsiteX5" fmla="*/ 837660 w 918897"/>
                  <a:gd name="connsiteY5" fmla="*/ 20609 h 2756936"/>
                  <a:gd name="connsiteX6" fmla="*/ 822426 w 918897"/>
                  <a:gd name="connsiteY6" fmla="*/ 66305 h 2756936"/>
                  <a:gd name="connsiteX7" fmla="*/ 827503 w 918897"/>
                  <a:gd name="connsiteY7" fmla="*/ 91690 h 2756936"/>
                  <a:gd name="connsiteX8" fmla="*/ 883355 w 918897"/>
                  <a:gd name="connsiteY8" fmla="*/ 299 h 2756936"/>
                  <a:gd name="connsiteX9" fmla="*/ 873199 w 918897"/>
                  <a:gd name="connsiteY9" fmla="*/ 30763 h 2756936"/>
                  <a:gd name="connsiteX10" fmla="*/ 893509 w 918897"/>
                  <a:gd name="connsiteY10" fmla="*/ 45994 h 2756936"/>
                  <a:gd name="connsiteX11" fmla="*/ 893509 w 918897"/>
                  <a:gd name="connsiteY11" fmla="*/ 96769 h 2756936"/>
                  <a:gd name="connsiteX12" fmla="*/ 918897 w 918897"/>
                  <a:gd name="connsiteY12" fmla="*/ 30763 h 2756936"/>
                  <a:gd name="connsiteX13" fmla="*/ 918897 w 918897"/>
                  <a:gd name="connsiteY13" fmla="*/ 137388 h 2756936"/>
                  <a:gd name="connsiteX14" fmla="*/ 868122 w 918897"/>
                  <a:gd name="connsiteY14" fmla="*/ 716101 h 2756936"/>
                  <a:gd name="connsiteX15" fmla="*/ 827503 w 918897"/>
                  <a:gd name="connsiteY15" fmla="*/ 1898968 h 2756936"/>
                  <a:gd name="connsiteX16" fmla="*/ 807195 w 918897"/>
                  <a:gd name="connsiteY16" fmla="*/ 1543607 h 2756936"/>
                  <a:gd name="connsiteX17" fmla="*/ 807195 w 918897"/>
                  <a:gd name="connsiteY17" fmla="*/ 2115768 h 2756936"/>
                  <a:gd name="connsiteX18" fmla="*/ 802118 w 918897"/>
                  <a:gd name="connsiteY18" fmla="*/ 2076675 h 2756936"/>
                  <a:gd name="connsiteX19" fmla="*/ 797039 w 918897"/>
                  <a:gd name="connsiteY19" fmla="*/ 2041134 h 2756936"/>
                  <a:gd name="connsiteX20" fmla="*/ 781808 w 918897"/>
                  <a:gd name="connsiteY20" fmla="*/ 2056365 h 2756936"/>
                  <a:gd name="connsiteX21" fmla="*/ 776731 w 918897"/>
                  <a:gd name="connsiteY21" fmla="*/ 2152836 h 2756936"/>
                  <a:gd name="connsiteX22" fmla="*/ 771654 w 918897"/>
                  <a:gd name="connsiteY22" fmla="*/ 2173146 h 2756936"/>
                  <a:gd name="connsiteX23" fmla="*/ 776731 w 918897"/>
                  <a:gd name="connsiteY23" fmla="*/ 2244177 h 2756936"/>
                  <a:gd name="connsiteX24" fmla="*/ 766577 w 918897"/>
                  <a:gd name="connsiteY24" fmla="*/ 2178172 h 2756936"/>
                  <a:gd name="connsiteX25" fmla="*/ 761498 w 918897"/>
                  <a:gd name="connsiteY25" fmla="*/ 2198480 h 2756936"/>
                  <a:gd name="connsiteX26" fmla="*/ 781808 w 918897"/>
                  <a:gd name="connsiteY26" fmla="*/ 2513276 h 2756936"/>
                  <a:gd name="connsiteX27" fmla="*/ 756420 w 918897"/>
                  <a:gd name="connsiteY27" fmla="*/ 2340646 h 2756936"/>
                  <a:gd name="connsiteX28" fmla="*/ 751343 w 918897"/>
                  <a:gd name="connsiteY28" fmla="*/ 2381264 h 2756936"/>
                  <a:gd name="connsiteX29" fmla="*/ 791962 w 918897"/>
                  <a:gd name="connsiteY29" fmla="*/ 2756936 h 2756936"/>
                  <a:gd name="connsiteX30" fmla="*/ 776731 w 918897"/>
                  <a:gd name="connsiteY30" fmla="*/ 2701086 h 2756936"/>
                  <a:gd name="connsiteX31" fmla="*/ 644719 w 918897"/>
                  <a:gd name="connsiteY31" fmla="*/ 1746699 h 2756936"/>
                  <a:gd name="connsiteX32" fmla="*/ 619334 w 918897"/>
                  <a:gd name="connsiteY32" fmla="*/ 1335486 h 2756936"/>
                  <a:gd name="connsiteX33" fmla="*/ 599023 w 918897"/>
                  <a:gd name="connsiteY33" fmla="*/ 853190 h 2756936"/>
                  <a:gd name="connsiteX34" fmla="*/ 131960 w 918897"/>
                  <a:gd name="connsiteY34" fmla="*/ 1264403 h 2756936"/>
                  <a:gd name="connsiteX35" fmla="*/ 86314 w 918897"/>
                  <a:gd name="connsiteY35" fmla="*/ 1254249 h 2756936"/>
                  <a:gd name="connsiteX36" fmla="*/ 55850 w 918897"/>
                  <a:gd name="connsiteY36" fmla="*/ 1269480 h 2756936"/>
                  <a:gd name="connsiteX37" fmla="*/ 35541 w 918897"/>
                  <a:gd name="connsiteY37" fmla="*/ 1259326 h 2756936"/>
                  <a:gd name="connsiteX38" fmla="*/ 66006 w 918897"/>
                  <a:gd name="connsiteY38" fmla="*/ 1233939 h 2756936"/>
                  <a:gd name="connsiteX39" fmla="*/ 45695 w 918897"/>
                  <a:gd name="connsiteY39" fmla="*/ 1228862 h 2756936"/>
                  <a:gd name="connsiteX40" fmla="*/ 86314 w 918897"/>
                  <a:gd name="connsiteY40" fmla="*/ 1157779 h 2756936"/>
                  <a:gd name="connsiteX41" fmla="*/ 10154 w 918897"/>
                  <a:gd name="connsiteY41" fmla="*/ 1223784 h 2756936"/>
                  <a:gd name="connsiteX42" fmla="*/ 5077 w 918897"/>
                  <a:gd name="connsiteY42" fmla="*/ 1203474 h 2756936"/>
                  <a:gd name="connsiteX43" fmla="*/ 15231 w 918897"/>
                  <a:gd name="connsiteY43" fmla="*/ 1178089 h 2756936"/>
                  <a:gd name="connsiteX44" fmla="*/ 0 w 918897"/>
                  <a:gd name="connsiteY44" fmla="*/ 1112083 h 2756936"/>
                  <a:gd name="connsiteX45" fmla="*/ 20308 w 918897"/>
                  <a:gd name="connsiteY45" fmla="*/ 1076541 h 2756936"/>
                  <a:gd name="connsiteX46" fmla="*/ 203043 w 918897"/>
                  <a:gd name="connsiteY46" fmla="*/ 883654 h 2756936"/>
                  <a:gd name="connsiteX47" fmla="*/ 304589 w 918897"/>
                  <a:gd name="connsiteY47" fmla="*/ 812571 h 2756936"/>
                  <a:gd name="connsiteX48" fmla="*/ 604100 w 918897"/>
                  <a:gd name="connsiteY48" fmla="*/ 645020 h 2756936"/>
                  <a:gd name="connsiteX49" fmla="*/ 614257 w 918897"/>
                  <a:gd name="connsiteY49" fmla="*/ 579014 h 2756936"/>
                  <a:gd name="connsiteX50" fmla="*/ 609177 w 918897"/>
                  <a:gd name="connsiteY50" fmla="*/ 558704 h 2756936"/>
                  <a:gd name="connsiteX51" fmla="*/ 269047 w 918897"/>
                  <a:gd name="connsiteY51" fmla="*/ 807494 h 2756936"/>
                  <a:gd name="connsiteX52" fmla="*/ 284280 w 918897"/>
                  <a:gd name="connsiteY52" fmla="*/ 782107 h 2756936"/>
                  <a:gd name="connsiteX53" fmla="*/ 324899 w 918897"/>
                  <a:gd name="connsiteY53" fmla="*/ 736411 h 2756936"/>
                  <a:gd name="connsiteX54" fmla="*/ 233506 w 918897"/>
                  <a:gd name="connsiteY54" fmla="*/ 787184 h 2756936"/>
                  <a:gd name="connsiteX55" fmla="*/ 248739 w 918897"/>
                  <a:gd name="connsiteY55" fmla="*/ 761799 h 2756936"/>
                  <a:gd name="connsiteX56" fmla="*/ 304589 w 918897"/>
                  <a:gd name="connsiteY56" fmla="*/ 700870 h 2756936"/>
                  <a:gd name="connsiteX57" fmla="*/ 243662 w 918897"/>
                  <a:gd name="connsiteY57" fmla="*/ 751642 h 2756936"/>
                  <a:gd name="connsiteX58" fmla="*/ 279203 w 918897"/>
                  <a:gd name="connsiteY58" fmla="*/ 711024 h 2756936"/>
                  <a:gd name="connsiteX59" fmla="*/ 263970 w 918897"/>
                  <a:gd name="connsiteY59" fmla="*/ 695793 h 2756936"/>
                  <a:gd name="connsiteX60" fmla="*/ 253816 w 918897"/>
                  <a:gd name="connsiteY60" fmla="*/ 711024 h 2756936"/>
                  <a:gd name="connsiteX61" fmla="*/ 243662 w 918897"/>
                  <a:gd name="connsiteY61" fmla="*/ 721180 h 2756936"/>
                  <a:gd name="connsiteX62" fmla="*/ 233506 w 918897"/>
                  <a:gd name="connsiteY62" fmla="*/ 665328 h 2756936"/>
                  <a:gd name="connsiteX63" fmla="*/ 197964 w 918897"/>
                  <a:gd name="connsiteY63" fmla="*/ 746565 h 2756936"/>
                  <a:gd name="connsiteX64" fmla="*/ 213197 w 918897"/>
                  <a:gd name="connsiteY64" fmla="*/ 685638 h 2756936"/>
                  <a:gd name="connsiteX65" fmla="*/ 203043 w 918897"/>
                  <a:gd name="connsiteY65" fmla="*/ 665328 h 2756936"/>
                  <a:gd name="connsiteX66" fmla="*/ 182733 w 918897"/>
                  <a:gd name="connsiteY66" fmla="*/ 716101 h 2756936"/>
                  <a:gd name="connsiteX67" fmla="*/ 406136 w 918897"/>
                  <a:gd name="connsiteY67" fmla="*/ 259192 h 2756936"/>
                  <a:gd name="connsiteX68" fmla="*/ 421367 w 918897"/>
                  <a:gd name="connsiteY68" fmla="*/ 243961 h 2756936"/>
                  <a:gd name="connsiteX69" fmla="*/ 401059 w 918897"/>
                  <a:gd name="connsiteY69" fmla="*/ 294733 h 2756936"/>
                  <a:gd name="connsiteX70" fmla="*/ 411213 w 918897"/>
                  <a:gd name="connsiteY70" fmla="*/ 284579 h 2756936"/>
                  <a:gd name="connsiteX71" fmla="*/ 390903 w 918897"/>
                  <a:gd name="connsiteY71" fmla="*/ 345506 h 2756936"/>
                  <a:gd name="connsiteX72" fmla="*/ 420733 w 918897"/>
                  <a:gd name="connsiteY72" fmla="*/ 297273 h 2756936"/>
                  <a:gd name="connsiteX73" fmla="*/ 426300 w 918897"/>
                  <a:gd name="connsiteY73" fmla="*/ 286954 h 2756936"/>
                  <a:gd name="connsiteX74" fmla="*/ 423906 w 918897"/>
                  <a:gd name="connsiteY74" fmla="*/ 294734 h 2756936"/>
                  <a:gd name="connsiteX75" fmla="*/ 426444 w 918897"/>
                  <a:gd name="connsiteY75" fmla="*/ 315044 h 2756936"/>
                  <a:gd name="connsiteX76" fmla="*/ 538097 w 918897"/>
                  <a:gd name="connsiteY76" fmla="*/ 249038 h 2756936"/>
                  <a:gd name="connsiteX77" fmla="*/ 527992 w 918897"/>
                  <a:gd name="connsiteY77" fmla="*/ 259192 h 2756936"/>
                  <a:gd name="connsiteX78" fmla="*/ 543174 w 918897"/>
                  <a:gd name="connsiteY78" fmla="*/ 264269 h 2756936"/>
                  <a:gd name="connsiteX79" fmla="*/ 609177 w 918897"/>
                  <a:gd name="connsiteY79" fmla="*/ 249038 h 2756936"/>
                  <a:gd name="connsiteX80" fmla="*/ 548251 w 918897"/>
                  <a:gd name="connsiteY80" fmla="*/ 289656 h 2756936"/>
                  <a:gd name="connsiteX81" fmla="*/ 553328 w 918897"/>
                  <a:gd name="connsiteY81" fmla="*/ 299810 h 2756936"/>
                  <a:gd name="connsiteX82" fmla="*/ 614257 w 918897"/>
                  <a:gd name="connsiteY82" fmla="*/ 269346 h 2756936"/>
                  <a:gd name="connsiteX83" fmla="*/ 380749 w 918897"/>
                  <a:gd name="connsiteY83" fmla="*/ 457208 h 2756936"/>
                  <a:gd name="connsiteX84" fmla="*/ 361469 w 918897"/>
                  <a:gd name="connsiteY84" fmla="*/ 490750 h 2756936"/>
                  <a:gd name="connsiteX85" fmla="*/ 370595 w 918897"/>
                  <a:gd name="connsiteY85" fmla="*/ 467364 h 2756936"/>
                  <a:gd name="connsiteX86" fmla="*/ 360365 w 918897"/>
                  <a:gd name="connsiteY86" fmla="*/ 492671 h 2756936"/>
                  <a:gd name="connsiteX87" fmla="*/ 356949 w 918897"/>
                  <a:gd name="connsiteY87" fmla="*/ 498612 h 2756936"/>
                  <a:gd name="connsiteX88" fmla="*/ 319822 w 918897"/>
                  <a:gd name="connsiteY88" fmla="*/ 639941 h 2756936"/>
                  <a:gd name="connsiteX89" fmla="*/ 324899 w 918897"/>
                  <a:gd name="connsiteY89" fmla="*/ 660251 h 2756936"/>
                  <a:gd name="connsiteX90" fmla="*/ 456902 w 918897"/>
                  <a:gd name="connsiteY90" fmla="*/ 550479 h 2756936"/>
                  <a:gd name="connsiteX91" fmla="*/ 540674 w 918897"/>
                  <a:gd name="connsiteY91" fmla="*/ 488049 h 2756936"/>
                  <a:gd name="connsiteX92" fmla="*/ 533017 w 918897"/>
                  <a:gd name="connsiteY92" fmla="*/ 507982 h 2756936"/>
                  <a:gd name="connsiteX93" fmla="*/ 624411 w 918897"/>
                  <a:gd name="connsiteY93" fmla="*/ 416589 h 2756936"/>
                  <a:gd name="connsiteX94" fmla="*/ 634565 w 918897"/>
                  <a:gd name="connsiteY94" fmla="*/ 320121 h 2756936"/>
                  <a:gd name="connsiteX95" fmla="*/ 644719 w 918897"/>
                  <a:gd name="connsiteY95" fmla="*/ 254115 h 2756936"/>
                  <a:gd name="connsiteX96" fmla="*/ 680260 w 918897"/>
                  <a:gd name="connsiteY96" fmla="*/ 91690 h 2756936"/>
                  <a:gd name="connsiteX97" fmla="*/ 725958 w 918897"/>
                  <a:gd name="connsiteY97" fmla="*/ 15530 h 2756936"/>
                  <a:gd name="connsiteX98" fmla="*/ 786885 w 918897"/>
                  <a:gd name="connsiteY98" fmla="*/ 299 h 2756936"/>
                  <a:gd name="connsiteX99" fmla="*/ 746266 w 918897"/>
                  <a:gd name="connsiteY99" fmla="*/ 30763 h 2756936"/>
                  <a:gd name="connsiteX100" fmla="*/ 741189 w 918897"/>
                  <a:gd name="connsiteY100" fmla="*/ 45994 h 2756936"/>
                  <a:gd name="connsiteX101" fmla="*/ 761498 w 918897"/>
                  <a:gd name="connsiteY101" fmla="*/ 30763 h 2756936"/>
                  <a:gd name="connsiteX102" fmla="*/ 746266 w 918897"/>
                  <a:gd name="connsiteY102" fmla="*/ 30763 h 2756936"/>
                  <a:gd name="connsiteX103" fmla="*/ 527992 w 918897"/>
                  <a:gd name="connsiteY103" fmla="*/ 507982 h 2756936"/>
                  <a:gd name="connsiteX104" fmla="*/ 512760 w 918897"/>
                  <a:gd name="connsiteY104" fmla="*/ 518136 h 2756936"/>
                  <a:gd name="connsiteX105" fmla="*/ 527992 w 918897"/>
                  <a:gd name="connsiteY105" fmla="*/ 507982 h 2756936"/>
                  <a:gd name="connsiteX106" fmla="*/ 507683 w 918897"/>
                  <a:gd name="connsiteY106" fmla="*/ 523214 h 2756936"/>
                  <a:gd name="connsiteX107" fmla="*/ 492450 w 918897"/>
                  <a:gd name="connsiteY107" fmla="*/ 533368 h 2756936"/>
                  <a:gd name="connsiteX108" fmla="*/ 507683 w 918897"/>
                  <a:gd name="connsiteY108" fmla="*/ 523214 h 2756936"/>
                  <a:gd name="connsiteX109" fmla="*/ 487373 w 918897"/>
                  <a:gd name="connsiteY109" fmla="*/ 538445 h 2756936"/>
                  <a:gd name="connsiteX110" fmla="*/ 431523 w 918897"/>
                  <a:gd name="connsiteY110" fmla="*/ 579014 h 2756936"/>
                  <a:gd name="connsiteX111" fmla="*/ 487373 w 918897"/>
                  <a:gd name="connsiteY111" fmla="*/ 538445 h 2756936"/>
                  <a:gd name="connsiteX112" fmla="*/ 426444 w 918897"/>
                  <a:gd name="connsiteY112" fmla="*/ 584091 h 2756936"/>
                  <a:gd name="connsiteX113" fmla="*/ 406136 w 918897"/>
                  <a:gd name="connsiteY113" fmla="*/ 599322 h 2756936"/>
                  <a:gd name="connsiteX114" fmla="*/ 426444 w 918897"/>
                  <a:gd name="connsiteY114" fmla="*/ 584091 h 2756936"/>
                  <a:gd name="connsiteX115" fmla="*/ 401059 w 918897"/>
                  <a:gd name="connsiteY115" fmla="*/ 604399 h 2756936"/>
                  <a:gd name="connsiteX116" fmla="*/ 385826 w 918897"/>
                  <a:gd name="connsiteY116" fmla="*/ 614555 h 2756936"/>
                  <a:gd name="connsiteX117" fmla="*/ 401059 w 918897"/>
                  <a:gd name="connsiteY117" fmla="*/ 604399 h 2756936"/>
                  <a:gd name="connsiteX118" fmla="*/ 345207 w 918897"/>
                  <a:gd name="connsiteY118" fmla="*/ 528291 h 2756936"/>
                  <a:gd name="connsiteX119" fmla="*/ 340130 w 918897"/>
                  <a:gd name="connsiteY119" fmla="*/ 553627 h 2756936"/>
                  <a:gd name="connsiteX120" fmla="*/ 345207 w 918897"/>
                  <a:gd name="connsiteY120" fmla="*/ 528291 h 2756936"/>
                  <a:gd name="connsiteX121" fmla="*/ 329976 w 918897"/>
                  <a:gd name="connsiteY121" fmla="*/ 573937 h 2756936"/>
                  <a:gd name="connsiteX122" fmla="*/ 324899 w 918897"/>
                  <a:gd name="connsiteY122" fmla="*/ 599322 h 2756936"/>
                  <a:gd name="connsiteX123" fmla="*/ 329976 w 918897"/>
                  <a:gd name="connsiteY123" fmla="*/ 573937 h 2756936"/>
                  <a:gd name="connsiteX124" fmla="*/ 248739 w 918897"/>
                  <a:gd name="connsiteY124" fmla="*/ 629787 h 2756936"/>
                  <a:gd name="connsiteX125" fmla="*/ 243662 w 918897"/>
                  <a:gd name="connsiteY125" fmla="*/ 655174 h 2756936"/>
                  <a:gd name="connsiteX126" fmla="*/ 248739 w 918897"/>
                  <a:gd name="connsiteY126" fmla="*/ 629787 h 2756936"/>
                  <a:gd name="connsiteX127" fmla="*/ 142114 w 918897"/>
                  <a:gd name="connsiteY127" fmla="*/ 1208553 h 2756936"/>
                  <a:gd name="connsiteX128" fmla="*/ 111701 w 918897"/>
                  <a:gd name="connsiteY128" fmla="*/ 1233939 h 2756936"/>
                  <a:gd name="connsiteX129" fmla="*/ 162423 w 918897"/>
                  <a:gd name="connsiteY129" fmla="*/ 1208553 h 2756936"/>
                  <a:gd name="connsiteX130" fmla="*/ 142114 w 918897"/>
                  <a:gd name="connsiteY130" fmla="*/ 1208553 h 275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</a:cxnLst>
                <a:rect l="l" t="t" r="r" b="b"/>
                <a:pathLst>
                  <a:path w="918897" h="2756936">
                    <a:moveTo>
                      <a:pt x="786885" y="299"/>
                    </a:moveTo>
                    <a:lnTo>
                      <a:pt x="812272" y="5376"/>
                    </a:lnTo>
                    <a:cubicBezTo>
                      <a:pt x="807195" y="10453"/>
                      <a:pt x="802118" y="10453"/>
                      <a:pt x="797039" y="15530"/>
                    </a:cubicBezTo>
                    <a:cubicBezTo>
                      <a:pt x="797039" y="20609"/>
                      <a:pt x="797039" y="25686"/>
                      <a:pt x="802118" y="30763"/>
                    </a:cubicBezTo>
                    <a:cubicBezTo>
                      <a:pt x="807195" y="25686"/>
                      <a:pt x="817349" y="20609"/>
                      <a:pt x="827503" y="15530"/>
                    </a:cubicBezTo>
                    <a:cubicBezTo>
                      <a:pt x="827503" y="15530"/>
                      <a:pt x="832581" y="20609"/>
                      <a:pt x="837660" y="20609"/>
                    </a:cubicBezTo>
                    <a:cubicBezTo>
                      <a:pt x="827503" y="30763"/>
                      <a:pt x="832581" y="51071"/>
                      <a:pt x="822426" y="66305"/>
                    </a:cubicBezTo>
                    <a:lnTo>
                      <a:pt x="827503" y="91690"/>
                    </a:lnTo>
                    <a:cubicBezTo>
                      <a:pt x="852891" y="56150"/>
                      <a:pt x="822426" y="-4778"/>
                      <a:pt x="883355" y="299"/>
                    </a:cubicBezTo>
                    <a:cubicBezTo>
                      <a:pt x="878278" y="10453"/>
                      <a:pt x="873199" y="15530"/>
                      <a:pt x="873199" y="30763"/>
                    </a:cubicBezTo>
                    <a:cubicBezTo>
                      <a:pt x="873199" y="40917"/>
                      <a:pt x="883355" y="40917"/>
                      <a:pt x="893509" y="45994"/>
                    </a:cubicBezTo>
                    <a:lnTo>
                      <a:pt x="893509" y="96769"/>
                    </a:lnTo>
                    <a:cubicBezTo>
                      <a:pt x="898586" y="81536"/>
                      <a:pt x="893509" y="40917"/>
                      <a:pt x="918897" y="30763"/>
                    </a:cubicBezTo>
                    <a:lnTo>
                      <a:pt x="918897" y="137388"/>
                    </a:lnTo>
                    <a:lnTo>
                      <a:pt x="868122" y="716101"/>
                    </a:lnTo>
                    <a:lnTo>
                      <a:pt x="827503" y="1898968"/>
                    </a:lnTo>
                    <a:lnTo>
                      <a:pt x="807195" y="1543607"/>
                    </a:lnTo>
                    <a:lnTo>
                      <a:pt x="807195" y="2115768"/>
                    </a:lnTo>
                    <a:lnTo>
                      <a:pt x="802118" y="2076675"/>
                    </a:lnTo>
                    <a:lnTo>
                      <a:pt x="797039" y="2041134"/>
                    </a:lnTo>
                    <a:lnTo>
                      <a:pt x="781808" y="2056365"/>
                    </a:lnTo>
                    <a:cubicBezTo>
                      <a:pt x="776731" y="2086830"/>
                      <a:pt x="776731" y="2122371"/>
                      <a:pt x="776731" y="2152836"/>
                    </a:cubicBezTo>
                    <a:cubicBezTo>
                      <a:pt x="776731" y="2157913"/>
                      <a:pt x="771654" y="2157913"/>
                      <a:pt x="771654" y="2173146"/>
                    </a:cubicBezTo>
                    <a:cubicBezTo>
                      <a:pt x="771654" y="2183249"/>
                      <a:pt x="776731" y="2223867"/>
                      <a:pt x="776731" y="2244177"/>
                    </a:cubicBezTo>
                    <a:cubicBezTo>
                      <a:pt x="776731" y="2223867"/>
                      <a:pt x="771654" y="2198480"/>
                      <a:pt x="766577" y="2178172"/>
                    </a:cubicBezTo>
                    <a:cubicBezTo>
                      <a:pt x="761498" y="2183249"/>
                      <a:pt x="761498" y="2188326"/>
                      <a:pt x="761498" y="2198480"/>
                    </a:cubicBezTo>
                    <a:lnTo>
                      <a:pt x="781808" y="2513276"/>
                    </a:lnTo>
                    <a:cubicBezTo>
                      <a:pt x="776731" y="2457424"/>
                      <a:pt x="766577" y="2396498"/>
                      <a:pt x="756420" y="2340646"/>
                    </a:cubicBezTo>
                    <a:cubicBezTo>
                      <a:pt x="751343" y="2355879"/>
                      <a:pt x="751343" y="2371110"/>
                      <a:pt x="751343" y="2381264"/>
                    </a:cubicBezTo>
                    <a:cubicBezTo>
                      <a:pt x="751343" y="2411729"/>
                      <a:pt x="766577" y="2690932"/>
                      <a:pt x="791962" y="2756936"/>
                    </a:cubicBezTo>
                    <a:cubicBezTo>
                      <a:pt x="786885" y="2746782"/>
                      <a:pt x="776731" y="2711241"/>
                      <a:pt x="776731" y="2701086"/>
                    </a:cubicBezTo>
                    <a:cubicBezTo>
                      <a:pt x="776731" y="2685855"/>
                      <a:pt x="680260" y="2066521"/>
                      <a:pt x="644719" y="1746699"/>
                    </a:cubicBezTo>
                    <a:cubicBezTo>
                      <a:pt x="629488" y="1609610"/>
                      <a:pt x="629488" y="1472524"/>
                      <a:pt x="619334" y="1335486"/>
                    </a:cubicBezTo>
                    <a:lnTo>
                      <a:pt x="599023" y="853190"/>
                    </a:lnTo>
                    <a:cubicBezTo>
                      <a:pt x="548251" y="898885"/>
                      <a:pt x="187810" y="1264403"/>
                      <a:pt x="131960" y="1264403"/>
                    </a:cubicBezTo>
                    <a:cubicBezTo>
                      <a:pt x="116778" y="1264403"/>
                      <a:pt x="101547" y="1254249"/>
                      <a:pt x="86314" y="1254249"/>
                    </a:cubicBezTo>
                    <a:cubicBezTo>
                      <a:pt x="76160" y="1254249"/>
                      <a:pt x="66006" y="1269480"/>
                      <a:pt x="55850" y="1269480"/>
                    </a:cubicBezTo>
                    <a:cubicBezTo>
                      <a:pt x="40618" y="1269480"/>
                      <a:pt x="40618" y="1264403"/>
                      <a:pt x="35541" y="1259326"/>
                    </a:cubicBezTo>
                    <a:cubicBezTo>
                      <a:pt x="40618" y="1249172"/>
                      <a:pt x="55850" y="1244095"/>
                      <a:pt x="66006" y="1233939"/>
                    </a:cubicBezTo>
                    <a:cubicBezTo>
                      <a:pt x="60929" y="1228862"/>
                      <a:pt x="50772" y="1228862"/>
                      <a:pt x="45695" y="1228862"/>
                    </a:cubicBezTo>
                    <a:cubicBezTo>
                      <a:pt x="50772" y="1208553"/>
                      <a:pt x="91391" y="1178089"/>
                      <a:pt x="86314" y="1157779"/>
                    </a:cubicBezTo>
                    <a:cubicBezTo>
                      <a:pt x="60929" y="1178089"/>
                      <a:pt x="35541" y="1198397"/>
                      <a:pt x="10154" y="1223784"/>
                    </a:cubicBezTo>
                    <a:cubicBezTo>
                      <a:pt x="10154" y="1218707"/>
                      <a:pt x="5077" y="1218707"/>
                      <a:pt x="5077" y="1203474"/>
                    </a:cubicBezTo>
                    <a:cubicBezTo>
                      <a:pt x="5077" y="1193320"/>
                      <a:pt x="15231" y="1188243"/>
                      <a:pt x="15231" y="1178089"/>
                    </a:cubicBezTo>
                    <a:cubicBezTo>
                      <a:pt x="15231" y="1162856"/>
                      <a:pt x="0" y="1127314"/>
                      <a:pt x="0" y="1112083"/>
                    </a:cubicBezTo>
                    <a:cubicBezTo>
                      <a:pt x="0" y="1101929"/>
                      <a:pt x="15231" y="1086696"/>
                      <a:pt x="20308" y="1076541"/>
                    </a:cubicBezTo>
                    <a:cubicBezTo>
                      <a:pt x="55850" y="1005458"/>
                      <a:pt x="131960" y="939504"/>
                      <a:pt x="203043" y="883654"/>
                    </a:cubicBezTo>
                    <a:cubicBezTo>
                      <a:pt x="228429" y="858267"/>
                      <a:pt x="269047" y="832879"/>
                      <a:pt x="304589" y="812571"/>
                    </a:cubicBezTo>
                    <a:cubicBezTo>
                      <a:pt x="401059" y="746565"/>
                      <a:pt x="507683" y="695793"/>
                      <a:pt x="604100" y="645020"/>
                    </a:cubicBezTo>
                    <a:cubicBezTo>
                      <a:pt x="609177" y="624710"/>
                      <a:pt x="609177" y="599322"/>
                      <a:pt x="614257" y="579014"/>
                    </a:cubicBezTo>
                    <a:lnTo>
                      <a:pt x="609177" y="558704"/>
                    </a:lnTo>
                    <a:cubicBezTo>
                      <a:pt x="502604" y="655174"/>
                      <a:pt x="370595" y="731334"/>
                      <a:pt x="269047" y="807494"/>
                    </a:cubicBezTo>
                    <a:cubicBezTo>
                      <a:pt x="274124" y="802417"/>
                      <a:pt x="284280" y="792261"/>
                      <a:pt x="284280" y="782107"/>
                    </a:cubicBezTo>
                    <a:cubicBezTo>
                      <a:pt x="284280" y="771953"/>
                      <a:pt x="309666" y="771953"/>
                      <a:pt x="324899" y="736411"/>
                    </a:cubicBezTo>
                    <a:cubicBezTo>
                      <a:pt x="289357" y="751642"/>
                      <a:pt x="263970" y="787184"/>
                      <a:pt x="233506" y="787184"/>
                    </a:cubicBezTo>
                    <a:cubicBezTo>
                      <a:pt x="238583" y="782107"/>
                      <a:pt x="248739" y="771953"/>
                      <a:pt x="248739" y="761799"/>
                    </a:cubicBezTo>
                    <a:cubicBezTo>
                      <a:pt x="248739" y="746565"/>
                      <a:pt x="289357" y="726257"/>
                      <a:pt x="304589" y="700870"/>
                    </a:cubicBezTo>
                    <a:cubicBezTo>
                      <a:pt x="284280" y="716101"/>
                      <a:pt x="263970" y="736411"/>
                      <a:pt x="243662" y="751642"/>
                    </a:cubicBezTo>
                    <a:cubicBezTo>
                      <a:pt x="248739" y="741488"/>
                      <a:pt x="263970" y="726257"/>
                      <a:pt x="279203" y="711024"/>
                    </a:cubicBezTo>
                    <a:lnTo>
                      <a:pt x="263970" y="695793"/>
                    </a:lnTo>
                    <a:cubicBezTo>
                      <a:pt x="258893" y="700870"/>
                      <a:pt x="253816" y="705947"/>
                      <a:pt x="253816" y="711024"/>
                    </a:cubicBezTo>
                    <a:cubicBezTo>
                      <a:pt x="253816" y="711024"/>
                      <a:pt x="258893" y="716101"/>
                      <a:pt x="243662" y="721180"/>
                    </a:cubicBezTo>
                    <a:cubicBezTo>
                      <a:pt x="243662" y="705947"/>
                      <a:pt x="248739" y="680559"/>
                      <a:pt x="233506" y="665328"/>
                    </a:cubicBezTo>
                    <a:cubicBezTo>
                      <a:pt x="223352" y="690716"/>
                      <a:pt x="213197" y="721180"/>
                      <a:pt x="197964" y="746565"/>
                    </a:cubicBezTo>
                    <a:cubicBezTo>
                      <a:pt x="203043" y="726257"/>
                      <a:pt x="213197" y="700870"/>
                      <a:pt x="213197" y="685638"/>
                    </a:cubicBezTo>
                    <a:cubicBezTo>
                      <a:pt x="213197" y="675482"/>
                      <a:pt x="208120" y="670405"/>
                      <a:pt x="203043" y="665328"/>
                    </a:cubicBezTo>
                    <a:cubicBezTo>
                      <a:pt x="192887" y="680559"/>
                      <a:pt x="192887" y="700870"/>
                      <a:pt x="182733" y="716101"/>
                    </a:cubicBezTo>
                    <a:cubicBezTo>
                      <a:pt x="218274" y="563781"/>
                      <a:pt x="289357" y="386125"/>
                      <a:pt x="406136" y="259192"/>
                    </a:cubicBezTo>
                    <a:lnTo>
                      <a:pt x="421367" y="243961"/>
                    </a:lnTo>
                    <a:cubicBezTo>
                      <a:pt x="416290" y="259192"/>
                      <a:pt x="390903" y="269346"/>
                      <a:pt x="401059" y="294733"/>
                    </a:cubicBezTo>
                    <a:lnTo>
                      <a:pt x="411213" y="284579"/>
                    </a:lnTo>
                    <a:cubicBezTo>
                      <a:pt x="406136" y="294733"/>
                      <a:pt x="385826" y="315044"/>
                      <a:pt x="390903" y="345506"/>
                    </a:cubicBezTo>
                    <a:cubicBezTo>
                      <a:pt x="401058" y="330275"/>
                      <a:pt x="411213" y="313774"/>
                      <a:pt x="420733" y="297273"/>
                    </a:cubicBezTo>
                    <a:lnTo>
                      <a:pt x="426300" y="286954"/>
                    </a:lnTo>
                    <a:lnTo>
                      <a:pt x="423906" y="294734"/>
                    </a:lnTo>
                    <a:cubicBezTo>
                      <a:pt x="423271" y="300764"/>
                      <a:pt x="423906" y="307428"/>
                      <a:pt x="426444" y="315044"/>
                    </a:cubicBezTo>
                    <a:cubicBezTo>
                      <a:pt x="461986" y="289656"/>
                      <a:pt x="502604" y="264269"/>
                      <a:pt x="538097" y="249038"/>
                    </a:cubicBezTo>
                    <a:lnTo>
                      <a:pt x="527992" y="259192"/>
                    </a:lnTo>
                    <a:cubicBezTo>
                      <a:pt x="533017" y="264269"/>
                      <a:pt x="533017" y="264269"/>
                      <a:pt x="543174" y="264269"/>
                    </a:cubicBezTo>
                    <a:cubicBezTo>
                      <a:pt x="558405" y="264269"/>
                      <a:pt x="583792" y="254115"/>
                      <a:pt x="609177" y="249038"/>
                    </a:cubicBezTo>
                    <a:cubicBezTo>
                      <a:pt x="588869" y="259192"/>
                      <a:pt x="568559" y="274425"/>
                      <a:pt x="548251" y="289656"/>
                    </a:cubicBezTo>
                    <a:cubicBezTo>
                      <a:pt x="548251" y="289656"/>
                      <a:pt x="548251" y="294733"/>
                      <a:pt x="553328" y="299810"/>
                    </a:cubicBezTo>
                    <a:lnTo>
                      <a:pt x="614257" y="269346"/>
                    </a:lnTo>
                    <a:cubicBezTo>
                      <a:pt x="538097" y="330275"/>
                      <a:pt x="441678" y="375971"/>
                      <a:pt x="380749" y="457208"/>
                    </a:cubicBezTo>
                    <a:lnTo>
                      <a:pt x="361469" y="490750"/>
                    </a:lnTo>
                    <a:lnTo>
                      <a:pt x="370595" y="467364"/>
                    </a:lnTo>
                    <a:lnTo>
                      <a:pt x="360365" y="492671"/>
                    </a:lnTo>
                    <a:lnTo>
                      <a:pt x="356949" y="498612"/>
                    </a:lnTo>
                    <a:cubicBezTo>
                      <a:pt x="338861" y="542867"/>
                      <a:pt x="335053" y="594246"/>
                      <a:pt x="319822" y="639941"/>
                    </a:cubicBezTo>
                    <a:lnTo>
                      <a:pt x="324899" y="660251"/>
                    </a:lnTo>
                    <a:cubicBezTo>
                      <a:pt x="368056" y="622171"/>
                      <a:pt x="412482" y="585373"/>
                      <a:pt x="456902" y="550479"/>
                    </a:cubicBezTo>
                    <a:lnTo>
                      <a:pt x="540674" y="488049"/>
                    </a:lnTo>
                    <a:lnTo>
                      <a:pt x="533017" y="507982"/>
                    </a:lnTo>
                    <a:cubicBezTo>
                      <a:pt x="573638" y="467364"/>
                      <a:pt x="629488" y="467364"/>
                      <a:pt x="624411" y="416589"/>
                    </a:cubicBezTo>
                    <a:cubicBezTo>
                      <a:pt x="629488" y="386125"/>
                      <a:pt x="629488" y="350585"/>
                      <a:pt x="634565" y="320121"/>
                    </a:cubicBezTo>
                    <a:cubicBezTo>
                      <a:pt x="639642" y="299810"/>
                      <a:pt x="644719" y="274425"/>
                      <a:pt x="644719" y="254115"/>
                    </a:cubicBezTo>
                    <a:cubicBezTo>
                      <a:pt x="654875" y="203342"/>
                      <a:pt x="665029" y="142465"/>
                      <a:pt x="680260" y="91690"/>
                    </a:cubicBezTo>
                    <a:cubicBezTo>
                      <a:pt x="690417" y="66305"/>
                      <a:pt x="690417" y="30763"/>
                      <a:pt x="725958" y="15530"/>
                    </a:cubicBezTo>
                    <a:cubicBezTo>
                      <a:pt x="746266" y="5376"/>
                      <a:pt x="766577" y="35840"/>
                      <a:pt x="786885" y="299"/>
                    </a:cubicBezTo>
                    <a:close/>
                    <a:moveTo>
                      <a:pt x="746266" y="30763"/>
                    </a:moveTo>
                    <a:lnTo>
                      <a:pt x="741189" y="45994"/>
                    </a:lnTo>
                    <a:cubicBezTo>
                      <a:pt x="746266" y="45994"/>
                      <a:pt x="756420" y="40917"/>
                      <a:pt x="761498" y="30763"/>
                    </a:cubicBezTo>
                    <a:lnTo>
                      <a:pt x="746266" y="30763"/>
                    </a:lnTo>
                    <a:close/>
                    <a:moveTo>
                      <a:pt x="527992" y="507982"/>
                    </a:moveTo>
                    <a:cubicBezTo>
                      <a:pt x="522915" y="507982"/>
                      <a:pt x="517838" y="513059"/>
                      <a:pt x="512760" y="518136"/>
                    </a:cubicBezTo>
                    <a:cubicBezTo>
                      <a:pt x="517838" y="518136"/>
                      <a:pt x="522915" y="513059"/>
                      <a:pt x="527992" y="507982"/>
                    </a:cubicBezTo>
                    <a:close/>
                    <a:moveTo>
                      <a:pt x="507683" y="523214"/>
                    </a:moveTo>
                    <a:cubicBezTo>
                      <a:pt x="502604" y="523214"/>
                      <a:pt x="497527" y="528291"/>
                      <a:pt x="492450" y="533368"/>
                    </a:cubicBezTo>
                    <a:cubicBezTo>
                      <a:pt x="497527" y="533368"/>
                      <a:pt x="502604" y="528291"/>
                      <a:pt x="507683" y="523214"/>
                    </a:cubicBezTo>
                    <a:close/>
                    <a:moveTo>
                      <a:pt x="487373" y="538445"/>
                    </a:moveTo>
                    <a:cubicBezTo>
                      <a:pt x="467063" y="553627"/>
                      <a:pt x="446755" y="568860"/>
                      <a:pt x="431523" y="579014"/>
                    </a:cubicBezTo>
                    <a:cubicBezTo>
                      <a:pt x="451832" y="568860"/>
                      <a:pt x="472142" y="553627"/>
                      <a:pt x="487373" y="538445"/>
                    </a:cubicBezTo>
                    <a:close/>
                    <a:moveTo>
                      <a:pt x="426444" y="584091"/>
                    </a:moveTo>
                    <a:cubicBezTo>
                      <a:pt x="421367" y="584091"/>
                      <a:pt x="411213" y="594245"/>
                      <a:pt x="406136" y="599322"/>
                    </a:cubicBezTo>
                    <a:cubicBezTo>
                      <a:pt x="411213" y="599322"/>
                      <a:pt x="421367" y="589168"/>
                      <a:pt x="426444" y="584091"/>
                    </a:cubicBezTo>
                    <a:close/>
                    <a:moveTo>
                      <a:pt x="401059" y="604399"/>
                    </a:moveTo>
                    <a:cubicBezTo>
                      <a:pt x="395982" y="604399"/>
                      <a:pt x="390903" y="609478"/>
                      <a:pt x="385826" y="614555"/>
                    </a:cubicBezTo>
                    <a:cubicBezTo>
                      <a:pt x="390903" y="614555"/>
                      <a:pt x="395982" y="609478"/>
                      <a:pt x="401059" y="604399"/>
                    </a:cubicBezTo>
                    <a:close/>
                    <a:moveTo>
                      <a:pt x="345207" y="528291"/>
                    </a:moveTo>
                    <a:cubicBezTo>
                      <a:pt x="340130" y="538445"/>
                      <a:pt x="340130" y="548601"/>
                      <a:pt x="340130" y="553627"/>
                    </a:cubicBezTo>
                    <a:cubicBezTo>
                      <a:pt x="340130" y="543524"/>
                      <a:pt x="345207" y="533368"/>
                      <a:pt x="345207" y="528291"/>
                    </a:cubicBezTo>
                    <a:close/>
                    <a:moveTo>
                      <a:pt x="329976" y="573937"/>
                    </a:moveTo>
                    <a:cubicBezTo>
                      <a:pt x="324899" y="584091"/>
                      <a:pt x="324899" y="594245"/>
                      <a:pt x="324899" y="599322"/>
                    </a:cubicBezTo>
                    <a:cubicBezTo>
                      <a:pt x="324899" y="589168"/>
                      <a:pt x="329976" y="579014"/>
                      <a:pt x="329976" y="573937"/>
                    </a:cubicBezTo>
                    <a:close/>
                    <a:moveTo>
                      <a:pt x="248739" y="629787"/>
                    </a:moveTo>
                    <a:cubicBezTo>
                      <a:pt x="248739" y="639941"/>
                      <a:pt x="243662" y="650097"/>
                      <a:pt x="243662" y="655174"/>
                    </a:cubicBezTo>
                    <a:cubicBezTo>
                      <a:pt x="248739" y="645020"/>
                      <a:pt x="248739" y="634864"/>
                      <a:pt x="248739" y="629787"/>
                    </a:cubicBezTo>
                    <a:close/>
                    <a:moveTo>
                      <a:pt x="142114" y="1208553"/>
                    </a:moveTo>
                    <a:cubicBezTo>
                      <a:pt x="131960" y="1218707"/>
                      <a:pt x="121855" y="1223784"/>
                      <a:pt x="111701" y="1233939"/>
                    </a:cubicBezTo>
                    <a:cubicBezTo>
                      <a:pt x="126883" y="1228862"/>
                      <a:pt x="147191" y="1218707"/>
                      <a:pt x="162423" y="1208553"/>
                    </a:cubicBezTo>
                    <a:lnTo>
                      <a:pt x="142114" y="1208553"/>
                    </a:ln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349E2FD7-5A57-38D2-74EC-80BF42406FF2}"/>
                </a:ext>
              </a:extLst>
            </p:cNvPr>
            <p:cNvGrpSpPr/>
            <p:nvPr/>
          </p:nvGrpSpPr>
          <p:grpSpPr>
            <a:xfrm>
              <a:off x="9178841" y="4161269"/>
              <a:ext cx="1056471" cy="1674107"/>
              <a:chOff x="9089040" y="4179590"/>
              <a:chExt cx="1231381" cy="1951273"/>
            </a:xfrm>
            <a:grpFill/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FC7AC372-F6BC-7603-D1D3-43B86EAAA89A}"/>
                  </a:ext>
                </a:extLst>
              </p:cNvPr>
              <p:cNvSpPr/>
              <p:nvPr/>
            </p:nvSpPr>
            <p:spPr>
              <a:xfrm>
                <a:off x="9135166" y="4179590"/>
                <a:ext cx="1071421" cy="915334"/>
              </a:xfrm>
              <a:custGeom>
                <a:avLst/>
                <a:gdLst>
                  <a:gd name="connsiteX0" fmla="*/ 751344 w 1533152"/>
                  <a:gd name="connsiteY0" fmla="*/ 0 h 1309800"/>
                  <a:gd name="connsiteX1" fmla="*/ 786886 w 1533152"/>
                  <a:gd name="connsiteY1" fmla="*/ 45696 h 1309800"/>
                  <a:gd name="connsiteX2" fmla="*/ 756421 w 1533152"/>
                  <a:gd name="connsiteY2" fmla="*/ 10154 h 1309800"/>
                  <a:gd name="connsiteX3" fmla="*/ 751344 w 1533152"/>
                  <a:gd name="connsiteY3" fmla="*/ 30462 h 1309800"/>
                  <a:gd name="connsiteX4" fmla="*/ 766577 w 1533152"/>
                  <a:gd name="connsiteY4" fmla="*/ 66004 h 1309800"/>
                  <a:gd name="connsiteX5" fmla="*/ 771654 w 1533152"/>
                  <a:gd name="connsiteY5" fmla="*/ 45696 h 1309800"/>
                  <a:gd name="connsiteX6" fmla="*/ 781809 w 1533152"/>
                  <a:gd name="connsiteY6" fmla="*/ 86314 h 1309800"/>
                  <a:gd name="connsiteX7" fmla="*/ 771654 w 1533152"/>
                  <a:gd name="connsiteY7" fmla="*/ 182733 h 1309800"/>
                  <a:gd name="connsiteX8" fmla="*/ 1116862 w 1533152"/>
                  <a:gd name="connsiteY8" fmla="*/ 111700 h 1309800"/>
                  <a:gd name="connsiteX9" fmla="*/ 1533152 w 1533152"/>
                  <a:gd name="connsiteY9" fmla="*/ 436599 h 1309800"/>
                  <a:gd name="connsiteX10" fmla="*/ 964593 w 1533152"/>
                  <a:gd name="connsiteY10" fmla="*/ 1304723 h 1309800"/>
                  <a:gd name="connsiteX11" fmla="*/ 1243795 w 1533152"/>
                  <a:gd name="connsiteY11" fmla="*/ 1061010 h 1309800"/>
                  <a:gd name="connsiteX12" fmla="*/ 1243795 w 1533152"/>
                  <a:gd name="connsiteY12" fmla="*/ 1055933 h 1309800"/>
                  <a:gd name="connsiteX13" fmla="*/ 883356 w 1533152"/>
                  <a:gd name="connsiteY13" fmla="*/ 1309800 h 1309800"/>
                  <a:gd name="connsiteX14" fmla="*/ 959516 w 1533152"/>
                  <a:gd name="connsiteY14" fmla="*/ 1248871 h 1309800"/>
                  <a:gd name="connsiteX15" fmla="*/ 868123 w 1533152"/>
                  <a:gd name="connsiteY15" fmla="*/ 1284413 h 1309800"/>
                  <a:gd name="connsiteX16" fmla="*/ 883356 w 1533152"/>
                  <a:gd name="connsiteY16" fmla="*/ 1274259 h 1309800"/>
                  <a:gd name="connsiteX17" fmla="*/ 878279 w 1533152"/>
                  <a:gd name="connsiteY17" fmla="*/ 1264105 h 1309800"/>
                  <a:gd name="connsiteX18" fmla="*/ 847814 w 1533152"/>
                  <a:gd name="connsiteY18" fmla="*/ 1274259 h 1309800"/>
                  <a:gd name="connsiteX19" fmla="*/ 893510 w 1533152"/>
                  <a:gd name="connsiteY19" fmla="*/ 1218407 h 1309800"/>
                  <a:gd name="connsiteX20" fmla="*/ 842737 w 1533152"/>
                  <a:gd name="connsiteY20" fmla="*/ 1248871 h 1309800"/>
                  <a:gd name="connsiteX21" fmla="*/ 837658 w 1533152"/>
                  <a:gd name="connsiteY21" fmla="*/ 1238717 h 1309800"/>
                  <a:gd name="connsiteX22" fmla="*/ 929052 w 1533152"/>
                  <a:gd name="connsiteY22" fmla="*/ 1127016 h 1309800"/>
                  <a:gd name="connsiteX23" fmla="*/ 1345342 w 1533152"/>
                  <a:gd name="connsiteY23" fmla="*/ 578713 h 1309800"/>
                  <a:gd name="connsiteX24" fmla="*/ 1345342 w 1533152"/>
                  <a:gd name="connsiteY24" fmla="*/ 472140 h 1309800"/>
                  <a:gd name="connsiteX25" fmla="*/ 1121939 w 1533152"/>
                  <a:gd name="connsiteY25" fmla="*/ 309666 h 1309800"/>
                  <a:gd name="connsiteX26" fmla="*/ 898587 w 1533152"/>
                  <a:gd name="connsiteY26" fmla="*/ 345208 h 1309800"/>
                  <a:gd name="connsiteX27" fmla="*/ 888433 w 1533152"/>
                  <a:gd name="connsiteY27" fmla="*/ 340131 h 1309800"/>
                  <a:gd name="connsiteX28" fmla="*/ 929052 w 1533152"/>
                  <a:gd name="connsiteY28" fmla="*/ 329974 h 1309800"/>
                  <a:gd name="connsiteX29" fmla="*/ 939206 w 1533152"/>
                  <a:gd name="connsiteY29" fmla="*/ 319820 h 1309800"/>
                  <a:gd name="connsiteX30" fmla="*/ 923975 w 1533152"/>
                  <a:gd name="connsiteY30" fmla="*/ 314743 h 1309800"/>
                  <a:gd name="connsiteX31" fmla="*/ 786886 w 1533152"/>
                  <a:gd name="connsiteY31" fmla="*/ 345208 h 1309800"/>
                  <a:gd name="connsiteX32" fmla="*/ 771654 w 1533152"/>
                  <a:gd name="connsiteY32" fmla="*/ 374402 h 1309800"/>
                  <a:gd name="connsiteX33" fmla="*/ 771458 w 1533152"/>
                  <a:gd name="connsiteY33" fmla="*/ 382951 h 1309800"/>
                  <a:gd name="connsiteX34" fmla="*/ 770860 w 1533152"/>
                  <a:gd name="connsiteY34" fmla="*/ 375037 h 1309800"/>
                  <a:gd name="connsiteX35" fmla="*/ 756421 w 1533152"/>
                  <a:gd name="connsiteY35" fmla="*/ 355362 h 1309800"/>
                  <a:gd name="connsiteX36" fmla="*/ 741190 w 1533152"/>
                  <a:gd name="connsiteY36" fmla="*/ 512759 h 1309800"/>
                  <a:gd name="connsiteX37" fmla="*/ 741190 w 1533152"/>
                  <a:gd name="connsiteY37" fmla="*/ 614255 h 1309800"/>
                  <a:gd name="connsiteX38" fmla="*/ 1020443 w 1533152"/>
                  <a:gd name="connsiteY38" fmla="*/ 512759 h 1309800"/>
                  <a:gd name="connsiteX39" fmla="*/ 1040753 w 1533152"/>
                  <a:gd name="connsiteY39" fmla="*/ 512759 h 1309800"/>
                  <a:gd name="connsiteX40" fmla="*/ 949360 w 1533152"/>
                  <a:gd name="connsiteY40" fmla="*/ 558456 h 1309800"/>
                  <a:gd name="connsiteX41" fmla="*/ 959516 w 1533152"/>
                  <a:gd name="connsiteY41" fmla="*/ 563534 h 1309800"/>
                  <a:gd name="connsiteX42" fmla="*/ 1071218 w 1533152"/>
                  <a:gd name="connsiteY42" fmla="*/ 533069 h 1309800"/>
                  <a:gd name="connsiteX43" fmla="*/ 908741 w 1533152"/>
                  <a:gd name="connsiteY43" fmla="*/ 634565 h 1309800"/>
                  <a:gd name="connsiteX44" fmla="*/ 908741 w 1533152"/>
                  <a:gd name="connsiteY44" fmla="*/ 644719 h 1309800"/>
                  <a:gd name="connsiteX45" fmla="*/ 1061061 w 1533152"/>
                  <a:gd name="connsiteY45" fmla="*/ 563534 h 1309800"/>
                  <a:gd name="connsiteX46" fmla="*/ 741190 w 1533152"/>
                  <a:gd name="connsiteY46" fmla="*/ 776731 h 1309800"/>
                  <a:gd name="connsiteX47" fmla="*/ 725959 w 1533152"/>
                  <a:gd name="connsiteY47" fmla="*/ 883354 h 1309800"/>
                  <a:gd name="connsiteX48" fmla="*/ 731036 w 1533152"/>
                  <a:gd name="connsiteY48" fmla="*/ 913818 h 1309800"/>
                  <a:gd name="connsiteX49" fmla="*/ 751344 w 1533152"/>
                  <a:gd name="connsiteY49" fmla="*/ 827504 h 1309800"/>
                  <a:gd name="connsiteX50" fmla="*/ 756421 w 1533152"/>
                  <a:gd name="connsiteY50" fmla="*/ 898587 h 1309800"/>
                  <a:gd name="connsiteX51" fmla="*/ 1116862 w 1533152"/>
                  <a:gd name="connsiteY51" fmla="*/ 741190 h 1309800"/>
                  <a:gd name="connsiteX52" fmla="*/ 1081372 w 1533152"/>
                  <a:gd name="connsiteY52" fmla="*/ 761498 h 1309800"/>
                  <a:gd name="connsiteX53" fmla="*/ 1091475 w 1533152"/>
                  <a:gd name="connsiteY53" fmla="*/ 766575 h 1309800"/>
                  <a:gd name="connsiteX54" fmla="*/ 1142249 w 1533152"/>
                  <a:gd name="connsiteY54" fmla="*/ 751344 h 1309800"/>
                  <a:gd name="connsiteX55" fmla="*/ 1096554 w 1533152"/>
                  <a:gd name="connsiteY55" fmla="*/ 781808 h 1309800"/>
                  <a:gd name="connsiteX56" fmla="*/ 1106708 w 1533152"/>
                  <a:gd name="connsiteY56" fmla="*/ 786885 h 1309800"/>
                  <a:gd name="connsiteX57" fmla="*/ 1182868 w 1533152"/>
                  <a:gd name="connsiteY57" fmla="*/ 756421 h 1309800"/>
                  <a:gd name="connsiteX58" fmla="*/ 1121939 w 1533152"/>
                  <a:gd name="connsiteY58" fmla="*/ 817350 h 1309800"/>
                  <a:gd name="connsiteX59" fmla="*/ 1198099 w 1533152"/>
                  <a:gd name="connsiteY59" fmla="*/ 771652 h 1309800"/>
                  <a:gd name="connsiteX60" fmla="*/ 1157481 w 1533152"/>
                  <a:gd name="connsiteY60" fmla="*/ 847812 h 1309800"/>
                  <a:gd name="connsiteX61" fmla="*/ 461986 w 1533152"/>
                  <a:gd name="connsiteY61" fmla="*/ 1279336 h 1309800"/>
                  <a:gd name="connsiteX62" fmla="*/ 426445 w 1533152"/>
                  <a:gd name="connsiteY62" fmla="*/ 1274259 h 1309800"/>
                  <a:gd name="connsiteX63" fmla="*/ 461986 w 1533152"/>
                  <a:gd name="connsiteY63" fmla="*/ 1259025 h 1309800"/>
                  <a:gd name="connsiteX64" fmla="*/ 395983 w 1533152"/>
                  <a:gd name="connsiteY64" fmla="*/ 1248871 h 1309800"/>
                  <a:gd name="connsiteX65" fmla="*/ 411214 w 1533152"/>
                  <a:gd name="connsiteY65" fmla="*/ 1243794 h 1309800"/>
                  <a:gd name="connsiteX66" fmla="*/ 411214 w 1533152"/>
                  <a:gd name="connsiteY66" fmla="*/ 1228563 h 1309800"/>
                  <a:gd name="connsiteX67" fmla="*/ 360441 w 1533152"/>
                  <a:gd name="connsiteY67" fmla="*/ 1228563 h 1309800"/>
                  <a:gd name="connsiteX68" fmla="*/ 390904 w 1533152"/>
                  <a:gd name="connsiteY68" fmla="*/ 1208253 h 1309800"/>
                  <a:gd name="connsiteX69" fmla="*/ 395983 w 1533152"/>
                  <a:gd name="connsiteY69" fmla="*/ 1182865 h 1309800"/>
                  <a:gd name="connsiteX70" fmla="*/ 360441 w 1533152"/>
                  <a:gd name="connsiteY70" fmla="*/ 1198099 h 1309800"/>
                  <a:gd name="connsiteX71" fmla="*/ 370595 w 1533152"/>
                  <a:gd name="connsiteY71" fmla="*/ 1187945 h 1309800"/>
                  <a:gd name="connsiteX72" fmla="*/ 365518 w 1533152"/>
                  <a:gd name="connsiteY72" fmla="*/ 1172711 h 1309800"/>
                  <a:gd name="connsiteX73" fmla="*/ 351997 w 1533152"/>
                  <a:gd name="connsiteY73" fmla="*/ 1180035 h 1309800"/>
                  <a:gd name="connsiteX74" fmla="*/ 639694 w 1533152"/>
                  <a:gd name="connsiteY74" fmla="*/ 959514 h 1309800"/>
                  <a:gd name="connsiteX75" fmla="*/ 624463 w 1533152"/>
                  <a:gd name="connsiteY75" fmla="*/ 842735 h 1309800"/>
                  <a:gd name="connsiteX76" fmla="*/ 223404 w 1533152"/>
                  <a:gd name="connsiteY76" fmla="*/ 1040701 h 1309800"/>
                  <a:gd name="connsiteX77" fmla="*/ 279204 w 1533152"/>
                  <a:gd name="connsiteY77" fmla="*/ 1005160 h 1309800"/>
                  <a:gd name="connsiteX78" fmla="*/ 264022 w 1533152"/>
                  <a:gd name="connsiteY78" fmla="*/ 989927 h 1309800"/>
                  <a:gd name="connsiteX79" fmla="*/ 192939 w 1533152"/>
                  <a:gd name="connsiteY79" fmla="*/ 1030545 h 1309800"/>
                  <a:gd name="connsiteX80" fmla="*/ 192939 w 1533152"/>
                  <a:gd name="connsiteY80" fmla="*/ 1040701 h 1309800"/>
                  <a:gd name="connsiteX81" fmla="*/ 203093 w 1533152"/>
                  <a:gd name="connsiteY81" fmla="*/ 1091474 h 1309800"/>
                  <a:gd name="connsiteX82" fmla="*/ 198016 w 1533152"/>
                  <a:gd name="connsiteY82" fmla="*/ 1081320 h 1309800"/>
                  <a:gd name="connsiteX83" fmla="*/ 192939 w 1533152"/>
                  <a:gd name="connsiteY83" fmla="*/ 1101628 h 1309800"/>
                  <a:gd name="connsiteX84" fmla="*/ 218326 w 1533152"/>
                  <a:gd name="connsiteY84" fmla="*/ 1228563 h 1309800"/>
                  <a:gd name="connsiteX85" fmla="*/ 182785 w 1533152"/>
                  <a:gd name="connsiteY85" fmla="*/ 1147326 h 1309800"/>
                  <a:gd name="connsiteX86" fmla="*/ 177708 w 1533152"/>
                  <a:gd name="connsiteY86" fmla="*/ 1162557 h 1309800"/>
                  <a:gd name="connsiteX87" fmla="*/ 192939 w 1533152"/>
                  <a:gd name="connsiteY87" fmla="*/ 1243794 h 1309800"/>
                  <a:gd name="connsiteX88" fmla="*/ 147244 w 1533152"/>
                  <a:gd name="connsiteY88" fmla="*/ 1061010 h 1309800"/>
                  <a:gd name="connsiteX89" fmla="*/ 137089 w 1533152"/>
                  <a:gd name="connsiteY89" fmla="*/ 1050856 h 1309800"/>
                  <a:gd name="connsiteX90" fmla="*/ 132010 w 1533152"/>
                  <a:gd name="connsiteY90" fmla="*/ 1066087 h 1309800"/>
                  <a:gd name="connsiteX91" fmla="*/ 192939 w 1533152"/>
                  <a:gd name="connsiteY91" fmla="*/ 1299646 h 1309800"/>
                  <a:gd name="connsiteX92" fmla="*/ 147244 w 1533152"/>
                  <a:gd name="connsiteY92" fmla="*/ 1233640 h 1309800"/>
                  <a:gd name="connsiteX93" fmla="*/ 142166 w 1533152"/>
                  <a:gd name="connsiteY93" fmla="*/ 1243794 h 1309800"/>
                  <a:gd name="connsiteX94" fmla="*/ 172629 w 1533152"/>
                  <a:gd name="connsiteY94" fmla="*/ 1309800 h 1309800"/>
                  <a:gd name="connsiteX95" fmla="*/ 0 w 1533152"/>
                  <a:gd name="connsiteY95" fmla="*/ 736111 h 1309800"/>
                  <a:gd name="connsiteX96" fmla="*/ 0 w 1533152"/>
                  <a:gd name="connsiteY96" fmla="*/ 517836 h 1309800"/>
                  <a:gd name="connsiteX97" fmla="*/ 10155 w 1533152"/>
                  <a:gd name="connsiteY97" fmla="*/ 477217 h 1309800"/>
                  <a:gd name="connsiteX98" fmla="*/ 66006 w 1533152"/>
                  <a:gd name="connsiteY98" fmla="*/ 416291 h 1309800"/>
                  <a:gd name="connsiteX99" fmla="*/ 66006 w 1533152"/>
                  <a:gd name="connsiteY99" fmla="*/ 446755 h 1309800"/>
                  <a:gd name="connsiteX100" fmla="*/ 116779 w 1533152"/>
                  <a:gd name="connsiteY100" fmla="*/ 370595 h 1309800"/>
                  <a:gd name="connsiteX101" fmla="*/ 126933 w 1533152"/>
                  <a:gd name="connsiteY101" fmla="*/ 472140 h 1309800"/>
                  <a:gd name="connsiteX102" fmla="*/ 157398 w 1533152"/>
                  <a:gd name="connsiteY102" fmla="*/ 370595 h 1309800"/>
                  <a:gd name="connsiteX103" fmla="*/ 167552 w 1533152"/>
                  <a:gd name="connsiteY103" fmla="*/ 441676 h 1309800"/>
                  <a:gd name="connsiteX104" fmla="*/ 177708 w 1533152"/>
                  <a:gd name="connsiteY104" fmla="*/ 416291 h 1309800"/>
                  <a:gd name="connsiteX105" fmla="*/ 187862 w 1533152"/>
                  <a:gd name="connsiteY105" fmla="*/ 472140 h 1309800"/>
                  <a:gd name="connsiteX106" fmla="*/ 644771 w 1533152"/>
                  <a:gd name="connsiteY106" fmla="*/ 223352 h 1309800"/>
                  <a:gd name="connsiteX107" fmla="*/ 649848 w 1533152"/>
                  <a:gd name="connsiteY107" fmla="*/ 197964 h 1309800"/>
                  <a:gd name="connsiteX108" fmla="*/ 680261 w 1533152"/>
                  <a:gd name="connsiteY108" fmla="*/ 50773 h 1309800"/>
                  <a:gd name="connsiteX109" fmla="*/ 685338 w 1533152"/>
                  <a:gd name="connsiteY109" fmla="*/ 71081 h 1309800"/>
                  <a:gd name="connsiteX110" fmla="*/ 731036 w 1533152"/>
                  <a:gd name="connsiteY110" fmla="*/ 5077 h 1309800"/>
                  <a:gd name="connsiteX111" fmla="*/ 741190 w 1533152"/>
                  <a:gd name="connsiteY111" fmla="*/ 20308 h 1309800"/>
                  <a:gd name="connsiteX112" fmla="*/ 751344 w 1533152"/>
                  <a:gd name="connsiteY112" fmla="*/ 0 h 1309800"/>
                  <a:gd name="connsiteX113" fmla="*/ 731036 w 1533152"/>
                  <a:gd name="connsiteY113" fmla="*/ 45696 h 1309800"/>
                  <a:gd name="connsiteX114" fmla="*/ 725959 w 1533152"/>
                  <a:gd name="connsiteY114" fmla="*/ 81237 h 1309800"/>
                  <a:gd name="connsiteX115" fmla="*/ 731036 w 1533152"/>
                  <a:gd name="connsiteY115" fmla="*/ 45696 h 1309800"/>
                  <a:gd name="connsiteX116" fmla="*/ 761498 w 1533152"/>
                  <a:gd name="connsiteY116" fmla="*/ 71081 h 1309800"/>
                  <a:gd name="connsiteX117" fmla="*/ 746267 w 1533152"/>
                  <a:gd name="connsiteY117" fmla="*/ 187810 h 1309800"/>
                  <a:gd name="connsiteX118" fmla="*/ 761498 w 1533152"/>
                  <a:gd name="connsiteY118" fmla="*/ 71081 h 1309800"/>
                  <a:gd name="connsiteX119" fmla="*/ 989979 w 1533152"/>
                  <a:gd name="connsiteY119" fmla="*/ 274125 h 1309800"/>
                  <a:gd name="connsiteX120" fmla="*/ 974314 w 1533152"/>
                  <a:gd name="connsiteY120" fmla="*/ 276964 h 1309800"/>
                  <a:gd name="connsiteX121" fmla="*/ 946743 w 1533152"/>
                  <a:gd name="connsiteY121" fmla="*/ 279996 h 1309800"/>
                  <a:gd name="connsiteX122" fmla="*/ 918294 w 1533152"/>
                  <a:gd name="connsiteY122" fmla="*/ 287118 h 1309800"/>
                  <a:gd name="connsiteX123" fmla="*/ 888433 w 1533152"/>
                  <a:gd name="connsiteY123" fmla="*/ 292530 h 1309800"/>
                  <a:gd name="connsiteX124" fmla="*/ 786886 w 1533152"/>
                  <a:gd name="connsiteY124" fmla="*/ 314743 h 1309800"/>
                  <a:gd name="connsiteX125" fmla="*/ 781809 w 1533152"/>
                  <a:gd name="connsiteY125" fmla="*/ 329974 h 1309800"/>
                  <a:gd name="connsiteX126" fmla="*/ 889068 w 1533152"/>
                  <a:gd name="connsiteY126" fmla="*/ 294434 h 1309800"/>
                  <a:gd name="connsiteX127" fmla="*/ 918294 w 1533152"/>
                  <a:gd name="connsiteY127" fmla="*/ 287118 h 1309800"/>
                  <a:gd name="connsiteX128" fmla="*/ 974314 w 1533152"/>
                  <a:gd name="connsiteY128" fmla="*/ 276964 h 1309800"/>
                  <a:gd name="connsiteX129" fmla="*/ 1000135 w 1533152"/>
                  <a:gd name="connsiteY129" fmla="*/ 274125 h 1309800"/>
                  <a:gd name="connsiteX130" fmla="*/ 989979 w 1533152"/>
                  <a:gd name="connsiteY130" fmla="*/ 274125 h 1309800"/>
                  <a:gd name="connsiteX131" fmla="*/ 771654 w 1533152"/>
                  <a:gd name="connsiteY131" fmla="*/ 319820 h 1309800"/>
                  <a:gd name="connsiteX132" fmla="*/ 761498 w 1533152"/>
                  <a:gd name="connsiteY132" fmla="*/ 340131 h 1309800"/>
                  <a:gd name="connsiteX133" fmla="*/ 771654 w 1533152"/>
                  <a:gd name="connsiteY133" fmla="*/ 335053 h 1309800"/>
                  <a:gd name="connsiteX134" fmla="*/ 771654 w 1533152"/>
                  <a:gd name="connsiteY134" fmla="*/ 319820 h 1309800"/>
                  <a:gd name="connsiteX135" fmla="*/ 634617 w 1533152"/>
                  <a:gd name="connsiteY135" fmla="*/ 370595 h 1309800"/>
                  <a:gd name="connsiteX136" fmla="*/ 187862 w 1533152"/>
                  <a:gd name="connsiteY136" fmla="*/ 578713 h 1309800"/>
                  <a:gd name="connsiteX137" fmla="*/ 187862 w 1533152"/>
                  <a:gd name="connsiteY137" fmla="*/ 939205 h 1309800"/>
                  <a:gd name="connsiteX138" fmla="*/ 624463 w 1533152"/>
                  <a:gd name="connsiteY138" fmla="*/ 665030 h 1309800"/>
                  <a:gd name="connsiteX139" fmla="*/ 624463 w 1533152"/>
                  <a:gd name="connsiteY139" fmla="*/ 401057 h 1309800"/>
                  <a:gd name="connsiteX140" fmla="*/ 228481 w 1533152"/>
                  <a:gd name="connsiteY140" fmla="*/ 583790 h 1309800"/>
                  <a:gd name="connsiteX141" fmla="*/ 228481 w 1533152"/>
                  <a:gd name="connsiteY141" fmla="*/ 573636 h 1309800"/>
                  <a:gd name="connsiteX142" fmla="*/ 629540 w 1533152"/>
                  <a:gd name="connsiteY142" fmla="*/ 380749 h 1309800"/>
                  <a:gd name="connsiteX143" fmla="*/ 634617 w 1533152"/>
                  <a:gd name="connsiteY143" fmla="*/ 370595 h 1309800"/>
                  <a:gd name="connsiteX144" fmla="*/ 731036 w 1533152"/>
                  <a:gd name="connsiteY144" fmla="*/ 370595 h 1309800"/>
                  <a:gd name="connsiteX145" fmla="*/ 725959 w 1533152"/>
                  <a:gd name="connsiteY145" fmla="*/ 482296 h 1309800"/>
                  <a:gd name="connsiteX146" fmla="*/ 731036 w 1533152"/>
                  <a:gd name="connsiteY146" fmla="*/ 370595 h 1309800"/>
                  <a:gd name="connsiteX147" fmla="*/ 720880 w 1533152"/>
                  <a:gd name="connsiteY147" fmla="*/ 791962 h 1309800"/>
                  <a:gd name="connsiteX148" fmla="*/ 720880 w 1533152"/>
                  <a:gd name="connsiteY148" fmla="*/ 837658 h 1309800"/>
                  <a:gd name="connsiteX149" fmla="*/ 720880 w 1533152"/>
                  <a:gd name="connsiteY149" fmla="*/ 791962 h 1309800"/>
                  <a:gd name="connsiteX150" fmla="*/ 710726 w 1533152"/>
                  <a:gd name="connsiteY150" fmla="*/ 832581 h 1309800"/>
                  <a:gd name="connsiteX151" fmla="*/ 700571 w 1533152"/>
                  <a:gd name="connsiteY151" fmla="*/ 923972 h 1309800"/>
                  <a:gd name="connsiteX152" fmla="*/ 715803 w 1533152"/>
                  <a:gd name="connsiteY152" fmla="*/ 878277 h 1309800"/>
                  <a:gd name="connsiteX153" fmla="*/ 710726 w 1533152"/>
                  <a:gd name="connsiteY153" fmla="*/ 832581 h 1309800"/>
                  <a:gd name="connsiteX154" fmla="*/ 35542 w 1533152"/>
                  <a:gd name="connsiteY154" fmla="*/ 467063 h 1309800"/>
                  <a:gd name="connsiteX155" fmla="*/ 30465 w 1533152"/>
                  <a:gd name="connsiteY155" fmla="*/ 492451 h 1309800"/>
                  <a:gd name="connsiteX156" fmla="*/ 35542 w 1533152"/>
                  <a:gd name="connsiteY156" fmla="*/ 467063 h 1309800"/>
                  <a:gd name="connsiteX157" fmla="*/ 208170 w 1533152"/>
                  <a:gd name="connsiteY157" fmla="*/ 512759 h 1309800"/>
                  <a:gd name="connsiteX158" fmla="*/ 187862 w 1533152"/>
                  <a:gd name="connsiteY158" fmla="*/ 527992 h 1309800"/>
                  <a:gd name="connsiteX159" fmla="*/ 208170 w 1533152"/>
                  <a:gd name="connsiteY159" fmla="*/ 512759 h 1309800"/>
                  <a:gd name="connsiteX160" fmla="*/ 233558 w 1533152"/>
                  <a:gd name="connsiteY160" fmla="*/ 974747 h 1309800"/>
                  <a:gd name="connsiteX161" fmla="*/ 192939 w 1533152"/>
                  <a:gd name="connsiteY161" fmla="*/ 989927 h 1309800"/>
                  <a:gd name="connsiteX162" fmla="*/ 192939 w 1533152"/>
                  <a:gd name="connsiteY162" fmla="*/ 1005160 h 1309800"/>
                  <a:gd name="connsiteX163" fmla="*/ 233558 w 1533152"/>
                  <a:gd name="connsiteY163" fmla="*/ 974747 h 1309800"/>
                  <a:gd name="connsiteX164" fmla="*/ 111702 w 1533152"/>
                  <a:gd name="connsiteY164" fmla="*/ 1071166 h 1309800"/>
                  <a:gd name="connsiteX165" fmla="*/ 106624 w 1533152"/>
                  <a:gd name="connsiteY165" fmla="*/ 1102899 h 1309800"/>
                  <a:gd name="connsiteX166" fmla="*/ 110062 w 1533152"/>
                  <a:gd name="connsiteY166" fmla="*/ 1113294 h 1309800"/>
                  <a:gd name="connsiteX167" fmla="*/ 110433 w 1533152"/>
                  <a:gd name="connsiteY167" fmla="*/ 1116227 h 1309800"/>
                  <a:gd name="connsiteX168" fmla="*/ 116779 w 1533152"/>
                  <a:gd name="connsiteY168" fmla="*/ 1142247 h 1309800"/>
                  <a:gd name="connsiteX169" fmla="*/ 113130 w 1533152"/>
                  <a:gd name="connsiteY169" fmla="*/ 1122573 h 1309800"/>
                  <a:gd name="connsiteX170" fmla="*/ 110062 w 1533152"/>
                  <a:gd name="connsiteY170" fmla="*/ 1113294 h 1309800"/>
                  <a:gd name="connsiteX171" fmla="*/ 108212 w 1533152"/>
                  <a:gd name="connsiteY171" fmla="*/ 1098695 h 1309800"/>
                  <a:gd name="connsiteX172" fmla="*/ 111702 w 1533152"/>
                  <a:gd name="connsiteY172" fmla="*/ 1071166 h 1309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</a:cxnLst>
                <a:rect l="l" t="t" r="r" b="b"/>
                <a:pathLst>
                  <a:path w="1533152" h="1309800">
                    <a:moveTo>
                      <a:pt x="751344" y="0"/>
                    </a:moveTo>
                    <a:cubicBezTo>
                      <a:pt x="761498" y="10154"/>
                      <a:pt x="776732" y="30462"/>
                      <a:pt x="786886" y="45696"/>
                    </a:cubicBezTo>
                    <a:cubicBezTo>
                      <a:pt x="776732" y="35540"/>
                      <a:pt x="766577" y="20308"/>
                      <a:pt x="756421" y="10154"/>
                    </a:cubicBezTo>
                    <a:cubicBezTo>
                      <a:pt x="751344" y="15231"/>
                      <a:pt x="751344" y="15231"/>
                      <a:pt x="751344" y="30462"/>
                    </a:cubicBezTo>
                    <a:cubicBezTo>
                      <a:pt x="751344" y="40619"/>
                      <a:pt x="756421" y="55850"/>
                      <a:pt x="766577" y="66004"/>
                    </a:cubicBezTo>
                    <a:cubicBezTo>
                      <a:pt x="771654" y="60927"/>
                      <a:pt x="771654" y="50773"/>
                      <a:pt x="771654" y="45696"/>
                    </a:cubicBezTo>
                    <a:cubicBezTo>
                      <a:pt x="776732" y="55850"/>
                      <a:pt x="781809" y="71081"/>
                      <a:pt x="781809" y="86314"/>
                    </a:cubicBezTo>
                    <a:cubicBezTo>
                      <a:pt x="781809" y="106623"/>
                      <a:pt x="751344" y="111700"/>
                      <a:pt x="771654" y="182733"/>
                    </a:cubicBezTo>
                    <a:cubicBezTo>
                      <a:pt x="883356" y="137087"/>
                      <a:pt x="1005212" y="111700"/>
                      <a:pt x="1116862" y="111700"/>
                    </a:cubicBezTo>
                    <a:cubicBezTo>
                      <a:pt x="1304724" y="111700"/>
                      <a:pt x="1533152" y="182733"/>
                      <a:pt x="1533152" y="436599"/>
                    </a:cubicBezTo>
                    <a:cubicBezTo>
                      <a:pt x="1533152" y="746267"/>
                      <a:pt x="1365652" y="1106705"/>
                      <a:pt x="964593" y="1304723"/>
                    </a:cubicBezTo>
                    <a:cubicBezTo>
                      <a:pt x="1045830" y="1243794"/>
                      <a:pt x="1152403" y="1162557"/>
                      <a:pt x="1243795" y="1061010"/>
                    </a:cubicBezTo>
                    <a:lnTo>
                      <a:pt x="1243795" y="1055933"/>
                    </a:lnTo>
                    <a:cubicBezTo>
                      <a:pt x="1127016" y="1157480"/>
                      <a:pt x="1000135" y="1279336"/>
                      <a:pt x="883356" y="1309800"/>
                    </a:cubicBezTo>
                    <a:cubicBezTo>
                      <a:pt x="898587" y="1294567"/>
                      <a:pt x="944283" y="1284413"/>
                      <a:pt x="959516" y="1248871"/>
                    </a:cubicBezTo>
                    <a:cubicBezTo>
                      <a:pt x="929052" y="1264105"/>
                      <a:pt x="898587" y="1274259"/>
                      <a:pt x="868123" y="1284413"/>
                    </a:cubicBezTo>
                    <a:cubicBezTo>
                      <a:pt x="873200" y="1279336"/>
                      <a:pt x="878279" y="1279336"/>
                      <a:pt x="883356" y="1274259"/>
                    </a:cubicBezTo>
                    <a:cubicBezTo>
                      <a:pt x="883356" y="1274259"/>
                      <a:pt x="883356" y="1269182"/>
                      <a:pt x="878279" y="1264105"/>
                    </a:cubicBezTo>
                    <a:cubicBezTo>
                      <a:pt x="873200" y="1269182"/>
                      <a:pt x="863046" y="1274259"/>
                      <a:pt x="847814" y="1274259"/>
                    </a:cubicBezTo>
                    <a:cubicBezTo>
                      <a:pt x="857969" y="1259025"/>
                      <a:pt x="888433" y="1238717"/>
                      <a:pt x="893510" y="1218407"/>
                    </a:cubicBezTo>
                    <a:cubicBezTo>
                      <a:pt x="878279" y="1228563"/>
                      <a:pt x="857969" y="1238717"/>
                      <a:pt x="842737" y="1248871"/>
                    </a:cubicBezTo>
                    <a:cubicBezTo>
                      <a:pt x="842737" y="1248871"/>
                      <a:pt x="837658" y="1248871"/>
                      <a:pt x="837658" y="1238717"/>
                    </a:cubicBezTo>
                    <a:cubicBezTo>
                      <a:pt x="837658" y="1223486"/>
                      <a:pt x="918897" y="1132093"/>
                      <a:pt x="929052" y="1127016"/>
                    </a:cubicBezTo>
                    <a:cubicBezTo>
                      <a:pt x="1106708" y="964591"/>
                      <a:pt x="1319955" y="761498"/>
                      <a:pt x="1345342" y="578713"/>
                    </a:cubicBezTo>
                    <a:lnTo>
                      <a:pt x="1345342" y="472140"/>
                    </a:lnTo>
                    <a:cubicBezTo>
                      <a:pt x="1335188" y="324897"/>
                      <a:pt x="1208255" y="309666"/>
                      <a:pt x="1121939" y="309666"/>
                    </a:cubicBezTo>
                    <a:cubicBezTo>
                      <a:pt x="1055984" y="309666"/>
                      <a:pt x="969670" y="324897"/>
                      <a:pt x="898587" y="345208"/>
                    </a:cubicBezTo>
                    <a:cubicBezTo>
                      <a:pt x="898587" y="345208"/>
                      <a:pt x="893510" y="345208"/>
                      <a:pt x="888433" y="340131"/>
                    </a:cubicBezTo>
                    <a:cubicBezTo>
                      <a:pt x="898587" y="335053"/>
                      <a:pt x="913818" y="329974"/>
                      <a:pt x="929052" y="329974"/>
                    </a:cubicBezTo>
                    <a:cubicBezTo>
                      <a:pt x="929052" y="324897"/>
                      <a:pt x="934129" y="324897"/>
                      <a:pt x="939206" y="319820"/>
                    </a:cubicBezTo>
                    <a:cubicBezTo>
                      <a:pt x="934129" y="314743"/>
                      <a:pt x="934129" y="314743"/>
                      <a:pt x="923975" y="314743"/>
                    </a:cubicBezTo>
                    <a:cubicBezTo>
                      <a:pt x="908741" y="314743"/>
                      <a:pt x="827504" y="329974"/>
                      <a:pt x="786886" y="345208"/>
                    </a:cubicBezTo>
                    <a:cubicBezTo>
                      <a:pt x="776732" y="347747"/>
                      <a:pt x="772924" y="360440"/>
                      <a:pt x="771654" y="374402"/>
                    </a:cubicBezTo>
                    <a:lnTo>
                      <a:pt x="771458" y="382951"/>
                    </a:lnTo>
                    <a:lnTo>
                      <a:pt x="770860" y="375037"/>
                    </a:lnTo>
                    <a:cubicBezTo>
                      <a:pt x="768480" y="367104"/>
                      <a:pt x="764037" y="360440"/>
                      <a:pt x="756421" y="355362"/>
                    </a:cubicBezTo>
                    <a:cubicBezTo>
                      <a:pt x="751344" y="406136"/>
                      <a:pt x="741190" y="497528"/>
                      <a:pt x="741190" y="512759"/>
                    </a:cubicBezTo>
                    <a:lnTo>
                      <a:pt x="741190" y="614255"/>
                    </a:lnTo>
                    <a:cubicBezTo>
                      <a:pt x="847814" y="573636"/>
                      <a:pt x="934129" y="522915"/>
                      <a:pt x="1020443" y="512759"/>
                    </a:cubicBezTo>
                    <a:lnTo>
                      <a:pt x="1040753" y="512759"/>
                    </a:lnTo>
                    <a:cubicBezTo>
                      <a:pt x="1020443" y="527992"/>
                      <a:pt x="984901" y="543223"/>
                      <a:pt x="949360" y="558456"/>
                    </a:cubicBezTo>
                    <a:cubicBezTo>
                      <a:pt x="949360" y="558456"/>
                      <a:pt x="944283" y="563534"/>
                      <a:pt x="959516" y="563534"/>
                    </a:cubicBezTo>
                    <a:cubicBezTo>
                      <a:pt x="969670" y="563534"/>
                      <a:pt x="1035676" y="538146"/>
                      <a:pt x="1071218" y="533069"/>
                    </a:cubicBezTo>
                    <a:cubicBezTo>
                      <a:pt x="1020443" y="568611"/>
                      <a:pt x="964593" y="599024"/>
                      <a:pt x="908741" y="634565"/>
                    </a:cubicBezTo>
                    <a:lnTo>
                      <a:pt x="908741" y="644719"/>
                    </a:lnTo>
                    <a:lnTo>
                      <a:pt x="1061061" y="563534"/>
                    </a:lnTo>
                    <a:cubicBezTo>
                      <a:pt x="954439" y="634565"/>
                      <a:pt x="832581" y="685338"/>
                      <a:pt x="741190" y="776731"/>
                    </a:cubicBezTo>
                    <a:cubicBezTo>
                      <a:pt x="715803" y="797039"/>
                      <a:pt x="731036" y="847812"/>
                      <a:pt x="725959" y="883354"/>
                    </a:cubicBezTo>
                    <a:lnTo>
                      <a:pt x="731036" y="913818"/>
                    </a:lnTo>
                    <a:cubicBezTo>
                      <a:pt x="766577" y="888431"/>
                      <a:pt x="741190" y="852891"/>
                      <a:pt x="751344" y="827504"/>
                    </a:cubicBezTo>
                    <a:cubicBezTo>
                      <a:pt x="756421" y="847812"/>
                      <a:pt x="751344" y="873199"/>
                      <a:pt x="756421" y="898587"/>
                    </a:cubicBezTo>
                    <a:cubicBezTo>
                      <a:pt x="868123" y="817350"/>
                      <a:pt x="995058" y="761498"/>
                      <a:pt x="1116862" y="741190"/>
                    </a:cubicBezTo>
                    <a:cubicBezTo>
                      <a:pt x="1106708" y="746267"/>
                      <a:pt x="1091475" y="756421"/>
                      <a:pt x="1081372" y="761498"/>
                    </a:cubicBezTo>
                    <a:cubicBezTo>
                      <a:pt x="1081372" y="761498"/>
                      <a:pt x="1076295" y="766575"/>
                      <a:pt x="1091475" y="766575"/>
                    </a:cubicBezTo>
                    <a:cubicBezTo>
                      <a:pt x="1101631" y="766575"/>
                      <a:pt x="1127016" y="756421"/>
                      <a:pt x="1142249" y="751344"/>
                    </a:cubicBezTo>
                    <a:lnTo>
                      <a:pt x="1096554" y="781808"/>
                    </a:lnTo>
                    <a:cubicBezTo>
                      <a:pt x="1096554" y="781808"/>
                      <a:pt x="1091475" y="786885"/>
                      <a:pt x="1106708" y="786885"/>
                    </a:cubicBezTo>
                    <a:cubicBezTo>
                      <a:pt x="1116862" y="786885"/>
                      <a:pt x="1157481" y="761498"/>
                      <a:pt x="1182868" y="756421"/>
                    </a:cubicBezTo>
                    <a:cubicBezTo>
                      <a:pt x="1162558" y="771652"/>
                      <a:pt x="1121939" y="786885"/>
                      <a:pt x="1121939" y="817350"/>
                    </a:cubicBezTo>
                    <a:lnTo>
                      <a:pt x="1198099" y="771652"/>
                    </a:lnTo>
                    <a:cubicBezTo>
                      <a:pt x="1193022" y="797039"/>
                      <a:pt x="1177791" y="822427"/>
                      <a:pt x="1157481" y="847812"/>
                    </a:cubicBezTo>
                    <a:cubicBezTo>
                      <a:pt x="954439" y="1050856"/>
                      <a:pt x="644771" y="1223486"/>
                      <a:pt x="461986" y="1279336"/>
                    </a:cubicBezTo>
                    <a:lnTo>
                      <a:pt x="426445" y="1274259"/>
                    </a:lnTo>
                    <a:cubicBezTo>
                      <a:pt x="441678" y="1269182"/>
                      <a:pt x="441678" y="1289490"/>
                      <a:pt x="461986" y="1259025"/>
                    </a:cubicBezTo>
                    <a:cubicBezTo>
                      <a:pt x="446755" y="1259025"/>
                      <a:pt x="406137" y="1264105"/>
                      <a:pt x="395983" y="1248871"/>
                    </a:cubicBezTo>
                    <a:cubicBezTo>
                      <a:pt x="401060" y="1248871"/>
                      <a:pt x="406137" y="1248871"/>
                      <a:pt x="411214" y="1243794"/>
                    </a:cubicBezTo>
                    <a:lnTo>
                      <a:pt x="411214" y="1228563"/>
                    </a:lnTo>
                    <a:cubicBezTo>
                      <a:pt x="395983" y="1223486"/>
                      <a:pt x="375672" y="1228563"/>
                      <a:pt x="360441" y="1228563"/>
                    </a:cubicBezTo>
                    <a:cubicBezTo>
                      <a:pt x="370595" y="1223486"/>
                      <a:pt x="385826" y="1218407"/>
                      <a:pt x="390904" y="1208253"/>
                    </a:cubicBezTo>
                    <a:cubicBezTo>
                      <a:pt x="390904" y="1203176"/>
                      <a:pt x="395983" y="1198099"/>
                      <a:pt x="395983" y="1182865"/>
                    </a:cubicBezTo>
                    <a:cubicBezTo>
                      <a:pt x="385826" y="1187945"/>
                      <a:pt x="370595" y="1193022"/>
                      <a:pt x="360441" y="1198099"/>
                    </a:cubicBezTo>
                    <a:lnTo>
                      <a:pt x="370595" y="1187945"/>
                    </a:lnTo>
                    <a:cubicBezTo>
                      <a:pt x="370595" y="1182865"/>
                      <a:pt x="370595" y="1177788"/>
                      <a:pt x="365518" y="1172711"/>
                    </a:cubicBezTo>
                    <a:lnTo>
                      <a:pt x="351997" y="1180035"/>
                    </a:lnTo>
                    <a:lnTo>
                      <a:pt x="639694" y="959514"/>
                    </a:lnTo>
                    <a:cubicBezTo>
                      <a:pt x="634617" y="923972"/>
                      <a:pt x="629540" y="883354"/>
                      <a:pt x="624463" y="842735"/>
                    </a:cubicBezTo>
                    <a:cubicBezTo>
                      <a:pt x="497528" y="908741"/>
                      <a:pt x="345208" y="995006"/>
                      <a:pt x="223404" y="1040701"/>
                    </a:cubicBezTo>
                    <a:cubicBezTo>
                      <a:pt x="238635" y="1035624"/>
                      <a:pt x="258945" y="1015314"/>
                      <a:pt x="279204" y="1005160"/>
                    </a:cubicBezTo>
                    <a:cubicBezTo>
                      <a:pt x="274125" y="1000083"/>
                      <a:pt x="279204" y="989927"/>
                      <a:pt x="264022" y="989927"/>
                    </a:cubicBezTo>
                    <a:cubicBezTo>
                      <a:pt x="253868" y="989927"/>
                      <a:pt x="218326" y="1015314"/>
                      <a:pt x="192939" y="1030545"/>
                    </a:cubicBezTo>
                    <a:lnTo>
                      <a:pt x="192939" y="1040701"/>
                    </a:lnTo>
                    <a:cubicBezTo>
                      <a:pt x="192939" y="1055933"/>
                      <a:pt x="203093" y="1076243"/>
                      <a:pt x="203093" y="1091474"/>
                    </a:cubicBezTo>
                    <a:cubicBezTo>
                      <a:pt x="203093" y="1091474"/>
                      <a:pt x="203093" y="1086397"/>
                      <a:pt x="198016" y="1081320"/>
                    </a:cubicBezTo>
                    <a:cubicBezTo>
                      <a:pt x="192939" y="1086397"/>
                      <a:pt x="192939" y="1086397"/>
                      <a:pt x="192939" y="1101628"/>
                    </a:cubicBezTo>
                    <a:cubicBezTo>
                      <a:pt x="192939" y="1111784"/>
                      <a:pt x="208170" y="1187945"/>
                      <a:pt x="218326" y="1228563"/>
                    </a:cubicBezTo>
                    <a:cubicBezTo>
                      <a:pt x="208170" y="1208253"/>
                      <a:pt x="192939" y="1177788"/>
                      <a:pt x="182785" y="1147326"/>
                    </a:cubicBezTo>
                    <a:cubicBezTo>
                      <a:pt x="177708" y="1152403"/>
                      <a:pt x="177708" y="1147326"/>
                      <a:pt x="177708" y="1162557"/>
                    </a:cubicBezTo>
                    <a:cubicBezTo>
                      <a:pt x="177708" y="1172711"/>
                      <a:pt x="187862" y="1218407"/>
                      <a:pt x="192939" y="1243794"/>
                    </a:cubicBezTo>
                    <a:cubicBezTo>
                      <a:pt x="172629" y="1187945"/>
                      <a:pt x="157398" y="1127016"/>
                      <a:pt x="147244" y="1061010"/>
                    </a:cubicBezTo>
                    <a:cubicBezTo>
                      <a:pt x="142166" y="1061010"/>
                      <a:pt x="142166" y="1055933"/>
                      <a:pt x="137089" y="1050856"/>
                    </a:cubicBezTo>
                    <a:cubicBezTo>
                      <a:pt x="132010" y="1055933"/>
                      <a:pt x="132010" y="1050856"/>
                      <a:pt x="132010" y="1066087"/>
                    </a:cubicBezTo>
                    <a:cubicBezTo>
                      <a:pt x="132010" y="1111784"/>
                      <a:pt x="182785" y="1274259"/>
                      <a:pt x="192939" y="1299646"/>
                    </a:cubicBezTo>
                    <a:cubicBezTo>
                      <a:pt x="177708" y="1279336"/>
                      <a:pt x="157398" y="1253948"/>
                      <a:pt x="147244" y="1233640"/>
                    </a:cubicBezTo>
                    <a:cubicBezTo>
                      <a:pt x="147244" y="1233640"/>
                      <a:pt x="142166" y="1228563"/>
                      <a:pt x="142166" y="1243794"/>
                    </a:cubicBezTo>
                    <a:cubicBezTo>
                      <a:pt x="142166" y="1253948"/>
                      <a:pt x="162475" y="1289490"/>
                      <a:pt x="172629" y="1309800"/>
                    </a:cubicBezTo>
                    <a:cubicBezTo>
                      <a:pt x="35542" y="1233640"/>
                      <a:pt x="0" y="873199"/>
                      <a:pt x="0" y="736111"/>
                    </a:cubicBezTo>
                    <a:lnTo>
                      <a:pt x="0" y="517836"/>
                    </a:lnTo>
                    <a:cubicBezTo>
                      <a:pt x="5078" y="507682"/>
                      <a:pt x="0" y="487374"/>
                      <a:pt x="10155" y="477217"/>
                    </a:cubicBezTo>
                    <a:cubicBezTo>
                      <a:pt x="20309" y="456909"/>
                      <a:pt x="45696" y="436599"/>
                      <a:pt x="66006" y="416291"/>
                    </a:cubicBezTo>
                    <a:cubicBezTo>
                      <a:pt x="60929" y="426445"/>
                      <a:pt x="60929" y="436599"/>
                      <a:pt x="66006" y="446755"/>
                    </a:cubicBezTo>
                    <a:cubicBezTo>
                      <a:pt x="86315" y="421368"/>
                      <a:pt x="101548" y="395980"/>
                      <a:pt x="116779" y="370595"/>
                    </a:cubicBezTo>
                    <a:cubicBezTo>
                      <a:pt x="116779" y="395980"/>
                      <a:pt x="96469" y="456909"/>
                      <a:pt x="126933" y="472140"/>
                    </a:cubicBezTo>
                    <a:cubicBezTo>
                      <a:pt x="132010" y="441676"/>
                      <a:pt x="142166" y="406136"/>
                      <a:pt x="157398" y="370595"/>
                    </a:cubicBezTo>
                    <a:cubicBezTo>
                      <a:pt x="162475" y="380749"/>
                      <a:pt x="167552" y="395980"/>
                      <a:pt x="167552" y="441676"/>
                    </a:cubicBezTo>
                    <a:cubicBezTo>
                      <a:pt x="172629" y="436599"/>
                      <a:pt x="172629" y="426445"/>
                      <a:pt x="177708" y="416291"/>
                    </a:cubicBezTo>
                    <a:cubicBezTo>
                      <a:pt x="182785" y="431522"/>
                      <a:pt x="182785" y="451832"/>
                      <a:pt x="187862" y="472140"/>
                    </a:cubicBezTo>
                    <a:cubicBezTo>
                      <a:pt x="340131" y="355362"/>
                      <a:pt x="492451" y="294435"/>
                      <a:pt x="644771" y="223352"/>
                    </a:cubicBezTo>
                    <a:cubicBezTo>
                      <a:pt x="649848" y="218275"/>
                      <a:pt x="649848" y="208119"/>
                      <a:pt x="649848" y="197964"/>
                    </a:cubicBezTo>
                    <a:cubicBezTo>
                      <a:pt x="654925" y="152320"/>
                      <a:pt x="649848" y="96468"/>
                      <a:pt x="680261" y="50773"/>
                    </a:cubicBezTo>
                    <a:cubicBezTo>
                      <a:pt x="680261" y="55850"/>
                      <a:pt x="680261" y="66004"/>
                      <a:pt x="685338" y="71081"/>
                    </a:cubicBezTo>
                    <a:cubicBezTo>
                      <a:pt x="700571" y="50773"/>
                      <a:pt x="715803" y="5077"/>
                      <a:pt x="731036" y="5077"/>
                    </a:cubicBezTo>
                    <a:cubicBezTo>
                      <a:pt x="741190" y="5077"/>
                      <a:pt x="736113" y="15231"/>
                      <a:pt x="741190" y="20308"/>
                    </a:cubicBezTo>
                    <a:cubicBezTo>
                      <a:pt x="746267" y="15231"/>
                      <a:pt x="751344" y="5077"/>
                      <a:pt x="751344" y="0"/>
                    </a:cubicBezTo>
                    <a:close/>
                    <a:moveTo>
                      <a:pt x="731036" y="45696"/>
                    </a:moveTo>
                    <a:cubicBezTo>
                      <a:pt x="725959" y="55850"/>
                      <a:pt x="725959" y="71081"/>
                      <a:pt x="725959" y="81237"/>
                    </a:cubicBezTo>
                    <a:cubicBezTo>
                      <a:pt x="725959" y="71081"/>
                      <a:pt x="731036" y="55850"/>
                      <a:pt x="731036" y="45696"/>
                    </a:cubicBezTo>
                    <a:close/>
                    <a:moveTo>
                      <a:pt x="761498" y="71081"/>
                    </a:moveTo>
                    <a:cubicBezTo>
                      <a:pt x="746267" y="101545"/>
                      <a:pt x="741190" y="147241"/>
                      <a:pt x="746267" y="187810"/>
                    </a:cubicBezTo>
                    <a:cubicBezTo>
                      <a:pt x="751344" y="162474"/>
                      <a:pt x="756421" y="132010"/>
                      <a:pt x="761498" y="71081"/>
                    </a:cubicBezTo>
                    <a:close/>
                    <a:moveTo>
                      <a:pt x="989979" y="274125"/>
                    </a:moveTo>
                    <a:lnTo>
                      <a:pt x="974314" y="276964"/>
                    </a:lnTo>
                    <a:lnTo>
                      <a:pt x="946743" y="279996"/>
                    </a:lnTo>
                    <a:lnTo>
                      <a:pt x="918294" y="287118"/>
                    </a:lnTo>
                    <a:lnTo>
                      <a:pt x="888433" y="292530"/>
                    </a:lnTo>
                    <a:cubicBezTo>
                      <a:pt x="854161" y="299512"/>
                      <a:pt x="819889" y="307128"/>
                      <a:pt x="786886" y="314743"/>
                    </a:cubicBezTo>
                    <a:cubicBezTo>
                      <a:pt x="781809" y="319820"/>
                      <a:pt x="781809" y="324897"/>
                      <a:pt x="781809" y="329974"/>
                    </a:cubicBezTo>
                    <a:cubicBezTo>
                      <a:pt x="812273" y="319820"/>
                      <a:pt x="850353" y="305858"/>
                      <a:pt x="889068" y="294434"/>
                    </a:cubicBezTo>
                    <a:lnTo>
                      <a:pt x="918294" y="287118"/>
                    </a:lnTo>
                    <a:lnTo>
                      <a:pt x="974314" y="276964"/>
                    </a:lnTo>
                    <a:lnTo>
                      <a:pt x="1000135" y="274125"/>
                    </a:lnTo>
                    <a:lnTo>
                      <a:pt x="989979" y="274125"/>
                    </a:lnTo>
                    <a:close/>
                    <a:moveTo>
                      <a:pt x="771654" y="319820"/>
                    </a:moveTo>
                    <a:cubicBezTo>
                      <a:pt x="761498" y="324897"/>
                      <a:pt x="761498" y="335053"/>
                      <a:pt x="761498" y="340131"/>
                    </a:cubicBezTo>
                    <a:cubicBezTo>
                      <a:pt x="766577" y="335053"/>
                      <a:pt x="771654" y="335053"/>
                      <a:pt x="771654" y="335053"/>
                    </a:cubicBezTo>
                    <a:lnTo>
                      <a:pt x="771654" y="319820"/>
                    </a:lnTo>
                    <a:close/>
                    <a:moveTo>
                      <a:pt x="634617" y="370595"/>
                    </a:moveTo>
                    <a:lnTo>
                      <a:pt x="187862" y="578713"/>
                    </a:lnTo>
                    <a:lnTo>
                      <a:pt x="187862" y="939205"/>
                    </a:lnTo>
                    <a:cubicBezTo>
                      <a:pt x="329977" y="812271"/>
                      <a:pt x="482297" y="731034"/>
                      <a:pt x="624463" y="665030"/>
                    </a:cubicBezTo>
                    <a:lnTo>
                      <a:pt x="624463" y="401057"/>
                    </a:lnTo>
                    <a:lnTo>
                      <a:pt x="228481" y="583790"/>
                    </a:lnTo>
                    <a:lnTo>
                      <a:pt x="228481" y="573636"/>
                    </a:lnTo>
                    <a:cubicBezTo>
                      <a:pt x="350285" y="497528"/>
                      <a:pt x="502605" y="431522"/>
                      <a:pt x="629540" y="380749"/>
                    </a:cubicBezTo>
                    <a:cubicBezTo>
                      <a:pt x="634617" y="380749"/>
                      <a:pt x="634617" y="375672"/>
                      <a:pt x="634617" y="370595"/>
                    </a:cubicBezTo>
                    <a:close/>
                    <a:moveTo>
                      <a:pt x="731036" y="370595"/>
                    </a:moveTo>
                    <a:cubicBezTo>
                      <a:pt x="725959" y="406136"/>
                      <a:pt x="725959" y="446755"/>
                      <a:pt x="725959" y="482296"/>
                    </a:cubicBezTo>
                    <a:cubicBezTo>
                      <a:pt x="725959" y="446755"/>
                      <a:pt x="731036" y="406136"/>
                      <a:pt x="731036" y="370595"/>
                    </a:cubicBezTo>
                    <a:close/>
                    <a:moveTo>
                      <a:pt x="720880" y="791962"/>
                    </a:moveTo>
                    <a:cubicBezTo>
                      <a:pt x="720880" y="807194"/>
                      <a:pt x="715803" y="822427"/>
                      <a:pt x="720880" y="837658"/>
                    </a:cubicBezTo>
                    <a:lnTo>
                      <a:pt x="720880" y="791962"/>
                    </a:lnTo>
                    <a:close/>
                    <a:moveTo>
                      <a:pt x="710726" y="832581"/>
                    </a:moveTo>
                    <a:cubicBezTo>
                      <a:pt x="710726" y="863045"/>
                      <a:pt x="705649" y="893510"/>
                      <a:pt x="700571" y="923972"/>
                    </a:cubicBezTo>
                    <a:cubicBezTo>
                      <a:pt x="700571" y="918895"/>
                      <a:pt x="715803" y="883354"/>
                      <a:pt x="715803" y="878277"/>
                    </a:cubicBezTo>
                    <a:cubicBezTo>
                      <a:pt x="715803" y="863045"/>
                      <a:pt x="710726" y="847812"/>
                      <a:pt x="710726" y="832581"/>
                    </a:cubicBezTo>
                    <a:close/>
                    <a:moveTo>
                      <a:pt x="35542" y="467063"/>
                    </a:moveTo>
                    <a:cubicBezTo>
                      <a:pt x="30465" y="477217"/>
                      <a:pt x="30465" y="487374"/>
                      <a:pt x="30465" y="492451"/>
                    </a:cubicBezTo>
                    <a:cubicBezTo>
                      <a:pt x="35542" y="482296"/>
                      <a:pt x="35542" y="472140"/>
                      <a:pt x="35542" y="467063"/>
                    </a:cubicBezTo>
                    <a:close/>
                    <a:moveTo>
                      <a:pt x="208170" y="512759"/>
                    </a:moveTo>
                    <a:cubicBezTo>
                      <a:pt x="198016" y="517836"/>
                      <a:pt x="187862" y="522915"/>
                      <a:pt x="187862" y="527992"/>
                    </a:cubicBezTo>
                    <a:cubicBezTo>
                      <a:pt x="192939" y="522915"/>
                      <a:pt x="203093" y="517836"/>
                      <a:pt x="208170" y="512759"/>
                    </a:cubicBezTo>
                    <a:close/>
                    <a:moveTo>
                      <a:pt x="233558" y="974747"/>
                    </a:moveTo>
                    <a:cubicBezTo>
                      <a:pt x="218326" y="979773"/>
                      <a:pt x="203093" y="984850"/>
                      <a:pt x="192939" y="989927"/>
                    </a:cubicBezTo>
                    <a:lnTo>
                      <a:pt x="192939" y="1005160"/>
                    </a:lnTo>
                    <a:cubicBezTo>
                      <a:pt x="208170" y="995006"/>
                      <a:pt x="228481" y="979773"/>
                      <a:pt x="233558" y="974747"/>
                    </a:cubicBezTo>
                    <a:close/>
                    <a:moveTo>
                      <a:pt x="111702" y="1071166"/>
                    </a:moveTo>
                    <a:cubicBezTo>
                      <a:pt x="101547" y="1078782"/>
                      <a:pt x="102816" y="1090206"/>
                      <a:pt x="106624" y="1102899"/>
                    </a:cubicBezTo>
                    <a:lnTo>
                      <a:pt x="110062" y="1113294"/>
                    </a:lnTo>
                    <a:lnTo>
                      <a:pt x="110433" y="1116227"/>
                    </a:lnTo>
                    <a:cubicBezTo>
                      <a:pt x="112971" y="1125747"/>
                      <a:pt x="116779" y="1132093"/>
                      <a:pt x="116779" y="1142247"/>
                    </a:cubicBezTo>
                    <a:cubicBezTo>
                      <a:pt x="116779" y="1135901"/>
                      <a:pt x="115193" y="1129237"/>
                      <a:pt x="113130" y="1122573"/>
                    </a:cubicBezTo>
                    <a:lnTo>
                      <a:pt x="110062" y="1113294"/>
                    </a:lnTo>
                    <a:lnTo>
                      <a:pt x="108212" y="1098695"/>
                    </a:lnTo>
                    <a:cubicBezTo>
                      <a:pt x="108212" y="1091475"/>
                      <a:pt x="109164" y="1082590"/>
                      <a:pt x="111702" y="1071166"/>
                    </a:cubicBez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FE11AE77-A8BD-D75A-0F9F-37126D8CBF07}"/>
                  </a:ext>
                </a:extLst>
              </p:cNvPr>
              <p:cNvSpPr/>
              <p:nvPr/>
            </p:nvSpPr>
            <p:spPr>
              <a:xfrm>
                <a:off x="9089040" y="5009768"/>
                <a:ext cx="1231381" cy="1121095"/>
              </a:xfrm>
              <a:custGeom>
                <a:avLst/>
                <a:gdLst>
                  <a:gd name="connsiteX0" fmla="*/ 1472276 w 1762048"/>
                  <a:gd name="connsiteY0" fmla="*/ 0 h 1604234"/>
                  <a:gd name="connsiteX1" fmla="*/ 1497661 w 1762048"/>
                  <a:gd name="connsiteY1" fmla="*/ 0 h 1604234"/>
                  <a:gd name="connsiteX2" fmla="*/ 1497661 w 1762048"/>
                  <a:gd name="connsiteY2" fmla="*/ 5077 h 1604234"/>
                  <a:gd name="connsiteX3" fmla="*/ 1523049 w 1762048"/>
                  <a:gd name="connsiteY3" fmla="*/ 5077 h 1604234"/>
                  <a:gd name="connsiteX4" fmla="*/ 1578849 w 1762048"/>
                  <a:gd name="connsiteY4" fmla="*/ 10154 h 1604234"/>
                  <a:gd name="connsiteX5" fmla="*/ 1543358 w 1762048"/>
                  <a:gd name="connsiteY5" fmla="*/ 35541 h 1604234"/>
                  <a:gd name="connsiteX6" fmla="*/ 1553513 w 1762048"/>
                  <a:gd name="connsiteY6" fmla="*/ 40618 h 1604234"/>
                  <a:gd name="connsiteX7" fmla="*/ 1609314 w 1762048"/>
                  <a:gd name="connsiteY7" fmla="*/ 25385 h 1604234"/>
                  <a:gd name="connsiteX8" fmla="*/ 1528126 w 1762048"/>
                  <a:gd name="connsiteY8" fmla="*/ 81237 h 1604234"/>
                  <a:gd name="connsiteX9" fmla="*/ 1538280 w 1762048"/>
                  <a:gd name="connsiteY9" fmla="*/ 86314 h 1604234"/>
                  <a:gd name="connsiteX10" fmla="*/ 1594080 w 1762048"/>
                  <a:gd name="connsiteY10" fmla="*/ 60926 h 1604234"/>
                  <a:gd name="connsiteX11" fmla="*/ 1451966 w 1762048"/>
                  <a:gd name="connsiteY11" fmla="*/ 162474 h 1604234"/>
                  <a:gd name="connsiteX12" fmla="*/ 913819 w 1762048"/>
                  <a:gd name="connsiteY12" fmla="*/ 446754 h 1604234"/>
                  <a:gd name="connsiteX13" fmla="*/ 797041 w 1762048"/>
                  <a:gd name="connsiteY13" fmla="*/ 736112 h 1604234"/>
                  <a:gd name="connsiteX14" fmla="*/ 812272 w 1762048"/>
                  <a:gd name="connsiteY14" fmla="*/ 741189 h 1604234"/>
                  <a:gd name="connsiteX15" fmla="*/ 863045 w 1762048"/>
                  <a:gd name="connsiteY15" fmla="*/ 725956 h 1604234"/>
                  <a:gd name="connsiteX16" fmla="*/ 1086448 w 1762048"/>
                  <a:gd name="connsiteY16" fmla="*/ 639642 h 1604234"/>
                  <a:gd name="connsiteX17" fmla="*/ 1558538 w 1762048"/>
                  <a:gd name="connsiteY17" fmla="*/ 472140 h 1604234"/>
                  <a:gd name="connsiteX18" fmla="*/ 1619468 w 1762048"/>
                  <a:gd name="connsiteY18" fmla="*/ 482296 h 1604234"/>
                  <a:gd name="connsiteX19" fmla="*/ 1675317 w 1762048"/>
                  <a:gd name="connsiteY19" fmla="*/ 497527 h 1604234"/>
                  <a:gd name="connsiteX20" fmla="*/ 1700704 w 1762048"/>
                  <a:gd name="connsiteY20" fmla="*/ 543223 h 1604234"/>
                  <a:gd name="connsiteX21" fmla="*/ 1741323 w 1762048"/>
                  <a:gd name="connsiteY21" fmla="*/ 578764 h 1604234"/>
                  <a:gd name="connsiteX22" fmla="*/ 1761634 w 1762048"/>
                  <a:gd name="connsiteY22" fmla="*/ 700570 h 1604234"/>
                  <a:gd name="connsiteX23" fmla="*/ 1243796 w 1762048"/>
                  <a:gd name="connsiteY23" fmla="*/ 1441760 h 1604234"/>
                  <a:gd name="connsiteX24" fmla="*/ 1055984 w 1762048"/>
                  <a:gd name="connsiteY24" fmla="*/ 1563616 h 1604234"/>
                  <a:gd name="connsiteX25" fmla="*/ 837659 w 1762048"/>
                  <a:gd name="connsiteY25" fmla="*/ 1604234 h 1604234"/>
                  <a:gd name="connsiteX26" fmla="*/ 756422 w 1762048"/>
                  <a:gd name="connsiteY26" fmla="*/ 1589001 h 1604234"/>
                  <a:gd name="connsiteX27" fmla="*/ 786885 w 1762048"/>
                  <a:gd name="connsiteY27" fmla="*/ 1573770 h 1604234"/>
                  <a:gd name="connsiteX28" fmla="*/ 791964 w 1762048"/>
                  <a:gd name="connsiteY28" fmla="*/ 1558539 h 1604234"/>
                  <a:gd name="connsiteX29" fmla="*/ 857968 w 1762048"/>
                  <a:gd name="connsiteY29" fmla="*/ 1522997 h 1604234"/>
                  <a:gd name="connsiteX30" fmla="*/ 847814 w 1762048"/>
                  <a:gd name="connsiteY30" fmla="*/ 1517920 h 1604234"/>
                  <a:gd name="connsiteX31" fmla="*/ 776731 w 1762048"/>
                  <a:gd name="connsiteY31" fmla="*/ 1538228 h 1604234"/>
                  <a:gd name="connsiteX32" fmla="*/ 842737 w 1762048"/>
                  <a:gd name="connsiteY32" fmla="*/ 1462068 h 1604234"/>
                  <a:gd name="connsiteX33" fmla="*/ 1289491 w 1762048"/>
                  <a:gd name="connsiteY33" fmla="*/ 1025467 h 1604234"/>
                  <a:gd name="connsiteX34" fmla="*/ 842737 w 1762048"/>
                  <a:gd name="connsiteY34" fmla="*/ 1436681 h 1604234"/>
                  <a:gd name="connsiteX35" fmla="*/ 802118 w 1762048"/>
                  <a:gd name="connsiteY35" fmla="*/ 1462068 h 1604234"/>
                  <a:gd name="connsiteX36" fmla="*/ 1218408 w 1762048"/>
                  <a:gd name="connsiteY36" fmla="*/ 1025467 h 1604234"/>
                  <a:gd name="connsiteX37" fmla="*/ 1426580 w 1762048"/>
                  <a:gd name="connsiteY37" fmla="*/ 786885 h 1604234"/>
                  <a:gd name="connsiteX38" fmla="*/ 1411347 w 1762048"/>
                  <a:gd name="connsiteY38" fmla="*/ 781808 h 1604234"/>
                  <a:gd name="connsiteX39" fmla="*/ 995057 w 1762048"/>
                  <a:gd name="connsiteY39" fmla="*/ 964592 h 1604234"/>
                  <a:gd name="connsiteX40" fmla="*/ 842737 w 1762048"/>
                  <a:gd name="connsiteY40" fmla="*/ 1010236 h 1604234"/>
                  <a:gd name="connsiteX41" fmla="*/ 726009 w 1762048"/>
                  <a:gd name="connsiteY41" fmla="*/ 1015313 h 1604234"/>
                  <a:gd name="connsiteX42" fmla="*/ 604152 w 1762048"/>
                  <a:gd name="connsiteY42" fmla="*/ 969669 h 1604234"/>
                  <a:gd name="connsiteX43" fmla="*/ 573689 w 1762048"/>
                  <a:gd name="connsiteY43" fmla="*/ 923971 h 1604234"/>
                  <a:gd name="connsiteX44" fmla="*/ 563533 w 1762048"/>
                  <a:gd name="connsiteY44" fmla="*/ 812272 h 1604234"/>
                  <a:gd name="connsiteX45" fmla="*/ 599074 w 1762048"/>
                  <a:gd name="connsiteY45" fmla="*/ 578764 h 1604234"/>
                  <a:gd name="connsiteX46" fmla="*/ 213249 w 1762048"/>
                  <a:gd name="connsiteY46" fmla="*/ 695491 h 1604234"/>
                  <a:gd name="connsiteX47" fmla="*/ 86314 w 1762048"/>
                  <a:gd name="connsiteY47" fmla="*/ 659952 h 1604234"/>
                  <a:gd name="connsiteX48" fmla="*/ 106624 w 1762048"/>
                  <a:gd name="connsiteY48" fmla="*/ 665029 h 1604234"/>
                  <a:gd name="connsiteX49" fmla="*/ 111701 w 1762048"/>
                  <a:gd name="connsiteY49" fmla="*/ 649796 h 1604234"/>
                  <a:gd name="connsiteX50" fmla="*/ 20310 w 1762048"/>
                  <a:gd name="connsiteY50" fmla="*/ 629487 h 1604234"/>
                  <a:gd name="connsiteX51" fmla="*/ 35541 w 1762048"/>
                  <a:gd name="connsiteY51" fmla="*/ 634564 h 1604234"/>
                  <a:gd name="connsiteX52" fmla="*/ 91393 w 1762048"/>
                  <a:gd name="connsiteY52" fmla="*/ 619331 h 1604234"/>
                  <a:gd name="connsiteX53" fmla="*/ 90520 w 1762048"/>
                  <a:gd name="connsiteY53" fmla="*/ 612112 h 1604234"/>
                  <a:gd name="connsiteX54" fmla="*/ 89476 w 1762048"/>
                  <a:gd name="connsiteY54" fmla="*/ 611644 h 1604234"/>
                  <a:gd name="connsiteX55" fmla="*/ 107259 w 1762048"/>
                  <a:gd name="connsiteY55" fmla="*/ 606010 h 1604234"/>
                  <a:gd name="connsiteX56" fmla="*/ 137088 w 1762048"/>
                  <a:gd name="connsiteY56" fmla="*/ 593997 h 1604234"/>
                  <a:gd name="connsiteX57" fmla="*/ 111701 w 1762048"/>
                  <a:gd name="connsiteY57" fmla="*/ 588918 h 1604234"/>
                  <a:gd name="connsiteX58" fmla="*/ 50774 w 1762048"/>
                  <a:gd name="connsiteY58" fmla="*/ 599074 h 1604234"/>
                  <a:gd name="connsiteX59" fmla="*/ 0 w 1762048"/>
                  <a:gd name="connsiteY59" fmla="*/ 593997 h 1604234"/>
                  <a:gd name="connsiteX60" fmla="*/ 60928 w 1762048"/>
                  <a:gd name="connsiteY60" fmla="*/ 568610 h 1604234"/>
                  <a:gd name="connsiteX61" fmla="*/ 25387 w 1762048"/>
                  <a:gd name="connsiteY61" fmla="*/ 563533 h 1604234"/>
                  <a:gd name="connsiteX62" fmla="*/ 756422 w 1762048"/>
                  <a:gd name="connsiteY62" fmla="*/ 243659 h 1604234"/>
                  <a:gd name="connsiteX63" fmla="*/ 807195 w 1762048"/>
                  <a:gd name="connsiteY63" fmla="*/ 182782 h 1604234"/>
                  <a:gd name="connsiteX64" fmla="*/ 857968 w 1762048"/>
                  <a:gd name="connsiteY64" fmla="*/ 147240 h 1604234"/>
                  <a:gd name="connsiteX65" fmla="*/ 837659 w 1762048"/>
                  <a:gd name="connsiteY65" fmla="*/ 208118 h 1604234"/>
                  <a:gd name="connsiteX66" fmla="*/ 863045 w 1762048"/>
                  <a:gd name="connsiteY66" fmla="*/ 172628 h 1604234"/>
                  <a:gd name="connsiteX67" fmla="*/ 873201 w 1762048"/>
                  <a:gd name="connsiteY67" fmla="*/ 197964 h 1604234"/>
                  <a:gd name="connsiteX68" fmla="*/ 888432 w 1762048"/>
                  <a:gd name="connsiteY68" fmla="*/ 157397 h 1604234"/>
                  <a:gd name="connsiteX69" fmla="*/ 903663 w 1762048"/>
                  <a:gd name="connsiteY69" fmla="*/ 182782 h 1604234"/>
                  <a:gd name="connsiteX70" fmla="*/ 1066140 w 1762048"/>
                  <a:gd name="connsiteY70" fmla="*/ 116778 h 1604234"/>
                  <a:gd name="connsiteX71" fmla="*/ 1472276 w 1762048"/>
                  <a:gd name="connsiteY71" fmla="*/ 0 h 1604234"/>
                  <a:gd name="connsiteX72" fmla="*/ 116778 w 1762048"/>
                  <a:gd name="connsiteY72" fmla="*/ 654873 h 1604234"/>
                  <a:gd name="connsiteX73" fmla="*/ 147243 w 1762048"/>
                  <a:gd name="connsiteY73" fmla="*/ 659952 h 1604234"/>
                  <a:gd name="connsiteX74" fmla="*/ 116778 w 1762048"/>
                  <a:gd name="connsiteY74" fmla="*/ 654873 h 1604234"/>
                  <a:gd name="connsiteX75" fmla="*/ 614308 w 1762048"/>
                  <a:gd name="connsiteY75" fmla="*/ 908740 h 1604234"/>
                  <a:gd name="connsiteX76" fmla="*/ 614308 w 1762048"/>
                  <a:gd name="connsiteY76" fmla="*/ 934128 h 1604234"/>
                  <a:gd name="connsiteX77" fmla="*/ 614308 w 1762048"/>
                  <a:gd name="connsiteY77" fmla="*/ 908740 h 1604234"/>
                  <a:gd name="connsiteX78" fmla="*/ 1325033 w 1762048"/>
                  <a:gd name="connsiteY78" fmla="*/ 979823 h 1604234"/>
                  <a:gd name="connsiteX79" fmla="*/ 1309800 w 1762048"/>
                  <a:gd name="connsiteY79" fmla="*/ 1000131 h 1604234"/>
                  <a:gd name="connsiteX80" fmla="*/ 1325033 w 1762048"/>
                  <a:gd name="connsiteY80" fmla="*/ 979823 h 1604234"/>
                  <a:gd name="connsiteX81" fmla="*/ 1654374 w 1762048"/>
                  <a:gd name="connsiteY81" fmla="*/ 517836 h 1604234"/>
                  <a:gd name="connsiteX82" fmla="*/ 1639776 w 1762048"/>
                  <a:gd name="connsiteY82" fmla="*/ 522914 h 1604234"/>
                  <a:gd name="connsiteX83" fmla="*/ 1665163 w 1762048"/>
                  <a:gd name="connsiteY83" fmla="*/ 527991 h 1604234"/>
                  <a:gd name="connsiteX84" fmla="*/ 1654374 w 1762048"/>
                  <a:gd name="connsiteY84" fmla="*/ 517836 h 1604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1762048" h="1604234">
                    <a:moveTo>
                      <a:pt x="1472276" y="0"/>
                    </a:moveTo>
                    <a:lnTo>
                      <a:pt x="1497661" y="0"/>
                    </a:lnTo>
                    <a:lnTo>
                      <a:pt x="1497661" y="5077"/>
                    </a:lnTo>
                    <a:cubicBezTo>
                      <a:pt x="1507817" y="10154"/>
                      <a:pt x="1517972" y="5077"/>
                      <a:pt x="1523049" y="5077"/>
                    </a:cubicBezTo>
                    <a:cubicBezTo>
                      <a:pt x="1533202" y="10154"/>
                      <a:pt x="1548436" y="15231"/>
                      <a:pt x="1578849" y="10154"/>
                    </a:cubicBezTo>
                    <a:cubicBezTo>
                      <a:pt x="1573772" y="15231"/>
                      <a:pt x="1558538" y="25385"/>
                      <a:pt x="1543358" y="35541"/>
                    </a:cubicBezTo>
                    <a:cubicBezTo>
                      <a:pt x="1548436" y="40618"/>
                      <a:pt x="1543358" y="40618"/>
                      <a:pt x="1553513" y="40618"/>
                    </a:cubicBezTo>
                    <a:cubicBezTo>
                      <a:pt x="1568694" y="40618"/>
                      <a:pt x="1594080" y="30462"/>
                      <a:pt x="1609314" y="25385"/>
                    </a:cubicBezTo>
                    <a:cubicBezTo>
                      <a:pt x="1583926" y="45695"/>
                      <a:pt x="1553513" y="66003"/>
                      <a:pt x="1528126" y="81237"/>
                    </a:cubicBezTo>
                    <a:cubicBezTo>
                      <a:pt x="1528126" y="81237"/>
                      <a:pt x="1523049" y="86314"/>
                      <a:pt x="1538280" y="86314"/>
                    </a:cubicBezTo>
                    <a:cubicBezTo>
                      <a:pt x="1548436" y="86314"/>
                      <a:pt x="1573772" y="71080"/>
                      <a:pt x="1594080" y="60926"/>
                    </a:cubicBezTo>
                    <a:cubicBezTo>
                      <a:pt x="1553513" y="101545"/>
                      <a:pt x="1492584" y="137086"/>
                      <a:pt x="1451966" y="162474"/>
                    </a:cubicBezTo>
                    <a:cubicBezTo>
                      <a:pt x="1274260" y="258893"/>
                      <a:pt x="1061063" y="314742"/>
                      <a:pt x="913819" y="446754"/>
                    </a:cubicBezTo>
                    <a:cubicBezTo>
                      <a:pt x="837659" y="512758"/>
                      <a:pt x="837659" y="639642"/>
                      <a:pt x="797041" y="736112"/>
                    </a:cubicBezTo>
                    <a:cubicBezTo>
                      <a:pt x="802118" y="741189"/>
                      <a:pt x="797041" y="741189"/>
                      <a:pt x="812272" y="741189"/>
                    </a:cubicBezTo>
                    <a:cubicBezTo>
                      <a:pt x="822426" y="741189"/>
                      <a:pt x="847814" y="731033"/>
                      <a:pt x="863045" y="725956"/>
                    </a:cubicBezTo>
                    <a:cubicBezTo>
                      <a:pt x="934128" y="705647"/>
                      <a:pt x="1010288" y="675183"/>
                      <a:pt x="1086448" y="639642"/>
                    </a:cubicBezTo>
                    <a:cubicBezTo>
                      <a:pt x="1157480" y="609177"/>
                      <a:pt x="1451966" y="472140"/>
                      <a:pt x="1558538" y="472140"/>
                    </a:cubicBezTo>
                    <a:cubicBezTo>
                      <a:pt x="1573772" y="472140"/>
                      <a:pt x="1594080" y="477217"/>
                      <a:pt x="1619468" y="482296"/>
                    </a:cubicBezTo>
                    <a:cubicBezTo>
                      <a:pt x="1629622" y="487373"/>
                      <a:pt x="1655009" y="487373"/>
                      <a:pt x="1675317" y="497527"/>
                    </a:cubicBezTo>
                    <a:cubicBezTo>
                      <a:pt x="1690550" y="507681"/>
                      <a:pt x="1690550" y="527991"/>
                      <a:pt x="1700704" y="543223"/>
                    </a:cubicBezTo>
                    <a:cubicBezTo>
                      <a:pt x="1710858" y="553377"/>
                      <a:pt x="1731169" y="563533"/>
                      <a:pt x="1741323" y="578764"/>
                    </a:cubicBezTo>
                    <a:cubicBezTo>
                      <a:pt x="1766710" y="609177"/>
                      <a:pt x="1761634" y="659952"/>
                      <a:pt x="1761634" y="700570"/>
                    </a:cubicBezTo>
                    <a:cubicBezTo>
                      <a:pt x="1761634" y="929051"/>
                      <a:pt x="1467199" y="1233639"/>
                      <a:pt x="1243796" y="1441760"/>
                    </a:cubicBezTo>
                    <a:cubicBezTo>
                      <a:pt x="1187944" y="1492533"/>
                      <a:pt x="1106758" y="1543305"/>
                      <a:pt x="1055984" y="1563616"/>
                    </a:cubicBezTo>
                    <a:cubicBezTo>
                      <a:pt x="989980" y="1589001"/>
                      <a:pt x="898586" y="1604234"/>
                      <a:pt x="837659" y="1604234"/>
                    </a:cubicBezTo>
                    <a:cubicBezTo>
                      <a:pt x="812272" y="1604234"/>
                      <a:pt x="776731" y="1604234"/>
                      <a:pt x="756422" y="1589001"/>
                    </a:cubicBezTo>
                    <a:cubicBezTo>
                      <a:pt x="766576" y="1583924"/>
                      <a:pt x="781808" y="1578847"/>
                      <a:pt x="786885" y="1573770"/>
                    </a:cubicBezTo>
                    <a:cubicBezTo>
                      <a:pt x="786885" y="1568693"/>
                      <a:pt x="786885" y="1563616"/>
                      <a:pt x="791964" y="1558539"/>
                    </a:cubicBezTo>
                    <a:cubicBezTo>
                      <a:pt x="812272" y="1548382"/>
                      <a:pt x="837659" y="1538228"/>
                      <a:pt x="857968" y="1522997"/>
                    </a:cubicBezTo>
                    <a:cubicBezTo>
                      <a:pt x="857968" y="1522997"/>
                      <a:pt x="857968" y="1517920"/>
                      <a:pt x="847814" y="1517920"/>
                    </a:cubicBezTo>
                    <a:cubicBezTo>
                      <a:pt x="832582" y="1517920"/>
                      <a:pt x="807195" y="1533151"/>
                      <a:pt x="776731" y="1538228"/>
                    </a:cubicBezTo>
                    <a:cubicBezTo>
                      <a:pt x="791964" y="1517920"/>
                      <a:pt x="847814" y="1477301"/>
                      <a:pt x="842737" y="1462068"/>
                    </a:cubicBezTo>
                    <a:lnTo>
                      <a:pt x="1289491" y="1025467"/>
                    </a:lnTo>
                    <a:cubicBezTo>
                      <a:pt x="1137223" y="1167633"/>
                      <a:pt x="989980" y="1299645"/>
                      <a:pt x="842737" y="1436681"/>
                    </a:cubicBezTo>
                    <a:cubicBezTo>
                      <a:pt x="832582" y="1446837"/>
                      <a:pt x="817349" y="1456991"/>
                      <a:pt x="802118" y="1462068"/>
                    </a:cubicBezTo>
                    <a:cubicBezTo>
                      <a:pt x="913819" y="1304722"/>
                      <a:pt x="1071217" y="1177788"/>
                      <a:pt x="1218408" y="1025467"/>
                    </a:cubicBezTo>
                    <a:cubicBezTo>
                      <a:pt x="1284414" y="949359"/>
                      <a:pt x="1355497" y="868122"/>
                      <a:pt x="1426580" y="786885"/>
                    </a:cubicBezTo>
                    <a:cubicBezTo>
                      <a:pt x="1421501" y="781808"/>
                      <a:pt x="1426580" y="781808"/>
                      <a:pt x="1411347" y="781808"/>
                    </a:cubicBezTo>
                    <a:cubicBezTo>
                      <a:pt x="1401193" y="781808"/>
                      <a:pt x="1132146" y="908740"/>
                      <a:pt x="995057" y="964592"/>
                    </a:cubicBezTo>
                    <a:cubicBezTo>
                      <a:pt x="944284" y="984900"/>
                      <a:pt x="893509" y="1005211"/>
                      <a:pt x="842737" y="1010236"/>
                    </a:cubicBezTo>
                    <a:cubicBezTo>
                      <a:pt x="751343" y="1015313"/>
                      <a:pt x="736163" y="1015313"/>
                      <a:pt x="726009" y="1015313"/>
                    </a:cubicBezTo>
                    <a:cubicBezTo>
                      <a:pt x="685389" y="1015313"/>
                      <a:pt x="639693" y="995054"/>
                      <a:pt x="604152" y="969669"/>
                    </a:cubicBezTo>
                    <a:cubicBezTo>
                      <a:pt x="583843" y="959513"/>
                      <a:pt x="573689" y="939205"/>
                      <a:pt x="573689" y="923971"/>
                    </a:cubicBezTo>
                    <a:cubicBezTo>
                      <a:pt x="568610" y="888432"/>
                      <a:pt x="563533" y="822426"/>
                      <a:pt x="563533" y="812272"/>
                    </a:cubicBezTo>
                    <a:cubicBezTo>
                      <a:pt x="563533" y="776730"/>
                      <a:pt x="599074" y="583841"/>
                      <a:pt x="599074" y="578764"/>
                    </a:cubicBezTo>
                    <a:cubicBezTo>
                      <a:pt x="517837" y="614254"/>
                      <a:pt x="309717" y="695491"/>
                      <a:pt x="213249" y="695491"/>
                    </a:cubicBezTo>
                    <a:cubicBezTo>
                      <a:pt x="162474" y="695491"/>
                      <a:pt x="101547" y="680260"/>
                      <a:pt x="86314" y="659952"/>
                    </a:cubicBezTo>
                    <a:cubicBezTo>
                      <a:pt x="91393" y="659952"/>
                      <a:pt x="101547" y="665029"/>
                      <a:pt x="106624" y="665029"/>
                    </a:cubicBezTo>
                    <a:cubicBezTo>
                      <a:pt x="106624" y="665029"/>
                      <a:pt x="111701" y="659952"/>
                      <a:pt x="111701" y="649796"/>
                    </a:cubicBezTo>
                    <a:cubicBezTo>
                      <a:pt x="86314" y="649796"/>
                      <a:pt x="35541" y="649796"/>
                      <a:pt x="20310" y="629487"/>
                    </a:cubicBezTo>
                    <a:cubicBezTo>
                      <a:pt x="25387" y="629487"/>
                      <a:pt x="25387" y="634564"/>
                      <a:pt x="35541" y="634564"/>
                    </a:cubicBezTo>
                    <a:cubicBezTo>
                      <a:pt x="50774" y="634564"/>
                      <a:pt x="91393" y="629487"/>
                      <a:pt x="91393" y="619331"/>
                    </a:cubicBezTo>
                    <a:cubicBezTo>
                      <a:pt x="91393" y="615523"/>
                      <a:pt x="91076" y="613302"/>
                      <a:pt x="90520" y="612112"/>
                    </a:cubicBezTo>
                    <a:lnTo>
                      <a:pt x="89476" y="611644"/>
                    </a:lnTo>
                    <a:lnTo>
                      <a:pt x="107259" y="606010"/>
                    </a:lnTo>
                    <a:cubicBezTo>
                      <a:pt x="116779" y="602844"/>
                      <a:pt x="126933" y="599049"/>
                      <a:pt x="137088" y="593997"/>
                    </a:cubicBezTo>
                    <a:cubicBezTo>
                      <a:pt x="132011" y="588918"/>
                      <a:pt x="126934" y="588918"/>
                      <a:pt x="111701" y="588918"/>
                    </a:cubicBezTo>
                    <a:cubicBezTo>
                      <a:pt x="101547" y="588918"/>
                      <a:pt x="60928" y="599074"/>
                      <a:pt x="50774" y="599074"/>
                    </a:cubicBezTo>
                    <a:cubicBezTo>
                      <a:pt x="35541" y="599074"/>
                      <a:pt x="15233" y="593997"/>
                      <a:pt x="0" y="593997"/>
                    </a:cubicBezTo>
                    <a:cubicBezTo>
                      <a:pt x="15233" y="583841"/>
                      <a:pt x="40618" y="578764"/>
                      <a:pt x="60928" y="568610"/>
                    </a:cubicBezTo>
                    <a:cubicBezTo>
                      <a:pt x="50774" y="563533"/>
                      <a:pt x="35541" y="563533"/>
                      <a:pt x="25387" y="563533"/>
                    </a:cubicBezTo>
                    <a:cubicBezTo>
                      <a:pt x="269098" y="456908"/>
                      <a:pt x="512760" y="355361"/>
                      <a:pt x="756422" y="243659"/>
                    </a:cubicBezTo>
                    <a:cubicBezTo>
                      <a:pt x="776731" y="233505"/>
                      <a:pt x="781808" y="197964"/>
                      <a:pt x="807195" y="182782"/>
                    </a:cubicBezTo>
                    <a:cubicBezTo>
                      <a:pt x="827503" y="167551"/>
                      <a:pt x="857968" y="126932"/>
                      <a:pt x="857968" y="147240"/>
                    </a:cubicBezTo>
                    <a:cubicBezTo>
                      <a:pt x="857968" y="157397"/>
                      <a:pt x="832582" y="187861"/>
                      <a:pt x="837659" y="208118"/>
                    </a:cubicBezTo>
                    <a:cubicBezTo>
                      <a:pt x="847814" y="197964"/>
                      <a:pt x="852891" y="182782"/>
                      <a:pt x="863045" y="172628"/>
                    </a:cubicBezTo>
                    <a:cubicBezTo>
                      <a:pt x="868124" y="177705"/>
                      <a:pt x="868124" y="187861"/>
                      <a:pt x="873201" y="197964"/>
                    </a:cubicBezTo>
                    <a:cubicBezTo>
                      <a:pt x="883355" y="187861"/>
                      <a:pt x="883355" y="172628"/>
                      <a:pt x="888432" y="157397"/>
                    </a:cubicBezTo>
                    <a:cubicBezTo>
                      <a:pt x="898586" y="162474"/>
                      <a:pt x="893509" y="182782"/>
                      <a:pt x="903663" y="182782"/>
                    </a:cubicBezTo>
                    <a:cubicBezTo>
                      <a:pt x="918897" y="182782"/>
                      <a:pt x="1015365" y="132009"/>
                      <a:pt x="1066140" y="116778"/>
                    </a:cubicBezTo>
                    <a:cubicBezTo>
                      <a:pt x="1193021" y="71080"/>
                      <a:pt x="1335187" y="20308"/>
                      <a:pt x="1472276" y="0"/>
                    </a:cubicBezTo>
                    <a:close/>
                    <a:moveTo>
                      <a:pt x="116778" y="654873"/>
                    </a:moveTo>
                    <a:cubicBezTo>
                      <a:pt x="126934" y="659952"/>
                      <a:pt x="137088" y="659952"/>
                      <a:pt x="147243" y="659952"/>
                    </a:cubicBezTo>
                    <a:cubicBezTo>
                      <a:pt x="137088" y="659952"/>
                      <a:pt x="126934" y="654873"/>
                      <a:pt x="116778" y="654873"/>
                    </a:cubicBezTo>
                    <a:close/>
                    <a:moveTo>
                      <a:pt x="614308" y="908740"/>
                    </a:moveTo>
                    <a:cubicBezTo>
                      <a:pt x="593997" y="908740"/>
                      <a:pt x="609229" y="923971"/>
                      <a:pt x="614308" y="934128"/>
                    </a:cubicBezTo>
                    <a:lnTo>
                      <a:pt x="614308" y="908740"/>
                    </a:lnTo>
                    <a:close/>
                    <a:moveTo>
                      <a:pt x="1325033" y="979823"/>
                    </a:moveTo>
                    <a:cubicBezTo>
                      <a:pt x="1319956" y="984900"/>
                      <a:pt x="1309800" y="995054"/>
                      <a:pt x="1309800" y="1000131"/>
                    </a:cubicBezTo>
                    <a:cubicBezTo>
                      <a:pt x="1314879" y="995054"/>
                      <a:pt x="1325033" y="984900"/>
                      <a:pt x="1325033" y="979823"/>
                    </a:cubicBezTo>
                    <a:close/>
                    <a:moveTo>
                      <a:pt x="1654374" y="517836"/>
                    </a:moveTo>
                    <a:cubicBezTo>
                      <a:pt x="1649932" y="517837"/>
                      <a:pt x="1644854" y="520376"/>
                      <a:pt x="1639776" y="522914"/>
                    </a:cubicBezTo>
                    <a:cubicBezTo>
                      <a:pt x="1649932" y="522914"/>
                      <a:pt x="1660086" y="522914"/>
                      <a:pt x="1665163" y="527991"/>
                    </a:cubicBezTo>
                    <a:cubicBezTo>
                      <a:pt x="1662624" y="520375"/>
                      <a:pt x="1658817" y="517836"/>
                      <a:pt x="1654374" y="517836"/>
                    </a:cubicBez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10252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对角圆角 6">
            <a:extLst>
              <a:ext uri="{FF2B5EF4-FFF2-40B4-BE49-F238E27FC236}">
                <a16:creationId xmlns:a16="http://schemas.microsoft.com/office/drawing/2014/main" id="{06C53D38-79B7-3E0D-C34D-A1778E01D6C1}"/>
              </a:ext>
            </a:extLst>
          </p:cNvPr>
          <p:cNvSpPr/>
          <p:nvPr/>
        </p:nvSpPr>
        <p:spPr>
          <a:xfrm>
            <a:off x="1179515" y="2228397"/>
            <a:ext cx="4684256" cy="3943350"/>
          </a:xfrm>
          <a:prstGeom prst="round2DiagRect">
            <a:avLst>
              <a:gd name="adj1" fmla="val 0"/>
              <a:gd name="adj2" fmla="val 22763"/>
            </a:avLst>
          </a:prstGeom>
          <a:gradFill flip="none" rotWithShape="1">
            <a:gsLst>
              <a:gs pos="0">
                <a:srgbClr val="EFCFBD">
                  <a:alpha val="46000"/>
                </a:srgb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 w="25400" cap="flat" cmpd="sng" algn="ctr">
            <a:gradFill>
              <a:gsLst>
                <a:gs pos="0">
                  <a:srgbClr val="EFCFBD"/>
                </a:gs>
                <a:gs pos="100000">
                  <a:srgbClr val="EFCFBD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683E834F-C3EC-17A9-CD5F-0F99F1A77E0F}"/>
              </a:ext>
            </a:extLst>
          </p:cNvPr>
          <p:cNvSpPr/>
          <p:nvPr/>
        </p:nvSpPr>
        <p:spPr>
          <a:xfrm rot="16200000">
            <a:off x="238685" y="-29905"/>
            <a:ext cx="779675" cy="1257044"/>
          </a:xfrm>
          <a:custGeom>
            <a:avLst/>
            <a:gdLst>
              <a:gd name="connsiteX0" fmla="*/ 779675 w 779675"/>
              <a:gd name="connsiteY0" fmla="*/ 0 h 1257044"/>
              <a:gd name="connsiteX1" fmla="*/ 779675 w 779675"/>
              <a:gd name="connsiteY1" fmla="*/ 867206 h 1257044"/>
              <a:gd name="connsiteX2" fmla="*/ 389837 w 779675"/>
              <a:gd name="connsiteY2" fmla="*/ 1257044 h 1257044"/>
              <a:gd name="connsiteX3" fmla="*/ 389838 w 779675"/>
              <a:gd name="connsiteY3" fmla="*/ 1257043 h 1257044"/>
              <a:gd name="connsiteX4" fmla="*/ 0 w 779675"/>
              <a:gd name="connsiteY4" fmla="*/ 867205 h 1257044"/>
              <a:gd name="connsiteX5" fmla="*/ 0 w 779675"/>
              <a:gd name="connsiteY5" fmla="*/ 0 h 1257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9675" h="1257044">
                <a:moveTo>
                  <a:pt x="779675" y="0"/>
                </a:moveTo>
                <a:lnTo>
                  <a:pt x="779675" y="867206"/>
                </a:lnTo>
                <a:cubicBezTo>
                  <a:pt x="779675" y="1082508"/>
                  <a:pt x="605139" y="1257044"/>
                  <a:pt x="389837" y="1257044"/>
                </a:cubicBezTo>
                <a:lnTo>
                  <a:pt x="389838" y="1257043"/>
                </a:lnTo>
                <a:cubicBezTo>
                  <a:pt x="174536" y="1257043"/>
                  <a:pt x="0" y="1082507"/>
                  <a:pt x="0" y="867205"/>
                </a:cubicBezTo>
                <a:lnTo>
                  <a:pt x="0" y="0"/>
                </a:lnTo>
                <a:close/>
              </a:path>
            </a:pathLst>
          </a:cu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162ED6D-7C08-DA2A-C945-4CCDC3BB1289}"/>
              </a:ext>
            </a:extLst>
          </p:cNvPr>
          <p:cNvSpPr txBox="1"/>
          <p:nvPr/>
        </p:nvSpPr>
        <p:spPr>
          <a:xfrm>
            <a:off x="340234" y="251482"/>
            <a:ext cx="7040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300" dirty="0">
                <a:solidFill>
                  <a:srgbClr val="4C739C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壹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F8AC222-674A-5C94-C17D-5E50BED0980E}"/>
              </a:ext>
            </a:extLst>
          </p:cNvPr>
          <p:cNvSpPr txBox="1"/>
          <p:nvPr/>
        </p:nvSpPr>
        <p:spPr>
          <a:xfrm>
            <a:off x="1383809" y="422710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noProof="1">
                <a:solidFill>
                  <a:srgbClr val="EFCFBD"/>
                </a:solidFill>
                <a:latin typeface="+mn-lt"/>
                <a:cs typeface="+mn-ea"/>
                <a:sym typeface="+mn-lt"/>
              </a:rPr>
              <a:t>个人简介</a:t>
            </a:r>
          </a:p>
        </p:txBody>
      </p:sp>
      <p:sp>
        <p:nvSpPr>
          <p:cNvPr id="63" name="矩形 62"/>
          <p:cNvSpPr/>
          <p:nvPr/>
        </p:nvSpPr>
        <p:spPr>
          <a:xfrm>
            <a:off x="6551704" y="3754801"/>
            <a:ext cx="4288971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457200" indent="-457200" algn="just">
              <a:spcBef>
                <a:spcPts val="1200"/>
              </a:spcBef>
              <a:buClr>
                <a:srgbClr val="EFCFBD"/>
              </a:buClr>
              <a:buFont typeface="Wingdings" panose="05000000000000000000" pitchFamily="2" charset="2"/>
              <a:buChar char="ü"/>
            </a:pPr>
            <a:r>
              <a:rPr lang="zh-CN" altLang="en-US" sz="1600" b="1" dirty="0">
                <a:solidFill>
                  <a:srgbClr val="EFCFBD"/>
                </a:solidFill>
                <a:cs typeface="+mn-ea"/>
                <a:sym typeface="+mn-lt"/>
              </a:rPr>
              <a:t>出 生 年 月： </a:t>
            </a:r>
            <a:r>
              <a:rPr lang="en-US" altLang="zh-CN" sz="1600" dirty="0">
                <a:solidFill>
                  <a:srgbClr val="EFCFBD"/>
                </a:solidFill>
                <a:cs typeface="+mn-ea"/>
                <a:sym typeface="+mn-lt"/>
              </a:rPr>
              <a:t>20XX</a:t>
            </a:r>
            <a:r>
              <a:rPr lang="zh-CN" altLang="en-US" sz="1600" dirty="0">
                <a:solidFill>
                  <a:srgbClr val="EFCFBD"/>
                </a:solidFill>
                <a:cs typeface="+mn-ea"/>
                <a:sym typeface="+mn-lt"/>
              </a:rPr>
              <a:t>年</a:t>
            </a:r>
            <a:r>
              <a:rPr lang="en-US" altLang="zh-CN" sz="1600" dirty="0">
                <a:solidFill>
                  <a:srgbClr val="EFCFBD"/>
                </a:solidFill>
                <a:cs typeface="+mn-ea"/>
                <a:sym typeface="+mn-lt"/>
              </a:rPr>
              <a:t>3</a:t>
            </a:r>
            <a:r>
              <a:rPr lang="zh-CN" altLang="en-US" sz="1600" dirty="0">
                <a:solidFill>
                  <a:srgbClr val="EFCFBD"/>
                </a:solidFill>
                <a:cs typeface="+mn-ea"/>
                <a:sym typeface="+mn-lt"/>
              </a:rPr>
              <a:t>月</a:t>
            </a:r>
          </a:p>
          <a:p>
            <a:pPr marL="457200" indent="-457200" algn="just">
              <a:spcBef>
                <a:spcPts val="1200"/>
              </a:spcBef>
              <a:buClr>
                <a:srgbClr val="EFCFBD"/>
              </a:buClr>
              <a:buFont typeface="Wingdings" panose="05000000000000000000" pitchFamily="2" charset="2"/>
              <a:buChar char="ü"/>
            </a:pPr>
            <a:r>
              <a:rPr lang="zh-CN" altLang="en-US" sz="1600" b="1" dirty="0">
                <a:solidFill>
                  <a:srgbClr val="EFCFBD"/>
                </a:solidFill>
                <a:cs typeface="+mn-ea"/>
                <a:sym typeface="+mn-lt"/>
              </a:rPr>
              <a:t>参加工作时间： </a:t>
            </a:r>
            <a:r>
              <a:rPr lang="en-US" altLang="zh-CN" sz="1600" dirty="0">
                <a:solidFill>
                  <a:srgbClr val="EFCFBD"/>
                </a:solidFill>
                <a:cs typeface="+mn-ea"/>
                <a:sym typeface="+mn-lt"/>
              </a:rPr>
              <a:t>20XX</a:t>
            </a:r>
            <a:r>
              <a:rPr lang="zh-CN" altLang="en-US" sz="1600" dirty="0">
                <a:solidFill>
                  <a:srgbClr val="EFCFBD"/>
                </a:solidFill>
                <a:cs typeface="+mn-ea"/>
                <a:sym typeface="+mn-lt"/>
              </a:rPr>
              <a:t>年</a:t>
            </a:r>
            <a:r>
              <a:rPr lang="en-US" altLang="zh-CN" sz="1600" dirty="0">
                <a:solidFill>
                  <a:srgbClr val="EFCFBD"/>
                </a:solidFill>
                <a:cs typeface="+mn-ea"/>
                <a:sym typeface="+mn-lt"/>
              </a:rPr>
              <a:t>10</a:t>
            </a:r>
            <a:r>
              <a:rPr lang="zh-CN" altLang="en-US" sz="1600" dirty="0">
                <a:solidFill>
                  <a:srgbClr val="EFCFBD"/>
                </a:solidFill>
                <a:cs typeface="+mn-ea"/>
                <a:sym typeface="+mn-lt"/>
              </a:rPr>
              <a:t>月</a:t>
            </a:r>
          </a:p>
          <a:p>
            <a:pPr marL="457200" indent="-457200" algn="just">
              <a:spcBef>
                <a:spcPts val="1200"/>
              </a:spcBef>
              <a:buClr>
                <a:srgbClr val="EFCFBD"/>
              </a:buClr>
              <a:buFont typeface="Wingdings" panose="05000000000000000000" pitchFamily="2" charset="2"/>
              <a:buChar char="ü"/>
            </a:pPr>
            <a:r>
              <a:rPr lang="zh-CN" altLang="en-US" sz="1600" b="1" dirty="0">
                <a:solidFill>
                  <a:srgbClr val="EFCFBD"/>
                </a:solidFill>
                <a:cs typeface="+mn-ea"/>
                <a:sym typeface="+mn-lt"/>
              </a:rPr>
              <a:t>政  治  面  貌： </a:t>
            </a:r>
            <a:r>
              <a:rPr lang="zh-CN" altLang="en-US" sz="1600" dirty="0">
                <a:solidFill>
                  <a:srgbClr val="EFCFBD"/>
                </a:solidFill>
                <a:cs typeface="+mn-ea"/>
                <a:sym typeface="+mn-lt"/>
              </a:rPr>
              <a:t>党员</a:t>
            </a:r>
          </a:p>
          <a:p>
            <a:pPr marL="457200" indent="-457200" algn="just">
              <a:spcBef>
                <a:spcPts val="1200"/>
              </a:spcBef>
              <a:buClr>
                <a:srgbClr val="EFCFBD"/>
              </a:buClr>
              <a:buFont typeface="Wingdings" panose="05000000000000000000" pitchFamily="2" charset="2"/>
              <a:buChar char="ü"/>
            </a:pPr>
            <a:r>
              <a:rPr lang="zh-CN" altLang="en-US" sz="1600" b="1" dirty="0">
                <a:solidFill>
                  <a:srgbClr val="EFCFBD"/>
                </a:solidFill>
                <a:cs typeface="+mn-ea"/>
                <a:sym typeface="+mn-lt"/>
              </a:rPr>
              <a:t>学             历： </a:t>
            </a:r>
            <a:r>
              <a:rPr lang="zh-CN" altLang="en-US" sz="1600" dirty="0">
                <a:solidFill>
                  <a:srgbClr val="EFCFBD"/>
                </a:solidFill>
                <a:cs typeface="+mn-ea"/>
                <a:sym typeface="+mn-lt"/>
              </a:rPr>
              <a:t>本科</a:t>
            </a:r>
          </a:p>
          <a:p>
            <a:pPr marL="457200" indent="-457200" algn="just">
              <a:spcBef>
                <a:spcPts val="1200"/>
              </a:spcBef>
              <a:buClr>
                <a:srgbClr val="EFCFBD"/>
              </a:buClr>
              <a:buFont typeface="Wingdings" panose="05000000000000000000" pitchFamily="2" charset="2"/>
              <a:buChar char="ü"/>
            </a:pPr>
            <a:r>
              <a:rPr lang="zh-CN" altLang="en-US" sz="1600" b="1" dirty="0">
                <a:solidFill>
                  <a:srgbClr val="EFCFBD"/>
                </a:solidFill>
                <a:cs typeface="+mn-ea"/>
                <a:sym typeface="+mn-lt"/>
              </a:rPr>
              <a:t>现  任  职  务： </a:t>
            </a:r>
            <a:r>
              <a:rPr lang="zh-CN" altLang="en-US" sz="1600" dirty="0">
                <a:solidFill>
                  <a:srgbClr val="EFCFBD"/>
                </a:solidFill>
                <a:cs typeface="+mn-ea"/>
                <a:sym typeface="+mn-lt"/>
              </a:rPr>
              <a:t>部门副经理 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B4050D1-B966-D8CA-A479-F752D850461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61783" y="1437892"/>
            <a:ext cx="3303715" cy="4733855"/>
          </a:xfrm>
          <a:prstGeom prst="rect">
            <a:avLst/>
          </a:prstGeom>
        </p:spPr>
      </p:pic>
      <p:sp>
        <p:nvSpPr>
          <p:cNvPr id="6" name="矩形: 圆角 5">
            <a:extLst>
              <a:ext uri="{FF2B5EF4-FFF2-40B4-BE49-F238E27FC236}">
                <a16:creationId xmlns:a16="http://schemas.microsoft.com/office/drawing/2014/main" id="{0D09EA60-D024-D4AA-AEE6-ECB2B0313207}"/>
              </a:ext>
            </a:extLst>
          </p:cNvPr>
          <p:cNvSpPr/>
          <p:nvPr/>
        </p:nvSpPr>
        <p:spPr>
          <a:xfrm>
            <a:off x="6551704" y="2793636"/>
            <a:ext cx="2932512" cy="635364"/>
          </a:xfrm>
          <a:prstGeom prst="roundRect">
            <a:avLst>
              <a:gd name="adj" fmla="val 50000"/>
            </a:avLst>
          </a:pr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文本框 69"/>
          <p:cNvSpPr txBox="1"/>
          <p:nvPr/>
        </p:nvSpPr>
        <p:spPr>
          <a:xfrm>
            <a:off x="6978197" y="2942041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竞聘人：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51PPT</a:t>
            </a: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4258731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683E834F-C3EC-17A9-CD5F-0F99F1A77E0F}"/>
              </a:ext>
            </a:extLst>
          </p:cNvPr>
          <p:cNvSpPr/>
          <p:nvPr/>
        </p:nvSpPr>
        <p:spPr>
          <a:xfrm rot="16200000">
            <a:off x="238685" y="-29905"/>
            <a:ext cx="779675" cy="1257044"/>
          </a:xfrm>
          <a:custGeom>
            <a:avLst/>
            <a:gdLst>
              <a:gd name="connsiteX0" fmla="*/ 779675 w 779675"/>
              <a:gd name="connsiteY0" fmla="*/ 0 h 1257044"/>
              <a:gd name="connsiteX1" fmla="*/ 779675 w 779675"/>
              <a:gd name="connsiteY1" fmla="*/ 867206 h 1257044"/>
              <a:gd name="connsiteX2" fmla="*/ 389837 w 779675"/>
              <a:gd name="connsiteY2" fmla="*/ 1257044 h 1257044"/>
              <a:gd name="connsiteX3" fmla="*/ 389838 w 779675"/>
              <a:gd name="connsiteY3" fmla="*/ 1257043 h 1257044"/>
              <a:gd name="connsiteX4" fmla="*/ 0 w 779675"/>
              <a:gd name="connsiteY4" fmla="*/ 867205 h 1257044"/>
              <a:gd name="connsiteX5" fmla="*/ 0 w 779675"/>
              <a:gd name="connsiteY5" fmla="*/ 0 h 1257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9675" h="1257044">
                <a:moveTo>
                  <a:pt x="779675" y="0"/>
                </a:moveTo>
                <a:lnTo>
                  <a:pt x="779675" y="867206"/>
                </a:lnTo>
                <a:cubicBezTo>
                  <a:pt x="779675" y="1082508"/>
                  <a:pt x="605139" y="1257044"/>
                  <a:pt x="389837" y="1257044"/>
                </a:cubicBezTo>
                <a:lnTo>
                  <a:pt x="389838" y="1257043"/>
                </a:lnTo>
                <a:cubicBezTo>
                  <a:pt x="174536" y="1257043"/>
                  <a:pt x="0" y="1082507"/>
                  <a:pt x="0" y="867205"/>
                </a:cubicBezTo>
                <a:lnTo>
                  <a:pt x="0" y="0"/>
                </a:lnTo>
                <a:close/>
              </a:path>
            </a:pathLst>
          </a:cu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162ED6D-7C08-DA2A-C945-4CCDC3BB1289}"/>
              </a:ext>
            </a:extLst>
          </p:cNvPr>
          <p:cNvSpPr txBox="1"/>
          <p:nvPr/>
        </p:nvSpPr>
        <p:spPr>
          <a:xfrm>
            <a:off x="340234" y="251482"/>
            <a:ext cx="7040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300" dirty="0">
                <a:solidFill>
                  <a:srgbClr val="4C739C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壹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F8AC222-674A-5C94-C17D-5E50BED0980E}"/>
              </a:ext>
            </a:extLst>
          </p:cNvPr>
          <p:cNvSpPr txBox="1"/>
          <p:nvPr/>
        </p:nvSpPr>
        <p:spPr>
          <a:xfrm>
            <a:off x="1383809" y="422710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noProof="1">
                <a:solidFill>
                  <a:srgbClr val="EFCFBD"/>
                </a:solidFill>
                <a:latin typeface="+mn-lt"/>
                <a:cs typeface="+mn-ea"/>
                <a:sym typeface="+mn-lt"/>
              </a:rPr>
              <a:t>岗位经历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B9D9F44-9070-0460-C2E4-E0304EA1D748}"/>
              </a:ext>
            </a:extLst>
          </p:cNvPr>
          <p:cNvSpPr/>
          <p:nvPr/>
        </p:nvSpPr>
        <p:spPr>
          <a:xfrm>
            <a:off x="1257045" y="3727831"/>
            <a:ext cx="9818497" cy="411987"/>
          </a:xfrm>
          <a:prstGeom prst="rect">
            <a:avLst/>
          </a:prstGeom>
          <a:gradFill flip="none" rotWithShape="1">
            <a:gsLst>
              <a:gs pos="0">
                <a:srgbClr val="EFCFBD">
                  <a:alpha val="46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箭头: 右 10">
            <a:extLst>
              <a:ext uri="{FF2B5EF4-FFF2-40B4-BE49-F238E27FC236}">
                <a16:creationId xmlns:a16="http://schemas.microsoft.com/office/drawing/2014/main" id="{8B2F825D-F5C7-B133-7282-830C30C470BA}"/>
              </a:ext>
            </a:extLst>
          </p:cNvPr>
          <p:cNvSpPr/>
          <p:nvPr/>
        </p:nvSpPr>
        <p:spPr>
          <a:xfrm>
            <a:off x="1257045" y="3727831"/>
            <a:ext cx="10168426" cy="411987"/>
          </a:xfrm>
          <a:custGeom>
            <a:avLst/>
            <a:gdLst>
              <a:gd name="connsiteX0" fmla="*/ 18000 w 10168426"/>
              <a:gd name="connsiteY0" fmla="*/ 81416 h 411987"/>
              <a:gd name="connsiteX1" fmla="*/ 9776902 w 10168426"/>
              <a:gd name="connsiteY1" fmla="*/ 81416 h 411987"/>
              <a:gd name="connsiteX2" fmla="*/ 9794902 w 10168426"/>
              <a:gd name="connsiteY2" fmla="*/ 63416 h 411987"/>
              <a:gd name="connsiteX3" fmla="*/ 9794902 w 10168426"/>
              <a:gd name="connsiteY3" fmla="*/ 18022 h 411987"/>
              <a:gd name="connsiteX4" fmla="*/ 9821660 w 10168426"/>
              <a:gd name="connsiteY4" fmla="*/ 2297 h 411987"/>
              <a:gd name="connsiteX5" fmla="*/ 10159193 w 10168426"/>
              <a:gd name="connsiteY5" fmla="*/ 190268 h 411987"/>
              <a:gd name="connsiteX6" fmla="*/ 10159193 w 10168426"/>
              <a:gd name="connsiteY6" fmla="*/ 221720 h 411987"/>
              <a:gd name="connsiteX7" fmla="*/ 9821660 w 10168426"/>
              <a:gd name="connsiteY7" fmla="*/ 409691 h 411987"/>
              <a:gd name="connsiteX8" fmla="*/ 9794902 w 10168426"/>
              <a:gd name="connsiteY8" fmla="*/ 393965 h 411987"/>
              <a:gd name="connsiteX9" fmla="*/ 9794902 w 10168426"/>
              <a:gd name="connsiteY9" fmla="*/ 348571 h 411987"/>
              <a:gd name="connsiteX10" fmla="*/ 9776902 w 10168426"/>
              <a:gd name="connsiteY10" fmla="*/ 330571 h 411987"/>
              <a:gd name="connsiteX11" fmla="*/ 18000 w 10168426"/>
              <a:gd name="connsiteY11" fmla="*/ 330571 h 411987"/>
              <a:gd name="connsiteX12" fmla="*/ 0 w 10168426"/>
              <a:gd name="connsiteY12" fmla="*/ 312571 h 411987"/>
              <a:gd name="connsiteX13" fmla="*/ 0 w 10168426"/>
              <a:gd name="connsiteY13" fmla="*/ 99416 h 411987"/>
              <a:gd name="connsiteX14" fmla="*/ 18000 w 10168426"/>
              <a:gd name="connsiteY14" fmla="*/ 81416 h 411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168426" h="411987">
                <a:moveTo>
                  <a:pt x="18000" y="81416"/>
                </a:moveTo>
                <a:lnTo>
                  <a:pt x="9776902" y="81416"/>
                </a:lnTo>
                <a:cubicBezTo>
                  <a:pt x="9786838" y="81416"/>
                  <a:pt x="9794902" y="73352"/>
                  <a:pt x="9794902" y="63416"/>
                </a:cubicBezTo>
                <a:lnTo>
                  <a:pt x="9794902" y="18022"/>
                </a:lnTo>
                <a:cubicBezTo>
                  <a:pt x="9794902" y="4301"/>
                  <a:pt x="9809672" y="-4379"/>
                  <a:pt x="9821660" y="2297"/>
                </a:cubicBezTo>
                <a:lnTo>
                  <a:pt x="10159193" y="190268"/>
                </a:lnTo>
                <a:cubicBezTo>
                  <a:pt x="10171504" y="197125"/>
                  <a:pt x="10171504" y="214863"/>
                  <a:pt x="10159193" y="221720"/>
                </a:cubicBezTo>
                <a:lnTo>
                  <a:pt x="9821660" y="409691"/>
                </a:lnTo>
                <a:cubicBezTo>
                  <a:pt x="9809672" y="416367"/>
                  <a:pt x="9794902" y="407686"/>
                  <a:pt x="9794902" y="393965"/>
                </a:cubicBezTo>
                <a:lnTo>
                  <a:pt x="9794902" y="348571"/>
                </a:lnTo>
                <a:cubicBezTo>
                  <a:pt x="9794902" y="338635"/>
                  <a:pt x="9786838" y="330571"/>
                  <a:pt x="9776902" y="330571"/>
                </a:cubicBezTo>
                <a:lnTo>
                  <a:pt x="18000" y="330571"/>
                </a:lnTo>
                <a:cubicBezTo>
                  <a:pt x="8064" y="330571"/>
                  <a:pt x="0" y="322507"/>
                  <a:pt x="0" y="312571"/>
                </a:cubicBezTo>
                <a:lnTo>
                  <a:pt x="0" y="99416"/>
                </a:lnTo>
                <a:cubicBezTo>
                  <a:pt x="0" y="89480"/>
                  <a:pt x="8064" y="81416"/>
                  <a:pt x="18000" y="81416"/>
                </a:cubicBezTo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: 剪去单角 6">
            <a:extLst>
              <a:ext uri="{FF2B5EF4-FFF2-40B4-BE49-F238E27FC236}">
                <a16:creationId xmlns:a16="http://schemas.microsoft.com/office/drawing/2014/main" id="{3639EBB6-7ADB-6230-4DA9-5534F6220DB8}"/>
              </a:ext>
            </a:extLst>
          </p:cNvPr>
          <p:cNvSpPr/>
          <p:nvPr/>
        </p:nvSpPr>
        <p:spPr>
          <a:xfrm>
            <a:off x="2606380" y="1960403"/>
            <a:ext cx="1451876" cy="479262"/>
          </a:xfrm>
          <a:prstGeom prst="snip1Rect">
            <a:avLst/>
          </a:pr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dirty="0"/>
              <a:t>2019</a:t>
            </a:r>
            <a:endParaRPr lang="zh-CN" altLang="en-US" dirty="0"/>
          </a:p>
        </p:txBody>
      </p: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E09C171C-5222-0681-9BFC-CAF0B8587EF9}"/>
              </a:ext>
            </a:extLst>
          </p:cNvPr>
          <p:cNvCxnSpPr>
            <a:cxnSpLocks/>
          </p:cNvCxnSpPr>
          <p:nvPr/>
        </p:nvCxnSpPr>
        <p:spPr>
          <a:xfrm flipV="1">
            <a:off x="2427635" y="2036605"/>
            <a:ext cx="0" cy="1975781"/>
          </a:xfrm>
          <a:prstGeom prst="straightConnector1">
            <a:avLst/>
          </a:prstGeom>
          <a:noFill/>
          <a:ln w="15875" cap="flat" cmpd="sng" algn="ctr">
            <a:gradFill>
              <a:gsLst>
                <a:gs pos="100000">
                  <a:srgbClr val="EFCFBD"/>
                </a:gs>
                <a:gs pos="8000">
                  <a:srgbClr val="4C739C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  <a:tailEnd type="oval"/>
          </a:ln>
          <a:effectLst/>
        </p:spPr>
      </p:cxnSp>
      <p:sp>
        <p:nvSpPr>
          <p:cNvPr id="10" name="椭圆 9">
            <a:extLst>
              <a:ext uri="{FF2B5EF4-FFF2-40B4-BE49-F238E27FC236}">
                <a16:creationId xmlns:a16="http://schemas.microsoft.com/office/drawing/2014/main" id="{69949512-422C-4FB3-9746-602B6241CFE8}"/>
              </a:ext>
            </a:extLst>
          </p:cNvPr>
          <p:cNvSpPr/>
          <p:nvPr/>
        </p:nvSpPr>
        <p:spPr>
          <a:xfrm>
            <a:off x="2351435" y="1960403"/>
            <a:ext cx="152400" cy="152400"/>
          </a:xfrm>
          <a:prstGeom prst="ellipse">
            <a:avLst/>
          </a:prstGeom>
          <a:noFill/>
          <a:ln w="6350" cap="flat" cmpd="sng" algn="ctr">
            <a:solidFill>
              <a:srgbClr val="EFCFBD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1" name="矩形: 剪去单角 10">
            <a:extLst>
              <a:ext uri="{FF2B5EF4-FFF2-40B4-BE49-F238E27FC236}">
                <a16:creationId xmlns:a16="http://schemas.microsoft.com/office/drawing/2014/main" id="{DAC53330-EF00-7D87-205E-3A0EE89F7E97}"/>
              </a:ext>
            </a:extLst>
          </p:cNvPr>
          <p:cNvSpPr/>
          <p:nvPr/>
        </p:nvSpPr>
        <p:spPr>
          <a:xfrm>
            <a:off x="4076968" y="4654657"/>
            <a:ext cx="1451876" cy="479262"/>
          </a:xfrm>
          <a:prstGeom prst="snip1Rect">
            <a:avLst/>
          </a:pr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dirty="0"/>
              <a:t>2020</a:t>
            </a:r>
            <a:endParaRPr lang="zh-CN" altLang="en-US" dirty="0"/>
          </a:p>
        </p:txBody>
      </p:sp>
      <p:sp>
        <p:nvSpPr>
          <p:cNvPr id="12" name="矩形: 剪去单角 11">
            <a:extLst>
              <a:ext uri="{FF2B5EF4-FFF2-40B4-BE49-F238E27FC236}">
                <a16:creationId xmlns:a16="http://schemas.microsoft.com/office/drawing/2014/main" id="{C69FAEB9-9702-0FA9-F40A-E29890DFB441}"/>
              </a:ext>
            </a:extLst>
          </p:cNvPr>
          <p:cNvSpPr/>
          <p:nvPr/>
        </p:nvSpPr>
        <p:spPr>
          <a:xfrm>
            <a:off x="5837799" y="1960403"/>
            <a:ext cx="1451876" cy="479262"/>
          </a:xfrm>
          <a:prstGeom prst="snip1Rect">
            <a:avLst/>
          </a:pr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dirty="0"/>
              <a:t>2021</a:t>
            </a:r>
            <a:endParaRPr lang="zh-CN" altLang="en-US" dirty="0"/>
          </a:p>
        </p:txBody>
      </p:sp>
      <p:sp>
        <p:nvSpPr>
          <p:cNvPr id="13" name="矩形: 剪去单角 12">
            <a:extLst>
              <a:ext uri="{FF2B5EF4-FFF2-40B4-BE49-F238E27FC236}">
                <a16:creationId xmlns:a16="http://schemas.microsoft.com/office/drawing/2014/main" id="{48E4233F-165C-4F43-7663-52E84A7FF027}"/>
              </a:ext>
            </a:extLst>
          </p:cNvPr>
          <p:cNvSpPr/>
          <p:nvPr/>
        </p:nvSpPr>
        <p:spPr>
          <a:xfrm>
            <a:off x="9316621" y="1960403"/>
            <a:ext cx="1451876" cy="479262"/>
          </a:xfrm>
          <a:prstGeom prst="snip1Rect">
            <a:avLst/>
          </a:pr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dirty="0"/>
              <a:t>2023</a:t>
            </a:r>
            <a:endParaRPr lang="zh-CN" altLang="en-US" dirty="0"/>
          </a:p>
        </p:txBody>
      </p:sp>
      <p:sp>
        <p:nvSpPr>
          <p:cNvPr id="14" name="矩形: 剪去单角 13">
            <a:extLst>
              <a:ext uri="{FF2B5EF4-FFF2-40B4-BE49-F238E27FC236}">
                <a16:creationId xmlns:a16="http://schemas.microsoft.com/office/drawing/2014/main" id="{43E25BAE-C253-27FF-9541-88FED082F102}"/>
              </a:ext>
            </a:extLst>
          </p:cNvPr>
          <p:cNvSpPr/>
          <p:nvPr/>
        </p:nvSpPr>
        <p:spPr>
          <a:xfrm>
            <a:off x="7734362" y="4654657"/>
            <a:ext cx="1451876" cy="479262"/>
          </a:xfrm>
          <a:prstGeom prst="snip1Rect">
            <a:avLst/>
          </a:pr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dirty="0"/>
              <a:t>2022</a:t>
            </a:r>
            <a:endParaRPr lang="zh-CN" altLang="en-US" dirty="0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B611FE9-C969-11F0-0028-AC0EA6986567}"/>
              </a:ext>
            </a:extLst>
          </p:cNvPr>
          <p:cNvGrpSpPr/>
          <p:nvPr/>
        </p:nvGrpSpPr>
        <p:grpSpPr>
          <a:xfrm>
            <a:off x="2503836" y="2563081"/>
            <a:ext cx="2235567" cy="1047355"/>
            <a:chOff x="283599" y="1906534"/>
            <a:chExt cx="2235567" cy="1047355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6520606-C997-AD93-47B6-F9FE7B6C4346}"/>
                </a:ext>
              </a:extLst>
            </p:cNvPr>
            <p:cNvSpPr txBox="1"/>
            <p:nvPr/>
          </p:nvSpPr>
          <p:spPr>
            <a:xfrm>
              <a:off x="283599" y="2190603"/>
              <a:ext cx="211851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26F57A4-DC18-F5FB-04D3-2AE2253ACA5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7519476-DAB0-551D-8812-D7DCFF1572D0}"/>
              </a:ext>
            </a:extLst>
          </p:cNvPr>
          <p:cNvGrpSpPr/>
          <p:nvPr/>
        </p:nvGrpSpPr>
        <p:grpSpPr>
          <a:xfrm>
            <a:off x="5808770" y="2563081"/>
            <a:ext cx="2235567" cy="1047355"/>
            <a:chOff x="283599" y="1906534"/>
            <a:chExt cx="2235567" cy="1047355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F2E5E3B-9465-BA6D-4BF0-C08FB8BE4CF6}"/>
                </a:ext>
              </a:extLst>
            </p:cNvPr>
            <p:cNvSpPr txBox="1"/>
            <p:nvPr/>
          </p:nvSpPr>
          <p:spPr>
            <a:xfrm>
              <a:off x="283599" y="2190603"/>
              <a:ext cx="211851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340339B-B191-86F6-8B2A-02AAA853416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72EFB13-B117-CE55-3E1B-8ADDBC7F2DF1}"/>
              </a:ext>
            </a:extLst>
          </p:cNvPr>
          <p:cNvGrpSpPr/>
          <p:nvPr/>
        </p:nvGrpSpPr>
        <p:grpSpPr>
          <a:xfrm>
            <a:off x="9278492" y="2563081"/>
            <a:ext cx="2235567" cy="1047355"/>
            <a:chOff x="283599" y="1906534"/>
            <a:chExt cx="2235567" cy="104735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832EBD2-529E-D98B-FABE-E32C15EB6B3B}"/>
                </a:ext>
              </a:extLst>
            </p:cNvPr>
            <p:cNvSpPr txBox="1"/>
            <p:nvPr/>
          </p:nvSpPr>
          <p:spPr>
            <a:xfrm>
              <a:off x="283599" y="2190603"/>
              <a:ext cx="211851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BDB53F7-3878-A6BD-6FBB-95EBCF11980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9E1F5158-6907-8E46-A70B-72490874429A}"/>
              </a:ext>
            </a:extLst>
          </p:cNvPr>
          <p:cNvCxnSpPr>
            <a:cxnSpLocks/>
          </p:cNvCxnSpPr>
          <p:nvPr/>
        </p:nvCxnSpPr>
        <p:spPr>
          <a:xfrm flipV="1">
            <a:off x="5644550" y="2036605"/>
            <a:ext cx="0" cy="1975781"/>
          </a:xfrm>
          <a:prstGeom prst="straightConnector1">
            <a:avLst/>
          </a:prstGeom>
          <a:noFill/>
          <a:ln w="15875" cap="flat" cmpd="sng" algn="ctr">
            <a:gradFill>
              <a:gsLst>
                <a:gs pos="100000">
                  <a:srgbClr val="EFCFBD"/>
                </a:gs>
                <a:gs pos="8000">
                  <a:srgbClr val="4C739C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  <a:tailEnd type="oval"/>
          </a:ln>
          <a:effectLst/>
        </p:spPr>
      </p:cxnSp>
      <p:sp>
        <p:nvSpPr>
          <p:cNvPr id="27" name="椭圆 26">
            <a:extLst>
              <a:ext uri="{FF2B5EF4-FFF2-40B4-BE49-F238E27FC236}">
                <a16:creationId xmlns:a16="http://schemas.microsoft.com/office/drawing/2014/main" id="{4717C990-7306-BF6B-5A85-48445A1A5E20}"/>
              </a:ext>
            </a:extLst>
          </p:cNvPr>
          <p:cNvSpPr/>
          <p:nvPr/>
        </p:nvSpPr>
        <p:spPr>
          <a:xfrm>
            <a:off x="5568350" y="1960403"/>
            <a:ext cx="152400" cy="152400"/>
          </a:xfrm>
          <a:prstGeom prst="ellipse">
            <a:avLst/>
          </a:prstGeom>
          <a:noFill/>
          <a:ln w="6350" cap="flat" cmpd="sng" algn="ctr">
            <a:solidFill>
              <a:srgbClr val="EFCFBD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cxnSp>
        <p:nvCxnSpPr>
          <p:cNvPr id="29" name="直接箭头连接符 28">
            <a:extLst>
              <a:ext uri="{FF2B5EF4-FFF2-40B4-BE49-F238E27FC236}">
                <a16:creationId xmlns:a16="http://schemas.microsoft.com/office/drawing/2014/main" id="{F4511898-DF06-0D4F-BD89-E58E7C539753}"/>
              </a:ext>
            </a:extLst>
          </p:cNvPr>
          <p:cNvCxnSpPr>
            <a:cxnSpLocks/>
          </p:cNvCxnSpPr>
          <p:nvPr/>
        </p:nvCxnSpPr>
        <p:spPr>
          <a:xfrm flipV="1">
            <a:off x="9128472" y="2036605"/>
            <a:ext cx="0" cy="1975781"/>
          </a:xfrm>
          <a:prstGeom prst="straightConnector1">
            <a:avLst/>
          </a:prstGeom>
          <a:noFill/>
          <a:ln w="15875" cap="flat" cmpd="sng" algn="ctr">
            <a:gradFill>
              <a:gsLst>
                <a:gs pos="100000">
                  <a:srgbClr val="EFCFBD"/>
                </a:gs>
                <a:gs pos="8000">
                  <a:srgbClr val="4C739C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  <a:tailEnd type="oval"/>
          </a:ln>
          <a:effectLst/>
        </p:spPr>
      </p:cxnSp>
      <p:sp>
        <p:nvSpPr>
          <p:cNvPr id="30" name="椭圆 29">
            <a:extLst>
              <a:ext uri="{FF2B5EF4-FFF2-40B4-BE49-F238E27FC236}">
                <a16:creationId xmlns:a16="http://schemas.microsoft.com/office/drawing/2014/main" id="{82C1427F-926C-3846-B0F9-4E3908571581}"/>
              </a:ext>
            </a:extLst>
          </p:cNvPr>
          <p:cNvSpPr/>
          <p:nvPr/>
        </p:nvSpPr>
        <p:spPr>
          <a:xfrm>
            <a:off x="9052272" y="1960403"/>
            <a:ext cx="152400" cy="152400"/>
          </a:xfrm>
          <a:prstGeom prst="ellipse">
            <a:avLst/>
          </a:prstGeom>
          <a:noFill/>
          <a:ln w="6350" cap="flat" cmpd="sng" algn="ctr">
            <a:solidFill>
              <a:srgbClr val="EFCFBD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cxnSp>
        <p:nvCxnSpPr>
          <p:cNvPr id="32" name="直接箭头连接符 31">
            <a:extLst>
              <a:ext uri="{FF2B5EF4-FFF2-40B4-BE49-F238E27FC236}">
                <a16:creationId xmlns:a16="http://schemas.microsoft.com/office/drawing/2014/main" id="{876DE499-29E6-41E5-AC34-748771C1C0D3}"/>
              </a:ext>
            </a:extLst>
          </p:cNvPr>
          <p:cNvCxnSpPr>
            <a:cxnSpLocks/>
          </p:cNvCxnSpPr>
          <p:nvPr/>
        </p:nvCxnSpPr>
        <p:spPr>
          <a:xfrm rot="10800000" flipV="1">
            <a:off x="3915043" y="4121933"/>
            <a:ext cx="0" cy="1975781"/>
          </a:xfrm>
          <a:prstGeom prst="straightConnector1">
            <a:avLst/>
          </a:prstGeom>
          <a:noFill/>
          <a:ln w="15875" cap="flat" cmpd="sng" algn="ctr">
            <a:gradFill>
              <a:gsLst>
                <a:gs pos="100000">
                  <a:srgbClr val="EFCFBD"/>
                </a:gs>
                <a:gs pos="8000">
                  <a:srgbClr val="4C739C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  <a:tailEnd type="oval"/>
          </a:ln>
          <a:effectLst/>
        </p:spPr>
      </p:cxnSp>
      <p:sp>
        <p:nvSpPr>
          <p:cNvPr id="33" name="椭圆 32">
            <a:extLst>
              <a:ext uri="{FF2B5EF4-FFF2-40B4-BE49-F238E27FC236}">
                <a16:creationId xmlns:a16="http://schemas.microsoft.com/office/drawing/2014/main" id="{806AB716-229D-E894-5FB2-87D7C092F7E2}"/>
              </a:ext>
            </a:extLst>
          </p:cNvPr>
          <p:cNvSpPr/>
          <p:nvPr/>
        </p:nvSpPr>
        <p:spPr>
          <a:xfrm rot="10800000">
            <a:off x="3838843" y="6021516"/>
            <a:ext cx="152400" cy="152400"/>
          </a:xfrm>
          <a:prstGeom prst="ellipse">
            <a:avLst/>
          </a:prstGeom>
          <a:noFill/>
          <a:ln w="6350" cap="flat" cmpd="sng" algn="ctr">
            <a:solidFill>
              <a:srgbClr val="EFCFBD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07E37D4-3E5C-75D2-41B6-7CBF80C0934E}"/>
              </a:ext>
            </a:extLst>
          </p:cNvPr>
          <p:cNvGrpSpPr/>
          <p:nvPr/>
        </p:nvGrpSpPr>
        <p:grpSpPr>
          <a:xfrm>
            <a:off x="3991243" y="5169063"/>
            <a:ext cx="2235567" cy="1047355"/>
            <a:chOff x="283599" y="1906534"/>
            <a:chExt cx="2235567" cy="104735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C84C9DA-9227-AB5D-5E62-9692148FFBAD}"/>
                </a:ext>
              </a:extLst>
            </p:cNvPr>
            <p:cNvSpPr txBox="1"/>
            <p:nvPr/>
          </p:nvSpPr>
          <p:spPr>
            <a:xfrm>
              <a:off x="283599" y="2190603"/>
              <a:ext cx="211851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C810EB6-7D25-DF7A-2DFD-8B5EADE885C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41" name="直接箭头连接符 40">
            <a:extLst>
              <a:ext uri="{FF2B5EF4-FFF2-40B4-BE49-F238E27FC236}">
                <a16:creationId xmlns:a16="http://schemas.microsoft.com/office/drawing/2014/main" id="{35773AFC-E94C-CD81-F7AC-BCC3AF6AE22A}"/>
              </a:ext>
            </a:extLst>
          </p:cNvPr>
          <p:cNvCxnSpPr>
            <a:cxnSpLocks/>
          </p:cNvCxnSpPr>
          <p:nvPr/>
        </p:nvCxnSpPr>
        <p:spPr>
          <a:xfrm rot="10800000" flipV="1">
            <a:off x="7578386" y="4121933"/>
            <a:ext cx="0" cy="1975781"/>
          </a:xfrm>
          <a:prstGeom prst="straightConnector1">
            <a:avLst/>
          </a:prstGeom>
          <a:noFill/>
          <a:ln w="15875" cap="flat" cmpd="sng" algn="ctr">
            <a:gradFill>
              <a:gsLst>
                <a:gs pos="100000">
                  <a:srgbClr val="EFCFBD"/>
                </a:gs>
                <a:gs pos="8000">
                  <a:srgbClr val="4C739C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  <a:tailEnd type="oval"/>
          </a:ln>
          <a:effectLst/>
        </p:spPr>
      </p:cxnSp>
      <p:sp>
        <p:nvSpPr>
          <p:cNvPr id="42" name="椭圆 41">
            <a:extLst>
              <a:ext uri="{FF2B5EF4-FFF2-40B4-BE49-F238E27FC236}">
                <a16:creationId xmlns:a16="http://schemas.microsoft.com/office/drawing/2014/main" id="{B4B16C5F-9D85-A457-DE01-FCD4BE141401}"/>
              </a:ext>
            </a:extLst>
          </p:cNvPr>
          <p:cNvSpPr/>
          <p:nvPr/>
        </p:nvSpPr>
        <p:spPr>
          <a:xfrm rot="10800000">
            <a:off x="7502186" y="6021516"/>
            <a:ext cx="152400" cy="152400"/>
          </a:xfrm>
          <a:prstGeom prst="ellipse">
            <a:avLst/>
          </a:prstGeom>
          <a:noFill/>
          <a:ln w="6350" cap="flat" cmpd="sng" algn="ctr">
            <a:solidFill>
              <a:srgbClr val="EFCFBD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7F034B03-4254-DB62-B781-F90D9CCE14CE}"/>
              </a:ext>
            </a:extLst>
          </p:cNvPr>
          <p:cNvGrpSpPr/>
          <p:nvPr/>
        </p:nvGrpSpPr>
        <p:grpSpPr>
          <a:xfrm>
            <a:off x="7654586" y="5169063"/>
            <a:ext cx="2235567" cy="1047355"/>
            <a:chOff x="283599" y="1906534"/>
            <a:chExt cx="2235567" cy="1047355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2B7033A-9DCF-3DBC-4161-9519C451067D}"/>
                </a:ext>
              </a:extLst>
            </p:cNvPr>
            <p:cNvSpPr txBox="1"/>
            <p:nvPr/>
          </p:nvSpPr>
          <p:spPr>
            <a:xfrm>
              <a:off x="283599" y="2190603"/>
              <a:ext cx="211851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7397863-DA1E-94AC-9CD4-53282BF1D84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1305ED87-6D23-D63D-F13D-1697FF20C3DA}"/>
              </a:ext>
            </a:extLst>
          </p:cNvPr>
          <p:cNvGrpSpPr/>
          <p:nvPr/>
        </p:nvGrpSpPr>
        <p:grpSpPr>
          <a:xfrm>
            <a:off x="767630" y="3236601"/>
            <a:ext cx="850414" cy="1026774"/>
            <a:chOff x="2049601" y="2741499"/>
            <a:chExt cx="850414" cy="1026774"/>
          </a:xfrm>
        </p:grpSpPr>
        <p:sp>
          <p:nvSpPr>
            <p:cNvPr id="47" name="Freeform 5">
              <a:extLst>
                <a:ext uri="{FF2B5EF4-FFF2-40B4-BE49-F238E27FC236}">
                  <a16:creationId xmlns:a16="http://schemas.microsoft.com/office/drawing/2014/main" id="{DF656702-6834-F50E-AEDA-0CF706603F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32151" y="2741499"/>
              <a:ext cx="231538" cy="229374"/>
            </a:xfrm>
            <a:custGeom>
              <a:avLst/>
              <a:gdLst>
                <a:gd name="T0" fmla="*/ 90 w 90"/>
                <a:gd name="T1" fmla="*/ 45 h 89"/>
                <a:gd name="T2" fmla="*/ 45 w 90"/>
                <a:gd name="T3" fmla="*/ 89 h 89"/>
                <a:gd name="T4" fmla="*/ 0 w 90"/>
                <a:gd name="T5" fmla="*/ 45 h 89"/>
                <a:gd name="T6" fmla="*/ 45 w 90"/>
                <a:gd name="T7" fmla="*/ 0 h 89"/>
                <a:gd name="T8" fmla="*/ 90 w 90"/>
                <a:gd name="T9" fmla="*/ 45 h 89"/>
                <a:gd name="T10" fmla="*/ 90 w 90"/>
                <a:gd name="T11" fmla="*/ 45 h 89"/>
                <a:gd name="T12" fmla="*/ 90 w 90"/>
                <a:gd name="T13" fmla="*/ 4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89">
                  <a:moveTo>
                    <a:pt x="90" y="45"/>
                  </a:moveTo>
                  <a:cubicBezTo>
                    <a:pt x="90" y="69"/>
                    <a:pt x="70" y="89"/>
                    <a:pt x="45" y="89"/>
                  </a:cubicBezTo>
                  <a:cubicBezTo>
                    <a:pt x="20" y="89"/>
                    <a:pt x="0" y="69"/>
                    <a:pt x="0" y="45"/>
                  </a:cubicBezTo>
                  <a:cubicBezTo>
                    <a:pt x="0" y="20"/>
                    <a:pt x="20" y="0"/>
                    <a:pt x="45" y="0"/>
                  </a:cubicBezTo>
                  <a:cubicBezTo>
                    <a:pt x="70" y="0"/>
                    <a:pt x="90" y="20"/>
                    <a:pt x="90" y="45"/>
                  </a:cubicBezTo>
                  <a:close/>
                  <a:moveTo>
                    <a:pt x="90" y="45"/>
                  </a:moveTo>
                  <a:cubicBezTo>
                    <a:pt x="90" y="45"/>
                    <a:pt x="90" y="45"/>
                    <a:pt x="90" y="45"/>
                  </a:cubicBezTo>
                </a:path>
              </a:pathLst>
            </a:custGeom>
            <a:solidFill>
              <a:srgbClr val="EFCFBD"/>
            </a:solidFill>
            <a:ln w="254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dirty="0">
                <a:solidFill>
                  <a:schemeClr val="lt1"/>
                </a:solidFill>
              </a:endParaRPr>
            </a:p>
          </p:txBody>
        </p:sp>
        <p:sp>
          <p:nvSpPr>
            <p:cNvPr id="48" name="Freeform 6">
              <a:extLst>
                <a:ext uri="{FF2B5EF4-FFF2-40B4-BE49-F238E27FC236}">
                  <a16:creationId xmlns:a16="http://schemas.microsoft.com/office/drawing/2014/main" id="{EC5DBD91-E76B-8E54-E36B-3B8F977D7D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49601" y="2955726"/>
              <a:ext cx="850414" cy="812547"/>
            </a:xfrm>
            <a:custGeom>
              <a:avLst/>
              <a:gdLst>
                <a:gd name="T0" fmla="*/ 299 w 330"/>
                <a:gd name="T1" fmla="*/ 45 h 316"/>
                <a:gd name="T2" fmla="*/ 237 w 330"/>
                <a:gd name="T3" fmla="*/ 32 h 316"/>
                <a:gd name="T4" fmla="*/ 218 w 330"/>
                <a:gd name="T5" fmla="*/ 8 h 316"/>
                <a:gd name="T6" fmla="*/ 209 w 330"/>
                <a:gd name="T7" fmla="*/ 3 h 316"/>
                <a:gd name="T8" fmla="*/ 198 w 330"/>
                <a:gd name="T9" fmla="*/ 1 h 316"/>
                <a:gd name="T10" fmla="*/ 124 w 330"/>
                <a:gd name="T11" fmla="*/ 18 h 316"/>
                <a:gd name="T12" fmla="*/ 76 w 330"/>
                <a:gd name="T13" fmla="*/ 75 h 316"/>
                <a:gd name="T14" fmla="*/ 67 w 330"/>
                <a:gd name="T15" fmla="*/ 81 h 316"/>
                <a:gd name="T16" fmla="*/ 0 w 330"/>
                <a:gd name="T17" fmla="*/ 107 h 316"/>
                <a:gd name="T18" fmla="*/ 110 w 330"/>
                <a:gd name="T19" fmla="*/ 127 h 316"/>
                <a:gd name="T20" fmla="*/ 96 w 330"/>
                <a:gd name="T21" fmla="*/ 103 h 316"/>
                <a:gd name="T22" fmla="*/ 110 w 330"/>
                <a:gd name="T23" fmla="*/ 83 h 316"/>
                <a:gd name="T24" fmla="*/ 152 w 330"/>
                <a:gd name="T25" fmla="*/ 43 h 316"/>
                <a:gd name="T26" fmla="*/ 127 w 330"/>
                <a:gd name="T27" fmla="*/ 132 h 316"/>
                <a:gd name="T28" fmla="*/ 57 w 330"/>
                <a:gd name="T29" fmla="*/ 180 h 316"/>
                <a:gd name="T30" fmla="*/ 58 w 330"/>
                <a:gd name="T31" fmla="*/ 221 h 316"/>
                <a:gd name="T32" fmla="*/ 126 w 330"/>
                <a:gd name="T33" fmla="*/ 217 h 316"/>
                <a:gd name="T34" fmla="*/ 159 w 330"/>
                <a:gd name="T35" fmla="*/ 165 h 316"/>
                <a:gd name="T36" fmla="*/ 191 w 330"/>
                <a:gd name="T37" fmla="*/ 205 h 316"/>
                <a:gd name="T38" fmla="*/ 182 w 330"/>
                <a:gd name="T39" fmla="*/ 316 h 316"/>
                <a:gd name="T40" fmla="*/ 208 w 330"/>
                <a:gd name="T41" fmla="*/ 301 h 316"/>
                <a:gd name="T42" fmla="*/ 230 w 330"/>
                <a:gd name="T43" fmla="*/ 189 h 316"/>
                <a:gd name="T44" fmla="*/ 206 w 330"/>
                <a:gd name="T45" fmla="*/ 144 h 316"/>
                <a:gd name="T46" fmla="*/ 251 w 330"/>
                <a:gd name="T47" fmla="*/ 84 h 316"/>
                <a:gd name="T48" fmla="*/ 322 w 330"/>
                <a:gd name="T49" fmla="*/ 72 h 316"/>
                <a:gd name="T50" fmla="*/ 93 w 330"/>
                <a:gd name="T51" fmla="*/ 100 h 316"/>
                <a:gd name="T52" fmla="*/ 70 w 330"/>
                <a:gd name="T53" fmla="*/ 84 h 316"/>
                <a:gd name="T54" fmla="*/ 76 w 330"/>
                <a:gd name="T55" fmla="*/ 80 h 316"/>
                <a:gd name="T56" fmla="*/ 89 w 330"/>
                <a:gd name="T57" fmla="*/ 96 h 316"/>
                <a:gd name="T58" fmla="*/ 91 w 330"/>
                <a:gd name="T59" fmla="*/ 96 h 316"/>
                <a:gd name="T60" fmla="*/ 93 w 330"/>
                <a:gd name="T61" fmla="*/ 100 h 316"/>
                <a:gd name="T62" fmla="*/ 93 w 330"/>
                <a:gd name="T63" fmla="*/ 10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0" h="316">
                  <a:moveTo>
                    <a:pt x="324" y="47"/>
                  </a:moveTo>
                  <a:cubicBezTo>
                    <a:pt x="317" y="40"/>
                    <a:pt x="306" y="39"/>
                    <a:pt x="299" y="45"/>
                  </a:cubicBezTo>
                  <a:cubicBezTo>
                    <a:pt x="291" y="52"/>
                    <a:pt x="275" y="54"/>
                    <a:pt x="261" y="50"/>
                  </a:cubicBezTo>
                  <a:cubicBezTo>
                    <a:pt x="249" y="47"/>
                    <a:pt x="240" y="40"/>
                    <a:pt x="237" y="32"/>
                  </a:cubicBezTo>
                  <a:cubicBezTo>
                    <a:pt x="237" y="32"/>
                    <a:pt x="237" y="31"/>
                    <a:pt x="237" y="30"/>
                  </a:cubicBezTo>
                  <a:cubicBezTo>
                    <a:pt x="234" y="21"/>
                    <a:pt x="226" y="13"/>
                    <a:pt x="218" y="8"/>
                  </a:cubicBezTo>
                  <a:cubicBezTo>
                    <a:pt x="217" y="6"/>
                    <a:pt x="214" y="5"/>
                    <a:pt x="212" y="4"/>
                  </a:cubicBezTo>
                  <a:cubicBezTo>
                    <a:pt x="211" y="4"/>
                    <a:pt x="210" y="3"/>
                    <a:pt x="209" y="3"/>
                  </a:cubicBezTo>
                  <a:cubicBezTo>
                    <a:pt x="204" y="1"/>
                    <a:pt x="199" y="1"/>
                    <a:pt x="199" y="1"/>
                  </a:cubicBezTo>
                  <a:cubicBezTo>
                    <a:pt x="198" y="1"/>
                    <a:pt x="198" y="1"/>
                    <a:pt x="198" y="1"/>
                  </a:cubicBezTo>
                  <a:cubicBezTo>
                    <a:pt x="196" y="1"/>
                    <a:pt x="194" y="1"/>
                    <a:pt x="191" y="1"/>
                  </a:cubicBezTo>
                  <a:cubicBezTo>
                    <a:pt x="170" y="0"/>
                    <a:pt x="145" y="6"/>
                    <a:pt x="124" y="18"/>
                  </a:cubicBezTo>
                  <a:cubicBezTo>
                    <a:pt x="100" y="32"/>
                    <a:pt x="83" y="52"/>
                    <a:pt x="77" y="74"/>
                  </a:cubicBezTo>
                  <a:cubicBezTo>
                    <a:pt x="77" y="75"/>
                    <a:pt x="77" y="75"/>
                    <a:pt x="76" y="75"/>
                  </a:cubicBezTo>
                  <a:cubicBezTo>
                    <a:pt x="75" y="75"/>
                    <a:pt x="73" y="75"/>
                    <a:pt x="71" y="7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1" y="172"/>
                    <a:pt x="61" y="172"/>
                    <a:pt x="61" y="172"/>
                  </a:cubicBezTo>
                  <a:cubicBezTo>
                    <a:pt x="110" y="127"/>
                    <a:pt x="110" y="127"/>
                    <a:pt x="110" y="127"/>
                  </a:cubicBezTo>
                  <a:cubicBezTo>
                    <a:pt x="91" y="107"/>
                    <a:pt x="91" y="107"/>
                    <a:pt x="91" y="107"/>
                  </a:cubicBezTo>
                  <a:cubicBezTo>
                    <a:pt x="96" y="103"/>
                    <a:pt x="96" y="103"/>
                    <a:pt x="96" y="103"/>
                  </a:cubicBezTo>
                  <a:cubicBezTo>
                    <a:pt x="98" y="101"/>
                    <a:pt x="98" y="98"/>
                    <a:pt x="97" y="96"/>
                  </a:cubicBezTo>
                  <a:cubicBezTo>
                    <a:pt x="103" y="95"/>
                    <a:pt x="109" y="90"/>
                    <a:pt x="110" y="83"/>
                  </a:cubicBezTo>
                  <a:cubicBezTo>
                    <a:pt x="114" y="70"/>
                    <a:pt x="125" y="58"/>
                    <a:pt x="141" y="48"/>
                  </a:cubicBezTo>
                  <a:cubicBezTo>
                    <a:pt x="145" y="46"/>
                    <a:pt x="148" y="45"/>
                    <a:pt x="152" y="43"/>
                  </a:cubicBezTo>
                  <a:cubicBezTo>
                    <a:pt x="128" y="118"/>
                    <a:pt x="128" y="118"/>
                    <a:pt x="128" y="118"/>
                  </a:cubicBezTo>
                  <a:cubicBezTo>
                    <a:pt x="127" y="123"/>
                    <a:pt x="126" y="128"/>
                    <a:pt x="127" y="132"/>
                  </a:cubicBezTo>
                  <a:cubicBezTo>
                    <a:pt x="110" y="177"/>
                    <a:pt x="110" y="177"/>
                    <a:pt x="110" y="177"/>
                  </a:cubicBezTo>
                  <a:cubicBezTo>
                    <a:pt x="57" y="180"/>
                    <a:pt x="57" y="180"/>
                    <a:pt x="57" y="180"/>
                  </a:cubicBezTo>
                  <a:cubicBezTo>
                    <a:pt x="46" y="180"/>
                    <a:pt x="37" y="190"/>
                    <a:pt x="38" y="201"/>
                  </a:cubicBezTo>
                  <a:cubicBezTo>
                    <a:pt x="38" y="212"/>
                    <a:pt x="47" y="221"/>
                    <a:pt x="58" y="221"/>
                  </a:cubicBezTo>
                  <a:cubicBezTo>
                    <a:pt x="59" y="221"/>
                    <a:pt x="59" y="221"/>
                    <a:pt x="59" y="221"/>
                  </a:cubicBezTo>
                  <a:cubicBezTo>
                    <a:pt x="126" y="217"/>
                    <a:pt x="126" y="217"/>
                    <a:pt x="126" y="217"/>
                  </a:cubicBezTo>
                  <a:cubicBezTo>
                    <a:pt x="134" y="217"/>
                    <a:pt x="141" y="212"/>
                    <a:pt x="144" y="204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60" y="165"/>
                    <a:pt x="162" y="166"/>
                    <a:pt x="164" y="166"/>
                  </a:cubicBezTo>
                  <a:cubicBezTo>
                    <a:pt x="191" y="205"/>
                    <a:pt x="191" y="205"/>
                    <a:pt x="191" y="205"/>
                  </a:cubicBezTo>
                  <a:cubicBezTo>
                    <a:pt x="168" y="290"/>
                    <a:pt x="168" y="290"/>
                    <a:pt x="168" y="290"/>
                  </a:cubicBezTo>
                  <a:cubicBezTo>
                    <a:pt x="165" y="301"/>
                    <a:pt x="171" y="313"/>
                    <a:pt x="182" y="316"/>
                  </a:cubicBezTo>
                  <a:cubicBezTo>
                    <a:pt x="184" y="316"/>
                    <a:pt x="186" y="316"/>
                    <a:pt x="188" y="316"/>
                  </a:cubicBezTo>
                  <a:cubicBezTo>
                    <a:pt x="197" y="316"/>
                    <a:pt x="205" y="310"/>
                    <a:pt x="208" y="301"/>
                  </a:cubicBezTo>
                  <a:cubicBezTo>
                    <a:pt x="233" y="206"/>
                    <a:pt x="233" y="206"/>
                    <a:pt x="233" y="206"/>
                  </a:cubicBezTo>
                  <a:cubicBezTo>
                    <a:pt x="235" y="200"/>
                    <a:pt x="234" y="194"/>
                    <a:pt x="230" y="189"/>
                  </a:cubicBezTo>
                  <a:cubicBezTo>
                    <a:pt x="203" y="150"/>
                    <a:pt x="203" y="150"/>
                    <a:pt x="203" y="150"/>
                  </a:cubicBezTo>
                  <a:cubicBezTo>
                    <a:pt x="205" y="148"/>
                    <a:pt x="206" y="146"/>
                    <a:pt x="206" y="144"/>
                  </a:cubicBezTo>
                  <a:cubicBezTo>
                    <a:pt x="229" y="74"/>
                    <a:pt x="229" y="74"/>
                    <a:pt x="229" y="74"/>
                  </a:cubicBezTo>
                  <a:cubicBezTo>
                    <a:pt x="235" y="78"/>
                    <a:pt x="243" y="81"/>
                    <a:pt x="251" y="84"/>
                  </a:cubicBezTo>
                  <a:cubicBezTo>
                    <a:pt x="259" y="86"/>
                    <a:pt x="267" y="87"/>
                    <a:pt x="275" y="87"/>
                  </a:cubicBezTo>
                  <a:cubicBezTo>
                    <a:pt x="293" y="87"/>
                    <a:pt x="310" y="82"/>
                    <a:pt x="322" y="72"/>
                  </a:cubicBezTo>
                  <a:cubicBezTo>
                    <a:pt x="329" y="65"/>
                    <a:pt x="330" y="54"/>
                    <a:pt x="324" y="47"/>
                  </a:cubicBezTo>
                  <a:close/>
                  <a:moveTo>
                    <a:pt x="93" y="100"/>
                  </a:moveTo>
                  <a:cubicBezTo>
                    <a:pt x="88" y="104"/>
                    <a:pt x="88" y="104"/>
                    <a:pt x="88" y="104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75" y="80"/>
                    <a:pt x="75" y="80"/>
                    <a:pt x="76" y="80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88"/>
                    <a:pt x="82" y="94"/>
                    <a:pt x="89" y="96"/>
                  </a:cubicBezTo>
                  <a:cubicBezTo>
                    <a:pt x="89" y="96"/>
                    <a:pt x="90" y="96"/>
                    <a:pt x="91" y="96"/>
                  </a:cubicBezTo>
                  <a:cubicBezTo>
                    <a:pt x="91" y="96"/>
                    <a:pt x="91" y="96"/>
                    <a:pt x="91" y="96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9"/>
                    <a:pt x="93" y="99"/>
                    <a:pt x="93" y="100"/>
                  </a:cubicBezTo>
                  <a:close/>
                  <a:moveTo>
                    <a:pt x="93" y="100"/>
                  </a:moveTo>
                  <a:cubicBezTo>
                    <a:pt x="93" y="100"/>
                    <a:pt x="93" y="100"/>
                    <a:pt x="93" y="100"/>
                  </a:cubicBezTo>
                </a:path>
              </a:pathLst>
            </a:custGeom>
            <a:solidFill>
              <a:srgbClr val="EFCFBD"/>
            </a:solidFill>
            <a:ln w="254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dirty="0"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4202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683E834F-C3EC-17A9-CD5F-0F99F1A77E0F}"/>
              </a:ext>
            </a:extLst>
          </p:cNvPr>
          <p:cNvSpPr/>
          <p:nvPr/>
        </p:nvSpPr>
        <p:spPr>
          <a:xfrm rot="16200000">
            <a:off x="238685" y="-29905"/>
            <a:ext cx="779675" cy="1257044"/>
          </a:xfrm>
          <a:custGeom>
            <a:avLst/>
            <a:gdLst>
              <a:gd name="connsiteX0" fmla="*/ 779675 w 779675"/>
              <a:gd name="connsiteY0" fmla="*/ 0 h 1257044"/>
              <a:gd name="connsiteX1" fmla="*/ 779675 w 779675"/>
              <a:gd name="connsiteY1" fmla="*/ 867206 h 1257044"/>
              <a:gd name="connsiteX2" fmla="*/ 389837 w 779675"/>
              <a:gd name="connsiteY2" fmla="*/ 1257044 h 1257044"/>
              <a:gd name="connsiteX3" fmla="*/ 389838 w 779675"/>
              <a:gd name="connsiteY3" fmla="*/ 1257043 h 1257044"/>
              <a:gd name="connsiteX4" fmla="*/ 0 w 779675"/>
              <a:gd name="connsiteY4" fmla="*/ 867205 h 1257044"/>
              <a:gd name="connsiteX5" fmla="*/ 0 w 779675"/>
              <a:gd name="connsiteY5" fmla="*/ 0 h 1257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9675" h="1257044">
                <a:moveTo>
                  <a:pt x="779675" y="0"/>
                </a:moveTo>
                <a:lnTo>
                  <a:pt x="779675" y="867206"/>
                </a:lnTo>
                <a:cubicBezTo>
                  <a:pt x="779675" y="1082508"/>
                  <a:pt x="605139" y="1257044"/>
                  <a:pt x="389837" y="1257044"/>
                </a:cubicBezTo>
                <a:lnTo>
                  <a:pt x="389838" y="1257043"/>
                </a:lnTo>
                <a:cubicBezTo>
                  <a:pt x="174536" y="1257043"/>
                  <a:pt x="0" y="1082507"/>
                  <a:pt x="0" y="867205"/>
                </a:cubicBezTo>
                <a:lnTo>
                  <a:pt x="0" y="0"/>
                </a:lnTo>
                <a:close/>
              </a:path>
            </a:pathLst>
          </a:cu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162ED6D-7C08-DA2A-C945-4CCDC3BB1289}"/>
              </a:ext>
            </a:extLst>
          </p:cNvPr>
          <p:cNvSpPr txBox="1"/>
          <p:nvPr/>
        </p:nvSpPr>
        <p:spPr>
          <a:xfrm>
            <a:off x="340234" y="251482"/>
            <a:ext cx="7040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300" dirty="0">
                <a:solidFill>
                  <a:srgbClr val="4C739C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壹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F8AC222-674A-5C94-C17D-5E50BED0980E}"/>
              </a:ext>
            </a:extLst>
          </p:cNvPr>
          <p:cNvSpPr txBox="1"/>
          <p:nvPr/>
        </p:nvSpPr>
        <p:spPr>
          <a:xfrm>
            <a:off x="1383809" y="422710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noProof="1">
                <a:solidFill>
                  <a:srgbClr val="EFCFBD"/>
                </a:solidFill>
                <a:cs typeface="+mn-ea"/>
                <a:sym typeface="+mn-lt"/>
              </a:rPr>
              <a:t>软件能力</a:t>
            </a:r>
            <a:endParaRPr lang="zh-CN" altLang="en-US" sz="2000" b="1" noProof="1">
              <a:solidFill>
                <a:srgbClr val="EFCFBD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" name="Oval 7"/>
          <p:cNvSpPr>
            <a:spLocks noChangeArrowheads="1"/>
          </p:cNvSpPr>
          <p:nvPr/>
        </p:nvSpPr>
        <p:spPr bwMode="auto">
          <a:xfrm>
            <a:off x="1863749" y="2361620"/>
            <a:ext cx="1679332" cy="1680856"/>
          </a:xfrm>
          <a:prstGeom prst="ellipse">
            <a:avLst/>
          </a:prstGeom>
          <a:solidFill>
            <a:schemeClr val="bg1"/>
          </a:solidFill>
          <a:ln w="25400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 dirty="0">
              <a:ln w="254000">
                <a:noFill/>
              </a:ln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48" name="弧形 47"/>
          <p:cNvSpPr/>
          <p:nvPr/>
        </p:nvSpPr>
        <p:spPr>
          <a:xfrm>
            <a:off x="1863749" y="2362382"/>
            <a:ext cx="1679332" cy="1679332"/>
          </a:xfrm>
          <a:prstGeom prst="arc">
            <a:avLst>
              <a:gd name="adj1" fmla="val 9122219"/>
              <a:gd name="adj2" fmla="val 5426680"/>
            </a:avLst>
          </a:prstGeom>
          <a:ln w="254000" cap="rnd">
            <a:solidFill>
              <a:srgbClr val="EFCFBD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49" name="TextBox 26"/>
          <p:cNvSpPr txBox="1"/>
          <p:nvPr/>
        </p:nvSpPr>
        <p:spPr>
          <a:xfrm>
            <a:off x="1994905" y="2891830"/>
            <a:ext cx="14170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4C739C"/>
                </a:solidFill>
                <a:cs typeface="+mn-ea"/>
                <a:sym typeface="+mn-lt"/>
              </a:rPr>
              <a:t>80%</a:t>
            </a:r>
            <a:endParaRPr lang="zh-CN" altLang="en-US" sz="3200" dirty="0">
              <a:solidFill>
                <a:srgbClr val="4C739C"/>
              </a:solidFill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2736B9B-879B-8067-18F4-6F71A1512866}"/>
              </a:ext>
            </a:extLst>
          </p:cNvPr>
          <p:cNvGrpSpPr/>
          <p:nvPr/>
        </p:nvGrpSpPr>
        <p:grpSpPr>
          <a:xfrm>
            <a:off x="1585631" y="4390104"/>
            <a:ext cx="2235567" cy="1332672"/>
            <a:chOff x="283599" y="1906534"/>
            <a:chExt cx="2235567" cy="133267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5637069-2EED-D820-CA0E-6C410ADE3117}"/>
                </a:ext>
              </a:extLst>
            </p:cNvPr>
            <p:cNvSpPr txBox="1"/>
            <p:nvPr/>
          </p:nvSpPr>
          <p:spPr>
            <a:xfrm>
              <a:off x="572757" y="2245088"/>
              <a:ext cx="165725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05CF567-6D5E-D874-E4B1-8102FD12D36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0" name="Oval 7">
            <a:extLst>
              <a:ext uri="{FF2B5EF4-FFF2-40B4-BE49-F238E27FC236}">
                <a16:creationId xmlns:a16="http://schemas.microsoft.com/office/drawing/2014/main" id="{DBA50E5A-7239-5FC3-32FB-D10C165B59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6334" y="2361620"/>
            <a:ext cx="1679332" cy="1680856"/>
          </a:xfrm>
          <a:prstGeom prst="ellipse">
            <a:avLst/>
          </a:prstGeom>
          <a:solidFill>
            <a:schemeClr val="bg1"/>
          </a:solidFill>
          <a:ln w="25400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 dirty="0">
              <a:ln w="254000">
                <a:noFill/>
              </a:ln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1" name="弧形 10">
            <a:extLst>
              <a:ext uri="{FF2B5EF4-FFF2-40B4-BE49-F238E27FC236}">
                <a16:creationId xmlns:a16="http://schemas.microsoft.com/office/drawing/2014/main" id="{6AFB127E-0A56-19F5-E621-5F2C36836C7B}"/>
              </a:ext>
            </a:extLst>
          </p:cNvPr>
          <p:cNvSpPr/>
          <p:nvPr/>
        </p:nvSpPr>
        <p:spPr>
          <a:xfrm>
            <a:off x="5256334" y="2362382"/>
            <a:ext cx="1679332" cy="1679332"/>
          </a:xfrm>
          <a:prstGeom prst="arc">
            <a:avLst>
              <a:gd name="adj1" fmla="val 11219372"/>
              <a:gd name="adj2" fmla="val 5426680"/>
            </a:avLst>
          </a:prstGeom>
          <a:ln w="254000" cap="rnd">
            <a:solidFill>
              <a:srgbClr val="EFCFBD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2" name="TextBox 26">
            <a:extLst>
              <a:ext uri="{FF2B5EF4-FFF2-40B4-BE49-F238E27FC236}">
                <a16:creationId xmlns:a16="http://schemas.microsoft.com/office/drawing/2014/main" id="{C852EDAC-A5A5-7E56-0E7C-A18BEFF26BD5}"/>
              </a:ext>
            </a:extLst>
          </p:cNvPr>
          <p:cNvSpPr txBox="1"/>
          <p:nvPr/>
        </p:nvSpPr>
        <p:spPr>
          <a:xfrm>
            <a:off x="5387490" y="2891830"/>
            <a:ext cx="14170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4C739C"/>
                </a:solidFill>
                <a:cs typeface="+mn-ea"/>
                <a:sym typeface="+mn-lt"/>
              </a:rPr>
              <a:t>70%</a:t>
            </a:r>
            <a:endParaRPr lang="zh-CN" altLang="en-US" sz="3200" dirty="0">
              <a:solidFill>
                <a:srgbClr val="4C739C"/>
              </a:solidFill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C977DF9-619C-36E1-83EC-F5D887CC3202}"/>
              </a:ext>
            </a:extLst>
          </p:cNvPr>
          <p:cNvGrpSpPr/>
          <p:nvPr/>
        </p:nvGrpSpPr>
        <p:grpSpPr>
          <a:xfrm>
            <a:off x="4978216" y="4390104"/>
            <a:ext cx="2235567" cy="1332672"/>
            <a:chOff x="283599" y="1906534"/>
            <a:chExt cx="2235567" cy="133267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0419730-E3C4-3BEF-89F7-ED6FF02689F8}"/>
                </a:ext>
              </a:extLst>
            </p:cNvPr>
            <p:cNvSpPr txBox="1"/>
            <p:nvPr/>
          </p:nvSpPr>
          <p:spPr>
            <a:xfrm>
              <a:off x="572757" y="2245088"/>
              <a:ext cx="165725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533388B-566D-B88C-1876-1BCAE6AD589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6" name="Oval 7">
            <a:extLst>
              <a:ext uri="{FF2B5EF4-FFF2-40B4-BE49-F238E27FC236}">
                <a16:creationId xmlns:a16="http://schemas.microsoft.com/office/drawing/2014/main" id="{AFD5F97F-056D-3ACF-51B8-100F2231A2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8919" y="2361620"/>
            <a:ext cx="1679332" cy="1680856"/>
          </a:xfrm>
          <a:prstGeom prst="ellipse">
            <a:avLst/>
          </a:prstGeom>
          <a:solidFill>
            <a:schemeClr val="bg1"/>
          </a:solidFill>
          <a:ln w="25400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 dirty="0">
              <a:ln w="254000">
                <a:noFill/>
              </a:ln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7" name="弧形 16">
            <a:extLst>
              <a:ext uri="{FF2B5EF4-FFF2-40B4-BE49-F238E27FC236}">
                <a16:creationId xmlns:a16="http://schemas.microsoft.com/office/drawing/2014/main" id="{A48DEAB1-5692-738A-93AF-2EF48D02C3DC}"/>
              </a:ext>
            </a:extLst>
          </p:cNvPr>
          <p:cNvSpPr/>
          <p:nvPr/>
        </p:nvSpPr>
        <p:spPr>
          <a:xfrm>
            <a:off x="8648919" y="2362382"/>
            <a:ext cx="1679332" cy="1679332"/>
          </a:xfrm>
          <a:prstGeom prst="arc">
            <a:avLst>
              <a:gd name="adj1" fmla="val 15984561"/>
              <a:gd name="adj2" fmla="val 5426680"/>
            </a:avLst>
          </a:prstGeom>
          <a:ln w="254000" cap="rnd">
            <a:solidFill>
              <a:srgbClr val="EFCFBD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8" name="TextBox 26">
            <a:extLst>
              <a:ext uri="{FF2B5EF4-FFF2-40B4-BE49-F238E27FC236}">
                <a16:creationId xmlns:a16="http://schemas.microsoft.com/office/drawing/2014/main" id="{089524C2-C70C-DD80-56BB-2120A9EAD1CD}"/>
              </a:ext>
            </a:extLst>
          </p:cNvPr>
          <p:cNvSpPr txBox="1"/>
          <p:nvPr/>
        </p:nvSpPr>
        <p:spPr>
          <a:xfrm>
            <a:off x="8780075" y="2891830"/>
            <a:ext cx="14170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4C739C"/>
                </a:solidFill>
                <a:cs typeface="+mn-ea"/>
                <a:sym typeface="+mn-lt"/>
              </a:rPr>
              <a:t>50%</a:t>
            </a:r>
            <a:endParaRPr lang="zh-CN" altLang="en-US" sz="3200" dirty="0">
              <a:solidFill>
                <a:srgbClr val="4C739C"/>
              </a:solidFill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9871247-DACD-90B9-B101-85906FE62D1E}"/>
              </a:ext>
            </a:extLst>
          </p:cNvPr>
          <p:cNvGrpSpPr/>
          <p:nvPr/>
        </p:nvGrpSpPr>
        <p:grpSpPr>
          <a:xfrm>
            <a:off x="8370801" y="4390104"/>
            <a:ext cx="2235567" cy="1332672"/>
            <a:chOff x="283599" y="1906534"/>
            <a:chExt cx="2235567" cy="133267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CF5E41B-7E42-B5D2-195B-D312D893E568}"/>
                </a:ext>
              </a:extLst>
            </p:cNvPr>
            <p:cNvSpPr txBox="1"/>
            <p:nvPr/>
          </p:nvSpPr>
          <p:spPr>
            <a:xfrm>
              <a:off x="572757" y="2245088"/>
              <a:ext cx="165725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6AD08F7-BC82-3EC0-39DF-F07CFD24AAC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EFCFB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8094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683E834F-C3EC-17A9-CD5F-0F99F1A77E0F}"/>
              </a:ext>
            </a:extLst>
          </p:cNvPr>
          <p:cNvSpPr/>
          <p:nvPr/>
        </p:nvSpPr>
        <p:spPr>
          <a:xfrm rot="16200000">
            <a:off x="238685" y="-29905"/>
            <a:ext cx="779675" cy="1257044"/>
          </a:xfrm>
          <a:custGeom>
            <a:avLst/>
            <a:gdLst>
              <a:gd name="connsiteX0" fmla="*/ 779675 w 779675"/>
              <a:gd name="connsiteY0" fmla="*/ 0 h 1257044"/>
              <a:gd name="connsiteX1" fmla="*/ 779675 w 779675"/>
              <a:gd name="connsiteY1" fmla="*/ 867206 h 1257044"/>
              <a:gd name="connsiteX2" fmla="*/ 389837 w 779675"/>
              <a:gd name="connsiteY2" fmla="*/ 1257044 h 1257044"/>
              <a:gd name="connsiteX3" fmla="*/ 389838 w 779675"/>
              <a:gd name="connsiteY3" fmla="*/ 1257043 h 1257044"/>
              <a:gd name="connsiteX4" fmla="*/ 0 w 779675"/>
              <a:gd name="connsiteY4" fmla="*/ 867205 h 1257044"/>
              <a:gd name="connsiteX5" fmla="*/ 0 w 779675"/>
              <a:gd name="connsiteY5" fmla="*/ 0 h 1257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9675" h="1257044">
                <a:moveTo>
                  <a:pt x="779675" y="0"/>
                </a:moveTo>
                <a:lnTo>
                  <a:pt x="779675" y="867206"/>
                </a:lnTo>
                <a:cubicBezTo>
                  <a:pt x="779675" y="1082508"/>
                  <a:pt x="605139" y="1257044"/>
                  <a:pt x="389837" y="1257044"/>
                </a:cubicBezTo>
                <a:lnTo>
                  <a:pt x="389838" y="1257043"/>
                </a:lnTo>
                <a:cubicBezTo>
                  <a:pt x="174536" y="1257043"/>
                  <a:pt x="0" y="1082507"/>
                  <a:pt x="0" y="867205"/>
                </a:cubicBezTo>
                <a:lnTo>
                  <a:pt x="0" y="0"/>
                </a:lnTo>
                <a:close/>
              </a:path>
            </a:pathLst>
          </a:cu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162ED6D-7C08-DA2A-C945-4CCDC3BB1289}"/>
              </a:ext>
            </a:extLst>
          </p:cNvPr>
          <p:cNvSpPr txBox="1"/>
          <p:nvPr/>
        </p:nvSpPr>
        <p:spPr>
          <a:xfrm>
            <a:off x="340234" y="251482"/>
            <a:ext cx="7040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300" dirty="0">
                <a:solidFill>
                  <a:srgbClr val="4C739C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壹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F8AC222-674A-5C94-C17D-5E50BED0980E}"/>
              </a:ext>
            </a:extLst>
          </p:cNvPr>
          <p:cNvSpPr txBox="1"/>
          <p:nvPr/>
        </p:nvSpPr>
        <p:spPr>
          <a:xfrm>
            <a:off x="1383809" y="422710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noProof="1">
                <a:solidFill>
                  <a:srgbClr val="EFCFBD"/>
                </a:solidFill>
                <a:latin typeface="+mn-lt"/>
                <a:cs typeface="+mn-ea"/>
                <a:sym typeface="+mn-lt"/>
              </a:rPr>
              <a:t>过往成绩</a:t>
            </a: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FEE6DA65-3789-E51F-076F-514F529FBA67}"/>
              </a:ext>
            </a:extLst>
          </p:cNvPr>
          <p:cNvSpPr/>
          <p:nvPr/>
        </p:nvSpPr>
        <p:spPr bwMode="gray">
          <a:xfrm>
            <a:off x="1661476" y="1823564"/>
            <a:ext cx="4386899" cy="2101090"/>
          </a:xfrm>
          <a:custGeom>
            <a:avLst/>
            <a:gdLst>
              <a:gd name="T0" fmla="*/ 2304 w 2305"/>
              <a:gd name="T1" fmla="*/ 691 h 1184"/>
              <a:gd name="T2" fmla="*/ 1991 w 2305"/>
              <a:gd name="T3" fmla="*/ 833 h 1184"/>
              <a:gd name="T4" fmla="*/ 1817 w 2305"/>
              <a:gd name="T5" fmla="*/ 1184 h 1184"/>
              <a:gd name="T6" fmla="*/ 0 w 2305"/>
              <a:gd name="T7" fmla="*/ 1184 h 1184"/>
              <a:gd name="T8" fmla="*/ 0 w 2305"/>
              <a:gd name="T9" fmla="*/ 1 h 1184"/>
              <a:gd name="T10" fmla="*/ 2305 w 2305"/>
              <a:gd name="T11" fmla="*/ 0 h 1184"/>
              <a:gd name="T12" fmla="*/ 2304 w 2305"/>
              <a:gd name="T13" fmla="*/ 691 h 1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5" h="1184">
                <a:moveTo>
                  <a:pt x="2304" y="691"/>
                </a:moveTo>
                <a:cubicBezTo>
                  <a:pt x="2183" y="700"/>
                  <a:pt x="2056" y="766"/>
                  <a:pt x="1991" y="833"/>
                </a:cubicBezTo>
                <a:cubicBezTo>
                  <a:pt x="1926" y="900"/>
                  <a:pt x="1835" y="1007"/>
                  <a:pt x="1817" y="1184"/>
                </a:cubicBezTo>
                <a:lnTo>
                  <a:pt x="0" y="1184"/>
                </a:lnTo>
                <a:lnTo>
                  <a:pt x="0" y="1"/>
                </a:lnTo>
                <a:lnTo>
                  <a:pt x="2305" y="0"/>
                </a:lnTo>
                <a:lnTo>
                  <a:pt x="2304" y="691"/>
                </a:lnTo>
                <a:close/>
              </a:path>
            </a:pathLst>
          </a:cu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D840D4C0-0B21-E250-27BA-A866342A5061}"/>
              </a:ext>
            </a:extLst>
          </p:cNvPr>
          <p:cNvSpPr/>
          <p:nvPr/>
        </p:nvSpPr>
        <p:spPr bwMode="gray">
          <a:xfrm>
            <a:off x="1661476" y="4127146"/>
            <a:ext cx="4386899" cy="2101090"/>
          </a:xfrm>
          <a:custGeom>
            <a:avLst/>
            <a:gdLst>
              <a:gd name="T0" fmla="*/ 2304 w 2305"/>
              <a:gd name="T1" fmla="*/ 493 h 1184"/>
              <a:gd name="T2" fmla="*/ 1991 w 2305"/>
              <a:gd name="T3" fmla="*/ 351 h 1184"/>
              <a:gd name="T4" fmla="*/ 1813 w 2305"/>
              <a:gd name="T5" fmla="*/ 1 h 1184"/>
              <a:gd name="T6" fmla="*/ 0 w 2305"/>
              <a:gd name="T7" fmla="*/ 0 h 1184"/>
              <a:gd name="T8" fmla="*/ 0 w 2305"/>
              <a:gd name="T9" fmla="*/ 1183 h 1184"/>
              <a:gd name="T10" fmla="*/ 2305 w 2305"/>
              <a:gd name="T11" fmla="*/ 1184 h 1184"/>
              <a:gd name="T12" fmla="*/ 2304 w 2305"/>
              <a:gd name="T13" fmla="*/ 493 h 1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5" h="1184">
                <a:moveTo>
                  <a:pt x="2304" y="493"/>
                </a:moveTo>
                <a:cubicBezTo>
                  <a:pt x="2183" y="484"/>
                  <a:pt x="2056" y="418"/>
                  <a:pt x="1991" y="351"/>
                </a:cubicBezTo>
                <a:cubicBezTo>
                  <a:pt x="1926" y="284"/>
                  <a:pt x="1831" y="178"/>
                  <a:pt x="1813" y="1"/>
                </a:cubicBezTo>
                <a:lnTo>
                  <a:pt x="0" y="0"/>
                </a:lnTo>
                <a:lnTo>
                  <a:pt x="0" y="1183"/>
                </a:lnTo>
                <a:lnTo>
                  <a:pt x="2305" y="1184"/>
                </a:lnTo>
                <a:lnTo>
                  <a:pt x="2304" y="493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96163C8-69B6-CAA4-8D95-EBF47C004033}"/>
              </a:ext>
            </a:extLst>
          </p:cNvPr>
          <p:cNvGrpSpPr/>
          <p:nvPr/>
        </p:nvGrpSpPr>
        <p:grpSpPr bwMode="auto">
          <a:xfrm>
            <a:off x="5428636" y="3350820"/>
            <a:ext cx="1358409" cy="1358409"/>
            <a:chOff x="3795745" y="2466980"/>
            <a:chExt cx="1358904" cy="1358904"/>
          </a:xfrm>
          <a:solidFill>
            <a:schemeClr val="accent1">
              <a:lumMod val="75000"/>
            </a:schemeClr>
          </a:solidFill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FFCD79D4-22B3-8E4C-FA33-3BF63C80103A}"/>
                </a:ext>
              </a:extLst>
            </p:cNvPr>
            <p:cNvSpPr/>
            <p:nvPr/>
          </p:nvSpPr>
          <p:spPr>
            <a:xfrm>
              <a:off x="3795745" y="2466980"/>
              <a:ext cx="1358904" cy="1358904"/>
            </a:xfrm>
            <a:prstGeom prst="ellipse">
              <a:avLst/>
            </a:prstGeom>
            <a:gradFill flip="none" rotWithShape="1">
              <a:gsLst>
                <a:gs pos="0">
                  <a:srgbClr val="EFCFBD">
                    <a:alpha val="4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 w="25400" cap="flat" cmpd="sng" algn="ctr">
              <a:gradFill>
                <a:gsLst>
                  <a:gs pos="0">
                    <a:srgbClr val="EFCFBD"/>
                  </a:gs>
                  <a:gs pos="100000">
                    <a:srgbClr val="EFCFBD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Rectangle 11">
              <a:extLst>
                <a:ext uri="{FF2B5EF4-FFF2-40B4-BE49-F238E27FC236}">
                  <a16:creationId xmlns:a16="http://schemas.microsoft.com/office/drawing/2014/main" id="{AC9EB4D4-5291-28C7-D69A-083A847A04E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067302" y="2760116"/>
              <a:ext cx="829860" cy="77509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</a:t>
              </a:r>
            </a:p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标题</a:t>
              </a:r>
            </a:p>
          </p:txBody>
        </p:sp>
      </p:grpSp>
      <p:sp>
        <p:nvSpPr>
          <p:cNvPr id="9" name="Freeform 3">
            <a:extLst>
              <a:ext uri="{FF2B5EF4-FFF2-40B4-BE49-F238E27FC236}">
                <a16:creationId xmlns:a16="http://schemas.microsoft.com/office/drawing/2014/main" id="{7F91F565-FC6C-ECA3-6044-A3EEA6A249E6}"/>
              </a:ext>
            </a:extLst>
          </p:cNvPr>
          <p:cNvSpPr/>
          <p:nvPr/>
        </p:nvSpPr>
        <p:spPr bwMode="gray">
          <a:xfrm rot="10800000">
            <a:off x="6141906" y="4127146"/>
            <a:ext cx="4386899" cy="2101090"/>
          </a:xfrm>
          <a:custGeom>
            <a:avLst/>
            <a:gdLst>
              <a:gd name="T0" fmla="*/ 2304 w 2305"/>
              <a:gd name="T1" fmla="*/ 691 h 1184"/>
              <a:gd name="T2" fmla="*/ 1991 w 2305"/>
              <a:gd name="T3" fmla="*/ 833 h 1184"/>
              <a:gd name="T4" fmla="*/ 1817 w 2305"/>
              <a:gd name="T5" fmla="*/ 1184 h 1184"/>
              <a:gd name="T6" fmla="*/ 0 w 2305"/>
              <a:gd name="T7" fmla="*/ 1184 h 1184"/>
              <a:gd name="T8" fmla="*/ 0 w 2305"/>
              <a:gd name="T9" fmla="*/ 1 h 1184"/>
              <a:gd name="T10" fmla="*/ 2305 w 2305"/>
              <a:gd name="T11" fmla="*/ 0 h 1184"/>
              <a:gd name="T12" fmla="*/ 2304 w 2305"/>
              <a:gd name="T13" fmla="*/ 691 h 1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5" h="1184">
                <a:moveTo>
                  <a:pt x="2304" y="691"/>
                </a:moveTo>
                <a:cubicBezTo>
                  <a:pt x="2183" y="700"/>
                  <a:pt x="2056" y="766"/>
                  <a:pt x="1991" y="833"/>
                </a:cubicBezTo>
                <a:cubicBezTo>
                  <a:pt x="1926" y="900"/>
                  <a:pt x="1835" y="1007"/>
                  <a:pt x="1817" y="1184"/>
                </a:cubicBezTo>
                <a:lnTo>
                  <a:pt x="0" y="1184"/>
                </a:lnTo>
                <a:lnTo>
                  <a:pt x="0" y="1"/>
                </a:lnTo>
                <a:lnTo>
                  <a:pt x="2305" y="0"/>
                </a:lnTo>
                <a:lnTo>
                  <a:pt x="2304" y="691"/>
                </a:lnTo>
                <a:close/>
              </a:path>
            </a:pathLst>
          </a:cu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B13CF1BC-303C-270E-0DA2-37B0D596AA96}"/>
              </a:ext>
            </a:extLst>
          </p:cNvPr>
          <p:cNvSpPr/>
          <p:nvPr/>
        </p:nvSpPr>
        <p:spPr bwMode="gray">
          <a:xfrm rot="10800000">
            <a:off x="6141906" y="1823564"/>
            <a:ext cx="4386899" cy="2101090"/>
          </a:xfrm>
          <a:custGeom>
            <a:avLst/>
            <a:gdLst>
              <a:gd name="T0" fmla="*/ 2304 w 2305"/>
              <a:gd name="T1" fmla="*/ 493 h 1184"/>
              <a:gd name="T2" fmla="*/ 1991 w 2305"/>
              <a:gd name="T3" fmla="*/ 351 h 1184"/>
              <a:gd name="T4" fmla="*/ 1813 w 2305"/>
              <a:gd name="T5" fmla="*/ 1 h 1184"/>
              <a:gd name="T6" fmla="*/ 0 w 2305"/>
              <a:gd name="T7" fmla="*/ 0 h 1184"/>
              <a:gd name="T8" fmla="*/ 0 w 2305"/>
              <a:gd name="T9" fmla="*/ 1183 h 1184"/>
              <a:gd name="T10" fmla="*/ 2305 w 2305"/>
              <a:gd name="T11" fmla="*/ 1184 h 1184"/>
              <a:gd name="T12" fmla="*/ 2304 w 2305"/>
              <a:gd name="T13" fmla="*/ 493 h 1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5" h="1184">
                <a:moveTo>
                  <a:pt x="2304" y="493"/>
                </a:moveTo>
                <a:cubicBezTo>
                  <a:pt x="2183" y="484"/>
                  <a:pt x="2056" y="418"/>
                  <a:pt x="1991" y="351"/>
                </a:cubicBezTo>
                <a:cubicBezTo>
                  <a:pt x="1926" y="284"/>
                  <a:pt x="1831" y="178"/>
                  <a:pt x="1813" y="1"/>
                </a:cubicBezTo>
                <a:lnTo>
                  <a:pt x="0" y="0"/>
                </a:lnTo>
                <a:lnTo>
                  <a:pt x="0" y="1183"/>
                </a:lnTo>
                <a:lnTo>
                  <a:pt x="2305" y="1184"/>
                </a:lnTo>
                <a:lnTo>
                  <a:pt x="2304" y="493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E4CC8B7-7648-6EA3-8ADD-3B83D3E7480D}"/>
              </a:ext>
            </a:extLst>
          </p:cNvPr>
          <p:cNvGrpSpPr/>
          <p:nvPr/>
        </p:nvGrpSpPr>
        <p:grpSpPr>
          <a:xfrm>
            <a:off x="7444588" y="4503459"/>
            <a:ext cx="2661438" cy="816522"/>
            <a:chOff x="283599" y="1906534"/>
            <a:chExt cx="2661438" cy="8165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87A338A-631B-D188-4B3D-38E12938CB1D}"/>
                </a:ext>
              </a:extLst>
            </p:cNvPr>
            <p:cNvSpPr txBox="1"/>
            <p:nvPr/>
          </p:nvSpPr>
          <p:spPr>
            <a:xfrm>
              <a:off x="283599" y="2190603"/>
              <a:ext cx="266143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4D84EAF-2128-D706-C7B1-00B37BE2AAD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89E87B5-DFD9-6267-4684-9A61580338AE}"/>
              </a:ext>
            </a:extLst>
          </p:cNvPr>
          <p:cNvGrpSpPr/>
          <p:nvPr/>
        </p:nvGrpSpPr>
        <p:grpSpPr>
          <a:xfrm>
            <a:off x="1962150" y="4503459"/>
            <a:ext cx="2687486" cy="816522"/>
            <a:chOff x="580651" y="1906534"/>
            <a:chExt cx="2687486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5A69324-8DC2-79C8-A89F-0F10785DE741}"/>
                </a:ext>
              </a:extLst>
            </p:cNvPr>
            <p:cNvSpPr txBox="1"/>
            <p:nvPr/>
          </p:nvSpPr>
          <p:spPr>
            <a:xfrm>
              <a:off x="580651" y="2190603"/>
              <a:ext cx="26693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EDABF33-0D89-2CDA-FE0F-0EF268A534D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7DBFE27-607A-670D-C125-2D7F97805156}"/>
              </a:ext>
            </a:extLst>
          </p:cNvPr>
          <p:cNvGrpSpPr/>
          <p:nvPr/>
        </p:nvGrpSpPr>
        <p:grpSpPr>
          <a:xfrm>
            <a:off x="7444588" y="2817836"/>
            <a:ext cx="2661438" cy="816522"/>
            <a:chOff x="283599" y="1906534"/>
            <a:chExt cx="2661438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9665B89-2C02-A027-D378-C895EABE84F9}"/>
                </a:ext>
              </a:extLst>
            </p:cNvPr>
            <p:cNvSpPr txBox="1"/>
            <p:nvPr/>
          </p:nvSpPr>
          <p:spPr>
            <a:xfrm>
              <a:off x="283599" y="2190603"/>
              <a:ext cx="266143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E47F17E-9BF9-29FD-D741-C8D0E9D94C8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C8FAAE6-58E7-40FA-E9B5-548161582E10}"/>
              </a:ext>
            </a:extLst>
          </p:cNvPr>
          <p:cNvGrpSpPr/>
          <p:nvPr/>
        </p:nvGrpSpPr>
        <p:grpSpPr>
          <a:xfrm>
            <a:off x="1962150" y="2817836"/>
            <a:ext cx="2687486" cy="816522"/>
            <a:chOff x="580651" y="1906534"/>
            <a:chExt cx="2687486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785083A-ED5F-2F0D-A3A3-E774E46E784F}"/>
                </a:ext>
              </a:extLst>
            </p:cNvPr>
            <p:cNvSpPr txBox="1"/>
            <p:nvPr/>
          </p:nvSpPr>
          <p:spPr>
            <a:xfrm>
              <a:off x="580651" y="2190603"/>
              <a:ext cx="26693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425F85F-7173-7F7E-F960-363EB468709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pic>
        <p:nvPicPr>
          <p:cNvPr id="23" name="图形 22" descr="书籍 纯色填充">
            <a:extLst>
              <a:ext uri="{FF2B5EF4-FFF2-40B4-BE49-F238E27FC236}">
                <a16:creationId xmlns:a16="http://schemas.microsoft.com/office/drawing/2014/main" id="{FF1308C2-A5F0-05B7-D4BA-29F097176F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54206" y="5202138"/>
            <a:ext cx="533188" cy="533188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id="{DF27D107-A05D-ED8F-A26B-C86DEEC292D8}"/>
              </a:ext>
            </a:extLst>
          </p:cNvPr>
          <p:cNvGrpSpPr/>
          <p:nvPr/>
        </p:nvGrpSpPr>
        <p:grpSpPr>
          <a:xfrm>
            <a:off x="6518977" y="5255340"/>
            <a:ext cx="377154" cy="377154"/>
            <a:chOff x="6518977" y="4658440"/>
            <a:chExt cx="377154" cy="377154"/>
          </a:xfrm>
          <a:solidFill>
            <a:schemeClr val="bg1"/>
          </a:solidFill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2AE04AF9-D3B1-56D2-F2DC-3BCAC550F939}"/>
                </a:ext>
              </a:extLst>
            </p:cNvPr>
            <p:cNvSpPr/>
            <p:nvPr/>
          </p:nvSpPr>
          <p:spPr>
            <a:xfrm>
              <a:off x="6518977" y="5002316"/>
              <a:ext cx="377154" cy="33278"/>
            </a:xfrm>
            <a:custGeom>
              <a:avLst/>
              <a:gdLst>
                <a:gd name="connsiteX0" fmla="*/ 0 w 377154"/>
                <a:gd name="connsiteY0" fmla="*/ 0 h 33278"/>
                <a:gd name="connsiteX1" fmla="*/ 377154 w 377154"/>
                <a:gd name="connsiteY1" fmla="*/ 0 h 33278"/>
                <a:gd name="connsiteX2" fmla="*/ 377154 w 377154"/>
                <a:gd name="connsiteY2" fmla="*/ 33278 h 33278"/>
                <a:gd name="connsiteX3" fmla="*/ 0 w 377154"/>
                <a:gd name="connsiteY3" fmla="*/ 33278 h 33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7154" h="33278">
                  <a:moveTo>
                    <a:pt x="0" y="0"/>
                  </a:moveTo>
                  <a:lnTo>
                    <a:pt x="377154" y="0"/>
                  </a:lnTo>
                  <a:lnTo>
                    <a:pt x="377154" y="33278"/>
                  </a:lnTo>
                  <a:lnTo>
                    <a:pt x="0" y="33278"/>
                  </a:ln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47FFC24A-C9F3-E512-5BD1-A0F82063F90F}"/>
                </a:ext>
              </a:extLst>
            </p:cNvPr>
            <p:cNvSpPr/>
            <p:nvPr/>
          </p:nvSpPr>
          <p:spPr>
            <a:xfrm>
              <a:off x="6518977" y="4658440"/>
              <a:ext cx="44371" cy="321690"/>
            </a:xfrm>
            <a:custGeom>
              <a:avLst/>
              <a:gdLst>
                <a:gd name="connsiteX0" fmla="*/ 0 w 44371"/>
                <a:gd name="connsiteY0" fmla="*/ 0 h 321690"/>
                <a:gd name="connsiteX1" fmla="*/ 44371 w 44371"/>
                <a:gd name="connsiteY1" fmla="*/ 0 h 321690"/>
                <a:gd name="connsiteX2" fmla="*/ 44371 w 44371"/>
                <a:gd name="connsiteY2" fmla="*/ 321690 h 321690"/>
                <a:gd name="connsiteX3" fmla="*/ 0 w 44371"/>
                <a:gd name="connsiteY3" fmla="*/ 321690 h 321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71" h="321690">
                  <a:moveTo>
                    <a:pt x="0" y="0"/>
                  </a:moveTo>
                  <a:lnTo>
                    <a:pt x="44371" y="0"/>
                  </a:lnTo>
                  <a:lnTo>
                    <a:pt x="44371" y="321690"/>
                  </a:lnTo>
                  <a:lnTo>
                    <a:pt x="0" y="321690"/>
                  </a:ln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656AB7B1-9CE0-23CF-1C25-8DC40B970997}"/>
                </a:ext>
              </a:extLst>
            </p:cNvPr>
            <p:cNvSpPr/>
            <p:nvPr/>
          </p:nvSpPr>
          <p:spPr>
            <a:xfrm>
              <a:off x="6796296" y="4935759"/>
              <a:ext cx="99834" cy="44371"/>
            </a:xfrm>
            <a:custGeom>
              <a:avLst/>
              <a:gdLst>
                <a:gd name="connsiteX0" fmla="*/ 0 w 99834"/>
                <a:gd name="connsiteY0" fmla="*/ 0 h 44371"/>
                <a:gd name="connsiteX1" fmla="*/ 99835 w 99834"/>
                <a:gd name="connsiteY1" fmla="*/ 0 h 44371"/>
                <a:gd name="connsiteX2" fmla="*/ 99835 w 99834"/>
                <a:gd name="connsiteY2" fmla="*/ 44371 h 44371"/>
                <a:gd name="connsiteX3" fmla="*/ 0 w 99834"/>
                <a:gd name="connsiteY3" fmla="*/ 44371 h 44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834" h="44371">
                  <a:moveTo>
                    <a:pt x="0" y="0"/>
                  </a:moveTo>
                  <a:lnTo>
                    <a:pt x="99835" y="0"/>
                  </a:lnTo>
                  <a:lnTo>
                    <a:pt x="99835" y="44371"/>
                  </a:lnTo>
                  <a:lnTo>
                    <a:pt x="0" y="44371"/>
                  </a:ln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AA4FB6FF-B1B5-1CDE-AADC-4DBF7566255A}"/>
                </a:ext>
              </a:extLst>
            </p:cNvPr>
            <p:cNvSpPr/>
            <p:nvPr/>
          </p:nvSpPr>
          <p:spPr>
            <a:xfrm>
              <a:off x="6796296" y="4747182"/>
              <a:ext cx="99834" cy="166391"/>
            </a:xfrm>
            <a:custGeom>
              <a:avLst/>
              <a:gdLst>
                <a:gd name="connsiteX0" fmla="*/ 0 w 99834"/>
                <a:gd name="connsiteY0" fmla="*/ 0 h 166391"/>
                <a:gd name="connsiteX1" fmla="*/ 99835 w 99834"/>
                <a:gd name="connsiteY1" fmla="*/ 0 h 166391"/>
                <a:gd name="connsiteX2" fmla="*/ 99835 w 99834"/>
                <a:gd name="connsiteY2" fmla="*/ 166392 h 166391"/>
                <a:gd name="connsiteX3" fmla="*/ 0 w 99834"/>
                <a:gd name="connsiteY3" fmla="*/ 166392 h 16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834" h="166391">
                  <a:moveTo>
                    <a:pt x="0" y="0"/>
                  </a:moveTo>
                  <a:lnTo>
                    <a:pt x="99835" y="0"/>
                  </a:lnTo>
                  <a:lnTo>
                    <a:pt x="99835" y="166392"/>
                  </a:lnTo>
                  <a:lnTo>
                    <a:pt x="0" y="166392"/>
                  </a:ln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6EC7550-B2C3-512C-B992-683B51A726DC}"/>
                </a:ext>
              </a:extLst>
            </p:cNvPr>
            <p:cNvSpPr/>
            <p:nvPr/>
          </p:nvSpPr>
          <p:spPr>
            <a:xfrm>
              <a:off x="6796296" y="4680625"/>
              <a:ext cx="99834" cy="44371"/>
            </a:xfrm>
            <a:custGeom>
              <a:avLst/>
              <a:gdLst>
                <a:gd name="connsiteX0" fmla="*/ 0 w 99834"/>
                <a:gd name="connsiteY0" fmla="*/ 0 h 44371"/>
                <a:gd name="connsiteX1" fmla="*/ 99835 w 99834"/>
                <a:gd name="connsiteY1" fmla="*/ 0 h 44371"/>
                <a:gd name="connsiteX2" fmla="*/ 99835 w 99834"/>
                <a:gd name="connsiteY2" fmla="*/ 44371 h 44371"/>
                <a:gd name="connsiteX3" fmla="*/ 0 w 99834"/>
                <a:gd name="connsiteY3" fmla="*/ 44371 h 44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834" h="44371">
                  <a:moveTo>
                    <a:pt x="0" y="0"/>
                  </a:moveTo>
                  <a:lnTo>
                    <a:pt x="99835" y="0"/>
                  </a:lnTo>
                  <a:lnTo>
                    <a:pt x="99835" y="44371"/>
                  </a:lnTo>
                  <a:lnTo>
                    <a:pt x="0" y="44371"/>
                  </a:ln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6CE8E185-800B-BDEA-A4E8-5175AA9CBCB2}"/>
                </a:ext>
              </a:extLst>
            </p:cNvPr>
            <p:cNvSpPr/>
            <p:nvPr/>
          </p:nvSpPr>
          <p:spPr>
            <a:xfrm>
              <a:off x="6685368" y="4736089"/>
              <a:ext cx="88742" cy="244040"/>
            </a:xfrm>
            <a:custGeom>
              <a:avLst/>
              <a:gdLst>
                <a:gd name="connsiteX0" fmla="*/ 44371 w 88742"/>
                <a:gd name="connsiteY0" fmla="*/ 44371 h 244040"/>
                <a:gd name="connsiteX1" fmla="*/ 33278 w 88742"/>
                <a:gd name="connsiteY1" fmla="*/ 33278 h 244040"/>
                <a:gd name="connsiteX2" fmla="*/ 44371 w 88742"/>
                <a:gd name="connsiteY2" fmla="*/ 22186 h 244040"/>
                <a:gd name="connsiteX3" fmla="*/ 55464 w 88742"/>
                <a:gd name="connsiteY3" fmla="*/ 33278 h 244040"/>
                <a:gd name="connsiteX4" fmla="*/ 44371 w 88742"/>
                <a:gd name="connsiteY4" fmla="*/ 44371 h 244040"/>
                <a:gd name="connsiteX5" fmla="*/ 44371 w 88742"/>
                <a:gd name="connsiteY5" fmla="*/ 221855 h 244040"/>
                <a:gd name="connsiteX6" fmla="*/ 33278 w 88742"/>
                <a:gd name="connsiteY6" fmla="*/ 210763 h 244040"/>
                <a:gd name="connsiteX7" fmla="*/ 44371 w 88742"/>
                <a:gd name="connsiteY7" fmla="*/ 199670 h 244040"/>
                <a:gd name="connsiteX8" fmla="*/ 55464 w 88742"/>
                <a:gd name="connsiteY8" fmla="*/ 210763 h 244040"/>
                <a:gd name="connsiteX9" fmla="*/ 44371 w 88742"/>
                <a:gd name="connsiteY9" fmla="*/ 221855 h 244040"/>
                <a:gd name="connsiteX10" fmla="*/ 88742 w 88742"/>
                <a:gd name="connsiteY10" fmla="*/ 0 h 244040"/>
                <a:gd name="connsiteX11" fmla="*/ 0 w 88742"/>
                <a:gd name="connsiteY11" fmla="*/ 0 h 244040"/>
                <a:gd name="connsiteX12" fmla="*/ 0 w 88742"/>
                <a:gd name="connsiteY12" fmla="*/ 244041 h 244040"/>
                <a:gd name="connsiteX13" fmla="*/ 88742 w 88742"/>
                <a:gd name="connsiteY13" fmla="*/ 244041 h 244040"/>
                <a:gd name="connsiteX14" fmla="*/ 88742 w 88742"/>
                <a:gd name="connsiteY14" fmla="*/ 0 h 244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8742" h="244040">
                  <a:moveTo>
                    <a:pt x="44371" y="44371"/>
                  </a:moveTo>
                  <a:cubicBezTo>
                    <a:pt x="38270" y="44371"/>
                    <a:pt x="33278" y="39379"/>
                    <a:pt x="33278" y="33278"/>
                  </a:cubicBezTo>
                  <a:cubicBezTo>
                    <a:pt x="33278" y="27177"/>
                    <a:pt x="38270" y="22186"/>
                    <a:pt x="44371" y="22186"/>
                  </a:cubicBezTo>
                  <a:cubicBezTo>
                    <a:pt x="50472" y="22186"/>
                    <a:pt x="55464" y="27177"/>
                    <a:pt x="55464" y="33278"/>
                  </a:cubicBezTo>
                  <a:cubicBezTo>
                    <a:pt x="55464" y="39379"/>
                    <a:pt x="50472" y="44371"/>
                    <a:pt x="44371" y="44371"/>
                  </a:cubicBezTo>
                  <a:close/>
                  <a:moveTo>
                    <a:pt x="44371" y="221855"/>
                  </a:moveTo>
                  <a:cubicBezTo>
                    <a:pt x="38270" y="221855"/>
                    <a:pt x="33278" y="216864"/>
                    <a:pt x="33278" y="210763"/>
                  </a:cubicBezTo>
                  <a:cubicBezTo>
                    <a:pt x="33278" y="204662"/>
                    <a:pt x="38270" y="199670"/>
                    <a:pt x="44371" y="199670"/>
                  </a:cubicBezTo>
                  <a:cubicBezTo>
                    <a:pt x="50472" y="199670"/>
                    <a:pt x="55464" y="204662"/>
                    <a:pt x="55464" y="210763"/>
                  </a:cubicBezTo>
                  <a:cubicBezTo>
                    <a:pt x="55464" y="216864"/>
                    <a:pt x="50472" y="221855"/>
                    <a:pt x="44371" y="221855"/>
                  </a:cubicBezTo>
                  <a:close/>
                  <a:moveTo>
                    <a:pt x="88742" y="0"/>
                  </a:moveTo>
                  <a:lnTo>
                    <a:pt x="0" y="0"/>
                  </a:lnTo>
                  <a:lnTo>
                    <a:pt x="0" y="244041"/>
                  </a:lnTo>
                  <a:lnTo>
                    <a:pt x="88742" y="244041"/>
                  </a:lnTo>
                  <a:lnTo>
                    <a:pt x="88742" y="0"/>
                  </a:ln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B4E30A13-5F42-CE80-0983-4E1D1B022F0F}"/>
                </a:ext>
              </a:extLst>
            </p:cNvPr>
            <p:cNvSpPr/>
            <p:nvPr/>
          </p:nvSpPr>
          <p:spPr>
            <a:xfrm>
              <a:off x="6585534" y="4691718"/>
              <a:ext cx="77649" cy="288412"/>
            </a:xfrm>
            <a:custGeom>
              <a:avLst/>
              <a:gdLst>
                <a:gd name="connsiteX0" fmla="*/ 55464 w 77649"/>
                <a:gd name="connsiteY0" fmla="*/ 55464 h 288412"/>
                <a:gd name="connsiteX1" fmla="*/ 22186 w 77649"/>
                <a:gd name="connsiteY1" fmla="*/ 55464 h 288412"/>
                <a:gd name="connsiteX2" fmla="*/ 22186 w 77649"/>
                <a:gd name="connsiteY2" fmla="*/ 22186 h 288412"/>
                <a:gd name="connsiteX3" fmla="*/ 55464 w 77649"/>
                <a:gd name="connsiteY3" fmla="*/ 22186 h 288412"/>
                <a:gd name="connsiteX4" fmla="*/ 55464 w 77649"/>
                <a:gd name="connsiteY4" fmla="*/ 55464 h 288412"/>
                <a:gd name="connsiteX5" fmla="*/ 77649 w 77649"/>
                <a:gd name="connsiteY5" fmla="*/ 0 h 288412"/>
                <a:gd name="connsiteX6" fmla="*/ 0 w 77649"/>
                <a:gd name="connsiteY6" fmla="*/ 0 h 288412"/>
                <a:gd name="connsiteX7" fmla="*/ 0 w 77649"/>
                <a:gd name="connsiteY7" fmla="*/ 288412 h 288412"/>
                <a:gd name="connsiteX8" fmla="*/ 77649 w 77649"/>
                <a:gd name="connsiteY8" fmla="*/ 288412 h 288412"/>
                <a:gd name="connsiteX9" fmla="*/ 77649 w 77649"/>
                <a:gd name="connsiteY9" fmla="*/ 0 h 288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649" h="288412">
                  <a:moveTo>
                    <a:pt x="55464" y="55464"/>
                  </a:moveTo>
                  <a:lnTo>
                    <a:pt x="22186" y="55464"/>
                  </a:lnTo>
                  <a:lnTo>
                    <a:pt x="22186" y="22186"/>
                  </a:lnTo>
                  <a:lnTo>
                    <a:pt x="55464" y="22186"/>
                  </a:lnTo>
                  <a:lnTo>
                    <a:pt x="55464" y="55464"/>
                  </a:lnTo>
                  <a:close/>
                  <a:moveTo>
                    <a:pt x="77649" y="0"/>
                  </a:moveTo>
                  <a:lnTo>
                    <a:pt x="0" y="0"/>
                  </a:lnTo>
                  <a:lnTo>
                    <a:pt x="0" y="288412"/>
                  </a:lnTo>
                  <a:lnTo>
                    <a:pt x="77649" y="288412"/>
                  </a:lnTo>
                  <a:lnTo>
                    <a:pt x="77649" y="0"/>
                  </a:ln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1D888349-48DE-F6AB-8D55-B9D3C5DF68F0}"/>
              </a:ext>
            </a:extLst>
          </p:cNvPr>
          <p:cNvGrpSpPr/>
          <p:nvPr/>
        </p:nvGrpSpPr>
        <p:grpSpPr>
          <a:xfrm>
            <a:off x="5202314" y="2437384"/>
            <a:ext cx="518771" cy="470776"/>
            <a:chOff x="5202314" y="1840484"/>
            <a:chExt cx="518771" cy="470776"/>
          </a:xfrm>
          <a:solidFill>
            <a:schemeClr val="bg1"/>
          </a:solidFill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C3311986-172B-3AF5-578A-98254A7F4FFF}"/>
                </a:ext>
              </a:extLst>
            </p:cNvPr>
            <p:cNvSpPr/>
            <p:nvPr/>
          </p:nvSpPr>
          <p:spPr>
            <a:xfrm>
              <a:off x="5394171" y="2168194"/>
              <a:ext cx="55514" cy="55514"/>
            </a:xfrm>
            <a:custGeom>
              <a:avLst/>
              <a:gdLst>
                <a:gd name="connsiteX0" fmla="*/ 55515 w 55514"/>
                <a:gd name="connsiteY0" fmla="*/ 27757 h 55514"/>
                <a:gd name="connsiteX1" fmla="*/ 27757 w 55514"/>
                <a:gd name="connsiteY1" fmla="*/ 55515 h 55514"/>
                <a:gd name="connsiteX2" fmla="*/ 0 w 55514"/>
                <a:gd name="connsiteY2" fmla="*/ 27757 h 55514"/>
                <a:gd name="connsiteX3" fmla="*/ 27757 w 55514"/>
                <a:gd name="connsiteY3" fmla="*/ 0 h 55514"/>
                <a:gd name="connsiteX4" fmla="*/ 55515 w 55514"/>
                <a:gd name="connsiteY4" fmla="*/ 27757 h 55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514" h="55514">
                  <a:moveTo>
                    <a:pt x="55515" y="27757"/>
                  </a:moveTo>
                  <a:cubicBezTo>
                    <a:pt x="55515" y="43087"/>
                    <a:pt x="43087" y="55515"/>
                    <a:pt x="27757" y="55515"/>
                  </a:cubicBezTo>
                  <a:cubicBezTo>
                    <a:pt x="12427" y="55515"/>
                    <a:pt x="0" y="43087"/>
                    <a:pt x="0" y="27757"/>
                  </a:cubicBezTo>
                  <a:cubicBezTo>
                    <a:pt x="0" y="12427"/>
                    <a:pt x="12427" y="0"/>
                    <a:pt x="27757" y="0"/>
                  </a:cubicBezTo>
                  <a:cubicBezTo>
                    <a:pt x="43087" y="0"/>
                    <a:pt x="55515" y="12427"/>
                    <a:pt x="55515" y="27757"/>
                  </a:cubicBez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6149E911-5844-7CD5-1B33-826A7F78E825}"/>
                </a:ext>
              </a:extLst>
            </p:cNvPr>
            <p:cNvSpPr/>
            <p:nvPr/>
          </p:nvSpPr>
          <p:spPr>
            <a:xfrm>
              <a:off x="5366475" y="2231351"/>
              <a:ext cx="110051" cy="55453"/>
            </a:xfrm>
            <a:custGeom>
              <a:avLst/>
              <a:gdLst>
                <a:gd name="connsiteX0" fmla="*/ 110052 w 110051"/>
                <a:gd name="connsiteY0" fmla="*/ 55454 h 55453"/>
                <a:gd name="connsiteX1" fmla="*/ 110052 w 110051"/>
                <a:gd name="connsiteY1" fmla="*/ 27696 h 55453"/>
                <a:gd name="connsiteX2" fmla="*/ 104549 w 110051"/>
                <a:gd name="connsiteY2" fmla="*/ 16630 h 55453"/>
                <a:gd name="connsiteX3" fmla="*/ 77709 w 110051"/>
                <a:gd name="connsiteY3" fmla="*/ 3424 h 55453"/>
                <a:gd name="connsiteX4" fmla="*/ 55026 w 110051"/>
                <a:gd name="connsiteY4" fmla="*/ 0 h 55453"/>
                <a:gd name="connsiteX5" fmla="*/ 32343 w 110051"/>
                <a:gd name="connsiteY5" fmla="*/ 3424 h 55453"/>
                <a:gd name="connsiteX6" fmla="*/ 5503 w 110051"/>
                <a:gd name="connsiteY6" fmla="*/ 16630 h 55453"/>
                <a:gd name="connsiteX7" fmla="*/ 0 w 110051"/>
                <a:gd name="connsiteY7" fmla="*/ 27696 h 55453"/>
                <a:gd name="connsiteX8" fmla="*/ 0 w 110051"/>
                <a:gd name="connsiteY8" fmla="*/ 55454 h 5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0051" h="55453">
                  <a:moveTo>
                    <a:pt x="110052" y="55454"/>
                  </a:moveTo>
                  <a:lnTo>
                    <a:pt x="110052" y="27696"/>
                  </a:lnTo>
                  <a:cubicBezTo>
                    <a:pt x="109961" y="23371"/>
                    <a:pt x="107944" y="19312"/>
                    <a:pt x="104549" y="16630"/>
                  </a:cubicBezTo>
                  <a:cubicBezTo>
                    <a:pt x="96573" y="10482"/>
                    <a:pt x="87446" y="5992"/>
                    <a:pt x="77709" y="3424"/>
                  </a:cubicBezTo>
                  <a:cubicBezTo>
                    <a:pt x="70358" y="1168"/>
                    <a:pt x="62714" y="13"/>
                    <a:pt x="55026" y="0"/>
                  </a:cubicBezTo>
                  <a:cubicBezTo>
                    <a:pt x="47345" y="119"/>
                    <a:pt x="39716" y="1270"/>
                    <a:pt x="32343" y="3424"/>
                  </a:cubicBezTo>
                  <a:cubicBezTo>
                    <a:pt x="22713" y="6275"/>
                    <a:pt x="13637" y="10740"/>
                    <a:pt x="5503" y="16630"/>
                  </a:cubicBezTo>
                  <a:cubicBezTo>
                    <a:pt x="2108" y="19312"/>
                    <a:pt x="90" y="23371"/>
                    <a:pt x="0" y="27696"/>
                  </a:cubicBezTo>
                  <a:lnTo>
                    <a:pt x="0" y="55454"/>
                  </a:ln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62E31ADE-A105-B753-F112-BD8371A97180}"/>
                </a:ext>
              </a:extLst>
            </p:cNvPr>
            <p:cNvSpPr/>
            <p:nvPr/>
          </p:nvSpPr>
          <p:spPr>
            <a:xfrm>
              <a:off x="5515595" y="2168194"/>
              <a:ext cx="55514" cy="55514"/>
            </a:xfrm>
            <a:custGeom>
              <a:avLst/>
              <a:gdLst>
                <a:gd name="connsiteX0" fmla="*/ 55515 w 55514"/>
                <a:gd name="connsiteY0" fmla="*/ 27757 h 55514"/>
                <a:gd name="connsiteX1" fmla="*/ 27757 w 55514"/>
                <a:gd name="connsiteY1" fmla="*/ 55515 h 55514"/>
                <a:gd name="connsiteX2" fmla="*/ 0 w 55514"/>
                <a:gd name="connsiteY2" fmla="*/ 27757 h 55514"/>
                <a:gd name="connsiteX3" fmla="*/ 27757 w 55514"/>
                <a:gd name="connsiteY3" fmla="*/ 0 h 55514"/>
                <a:gd name="connsiteX4" fmla="*/ 55515 w 55514"/>
                <a:gd name="connsiteY4" fmla="*/ 27757 h 55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514" h="55514">
                  <a:moveTo>
                    <a:pt x="55515" y="27757"/>
                  </a:moveTo>
                  <a:cubicBezTo>
                    <a:pt x="55515" y="43087"/>
                    <a:pt x="43088" y="55515"/>
                    <a:pt x="27757" y="55515"/>
                  </a:cubicBezTo>
                  <a:cubicBezTo>
                    <a:pt x="12427" y="55515"/>
                    <a:pt x="0" y="43087"/>
                    <a:pt x="0" y="27757"/>
                  </a:cubicBezTo>
                  <a:cubicBezTo>
                    <a:pt x="0" y="12427"/>
                    <a:pt x="12427" y="0"/>
                    <a:pt x="27757" y="0"/>
                  </a:cubicBezTo>
                  <a:cubicBezTo>
                    <a:pt x="43088" y="0"/>
                    <a:pt x="55515" y="12427"/>
                    <a:pt x="55515" y="27757"/>
                  </a:cubicBez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5ADEDD16-A2DF-EB01-F161-26B08DF08ED5}"/>
                </a:ext>
              </a:extLst>
            </p:cNvPr>
            <p:cNvSpPr/>
            <p:nvPr/>
          </p:nvSpPr>
          <p:spPr>
            <a:xfrm>
              <a:off x="5488754" y="2231351"/>
              <a:ext cx="110051" cy="55453"/>
            </a:xfrm>
            <a:custGeom>
              <a:avLst/>
              <a:gdLst>
                <a:gd name="connsiteX0" fmla="*/ 110052 w 110051"/>
                <a:gd name="connsiteY0" fmla="*/ 55454 h 55453"/>
                <a:gd name="connsiteX1" fmla="*/ 110052 w 110051"/>
                <a:gd name="connsiteY1" fmla="*/ 27696 h 55453"/>
                <a:gd name="connsiteX2" fmla="*/ 104549 w 110051"/>
                <a:gd name="connsiteY2" fmla="*/ 16630 h 55453"/>
                <a:gd name="connsiteX3" fmla="*/ 77709 w 110051"/>
                <a:gd name="connsiteY3" fmla="*/ 3424 h 55453"/>
                <a:gd name="connsiteX4" fmla="*/ 55026 w 110051"/>
                <a:gd name="connsiteY4" fmla="*/ 0 h 55453"/>
                <a:gd name="connsiteX5" fmla="*/ 32343 w 110051"/>
                <a:gd name="connsiteY5" fmla="*/ 3424 h 55453"/>
                <a:gd name="connsiteX6" fmla="*/ 5503 w 110051"/>
                <a:gd name="connsiteY6" fmla="*/ 16630 h 55453"/>
                <a:gd name="connsiteX7" fmla="*/ 0 w 110051"/>
                <a:gd name="connsiteY7" fmla="*/ 27696 h 55453"/>
                <a:gd name="connsiteX8" fmla="*/ 0 w 110051"/>
                <a:gd name="connsiteY8" fmla="*/ 55454 h 5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0051" h="55453">
                  <a:moveTo>
                    <a:pt x="110052" y="55454"/>
                  </a:moveTo>
                  <a:lnTo>
                    <a:pt x="110052" y="27696"/>
                  </a:lnTo>
                  <a:cubicBezTo>
                    <a:pt x="109961" y="23371"/>
                    <a:pt x="107944" y="19312"/>
                    <a:pt x="104549" y="16630"/>
                  </a:cubicBezTo>
                  <a:cubicBezTo>
                    <a:pt x="96573" y="10482"/>
                    <a:pt x="87446" y="5992"/>
                    <a:pt x="77709" y="3424"/>
                  </a:cubicBezTo>
                  <a:cubicBezTo>
                    <a:pt x="70358" y="1168"/>
                    <a:pt x="62714" y="13"/>
                    <a:pt x="55026" y="0"/>
                  </a:cubicBezTo>
                  <a:cubicBezTo>
                    <a:pt x="47345" y="119"/>
                    <a:pt x="39716" y="1270"/>
                    <a:pt x="32343" y="3424"/>
                  </a:cubicBezTo>
                  <a:cubicBezTo>
                    <a:pt x="22713" y="6275"/>
                    <a:pt x="13637" y="10740"/>
                    <a:pt x="5503" y="16630"/>
                  </a:cubicBezTo>
                  <a:cubicBezTo>
                    <a:pt x="2108" y="19312"/>
                    <a:pt x="90" y="23371"/>
                    <a:pt x="0" y="27696"/>
                  </a:cubicBezTo>
                  <a:lnTo>
                    <a:pt x="0" y="55454"/>
                  </a:ln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4B936EB-798C-F9FC-345C-B353740437D9}"/>
                </a:ext>
              </a:extLst>
            </p:cNvPr>
            <p:cNvSpPr/>
            <p:nvPr/>
          </p:nvSpPr>
          <p:spPr>
            <a:xfrm>
              <a:off x="5637874" y="2168194"/>
              <a:ext cx="55514" cy="55514"/>
            </a:xfrm>
            <a:custGeom>
              <a:avLst/>
              <a:gdLst>
                <a:gd name="connsiteX0" fmla="*/ 55515 w 55514"/>
                <a:gd name="connsiteY0" fmla="*/ 27757 h 55514"/>
                <a:gd name="connsiteX1" fmla="*/ 27757 w 55514"/>
                <a:gd name="connsiteY1" fmla="*/ 55515 h 55514"/>
                <a:gd name="connsiteX2" fmla="*/ 0 w 55514"/>
                <a:gd name="connsiteY2" fmla="*/ 27757 h 55514"/>
                <a:gd name="connsiteX3" fmla="*/ 27757 w 55514"/>
                <a:gd name="connsiteY3" fmla="*/ 0 h 55514"/>
                <a:gd name="connsiteX4" fmla="*/ 55515 w 55514"/>
                <a:gd name="connsiteY4" fmla="*/ 27757 h 55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514" h="55514">
                  <a:moveTo>
                    <a:pt x="55515" y="27757"/>
                  </a:moveTo>
                  <a:cubicBezTo>
                    <a:pt x="55515" y="43087"/>
                    <a:pt x="43087" y="55515"/>
                    <a:pt x="27757" y="55515"/>
                  </a:cubicBezTo>
                  <a:cubicBezTo>
                    <a:pt x="12427" y="55515"/>
                    <a:pt x="0" y="43087"/>
                    <a:pt x="0" y="27757"/>
                  </a:cubicBezTo>
                  <a:cubicBezTo>
                    <a:pt x="0" y="12427"/>
                    <a:pt x="12427" y="0"/>
                    <a:pt x="27757" y="0"/>
                  </a:cubicBezTo>
                  <a:cubicBezTo>
                    <a:pt x="43087" y="0"/>
                    <a:pt x="55515" y="12427"/>
                    <a:pt x="55515" y="27757"/>
                  </a:cubicBez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5726C3DC-35EE-E763-A433-BCCF5FD0E393}"/>
                </a:ext>
              </a:extLst>
            </p:cNvPr>
            <p:cNvSpPr/>
            <p:nvPr/>
          </p:nvSpPr>
          <p:spPr>
            <a:xfrm>
              <a:off x="5611034" y="2231351"/>
              <a:ext cx="110051" cy="55453"/>
            </a:xfrm>
            <a:custGeom>
              <a:avLst/>
              <a:gdLst>
                <a:gd name="connsiteX0" fmla="*/ 110052 w 110051"/>
                <a:gd name="connsiteY0" fmla="*/ 55454 h 55453"/>
                <a:gd name="connsiteX1" fmla="*/ 110052 w 110051"/>
                <a:gd name="connsiteY1" fmla="*/ 27696 h 55453"/>
                <a:gd name="connsiteX2" fmla="*/ 104549 w 110051"/>
                <a:gd name="connsiteY2" fmla="*/ 16630 h 55453"/>
                <a:gd name="connsiteX3" fmla="*/ 77709 w 110051"/>
                <a:gd name="connsiteY3" fmla="*/ 3424 h 55453"/>
                <a:gd name="connsiteX4" fmla="*/ 55026 w 110051"/>
                <a:gd name="connsiteY4" fmla="*/ 0 h 55453"/>
                <a:gd name="connsiteX5" fmla="*/ 32343 w 110051"/>
                <a:gd name="connsiteY5" fmla="*/ 3424 h 55453"/>
                <a:gd name="connsiteX6" fmla="*/ 5503 w 110051"/>
                <a:gd name="connsiteY6" fmla="*/ 16630 h 55453"/>
                <a:gd name="connsiteX7" fmla="*/ 0 w 110051"/>
                <a:gd name="connsiteY7" fmla="*/ 27696 h 55453"/>
                <a:gd name="connsiteX8" fmla="*/ 0 w 110051"/>
                <a:gd name="connsiteY8" fmla="*/ 55454 h 5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0051" h="55453">
                  <a:moveTo>
                    <a:pt x="110052" y="55454"/>
                  </a:moveTo>
                  <a:lnTo>
                    <a:pt x="110052" y="27696"/>
                  </a:lnTo>
                  <a:cubicBezTo>
                    <a:pt x="109961" y="23371"/>
                    <a:pt x="107944" y="19312"/>
                    <a:pt x="104549" y="16630"/>
                  </a:cubicBezTo>
                  <a:cubicBezTo>
                    <a:pt x="96573" y="10482"/>
                    <a:pt x="87446" y="5992"/>
                    <a:pt x="77709" y="3424"/>
                  </a:cubicBezTo>
                  <a:cubicBezTo>
                    <a:pt x="70358" y="1168"/>
                    <a:pt x="62714" y="13"/>
                    <a:pt x="55026" y="0"/>
                  </a:cubicBezTo>
                  <a:cubicBezTo>
                    <a:pt x="47345" y="119"/>
                    <a:pt x="39716" y="1270"/>
                    <a:pt x="32343" y="3424"/>
                  </a:cubicBezTo>
                  <a:cubicBezTo>
                    <a:pt x="22713" y="6275"/>
                    <a:pt x="13637" y="10740"/>
                    <a:pt x="5503" y="16630"/>
                  </a:cubicBezTo>
                  <a:cubicBezTo>
                    <a:pt x="2108" y="19312"/>
                    <a:pt x="90" y="23371"/>
                    <a:pt x="0" y="27696"/>
                  </a:cubicBezTo>
                  <a:lnTo>
                    <a:pt x="0" y="55454"/>
                  </a:ln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B1FAEEB4-C583-244D-06DF-F84CEDB8D27C}"/>
                </a:ext>
              </a:extLst>
            </p:cNvPr>
            <p:cNvSpPr/>
            <p:nvPr/>
          </p:nvSpPr>
          <p:spPr>
            <a:xfrm>
              <a:off x="5265839" y="1902969"/>
              <a:ext cx="72634" cy="72634"/>
            </a:xfrm>
            <a:custGeom>
              <a:avLst/>
              <a:gdLst>
                <a:gd name="connsiteX0" fmla="*/ 72634 w 72634"/>
                <a:gd name="connsiteY0" fmla="*/ 36317 h 72634"/>
                <a:gd name="connsiteX1" fmla="*/ 36317 w 72634"/>
                <a:gd name="connsiteY1" fmla="*/ 72634 h 72634"/>
                <a:gd name="connsiteX2" fmla="*/ 0 w 72634"/>
                <a:gd name="connsiteY2" fmla="*/ 36317 h 72634"/>
                <a:gd name="connsiteX3" fmla="*/ 36317 w 72634"/>
                <a:gd name="connsiteY3" fmla="*/ 0 h 72634"/>
                <a:gd name="connsiteX4" fmla="*/ 72634 w 72634"/>
                <a:gd name="connsiteY4" fmla="*/ 36317 h 72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634" h="72634">
                  <a:moveTo>
                    <a:pt x="72634" y="36317"/>
                  </a:moveTo>
                  <a:cubicBezTo>
                    <a:pt x="72634" y="56374"/>
                    <a:pt x="56374" y="72634"/>
                    <a:pt x="36317" y="72634"/>
                  </a:cubicBezTo>
                  <a:cubicBezTo>
                    <a:pt x="16260" y="72634"/>
                    <a:pt x="0" y="56374"/>
                    <a:pt x="0" y="36317"/>
                  </a:cubicBezTo>
                  <a:cubicBezTo>
                    <a:pt x="0" y="16260"/>
                    <a:pt x="16260" y="0"/>
                    <a:pt x="36317" y="0"/>
                  </a:cubicBezTo>
                  <a:cubicBezTo>
                    <a:pt x="56374" y="0"/>
                    <a:pt x="72634" y="16260"/>
                    <a:pt x="72634" y="36317"/>
                  </a:cubicBez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5337DAA5-9AE7-8A7B-74D3-E7F86236C3D6}"/>
                </a:ext>
              </a:extLst>
            </p:cNvPr>
            <p:cNvSpPr/>
            <p:nvPr/>
          </p:nvSpPr>
          <p:spPr>
            <a:xfrm>
              <a:off x="5202314" y="1922628"/>
              <a:ext cx="316670" cy="388632"/>
            </a:xfrm>
            <a:custGeom>
              <a:avLst/>
              <a:gdLst>
                <a:gd name="connsiteX0" fmla="*/ 314014 w 316670"/>
                <a:gd name="connsiteY0" fmla="*/ 2657 h 388632"/>
                <a:gd name="connsiteX1" fmla="*/ 301052 w 316670"/>
                <a:gd name="connsiteY1" fmla="*/ 2657 h 388632"/>
                <a:gd name="connsiteX2" fmla="*/ 222060 w 316670"/>
                <a:gd name="connsiteY2" fmla="*/ 81650 h 388632"/>
                <a:gd name="connsiteX3" fmla="*/ 204268 w 316670"/>
                <a:gd name="connsiteY3" fmla="*/ 86174 h 388632"/>
                <a:gd name="connsiteX4" fmla="*/ 180179 w 316670"/>
                <a:gd name="connsiteY4" fmla="*/ 124753 h 388632"/>
                <a:gd name="connsiteX5" fmla="*/ 173331 w 316670"/>
                <a:gd name="connsiteY5" fmla="*/ 95590 h 388632"/>
                <a:gd name="connsiteX6" fmla="*/ 167890 w 316670"/>
                <a:gd name="connsiteY6" fmla="*/ 85563 h 388632"/>
                <a:gd name="connsiteX7" fmla="*/ 129739 w 316670"/>
                <a:gd name="connsiteY7" fmla="*/ 65631 h 388632"/>
                <a:gd name="connsiteX8" fmla="*/ 99841 w 316670"/>
                <a:gd name="connsiteY8" fmla="*/ 62024 h 388632"/>
                <a:gd name="connsiteX9" fmla="*/ 69883 w 316670"/>
                <a:gd name="connsiteY9" fmla="*/ 66548 h 388632"/>
                <a:gd name="connsiteX10" fmla="*/ 31793 w 316670"/>
                <a:gd name="connsiteY10" fmla="*/ 86480 h 388632"/>
                <a:gd name="connsiteX11" fmla="*/ 26351 w 316670"/>
                <a:gd name="connsiteY11" fmla="*/ 96507 h 388632"/>
                <a:gd name="connsiteX12" fmla="*/ 0 w 316670"/>
                <a:gd name="connsiteY12" fmla="*/ 209004 h 388632"/>
                <a:gd name="connsiteX13" fmla="*/ 18342 w 316670"/>
                <a:gd name="connsiteY13" fmla="*/ 227346 h 388632"/>
                <a:gd name="connsiteX14" fmla="*/ 35583 w 316670"/>
                <a:gd name="connsiteY14" fmla="*/ 213773 h 388632"/>
                <a:gd name="connsiteX15" fmla="*/ 54659 w 316670"/>
                <a:gd name="connsiteY15" fmla="*/ 134842 h 388632"/>
                <a:gd name="connsiteX16" fmla="*/ 54659 w 316670"/>
                <a:gd name="connsiteY16" fmla="*/ 388633 h 388632"/>
                <a:gd name="connsiteX17" fmla="*/ 90793 w 316670"/>
                <a:gd name="connsiteY17" fmla="*/ 388633 h 388632"/>
                <a:gd name="connsiteX18" fmla="*/ 90793 w 316670"/>
                <a:gd name="connsiteY18" fmla="*/ 225328 h 388632"/>
                <a:gd name="connsiteX19" fmla="*/ 109135 w 316670"/>
                <a:gd name="connsiteY19" fmla="*/ 225328 h 388632"/>
                <a:gd name="connsiteX20" fmla="*/ 109135 w 316670"/>
                <a:gd name="connsiteY20" fmla="*/ 388633 h 388632"/>
                <a:gd name="connsiteX21" fmla="*/ 145207 w 316670"/>
                <a:gd name="connsiteY21" fmla="*/ 388633 h 388632"/>
                <a:gd name="connsiteX22" fmla="*/ 145207 w 316670"/>
                <a:gd name="connsiteY22" fmla="*/ 133680 h 388632"/>
                <a:gd name="connsiteX23" fmla="*/ 151932 w 316670"/>
                <a:gd name="connsiteY23" fmla="*/ 162416 h 388632"/>
                <a:gd name="connsiteX24" fmla="*/ 155540 w 316670"/>
                <a:gd name="connsiteY24" fmla="*/ 167001 h 388632"/>
                <a:gd name="connsiteX25" fmla="*/ 179996 w 316670"/>
                <a:gd name="connsiteY25" fmla="*/ 175622 h 388632"/>
                <a:gd name="connsiteX26" fmla="*/ 194669 w 316670"/>
                <a:gd name="connsiteY26" fmla="*/ 168958 h 388632"/>
                <a:gd name="connsiteX27" fmla="*/ 231964 w 316670"/>
                <a:gd name="connsiteY27" fmla="*/ 107818 h 388632"/>
                <a:gd name="connsiteX28" fmla="*/ 234471 w 316670"/>
                <a:gd name="connsiteY28" fmla="*/ 95162 h 388632"/>
                <a:gd name="connsiteX29" fmla="*/ 313953 w 316670"/>
                <a:gd name="connsiteY29" fmla="*/ 15680 h 388632"/>
                <a:gd name="connsiteX30" fmla="*/ 314014 w 316670"/>
                <a:gd name="connsiteY30" fmla="*/ 2657 h 388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16670" h="388632">
                  <a:moveTo>
                    <a:pt x="314014" y="2657"/>
                  </a:moveTo>
                  <a:cubicBezTo>
                    <a:pt x="310420" y="-886"/>
                    <a:pt x="304647" y="-886"/>
                    <a:pt x="301052" y="2657"/>
                  </a:cubicBezTo>
                  <a:lnTo>
                    <a:pt x="222060" y="81650"/>
                  </a:lnTo>
                  <a:cubicBezTo>
                    <a:pt x="215747" y="79868"/>
                    <a:pt x="208963" y="81593"/>
                    <a:pt x="204268" y="86174"/>
                  </a:cubicBezTo>
                  <a:cubicBezTo>
                    <a:pt x="202984" y="87458"/>
                    <a:pt x="180179" y="124753"/>
                    <a:pt x="180179" y="124753"/>
                  </a:cubicBezTo>
                  <a:lnTo>
                    <a:pt x="173331" y="95590"/>
                  </a:lnTo>
                  <a:cubicBezTo>
                    <a:pt x="172425" y="91830"/>
                    <a:pt x="170549" y="88372"/>
                    <a:pt x="167890" y="85563"/>
                  </a:cubicBezTo>
                  <a:cubicBezTo>
                    <a:pt x="156621" y="76454"/>
                    <a:pt x="143652" y="69678"/>
                    <a:pt x="129739" y="65631"/>
                  </a:cubicBezTo>
                  <a:cubicBezTo>
                    <a:pt x="119902" y="63527"/>
                    <a:pt x="109896" y="62320"/>
                    <a:pt x="99841" y="62024"/>
                  </a:cubicBezTo>
                  <a:cubicBezTo>
                    <a:pt x="89698" y="62181"/>
                    <a:pt x="79621" y="63702"/>
                    <a:pt x="69883" y="66548"/>
                  </a:cubicBezTo>
                  <a:cubicBezTo>
                    <a:pt x="55843" y="70229"/>
                    <a:pt x="42820" y="77044"/>
                    <a:pt x="31793" y="86480"/>
                  </a:cubicBezTo>
                  <a:cubicBezTo>
                    <a:pt x="29110" y="89272"/>
                    <a:pt x="27230" y="92736"/>
                    <a:pt x="26351" y="96507"/>
                  </a:cubicBezTo>
                  <a:cubicBezTo>
                    <a:pt x="26351" y="96507"/>
                    <a:pt x="0" y="207170"/>
                    <a:pt x="0" y="209004"/>
                  </a:cubicBezTo>
                  <a:cubicBezTo>
                    <a:pt x="0" y="219134"/>
                    <a:pt x="8212" y="227346"/>
                    <a:pt x="18342" y="227346"/>
                  </a:cubicBezTo>
                  <a:cubicBezTo>
                    <a:pt x="26460" y="227138"/>
                    <a:pt x="33475" y="221615"/>
                    <a:pt x="35583" y="213773"/>
                  </a:cubicBezTo>
                  <a:lnTo>
                    <a:pt x="54659" y="134842"/>
                  </a:lnTo>
                  <a:lnTo>
                    <a:pt x="54659" y="388633"/>
                  </a:lnTo>
                  <a:lnTo>
                    <a:pt x="90793" y="388633"/>
                  </a:lnTo>
                  <a:lnTo>
                    <a:pt x="90793" y="225328"/>
                  </a:lnTo>
                  <a:lnTo>
                    <a:pt x="109135" y="225328"/>
                  </a:lnTo>
                  <a:lnTo>
                    <a:pt x="109135" y="388633"/>
                  </a:lnTo>
                  <a:lnTo>
                    <a:pt x="145207" y="388633"/>
                  </a:lnTo>
                  <a:lnTo>
                    <a:pt x="145207" y="133680"/>
                  </a:lnTo>
                  <a:lnTo>
                    <a:pt x="151932" y="162416"/>
                  </a:lnTo>
                  <a:cubicBezTo>
                    <a:pt x="152399" y="164402"/>
                    <a:pt x="153719" y="166080"/>
                    <a:pt x="155540" y="167001"/>
                  </a:cubicBezTo>
                  <a:cubicBezTo>
                    <a:pt x="162570" y="172397"/>
                    <a:pt x="171135" y="175416"/>
                    <a:pt x="179996" y="175622"/>
                  </a:cubicBezTo>
                  <a:cubicBezTo>
                    <a:pt x="185765" y="176429"/>
                    <a:pt x="191481" y="173833"/>
                    <a:pt x="194669" y="168958"/>
                  </a:cubicBezTo>
                  <a:lnTo>
                    <a:pt x="231964" y="107818"/>
                  </a:lnTo>
                  <a:cubicBezTo>
                    <a:pt x="234348" y="104059"/>
                    <a:pt x="235243" y="99546"/>
                    <a:pt x="234471" y="95162"/>
                  </a:cubicBezTo>
                  <a:lnTo>
                    <a:pt x="313953" y="15680"/>
                  </a:lnTo>
                  <a:cubicBezTo>
                    <a:pt x="317553" y="12095"/>
                    <a:pt x="317580" y="6276"/>
                    <a:pt x="314014" y="2657"/>
                  </a:cubicBez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82D2B547-82FD-65FF-C6E8-BFE1C65FD1F2}"/>
                </a:ext>
              </a:extLst>
            </p:cNvPr>
            <p:cNvSpPr/>
            <p:nvPr/>
          </p:nvSpPr>
          <p:spPr>
            <a:xfrm>
              <a:off x="5317563" y="1840484"/>
              <a:ext cx="348496" cy="250673"/>
            </a:xfrm>
            <a:custGeom>
              <a:avLst/>
              <a:gdLst>
                <a:gd name="connsiteX0" fmla="*/ 324041 w 348496"/>
                <a:gd name="connsiteY0" fmla="*/ 0 h 250673"/>
                <a:gd name="connsiteX1" fmla="*/ 24456 w 348496"/>
                <a:gd name="connsiteY1" fmla="*/ 0 h 250673"/>
                <a:gd name="connsiteX2" fmla="*/ 0 w 348496"/>
                <a:gd name="connsiteY2" fmla="*/ 24456 h 250673"/>
                <a:gd name="connsiteX3" fmla="*/ 0 w 348496"/>
                <a:gd name="connsiteY3" fmla="*/ 46466 h 250673"/>
                <a:gd name="connsiteX4" fmla="*/ 24456 w 348496"/>
                <a:gd name="connsiteY4" fmla="*/ 61140 h 250673"/>
                <a:gd name="connsiteX5" fmla="*/ 24456 w 348496"/>
                <a:gd name="connsiteY5" fmla="*/ 24456 h 250673"/>
                <a:gd name="connsiteX6" fmla="*/ 324041 w 348496"/>
                <a:gd name="connsiteY6" fmla="*/ 24456 h 250673"/>
                <a:gd name="connsiteX7" fmla="*/ 324041 w 348496"/>
                <a:gd name="connsiteY7" fmla="*/ 226217 h 250673"/>
                <a:gd name="connsiteX8" fmla="*/ 115371 w 348496"/>
                <a:gd name="connsiteY8" fmla="*/ 226217 h 250673"/>
                <a:gd name="connsiteX9" fmla="*/ 100453 w 348496"/>
                <a:gd name="connsiteY9" fmla="*/ 250673 h 250673"/>
                <a:gd name="connsiteX10" fmla="*/ 324041 w 348496"/>
                <a:gd name="connsiteY10" fmla="*/ 250673 h 250673"/>
                <a:gd name="connsiteX11" fmla="*/ 348497 w 348496"/>
                <a:gd name="connsiteY11" fmla="*/ 226217 h 250673"/>
                <a:gd name="connsiteX12" fmla="*/ 348497 w 348496"/>
                <a:gd name="connsiteY12" fmla="*/ 24456 h 250673"/>
                <a:gd name="connsiteX13" fmla="*/ 324041 w 348496"/>
                <a:gd name="connsiteY13" fmla="*/ 0 h 250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8496" h="250673">
                  <a:moveTo>
                    <a:pt x="324041" y="0"/>
                  </a:moveTo>
                  <a:lnTo>
                    <a:pt x="24456" y="0"/>
                  </a:lnTo>
                  <a:cubicBezTo>
                    <a:pt x="10950" y="0"/>
                    <a:pt x="0" y="10950"/>
                    <a:pt x="0" y="24456"/>
                  </a:cubicBezTo>
                  <a:lnTo>
                    <a:pt x="0" y="46466"/>
                  </a:lnTo>
                  <a:cubicBezTo>
                    <a:pt x="9348" y="49011"/>
                    <a:pt x="17811" y="54089"/>
                    <a:pt x="24456" y="61140"/>
                  </a:cubicBezTo>
                  <a:lnTo>
                    <a:pt x="24456" y="24456"/>
                  </a:lnTo>
                  <a:lnTo>
                    <a:pt x="324041" y="24456"/>
                  </a:lnTo>
                  <a:lnTo>
                    <a:pt x="324041" y="226217"/>
                  </a:lnTo>
                  <a:lnTo>
                    <a:pt x="115371" y="226217"/>
                  </a:lnTo>
                  <a:lnTo>
                    <a:pt x="100453" y="250673"/>
                  </a:lnTo>
                  <a:lnTo>
                    <a:pt x="324041" y="250673"/>
                  </a:lnTo>
                  <a:cubicBezTo>
                    <a:pt x="337547" y="250673"/>
                    <a:pt x="348497" y="239724"/>
                    <a:pt x="348497" y="226217"/>
                  </a:cubicBezTo>
                  <a:lnTo>
                    <a:pt x="348497" y="24456"/>
                  </a:lnTo>
                  <a:cubicBezTo>
                    <a:pt x="348497" y="10950"/>
                    <a:pt x="337547" y="0"/>
                    <a:pt x="324041" y="0"/>
                  </a:cubicBez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69B8566-24BB-4579-1F02-51238326A573}"/>
              </a:ext>
            </a:extLst>
          </p:cNvPr>
          <p:cNvGrpSpPr/>
          <p:nvPr/>
        </p:nvGrpSpPr>
        <p:grpSpPr>
          <a:xfrm>
            <a:off x="6547259" y="2474074"/>
            <a:ext cx="365618" cy="401723"/>
            <a:chOff x="6547259" y="1877174"/>
            <a:chExt cx="365618" cy="401723"/>
          </a:xfrm>
          <a:solidFill>
            <a:srgbClr val="4C739C"/>
          </a:solidFill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0CEA22A1-0761-1D3F-7244-F258EB23D412}"/>
                </a:ext>
              </a:extLst>
            </p:cNvPr>
            <p:cNvSpPr/>
            <p:nvPr/>
          </p:nvSpPr>
          <p:spPr>
            <a:xfrm>
              <a:off x="6587281" y="2081802"/>
              <a:ext cx="78135" cy="78135"/>
            </a:xfrm>
            <a:custGeom>
              <a:avLst/>
              <a:gdLst>
                <a:gd name="connsiteX0" fmla="*/ 78135 w 78135"/>
                <a:gd name="connsiteY0" fmla="*/ 39068 h 78135"/>
                <a:gd name="connsiteX1" fmla="*/ 39068 w 78135"/>
                <a:gd name="connsiteY1" fmla="*/ 78135 h 78135"/>
                <a:gd name="connsiteX2" fmla="*/ 0 w 78135"/>
                <a:gd name="connsiteY2" fmla="*/ 39068 h 78135"/>
                <a:gd name="connsiteX3" fmla="*/ 39068 w 78135"/>
                <a:gd name="connsiteY3" fmla="*/ 0 h 78135"/>
                <a:gd name="connsiteX4" fmla="*/ 78135 w 78135"/>
                <a:gd name="connsiteY4" fmla="*/ 39068 h 78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35" h="78135">
                  <a:moveTo>
                    <a:pt x="78135" y="39068"/>
                  </a:moveTo>
                  <a:cubicBezTo>
                    <a:pt x="78135" y="60644"/>
                    <a:pt x="60644" y="78135"/>
                    <a:pt x="39068" y="78135"/>
                  </a:cubicBezTo>
                  <a:cubicBezTo>
                    <a:pt x="17491" y="78135"/>
                    <a:pt x="0" y="60644"/>
                    <a:pt x="0" y="39068"/>
                  </a:cubicBezTo>
                  <a:cubicBezTo>
                    <a:pt x="0" y="17491"/>
                    <a:pt x="17491" y="0"/>
                    <a:pt x="39068" y="0"/>
                  </a:cubicBezTo>
                  <a:cubicBezTo>
                    <a:pt x="60644" y="0"/>
                    <a:pt x="78135" y="17491"/>
                    <a:pt x="78135" y="39068"/>
                  </a:cubicBezTo>
                  <a:close/>
                </a:path>
              </a:pathLst>
            </a:custGeom>
            <a:grpFill/>
            <a:ln w="49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FD7B9C05-D6F1-4FE4-143B-E0432A61B8C6}"/>
                </a:ext>
              </a:extLst>
            </p:cNvPr>
            <p:cNvSpPr/>
            <p:nvPr/>
          </p:nvSpPr>
          <p:spPr>
            <a:xfrm>
              <a:off x="6795625" y="2081802"/>
              <a:ext cx="78135" cy="78135"/>
            </a:xfrm>
            <a:custGeom>
              <a:avLst/>
              <a:gdLst>
                <a:gd name="connsiteX0" fmla="*/ 78135 w 78135"/>
                <a:gd name="connsiteY0" fmla="*/ 39068 h 78135"/>
                <a:gd name="connsiteX1" fmla="*/ 39068 w 78135"/>
                <a:gd name="connsiteY1" fmla="*/ 78135 h 78135"/>
                <a:gd name="connsiteX2" fmla="*/ 0 w 78135"/>
                <a:gd name="connsiteY2" fmla="*/ 39068 h 78135"/>
                <a:gd name="connsiteX3" fmla="*/ 39068 w 78135"/>
                <a:gd name="connsiteY3" fmla="*/ 0 h 78135"/>
                <a:gd name="connsiteX4" fmla="*/ 78135 w 78135"/>
                <a:gd name="connsiteY4" fmla="*/ 39068 h 78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35" h="78135">
                  <a:moveTo>
                    <a:pt x="78135" y="39068"/>
                  </a:moveTo>
                  <a:cubicBezTo>
                    <a:pt x="78135" y="60644"/>
                    <a:pt x="60644" y="78135"/>
                    <a:pt x="39068" y="78135"/>
                  </a:cubicBezTo>
                  <a:cubicBezTo>
                    <a:pt x="17491" y="78135"/>
                    <a:pt x="0" y="60644"/>
                    <a:pt x="0" y="39068"/>
                  </a:cubicBezTo>
                  <a:cubicBezTo>
                    <a:pt x="0" y="17491"/>
                    <a:pt x="17491" y="0"/>
                    <a:pt x="39068" y="0"/>
                  </a:cubicBezTo>
                  <a:cubicBezTo>
                    <a:pt x="60644" y="0"/>
                    <a:pt x="78135" y="17491"/>
                    <a:pt x="78135" y="39068"/>
                  </a:cubicBezTo>
                  <a:close/>
                </a:path>
              </a:pathLst>
            </a:custGeom>
            <a:grpFill/>
            <a:ln w="49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8D53349D-6CA5-6EE9-A410-9C70990F26E9}"/>
                </a:ext>
              </a:extLst>
            </p:cNvPr>
            <p:cNvSpPr/>
            <p:nvPr/>
          </p:nvSpPr>
          <p:spPr>
            <a:xfrm>
              <a:off x="6548208" y="2170532"/>
              <a:ext cx="141461" cy="78235"/>
            </a:xfrm>
            <a:custGeom>
              <a:avLst/>
              <a:gdLst>
                <a:gd name="connsiteX0" fmla="*/ 5 w 141461"/>
                <a:gd name="connsiteY0" fmla="*/ 38917 h 78235"/>
                <a:gd name="connsiteX1" fmla="*/ 5 w 141461"/>
                <a:gd name="connsiteY1" fmla="*/ 78236 h 78235"/>
                <a:gd name="connsiteX2" fmla="*/ 86627 w 141461"/>
                <a:gd name="connsiteY2" fmla="*/ 78236 h 78235"/>
                <a:gd name="connsiteX3" fmla="*/ 86627 w 141461"/>
                <a:gd name="connsiteY3" fmla="*/ 69297 h 78235"/>
                <a:gd name="connsiteX4" fmla="*/ 101290 w 141461"/>
                <a:gd name="connsiteY4" fmla="*/ 39821 h 78235"/>
                <a:gd name="connsiteX5" fmla="*/ 141462 w 141461"/>
                <a:gd name="connsiteY5" fmla="*/ 19735 h 78235"/>
                <a:gd name="connsiteX6" fmla="*/ 139654 w 141461"/>
                <a:gd name="connsiteY6" fmla="*/ 17676 h 78235"/>
                <a:gd name="connsiteX7" fmla="*/ 110228 w 141461"/>
                <a:gd name="connsiteY7" fmla="*/ 5022 h 78235"/>
                <a:gd name="connsiteX8" fmla="*/ 78140 w 141461"/>
                <a:gd name="connsiteY8" fmla="*/ 0 h 78235"/>
                <a:gd name="connsiteX9" fmla="*/ 46002 w 141461"/>
                <a:gd name="connsiteY9" fmla="*/ 5022 h 78235"/>
                <a:gd name="connsiteX10" fmla="*/ 7789 w 141461"/>
                <a:gd name="connsiteY10" fmla="*/ 23250 h 78235"/>
                <a:gd name="connsiteX11" fmla="*/ 5 w 141461"/>
                <a:gd name="connsiteY11" fmla="*/ 38917 h 78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1461" h="78235">
                  <a:moveTo>
                    <a:pt x="5" y="38917"/>
                  </a:moveTo>
                  <a:lnTo>
                    <a:pt x="5" y="78236"/>
                  </a:lnTo>
                  <a:lnTo>
                    <a:pt x="86627" y="78236"/>
                  </a:lnTo>
                  <a:lnTo>
                    <a:pt x="86627" y="69297"/>
                  </a:lnTo>
                  <a:cubicBezTo>
                    <a:pt x="86481" y="57684"/>
                    <a:pt x="91940" y="46711"/>
                    <a:pt x="101290" y="39821"/>
                  </a:cubicBezTo>
                  <a:cubicBezTo>
                    <a:pt x="113187" y="30482"/>
                    <a:pt x="126853" y="23650"/>
                    <a:pt x="141462" y="19735"/>
                  </a:cubicBezTo>
                  <a:lnTo>
                    <a:pt x="139654" y="17676"/>
                  </a:lnTo>
                  <a:cubicBezTo>
                    <a:pt x="130515" y="12045"/>
                    <a:pt x="120602" y="7782"/>
                    <a:pt x="110228" y="5022"/>
                  </a:cubicBezTo>
                  <a:cubicBezTo>
                    <a:pt x="99862" y="1674"/>
                    <a:pt x="89034" y="-21"/>
                    <a:pt x="78140" y="0"/>
                  </a:cubicBezTo>
                  <a:cubicBezTo>
                    <a:pt x="67256" y="285"/>
                    <a:pt x="56454" y="1972"/>
                    <a:pt x="46002" y="5022"/>
                  </a:cubicBezTo>
                  <a:cubicBezTo>
                    <a:pt x="32095" y="8260"/>
                    <a:pt x="19057" y="14479"/>
                    <a:pt x="7789" y="23250"/>
                  </a:cubicBezTo>
                  <a:cubicBezTo>
                    <a:pt x="2772" y="26871"/>
                    <a:pt x="-140" y="32731"/>
                    <a:pt x="5" y="38917"/>
                  </a:cubicBezTo>
                  <a:close/>
                </a:path>
              </a:pathLst>
            </a:custGeom>
            <a:grpFill/>
            <a:ln w="49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226169FA-8A80-DFAA-9BA5-865B7D8EC618}"/>
                </a:ext>
              </a:extLst>
            </p:cNvPr>
            <p:cNvSpPr/>
            <p:nvPr/>
          </p:nvSpPr>
          <p:spPr>
            <a:xfrm>
              <a:off x="6771220" y="2170532"/>
              <a:ext cx="141657" cy="78236"/>
            </a:xfrm>
            <a:custGeom>
              <a:avLst/>
              <a:gdLst>
                <a:gd name="connsiteX0" fmla="*/ 54835 w 141657"/>
                <a:gd name="connsiteY0" fmla="*/ 78236 h 78236"/>
                <a:gd name="connsiteX1" fmla="*/ 141658 w 141657"/>
                <a:gd name="connsiteY1" fmla="*/ 78236 h 78236"/>
                <a:gd name="connsiteX2" fmla="*/ 141658 w 141657"/>
                <a:gd name="connsiteY2" fmla="*/ 38918 h 78236"/>
                <a:gd name="connsiteX3" fmla="*/ 133824 w 141657"/>
                <a:gd name="connsiteY3" fmla="*/ 23250 h 78236"/>
                <a:gd name="connsiteX4" fmla="*/ 95610 w 141657"/>
                <a:gd name="connsiteY4" fmla="*/ 5022 h 78236"/>
                <a:gd name="connsiteX5" fmla="*/ 63472 w 141657"/>
                <a:gd name="connsiteY5" fmla="*/ 1 h 78236"/>
                <a:gd name="connsiteX6" fmla="*/ 31385 w 141657"/>
                <a:gd name="connsiteY6" fmla="*/ 5022 h 78236"/>
                <a:gd name="connsiteX7" fmla="*/ 2862 w 141657"/>
                <a:gd name="connsiteY7" fmla="*/ 16522 h 78236"/>
                <a:gd name="connsiteX8" fmla="*/ 0 w 141657"/>
                <a:gd name="connsiteY8" fmla="*/ 19786 h 78236"/>
                <a:gd name="connsiteX9" fmla="*/ 39520 w 141657"/>
                <a:gd name="connsiteY9" fmla="*/ 39370 h 78236"/>
                <a:gd name="connsiteX10" fmla="*/ 40172 w 141657"/>
                <a:gd name="connsiteY10" fmla="*/ 39822 h 78236"/>
                <a:gd name="connsiteX11" fmla="*/ 40725 w 141657"/>
                <a:gd name="connsiteY11" fmla="*/ 40324 h 78236"/>
                <a:gd name="connsiteX12" fmla="*/ 54835 w 141657"/>
                <a:gd name="connsiteY12" fmla="*/ 69298 h 7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1657" h="78236">
                  <a:moveTo>
                    <a:pt x="54835" y="78236"/>
                  </a:moveTo>
                  <a:lnTo>
                    <a:pt x="141658" y="78236"/>
                  </a:lnTo>
                  <a:lnTo>
                    <a:pt x="141658" y="38918"/>
                  </a:lnTo>
                  <a:cubicBezTo>
                    <a:pt x="141581" y="32772"/>
                    <a:pt x="138695" y="26999"/>
                    <a:pt x="133824" y="23250"/>
                  </a:cubicBezTo>
                  <a:cubicBezTo>
                    <a:pt x="122265" y="14962"/>
                    <a:pt x="109326" y="8790"/>
                    <a:pt x="95610" y="5022"/>
                  </a:cubicBezTo>
                  <a:cubicBezTo>
                    <a:pt x="85232" y="1654"/>
                    <a:pt x="74383" y="-41"/>
                    <a:pt x="63472" y="1"/>
                  </a:cubicBezTo>
                  <a:cubicBezTo>
                    <a:pt x="52605" y="289"/>
                    <a:pt x="41820" y="1977"/>
                    <a:pt x="31385" y="5022"/>
                  </a:cubicBezTo>
                  <a:cubicBezTo>
                    <a:pt x="21378" y="7478"/>
                    <a:pt x="11774" y="11350"/>
                    <a:pt x="2862" y="16522"/>
                  </a:cubicBezTo>
                  <a:cubicBezTo>
                    <a:pt x="1958" y="17626"/>
                    <a:pt x="1004" y="18731"/>
                    <a:pt x="0" y="19786"/>
                  </a:cubicBezTo>
                  <a:cubicBezTo>
                    <a:pt x="14121" y="24194"/>
                    <a:pt x="27459" y="30803"/>
                    <a:pt x="39520" y="39370"/>
                  </a:cubicBezTo>
                  <a:lnTo>
                    <a:pt x="40172" y="39822"/>
                  </a:lnTo>
                  <a:lnTo>
                    <a:pt x="40725" y="40324"/>
                  </a:lnTo>
                  <a:cubicBezTo>
                    <a:pt x="49619" y="47310"/>
                    <a:pt x="54820" y="57988"/>
                    <a:pt x="54835" y="69298"/>
                  </a:cubicBezTo>
                  <a:close/>
                </a:path>
              </a:pathLst>
            </a:custGeom>
            <a:grpFill/>
            <a:ln w="49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0907A9FB-7F45-AA62-2BFB-D1857AB5F5EB}"/>
                </a:ext>
              </a:extLst>
            </p:cNvPr>
            <p:cNvSpPr/>
            <p:nvPr/>
          </p:nvSpPr>
          <p:spPr>
            <a:xfrm>
              <a:off x="6652354" y="2200962"/>
              <a:ext cx="156326" cy="77935"/>
            </a:xfrm>
            <a:custGeom>
              <a:avLst/>
              <a:gdLst>
                <a:gd name="connsiteX0" fmla="*/ 6 w 156326"/>
                <a:gd name="connsiteY0" fmla="*/ 77935 h 77935"/>
                <a:gd name="connsiteX1" fmla="*/ 6 w 156326"/>
                <a:gd name="connsiteY1" fmla="*/ 38868 h 77935"/>
                <a:gd name="connsiteX2" fmla="*/ 7840 w 156326"/>
                <a:gd name="connsiteY2" fmla="*/ 23251 h 77935"/>
                <a:gd name="connsiteX3" fmla="*/ 46054 w 156326"/>
                <a:gd name="connsiteY3" fmla="*/ 5022 h 77935"/>
                <a:gd name="connsiteX4" fmla="*/ 78192 w 156326"/>
                <a:gd name="connsiteY4" fmla="*/ 1 h 77935"/>
                <a:gd name="connsiteX5" fmla="*/ 110279 w 156326"/>
                <a:gd name="connsiteY5" fmla="*/ 5022 h 77935"/>
                <a:gd name="connsiteX6" fmla="*/ 148493 w 156326"/>
                <a:gd name="connsiteY6" fmla="*/ 23251 h 77935"/>
                <a:gd name="connsiteX7" fmla="*/ 156327 w 156326"/>
                <a:gd name="connsiteY7" fmla="*/ 38868 h 77935"/>
                <a:gd name="connsiteX8" fmla="*/ 156327 w 156326"/>
                <a:gd name="connsiteY8" fmla="*/ 77935 h 77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326" h="77935">
                  <a:moveTo>
                    <a:pt x="6" y="77935"/>
                  </a:moveTo>
                  <a:lnTo>
                    <a:pt x="6" y="38868"/>
                  </a:lnTo>
                  <a:cubicBezTo>
                    <a:pt x="-155" y="32680"/>
                    <a:pt x="2784" y="26821"/>
                    <a:pt x="7840" y="23251"/>
                  </a:cubicBezTo>
                  <a:cubicBezTo>
                    <a:pt x="19096" y="14460"/>
                    <a:pt x="32139" y="8239"/>
                    <a:pt x="46054" y="5022"/>
                  </a:cubicBezTo>
                  <a:cubicBezTo>
                    <a:pt x="56500" y="1949"/>
                    <a:pt x="67305" y="261"/>
                    <a:pt x="78192" y="1"/>
                  </a:cubicBezTo>
                  <a:cubicBezTo>
                    <a:pt x="89087" y="-45"/>
                    <a:pt x="99919" y="1650"/>
                    <a:pt x="110279" y="5022"/>
                  </a:cubicBezTo>
                  <a:cubicBezTo>
                    <a:pt x="124011" y="8748"/>
                    <a:pt x="136957" y="14923"/>
                    <a:pt x="148493" y="23251"/>
                  </a:cubicBezTo>
                  <a:cubicBezTo>
                    <a:pt x="153411" y="26939"/>
                    <a:pt x="156311" y="32721"/>
                    <a:pt x="156327" y="38868"/>
                  </a:cubicBezTo>
                  <a:lnTo>
                    <a:pt x="156327" y="77935"/>
                  </a:lnTo>
                  <a:close/>
                </a:path>
              </a:pathLst>
            </a:custGeom>
            <a:grpFill/>
            <a:ln w="49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EAF12371-C2D6-5DBF-219A-C8383D5D1C44}"/>
                </a:ext>
              </a:extLst>
            </p:cNvPr>
            <p:cNvSpPr/>
            <p:nvPr/>
          </p:nvSpPr>
          <p:spPr>
            <a:xfrm>
              <a:off x="6691478" y="2112182"/>
              <a:ext cx="78135" cy="78135"/>
            </a:xfrm>
            <a:custGeom>
              <a:avLst/>
              <a:gdLst>
                <a:gd name="connsiteX0" fmla="*/ 78135 w 78135"/>
                <a:gd name="connsiteY0" fmla="*/ 39068 h 78135"/>
                <a:gd name="connsiteX1" fmla="*/ 39068 w 78135"/>
                <a:gd name="connsiteY1" fmla="*/ 78135 h 78135"/>
                <a:gd name="connsiteX2" fmla="*/ 0 w 78135"/>
                <a:gd name="connsiteY2" fmla="*/ 39068 h 78135"/>
                <a:gd name="connsiteX3" fmla="*/ 39068 w 78135"/>
                <a:gd name="connsiteY3" fmla="*/ 0 h 78135"/>
                <a:gd name="connsiteX4" fmla="*/ 78135 w 78135"/>
                <a:gd name="connsiteY4" fmla="*/ 39068 h 78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35" h="78135">
                  <a:moveTo>
                    <a:pt x="78135" y="39068"/>
                  </a:moveTo>
                  <a:cubicBezTo>
                    <a:pt x="78135" y="60644"/>
                    <a:pt x="60644" y="78135"/>
                    <a:pt x="39068" y="78135"/>
                  </a:cubicBezTo>
                  <a:cubicBezTo>
                    <a:pt x="17491" y="78135"/>
                    <a:pt x="0" y="60644"/>
                    <a:pt x="0" y="39068"/>
                  </a:cubicBezTo>
                  <a:cubicBezTo>
                    <a:pt x="0" y="17491"/>
                    <a:pt x="17491" y="0"/>
                    <a:pt x="39068" y="0"/>
                  </a:cubicBezTo>
                  <a:cubicBezTo>
                    <a:pt x="60644" y="0"/>
                    <a:pt x="78135" y="17491"/>
                    <a:pt x="78135" y="39068"/>
                  </a:cubicBezTo>
                  <a:close/>
                </a:path>
              </a:pathLst>
            </a:custGeom>
            <a:grpFill/>
            <a:ln w="49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CF148D7-EA90-57D7-9483-49A3669482AD}"/>
                </a:ext>
              </a:extLst>
            </p:cNvPr>
            <p:cNvSpPr/>
            <p:nvPr/>
          </p:nvSpPr>
          <p:spPr>
            <a:xfrm>
              <a:off x="6547259" y="1877174"/>
              <a:ext cx="365317" cy="180775"/>
            </a:xfrm>
            <a:custGeom>
              <a:avLst/>
              <a:gdLst>
                <a:gd name="connsiteX0" fmla="*/ 0 w 365317"/>
                <a:gd name="connsiteY0" fmla="*/ 20086 h 180775"/>
                <a:gd name="connsiteX1" fmla="*/ 0 w 365317"/>
                <a:gd name="connsiteY1" fmla="*/ 130560 h 180775"/>
                <a:gd name="connsiteX2" fmla="*/ 20086 w 365317"/>
                <a:gd name="connsiteY2" fmla="*/ 150646 h 180775"/>
                <a:gd name="connsiteX3" fmla="*/ 100431 w 365317"/>
                <a:gd name="connsiteY3" fmla="*/ 150646 h 180775"/>
                <a:gd name="connsiteX4" fmla="*/ 100431 w 365317"/>
                <a:gd name="connsiteY4" fmla="*/ 180776 h 180775"/>
                <a:gd name="connsiteX5" fmla="*/ 132067 w 365317"/>
                <a:gd name="connsiteY5" fmla="*/ 150646 h 180775"/>
                <a:gd name="connsiteX6" fmla="*/ 167720 w 365317"/>
                <a:gd name="connsiteY6" fmla="*/ 150646 h 180775"/>
                <a:gd name="connsiteX7" fmla="*/ 185797 w 365317"/>
                <a:gd name="connsiteY7" fmla="*/ 180776 h 180775"/>
                <a:gd name="connsiteX8" fmla="*/ 205381 w 365317"/>
                <a:gd name="connsiteY8" fmla="*/ 150646 h 180775"/>
                <a:gd name="connsiteX9" fmla="*/ 239528 w 365317"/>
                <a:gd name="connsiteY9" fmla="*/ 150646 h 180775"/>
                <a:gd name="connsiteX10" fmla="*/ 271163 w 365317"/>
                <a:gd name="connsiteY10" fmla="*/ 180776 h 180775"/>
                <a:gd name="connsiteX11" fmla="*/ 271163 w 365317"/>
                <a:gd name="connsiteY11" fmla="*/ 150646 h 180775"/>
                <a:gd name="connsiteX12" fmla="*/ 345231 w 365317"/>
                <a:gd name="connsiteY12" fmla="*/ 150646 h 180775"/>
                <a:gd name="connsiteX13" fmla="*/ 365317 w 365317"/>
                <a:gd name="connsiteY13" fmla="*/ 130560 h 180775"/>
                <a:gd name="connsiteX14" fmla="*/ 365317 w 365317"/>
                <a:gd name="connsiteY14" fmla="*/ 20086 h 180775"/>
                <a:gd name="connsiteX15" fmla="*/ 345231 w 365317"/>
                <a:gd name="connsiteY15" fmla="*/ 0 h 180775"/>
                <a:gd name="connsiteX16" fmla="*/ 20086 w 365317"/>
                <a:gd name="connsiteY16" fmla="*/ 0 h 180775"/>
                <a:gd name="connsiteX17" fmla="*/ 0 w 365317"/>
                <a:gd name="connsiteY17" fmla="*/ 20086 h 180775"/>
                <a:gd name="connsiteX18" fmla="*/ 315102 w 365317"/>
                <a:gd name="connsiteY18" fmla="*/ 55237 h 180775"/>
                <a:gd name="connsiteX19" fmla="*/ 80345 w 365317"/>
                <a:gd name="connsiteY19" fmla="*/ 55237 h 180775"/>
                <a:gd name="connsiteX20" fmla="*/ 80345 w 365317"/>
                <a:gd name="connsiteY20" fmla="*/ 45194 h 180775"/>
                <a:gd name="connsiteX21" fmla="*/ 315102 w 365317"/>
                <a:gd name="connsiteY21" fmla="*/ 45194 h 180775"/>
                <a:gd name="connsiteX22" fmla="*/ 130560 w 365317"/>
                <a:gd name="connsiteY22" fmla="*/ 95409 h 180775"/>
                <a:gd name="connsiteX23" fmla="*/ 315102 w 365317"/>
                <a:gd name="connsiteY23" fmla="*/ 95409 h 180775"/>
                <a:gd name="connsiteX24" fmla="*/ 315102 w 365317"/>
                <a:gd name="connsiteY24" fmla="*/ 105452 h 180775"/>
                <a:gd name="connsiteX25" fmla="*/ 130560 w 365317"/>
                <a:gd name="connsiteY25" fmla="*/ 105452 h 180775"/>
                <a:gd name="connsiteX26" fmla="*/ 50215 w 365317"/>
                <a:gd name="connsiteY26" fmla="*/ 70302 h 180775"/>
                <a:gd name="connsiteX27" fmla="*/ 315102 w 365317"/>
                <a:gd name="connsiteY27" fmla="*/ 70302 h 180775"/>
                <a:gd name="connsiteX28" fmla="*/ 315102 w 365317"/>
                <a:gd name="connsiteY28" fmla="*/ 80345 h 180775"/>
                <a:gd name="connsiteX29" fmla="*/ 50215 w 365317"/>
                <a:gd name="connsiteY29" fmla="*/ 80345 h 180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65317" h="180775">
                  <a:moveTo>
                    <a:pt x="0" y="20086"/>
                  </a:moveTo>
                  <a:lnTo>
                    <a:pt x="0" y="130560"/>
                  </a:lnTo>
                  <a:cubicBezTo>
                    <a:pt x="0" y="141653"/>
                    <a:pt x="8993" y="150646"/>
                    <a:pt x="20086" y="150646"/>
                  </a:cubicBezTo>
                  <a:lnTo>
                    <a:pt x="100431" y="150646"/>
                  </a:lnTo>
                  <a:lnTo>
                    <a:pt x="100431" y="180776"/>
                  </a:lnTo>
                  <a:lnTo>
                    <a:pt x="132067" y="150646"/>
                  </a:lnTo>
                  <a:lnTo>
                    <a:pt x="167720" y="150646"/>
                  </a:lnTo>
                  <a:lnTo>
                    <a:pt x="185797" y="180776"/>
                  </a:lnTo>
                  <a:lnTo>
                    <a:pt x="205381" y="150646"/>
                  </a:lnTo>
                  <a:lnTo>
                    <a:pt x="239528" y="150646"/>
                  </a:lnTo>
                  <a:lnTo>
                    <a:pt x="271163" y="180776"/>
                  </a:lnTo>
                  <a:lnTo>
                    <a:pt x="271163" y="150646"/>
                  </a:lnTo>
                  <a:lnTo>
                    <a:pt x="345231" y="150646"/>
                  </a:lnTo>
                  <a:cubicBezTo>
                    <a:pt x="356324" y="150646"/>
                    <a:pt x="365317" y="141653"/>
                    <a:pt x="365317" y="130560"/>
                  </a:cubicBezTo>
                  <a:lnTo>
                    <a:pt x="365317" y="20086"/>
                  </a:lnTo>
                  <a:cubicBezTo>
                    <a:pt x="365317" y="8993"/>
                    <a:pt x="356324" y="0"/>
                    <a:pt x="345231" y="0"/>
                  </a:cubicBezTo>
                  <a:lnTo>
                    <a:pt x="20086" y="0"/>
                  </a:lnTo>
                  <a:cubicBezTo>
                    <a:pt x="8993" y="0"/>
                    <a:pt x="0" y="8993"/>
                    <a:pt x="0" y="20086"/>
                  </a:cubicBezTo>
                  <a:close/>
                  <a:moveTo>
                    <a:pt x="315102" y="55237"/>
                  </a:moveTo>
                  <a:lnTo>
                    <a:pt x="80345" y="55237"/>
                  </a:lnTo>
                  <a:lnTo>
                    <a:pt x="80345" y="45194"/>
                  </a:lnTo>
                  <a:lnTo>
                    <a:pt x="315102" y="45194"/>
                  </a:lnTo>
                  <a:close/>
                  <a:moveTo>
                    <a:pt x="130560" y="95409"/>
                  </a:moveTo>
                  <a:lnTo>
                    <a:pt x="315102" y="95409"/>
                  </a:lnTo>
                  <a:lnTo>
                    <a:pt x="315102" y="105452"/>
                  </a:lnTo>
                  <a:lnTo>
                    <a:pt x="130560" y="105452"/>
                  </a:lnTo>
                  <a:close/>
                  <a:moveTo>
                    <a:pt x="50215" y="70302"/>
                  </a:moveTo>
                  <a:lnTo>
                    <a:pt x="315102" y="70302"/>
                  </a:lnTo>
                  <a:lnTo>
                    <a:pt x="315102" y="80345"/>
                  </a:lnTo>
                  <a:lnTo>
                    <a:pt x="50215" y="80345"/>
                  </a:lnTo>
                  <a:close/>
                </a:path>
              </a:pathLst>
            </a:custGeom>
            <a:grpFill/>
            <a:ln w="49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37814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5038BEF-A3A9-00CF-5470-4FDF8E5E057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1" t="14073" r="5421" b="23331"/>
          <a:stretch/>
        </p:blipFill>
        <p:spPr>
          <a:xfrm>
            <a:off x="0" y="0"/>
            <a:ext cx="12192000" cy="6296135"/>
          </a:xfrm>
          <a:custGeom>
            <a:avLst/>
            <a:gdLst>
              <a:gd name="connsiteX0" fmla="*/ 0 w 12192000"/>
              <a:gd name="connsiteY0" fmla="*/ 0 h 4214542"/>
              <a:gd name="connsiteX1" fmla="*/ 12192000 w 12192000"/>
              <a:gd name="connsiteY1" fmla="*/ 0 h 4214542"/>
              <a:gd name="connsiteX2" fmla="*/ 12192000 w 12192000"/>
              <a:gd name="connsiteY2" fmla="*/ 4214542 h 4214542"/>
              <a:gd name="connsiteX3" fmla="*/ 0 w 12192000"/>
              <a:gd name="connsiteY3" fmla="*/ 4214542 h 4214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214542">
                <a:moveTo>
                  <a:pt x="0" y="0"/>
                </a:moveTo>
                <a:lnTo>
                  <a:pt x="12192000" y="0"/>
                </a:lnTo>
                <a:lnTo>
                  <a:pt x="12192000" y="4214542"/>
                </a:lnTo>
                <a:lnTo>
                  <a:pt x="0" y="4214542"/>
                </a:lnTo>
                <a:close/>
              </a:path>
            </a:pathLst>
          </a:custGeom>
        </p:spPr>
      </p:pic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EE37ECE4-C5DA-C994-F2BA-33B220DADCD0}"/>
              </a:ext>
            </a:extLst>
          </p:cNvPr>
          <p:cNvSpPr/>
          <p:nvPr/>
        </p:nvSpPr>
        <p:spPr>
          <a:xfrm>
            <a:off x="0" y="2796588"/>
            <a:ext cx="12192000" cy="4061413"/>
          </a:xfrm>
          <a:custGeom>
            <a:avLst/>
            <a:gdLst>
              <a:gd name="connsiteX0" fmla="*/ 5962650 w 12192000"/>
              <a:gd name="connsiteY0" fmla="*/ 224 h 4061413"/>
              <a:gd name="connsiteX1" fmla="*/ 6800850 w 12192000"/>
              <a:gd name="connsiteY1" fmla="*/ 181199 h 4061413"/>
              <a:gd name="connsiteX2" fmla="*/ 7372350 w 12192000"/>
              <a:gd name="connsiteY2" fmla="*/ 686024 h 4061413"/>
              <a:gd name="connsiteX3" fmla="*/ 8058150 w 12192000"/>
              <a:gd name="connsiteY3" fmla="*/ 866999 h 4061413"/>
              <a:gd name="connsiteX4" fmla="*/ 8858250 w 12192000"/>
              <a:gd name="connsiteY4" fmla="*/ 647924 h 4061413"/>
              <a:gd name="connsiteX5" fmla="*/ 9429750 w 12192000"/>
              <a:gd name="connsiteY5" fmla="*/ 943199 h 4061413"/>
              <a:gd name="connsiteX6" fmla="*/ 10229850 w 12192000"/>
              <a:gd name="connsiteY6" fmla="*/ 876524 h 4061413"/>
              <a:gd name="connsiteX7" fmla="*/ 10544175 w 12192000"/>
              <a:gd name="connsiteY7" fmla="*/ 705074 h 4061413"/>
              <a:gd name="connsiteX8" fmla="*/ 11277600 w 12192000"/>
              <a:gd name="connsiteY8" fmla="*/ 1124174 h 4061413"/>
              <a:gd name="connsiteX9" fmla="*/ 12172450 w 12192000"/>
              <a:gd name="connsiteY9" fmla="*/ 1154772 h 4061413"/>
              <a:gd name="connsiteX10" fmla="*/ 12192000 w 12192000"/>
              <a:gd name="connsiteY10" fmla="*/ 1170255 h 4061413"/>
              <a:gd name="connsiteX11" fmla="*/ 12192000 w 12192000"/>
              <a:gd name="connsiteY11" fmla="*/ 4061413 h 4061413"/>
              <a:gd name="connsiteX12" fmla="*/ 0 w 12192000"/>
              <a:gd name="connsiteY12" fmla="*/ 4061413 h 4061413"/>
              <a:gd name="connsiteX13" fmla="*/ 0 w 12192000"/>
              <a:gd name="connsiteY13" fmla="*/ 1183703 h 4061413"/>
              <a:gd name="connsiteX14" fmla="*/ 116118 w 12192000"/>
              <a:gd name="connsiteY14" fmla="*/ 1150813 h 4061413"/>
              <a:gd name="connsiteX15" fmla="*/ 257175 w 12192000"/>
              <a:gd name="connsiteY15" fmla="*/ 1133699 h 4061413"/>
              <a:gd name="connsiteX16" fmla="*/ 619125 w 12192000"/>
              <a:gd name="connsiteY16" fmla="*/ 1333724 h 4061413"/>
              <a:gd name="connsiteX17" fmla="*/ 1590675 w 12192000"/>
              <a:gd name="connsiteY17" fmla="*/ 1190849 h 4061413"/>
              <a:gd name="connsiteX18" fmla="*/ 1943100 w 12192000"/>
              <a:gd name="connsiteY18" fmla="*/ 1286099 h 4061413"/>
              <a:gd name="connsiteX19" fmla="*/ 2266950 w 12192000"/>
              <a:gd name="connsiteY19" fmla="*/ 1057499 h 4061413"/>
              <a:gd name="connsiteX20" fmla="*/ 2752725 w 12192000"/>
              <a:gd name="connsiteY20" fmla="*/ 1171799 h 4061413"/>
              <a:gd name="connsiteX21" fmla="*/ 3095625 w 12192000"/>
              <a:gd name="connsiteY21" fmla="*/ 847949 h 4061413"/>
              <a:gd name="connsiteX22" fmla="*/ 3638550 w 12192000"/>
              <a:gd name="connsiteY22" fmla="*/ 762224 h 4061413"/>
              <a:gd name="connsiteX23" fmla="*/ 4457700 w 12192000"/>
              <a:gd name="connsiteY23" fmla="*/ 428849 h 4061413"/>
              <a:gd name="connsiteX24" fmla="*/ 5010150 w 12192000"/>
              <a:gd name="connsiteY24" fmla="*/ 428849 h 4061413"/>
              <a:gd name="connsiteX25" fmla="*/ 5610225 w 12192000"/>
              <a:gd name="connsiteY25" fmla="*/ 209774 h 4061413"/>
              <a:gd name="connsiteX26" fmla="*/ 5962650 w 12192000"/>
              <a:gd name="connsiteY26" fmla="*/ 224 h 4061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2192000" h="4061413">
                <a:moveTo>
                  <a:pt x="5962650" y="224"/>
                </a:moveTo>
                <a:cubicBezTo>
                  <a:pt x="6161087" y="-4538"/>
                  <a:pt x="6565900" y="66899"/>
                  <a:pt x="6800850" y="181199"/>
                </a:cubicBezTo>
                <a:cubicBezTo>
                  <a:pt x="7035800" y="295499"/>
                  <a:pt x="7162800" y="571724"/>
                  <a:pt x="7372350" y="686024"/>
                </a:cubicBezTo>
                <a:cubicBezTo>
                  <a:pt x="7581900" y="800324"/>
                  <a:pt x="7810500" y="873349"/>
                  <a:pt x="8058150" y="866999"/>
                </a:cubicBezTo>
                <a:cubicBezTo>
                  <a:pt x="8305800" y="860649"/>
                  <a:pt x="8629650" y="635224"/>
                  <a:pt x="8858250" y="647924"/>
                </a:cubicBezTo>
                <a:cubicBezTo>
                  <a:pt x="9086850" y="660624"/>
                  <a:pt x="9201150" y="905099"/>
                  <a:pt x="9429750" y="943199"/>
                </a:cubicBezTo>
                <a:cubicBezTo>
                  <a:pt x="9658350" y="981299"/>
                  <a:pt x="10044112" y="916212"/>
                  <a:pt x="10229850" y="876524"/>
                </a:cubicBezTo>
                <a:cubicBezTo>
                  <a:pt x="10415588" y="836836"/>
                  <a:pt x="10369550" y="663799"/>
                  <a:pt x="10544175" y="705074"/>
                </a:cubicBezTo>
                <a:cubicBezTo>
                  <a:pt x="10718800" y="746349"/>
                  <a:pt x="10966677" y="991281"/>
                  <a:pt x="11277600" y="1124174"/>
                </a:cubicBezTo>
                <a:cubicBezTo>
                  <a:pt x="11510792" y="1223844"/>
                  <a:pt x="11892217" y="977120"/>
                  <a:pt x="12172450" y="1154772"/>
                </a:cubicBezTo>
                <a:lnTo>
                  <a:pt x="12192000" y="1170255"/>
                </a:lnTo>
                <a:lnTo>
                  <a:pt x="12192000" y="4061413"/>
                </a:lnTo>
                <a:lnTo>
                  <a:pt x="0" y="4061413"/>
                </a:lnTo>
                <a:lnTo>
                  <a:pt x="0" y="1183703"/>
                </a:lnTo>
                <a:lnTo>
                  <a:pt x="116118" y="1150813"/>
                </a:lnTo>
                <a:cubicBezTo>
                  <a:pt x="168455" y="1139078"/>
                  <a:pt x="216864" y="1132262"/>
                  <a:pt x="257175" y="1133699"/>
                </a:cubicBezTo>
                <a:cubicBezTo>
                  <a:pt x="418419" y="1139448"/>
                  <a:pt x="396875" y="1324199"/>
                  <a:pt x="619125" y="1333724"/>
                </a:cubicBezTo>
                <a:cubicBezTo>
                  <a:pt x="841375" y="1343249"/>
                  <a:pt x="1370013" y="1198787"/>
                  <a:pt x="1590675" y="1190849"/>
                </a:cubicBezTo>
                <a:cubicBezTo>
                  <a:pt x="1811338" y="1182912"/>
                  <a:pt x="1830388" y="1308324"/>
                  <a:pt x="1943100" y="1286099"/>
                </a:cubicBezTo>
                <a:cubicBezTo>
                  <a:pt x="2055812" y="1263874"/>
                  <a:pt x="2132013" y="1076549"/>
                  <a:pt x="2266950" y="1057499"/>
                </a:cubicBezTo>
                <a:cubicBezTo>
                  <a:pt x="2401888" y="1038449"/>
                  <a:pt x="2614613" y="1206724"/>
                  <a:pt x="2752725" y="1171799"/>
                </a:cubicBezTo>
                <a:cubicBezTo>
                  <a:pt x="2890838" y="1136874"/>
                  <a:pt x="2947988" y="916211"/>
                  <a:pt x="3095625" y="847949"/>
                </a:cubicBezTo>
                <a:cubicBezTo>
                  <a:pt x="3243262" y="779687"/>
                  <a:pt x="3411538" y="832074"/>
                  <a:pt x="3638550" y="762224"/>
                </a:cubicBezTo>
                <a:cubicBezTo>
                  <a:pt x="3865562" y="692374"/>
                  <a:pt x="4229100" y="484411"/>
                  <a:pt x="4457700" y="428849"/>
                </a:cubicBezTo>
                <a:cubicBezTo>
                  <a:pt x="4686301" y="373286"/>
                  <a:pt x="4818063" y="465361"/>
                  <a:pt x="5010150" y="428849"/>
                </a:cubicBezTo>
                <a:cubicBezTo>
                  <a:pt x="5202237" y="392337"/>
                  <a:pt x="5451475" y="281212"/>
                  <a:pt x="5610225" y="209774"/>
                </a:cubicBezTo>
                <a:cubicBezTo>
                  <a:pt x="5768976" y="138336"/>
                  <a:pt x="5764215" y="4986"/>
                  <a:pt x="5962650" y="224"/>
                </a:cubicBezTo>
                <a:close/>
              </a:path>
            </a:pathLst>
          </a:custGeom>
          <a:gradFill flip="none" rotWithShape="1">
            <a:gsLst>
              <a:gs pos="0">
                <a:srgbClr val="4C739C">
                  <a:alpha val="0"/>
                </a:srgbClr>
              </a:gs>
              <a:gs pos="79000">
                <a:srgbClr val="4C739C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E092A54B-7189-A3ED-71CD-10667F50CD90}"/>
              </a:ext>
            </a:extLst>
          </p:cNvPr>
          <p:cNvSpPr/>
          <p:nvPr/>
        </p:nvSpPr>
        <p:spPr>
          <a:xfrm>
            <a:off x="-663575" y="2758665"/>
            <a:ext cx="13284200" cy="1549624"/>
          </a:xfrm>
          <a:custGeom>
            <a:avLst/>
            <a:gdLst>
              <a:gd name="connsiteX0" fmla="*/ 0 w 12268200"/>
              <a:gd name="connsiteY0" fmla="*/ 1162274 h 1448024"/>
              <a:gd name="connsiteX1" fmla="*/ 285750 w 12268200"/>
              <a:gd name="connsiteY1" fmla="*/ 1133699 h 1448024"/>
              <a:gd name="connsiteX2" fmla="*/ 647700 w 12268200"/>
              <a:gd name="connsiteY2" fmla="*/ 1333724 h 1448024"/>
              <a:gd name="connsiteX3" fmla="*/ 1619250 w 12268200"/>
              <a:gd name="connsiteY3" fmla="*/ 1190849 h 1448024"/>
              <a:gd name="connsiteX4" fmla="*/ 1971675 w 12268200"/>
              <a:gd name="connsiteY4" fmla="*/ 1286099 h 1448024"/>
              <a:gd name="connsiteX5" fmla="*/ 2295525 w 12268200"/>
              <a:gd name="connsiteY5" fmla="*/ 1057499 h 1448024"/>
              <a:gd name="connsiteX6" fmla="*/ 2781300 w 12268200"/>
              <a:gd name="connsiteY6" fmla="*/ 1171799 h 1448024"/>
              <a:gd name="connsiteX7" fmla="*/ 3124200 w 12268200"/>
              <a:gd name="connsiteY7" fmla="*/ 847949 h 1448024"/>
              <a:gd name="connsiteX8" fmla="*/ 3667125 w 12268200"/>
              <a:gd name="connsiteY8" fmla="*/ 762224 h 1448024"/>
              <a:gd name="connsiteX9" fmla="*/ 4486275 w 12268200"/>
              <a:gd name="connsiteY9" fmla="*/ 428849 h 1448024"/>
              <a:gd name="connsiteX10" fmla="*/ 5038725 w 12268200"/>
              <a:gd name="connsiteY10" fmla="*/ 428849 h 1448024"/>
              <a:gd name="connsiteX11" fmla="*/ 5638800 w 12268200"/>
              <a:gd name="connsiteY11" fmla="*/ 209774 h 1448024"/>
              <a:gd name="connsiteX12" fmla="*/ 5991225 w 12268200"/>
              <a:gd name="connsiteY12" fmla="*/ 224 h 1448024"/>
              <a:gd name="connsiteX13" fmla="*/ 6829425 w 12268200"/>
              <a:gd name="connsiteY13" fmla="*/ 181199 h 1448024"/>
              <a:gd name="connsiteX14" fmla="*/ 7400925 w 12268200"/>
              <a:gd name="connsiteY14" fmla="*/ 686024 h 1448024"/>
              <a:gd name="connsiteX15" fmla="*/ 8086725 w 12268200"/>
              <a:gd name="connsiteY15" fmla="*/ 866999 h 1448024"/>
              <a:gd name="connsiteX16" fmla="*/ 8886825 w 12268200"/>
              <a:gd name="connsiteY16" fmla="*/ 647924 h 1448024"/>
              <a:gd name="connsiteX17" fmla="*/ 9458325 w 12268200"/>
              <a:gd name="connsiteY17" fmla="*/ 943199 h 1448024"/>
              <a:gd name="connsiteX18" fmla="*/ 10258425 w 12268200"/>
              <a:gd name="connsiteY18" fmla="*/ 876524 h 1448024"/>
              <a:gd name="connsiteX19" fmla="*/ 10572750 w 12268200"/>
              <a:gd name="connsiteY19" fmla="*/ 705074 h 1448024"/>
              <a:gd name="connsiteX20" fmla="*/ 11306175 w 12268200"/>
              <a:gd name="connsiteY20" fmla="*/ 1124174 h 1448024"/>
              <a:gd name="connsiteX21" fmla="*/ 12268200 w 12268200"/>
              <a:gd name="connsiteY21" fmla="*/ 1448024 h 1448024"/>
              <a:gd name="connsiteX0" fmla="*/ 0 w 12903200"/>
              <a:gd name="connsiteY0" fmla="*/ 1403574 h 1448024"/>
              <a:gd name="connsiteX1" fmla="*/ 920750 w 12903200"/>
              <a:gd name="connsiteY1" fmla="*/ 1133699 h 1448024"/>
              <a:gd name="connsiteX2" fmla="*/ 1282700 w 12903200"/>
              <a:gd name="connsiteY2" fmla="*/ 1333724 h 1448024"/>
              <a:gd name="connsiteX3" fmla="*/ 2254250 w 12903200"/>
              <a:gd name="connsiteY3" fmla="*/ 1190849 h 1448024"/>
              <a:gd name="connsiteX4" fmla="*/ 2606675 w 12903200"/>
              <a:gd name="connsiteY4" fmla="*/ 1286099 h 1448024"/>
              <a:gd name="connsiteX5" fmla="*/ 2930525 w 12903200"/>
              <a:gd name="connsiteY5" fmla="*/ 1057499 h 1448024"/>
              <a:gd name="connsiteX6" fmla="*/ 3416300 w 12903200"/>
              <a:gd name="connsiteY6" fmla="*/ 1171799 h 1448024"/>
              <a:gd name="connsiteX7" fmla="*/ 3759200 w 12903200"/>
              <a:gd name="connsiteY7" fmla="*/ 847949 h 1448024"/>
              <a:gd name="connsiteX8" fmla="*/ 4302125 w 12903200"/>
              <a:gd name="connsiteY8" fmla="*/ 762224 h 1448024"/>
              <a:gd name="connsiteX9" fmla="*/ 5121275 w 12903200"/>
              <a:gd name="connsiteY9" fmla="*/ 428849 h 1448024"/>
              <a:gd name="connsiteX10" fmla="*/ 5673725 w 12903200"/>
              <a:gd name="connsiteY10" fmla="*/ 428849 h 1448024"/>
              <a:gd name="connsiteX11" fmla="*/ 6273800 w 12903200"/>
              <a:gd name="connsiteY11" fmla="*/ 209774 h 1448024"/>
              <a:gd name="connsiteX12" fmla="*/ 6626225 w 12903200"/>
              <a:gd name="connsiteY12" fmla="*/ 224 h 1448024"/>
              <a:gd name="connsiteX13" fmla="*/ 7464425 w 12903200"/>
              <a:gd name="connsiteY13" fmla="*/ 181199 h 1448024"/>
              <a:gd name="connsiteX14" fmla="*/ 8035925 w 12903200"/>
              <a:gd name="connsiteY14" fmla="*/ 686024 h 1448024"/>
              <a:gd name="connsiteX15" fmla="*/ 8721725 w 12903200"/>
              <a:gd name="connsiteY15" fmla="*/ 866999 h 1448024"/>
              <a:gd name="connsiteX16" fmla="*/ 9521825 w 12903200"/>
              <a:gd name="connsiteY16" fmla="*/ 647924 h 1448024"/>
              <a:gd name="connsiteX17" fmla="*/ 10093325 w 12903200"/>
              <a:gd name="connsiteY17" fmla="*/ 943199 h 1448024"/>
              <a:gd name="connsiteX18" fmla="*/ 10893425 w 12903200"/>
              <a:gd name="connsiteY18" fmla="*/ 876524 h 1448024"/>
              <a:gd name="connsiteX19" fmla="*/ 11207750 w 12903200"/>
              <a:gd name="connsiteY19" fmla="*/ 705074 h 1448024"/>
              <a:gd name="connsiteX20" fmla="*/ 11941175 w 12903200"/>
              <a:gd name="connsiteY20" fmla="*/ 1124174 h 1448024"/>
              <a:gd name="connsiteX21" fmla="*/ 12903200 w 12903200"/>
              <a:gd name="connsiteY21" fmla="*/ 1448024 h 1448024"/>
              <a:gd name="connsiteX0" fmla="*/ 0 w 13284200"/>
              <a:gd name="connsiteY0" fmla="*/ 1403574 h 1549624"/>
              <a:gd name="connsiteX1" fmla="*/ 920750 w 13284200"/>
              <a:gd name="connsiteY1" fmla="*/ 1133699 h 1549624"/>
              <a:gd name="connsiteX2" fmla="*/ 1282700 w 13284200"/>
              <a:gd name="connsiteY2" fmla="*/ 1333724 h 1549624"/>
              <a:gd name="connsiteX3" fmla="*/ 2254250 w 13284200"/>
              <a:gd name="connsiteY3" fmla="*/ 1190849 h 1549624"/>
              <a:gd name="connsiteX4" fmla="*/ 2606675 w 13284200"/>
              <a:gd name="connsiteY4" fmla="*/ 1286099 h 1549624"/>
              <a:gd name="connsiteX5" fmla="*/ 2930525 w 13284200"/>
              <a:gd name="connsiteY5" fmla="*/ 1057499 h 1549624"/>
              <a:gd name="connsiteX6" fmla="*/ 3416300 w 13284200"/>
              <a:gd name="connsiteY6" fmla="*/ 1171799 h 1549624"/>
              <a:gd name="connsiteX7" fmla="*/ 3759200 w 13284200"/>
              <a:gd name="connsiteY7" fmla="*/ 847949 h 1549624"/>
              <a:gd name="connsiteX8" fmla="*/ 4302125 w 13284200"/>
              <a:gd name="connsiteY8" fmla="*/ 762224 h 1549624"/>
              <a:gd name="connsiteX9" fmla="*/ 5121275 w 13284200"/>
              <a:gd name="connsiteY9" fmla="*/ 428849 h 1549624"/>
              <a:gd name="connsiteX10" fmla="*/ 5673725 w 13284200"/>
              <a:gd name="connsiteY10" fmla="*/ 428849 h 1549624"/>
              <a:gd name="connsiteX11" fmla="*/ 6273800 w 13284200"/>
              <a:gd name="connsiteY11" fmla="*/ 209774 h 1549624"/>
              <a:gd name="connsiteX12" fmla="*/ 6626225 w 13284200"/>
              <a:gd name="connsiteY12" fmla="*/ 224 h 1549624"/>
              <a:gd name="connsiteX13" fmla="*/ 7464425 w 13284200"/>
              <a:gd name="connsiteY13" fmla="*/ 181199 h 1549624"/>
              <a:gd name="connsiteX14" fmla="*/ 8035925 w 13284200"/>
              <a:gd name="connsiteY14" fmla="*/ 686024 h 1549624"/>
              <a:gd name="connsiteX15" fmla="*/ 8721725 w 13284200"/>
              <a:gd name="connsiteY15" fmla="*/ 866999 h 1549624"/>
              <a:gd name="connsiteX16" fmla="*/ 9521825 w 13284200"/>
              <a:gd name="connsiteY16" fmla="*/ 647924 h 1549624"/>
              <a:gd name="connsiteX17" fmla="*/ 10093325 w 13284200"/>
              <a:gd name="connsiteY17" fmla="*/ 943199 h 1549624"/>
              <a:gd name="connsiteX18" fmla="*/ 10893425 w 13284200"/>
              <a:gd name="connsiteY18" fmla="*/ 876524 h 1549624"/>
              <a:gd name="connsiteX19" fmla="*/ 11207750 w 13284200"/>
              <a:gd name="connsiteY19" fmla="*/ 705074 h 1549624"/>
              <a:gd name="connsiteX20" fmla="*/ 11941175 w 13284200"/>
              <a:gd name="connsiteY20" fmla="*/ 1124174 h 1549624"/>
              <a:gd name="connsiteX21" fmla="*/ 13284200 w 13284200"/>
              <a:gd name="connsiteY21" fmla="*/ 1549624 h 1549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284200" h="1549624">
                <a:moveTo>
                  <a:pt x="0" y="1403574"/>
                </a:moveTo>
                <a:cubicBezTo>
                  <a:pt x="88900" y="1374999"/>
                  <a:pt x="706967" y="1145341"/>
                  <a:pt x="920750" y="1133699"/>
                </a:cubicBezTo>
                <a:cubicBezTo>
                  <a:pt x="1134533" y="1122057"/>
                  <a:pt x="1060450" y="1324199"/>
                  <a:pt x="1282700" y="1333724"/>
                </a:cubicBezTo>
                <a:cubicBezTo>
                  <a:pt x="1504950" y="1343249"/>
                  <a:pt x="2033588" y="1198787"/>
                  <a:pt x="2254250" y="1190849"/>
                </a:cubicBezTo>
                <a:cubicBezTo>
                  <a:pt x="2474913" y="1182912"/>
                  <a:pt x="2493963" y="1308324"/>
                  <a:pt x="2606675" y="1286099"/>
                </a:cubicBezTo>
                <a:cubicBezTo>
                  <a:pt x="2719387" y="1263874"/>
                  <a:pt x="2795588" y="1076549"/>
                  <a:pt x="2930525" y="1057499"/>
                </a:cubicBezTo>
                <a:cubicBezTo>
                  <a:pt x="3065463" y="1038449"/>
                  <a:pt x="3278188" y="1206724"/>
                  <a:pt x="3416300" y="1171799"/>
                </a:cubicBezTo>
                <a:cubicBezTo>
                  <a:pt x="3554413" y="1136874"/>
                  <a:pt x="3611563" y="916211"/>
                  <a:pt x="3759200" y="847949"/>
                </a:cubicBezTo>
                <a:cubicBezTo>
                  <a:pt x="3906837" y="779687"/>
                  <a:pt x="4075113" y="832074"/>
                  <a:pt x="4302125" y="762224"/>
                </a:cubicBezTo>
                <a:cubicBezTo>
                  <a:pt x="4529137" y="692374"/>
                  <a:pt x="4892675" y="484411"/>
                  <a:pt x="5121275" y="428849"/>
                </a:cubicBezTo>
                <a:cubicBezTo>
                  <a:pt x="5349875" y="373286"/>
                  <a:pt x="5481638" y="465361"/>
                  <a:pt x="5673725" y="428849"/>
                </a:cubicBezTo>
                <a:cubicBezTo>
                  <a:pt x="5865812" y="392337"/>
                  <a:pt x="6115050" y="281212"/>
                  <a:pt x="6273800" y="209774"/>
                </a:cubicBezTo>
                <a:cubicBezTo>
                  <a:pt x="6432550" y="138336"/>
                  <a:pt x="6427788" y="4986"/>
                  <a:pt x="6626225" y="224"/>
                </a:cubicBezTo>
                <a:cubicBezTo>
                  <a:pt x="6824662" y="-4538"/>
                  <a:pt x="7229475" y="66899"/>
                  <a:pt x="7464425" y="181199"/>
                </a:cubicBezTo>
                <a:cubicBezTo>
                  <a:pt x="7699375" y="295499"/>
                  <a:pt x="7826375" y="571724"/>
                  <a:pt x="8035925" y="686024"/>
                </a:cubicBezTo>
                <a:cubicBezTo>
                  <a:pt x="8245475" y="800324"/>
                  <a:pt x="8474075" y="873349"/>
                  <a:pt x="8721725" y="866999"/>
                </a:cubicBezTo>
                <a:cubicBezTo>
                  <a:pt x="8969375" y="860649"/>
                  <a:pt x="9293225" y="635224"/>
                  <a:pt x="9521825" y="647924"/>
                </a:cubicBezTo>
                <a:cubicBezTo>
                  <a:pt x="9750425" y="660624"/>
                  <a:pt x="9864725" y="905099"/>
                  <a:pt x="10093325" y="943199"/>
                </a:cubicBezTo>
                <a:cubicBezTo>
                  <a:pt x="10321925" y="981299"/>
                  <a:pt x="10707687" y="916212"/>
                  <a:pt x="10893425" y="876524"/>
                </a:cubicBezTo>
                <a:cubicBezTo>
                  <a:pt x="11079163" y="836836"/>
                  <a:pt x="11033125" y="663799"/>
                  <a:pt x="11207750" y="705074"/>
                </a:cubicBezTo>
                <a:cubicBezTo>
                  <a:pt x="11382375" y="746349"/>
                  <a:pt x="11658600" y="1000349"/>
                  <a:pt x="11941175" y="1124174"/>
                </a:cubicBezTo>
                <a:cubicBezTo>
                  <a:pt x="12223750" y="1247999"/>
                  <a:pt x="12944475" y="1449611"/>
                  <a:pt x="13284200" y="1549624"/>
                </a:cubicBezTo>
              </a:path>
            </a:pathLst>
          </a:custGeom>
          <a:ln w="76200" cap="rnd">
            <a:gradFill flip="none" rotWithShape="1">
              <a:gsLst>
                <a:gs pos="0">
                  <a:schemeClr val="bg1"/>
                </a:gs>
                <a:gs pos="82000">
                  <a:srgbClr val="EFCFBD"/>
                </a:gs>
                <a:gs pos="23000">
                  <a:srgbClr val="EFCFBD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9B1160DA-14DC-6567-7F43-012ECB6F9F02}"/>
              </a:ext>
            </a:extLst>
          </p:cNvPr>
          <p:cNvSpPr/>
          <p:nvPr/>
        </p:nvSpPr>
        <p:spPr>
          <a:xfrm>
            <a:off x="2968878" y="2980414"/>
            <a:ext cx="473637" cy="613374"/>
          </a:xfrm>
          <a:custGeom>
            <a:avLst/>
            <a:gdLst>
              <a:gd name="connsiteX0" fmla="*/ 106680 w 1033335"/>
              <a:gd name="connsiteY0" fmla="*/ 1225423 h 1338199"/>
              <a:gd name="connsiteX1" fmla="*/ 106680 w 1033335"/>
              <a:gd name="connsiteY1" fmla="*/ 1237615 h 1338199"/>
              <a:gd name="connsiteX2" fmla="*/ 103632 w 1033335"/>
              <a:gd name="connsiteY2" fmla="*/ 1237615 h 1338199"/>
              <a:gd name="connsiteX3" fmla="*/ 106680 w 1033335"/>
              <a:gd name="connsiteY3" fmla="*/ 1225423 h 1338199"/>
              <a:gd name="connsiteX4" fmla="*/ 131064 w 1033335"/>
              <a:gd name="connsiteY4" fmla="*/ 1185799 h 1338199"/>
              <a:gd name="connsiteX5" fmla="*/ 137160 w 1033335"/>
              <a:gd name="connsiteY5" fmla="*/ 1179703 h 1338199"/>
              <a:gd name="connsiteX6" fmla="*/ 131064 w 1033335"/>
              <a:gd name="connsiteY6" fmla="*/ 1185799 h 1338199"/>
              <a:gd name="connsiteX7" fmla="*/ 795592 w 1033335"/>
              <a:gd name="connsiteY7" fmla="*/ 54864 h 1338199"/>
              <a:gd name="connsiteX8" fmla="*/ 789496 w 1033335"/>
              <a:gd name="connsiteY8" fmla="*/ 109728 h 1338199"/>
              <a:gd name="connsiteX9" fmla="*/ 783400 w 1033335"/>
              <a:gd name="connsiteY9" fmla="*/ 121920 h 1338199"/>
              <a:gd name="connsiteX10" fmla="*/ 786448 w 1033335"/>
              <a:gd name="connsiteY10" fmla="*/ 137160 h 1338199"/>
              <a:gd name="connsiteX11" fmla="*/ 771208 w 1033335"/>
              <a:gd name="connsiteY11" fmla="*/ 161544 h 1338199"/>
              <a:gd name="connsiteX12" fmla="*/ 762064 w 1033335"/>
              <a:gd name="connsiteY12" fmla="*/ 195072 h 1338199"/>
              <a:gd name="connsiteX13" fmla="*/ 752920 w 1033335"/>
              <a:gd name="connsiteY13" fmla="*/ 201168 h 1338199"/>
              <a:gd name="connsiteX14" fmla="*/ 722440 w 1033335"/>
              <a:gd name="connsiteY14" fmla="*/ 195072 h 1338199"/>
              <a:gd name="connsiteX15" fmla="*/ 695008 w 1033335"/>
              <a:gd name="connsiteY15" fmla="*/ 228600 h 1338199"/>
              <a:gd name="connsiteX16" fmla="*/ 749872 w 1033335"/>
              <a:gd name="connsiteY16" fmla="*/ 280480 h 1338199"/>
              <a:gd name="connsiteX17" fmla="*/ 783400 w 1033335"/>
              <a:gd name="connsiteY17" fmla="*/ 353632 h 1338199"/>
              <a:gd name="connsiteX18" fmla="*/ 810832 w 1033335"/>
              <a:gd name="connsiteY18" fmla="*/ 402400 h 1338199"/>
              <a:gd name="connsiteX19" fmla="*/ 871792 w 1033335"/>
              <a:gd name="connsiteY19" fmla="*/ 378016 h 1338199"/>
              <a:gd name="connsiteX20" fmla="*/ 926656 w 1033335"/>
              <a:gd name="connsiteY20" fmla="*/ 320104 h 1338199"/>
              <a:gd name="connsiteX21" fmla="*/ 911416 w 1033335"/>
              <a:gd name="connsiteY21" fmla="*/ 253048 h 1338199"/>
              <a:gd name="connsiteX22" fmla="*/ 923607 w 1033335"/>
              <a:gd name="connsiteY22" fmla="*/ 253048 h 1338199"/>
              <a:gd name="connsiteX23" fmla="*/ 938847 w 1033335"/>
              <a:gd name="connsiteY23" fmla="*/ 274384 h 1338199"/>
              <a:gd name="connsiteX24" fmla="*/ 984568 w 1033335"/>
              <a:gd name="connsiteY24" fmla="*/ 213360 h 1338199"/>
              <a:gd name="connsiteX25" fmla="*/ 987616 w 1033335"/>
              <a:gd name="connsiteY25" fmla="*/ 219456 h 1338199"/>
              <a:gd name="connsiteX26" fmla="*/ 981520 w 1033335"/>
              <a:gd name="connsiteY26" fmla="*/ 231648 h 1338199"/>
              <a:gd name="connsiteX27" fmla="*/ 999807 w 1033335"/>
              <a:gd name="connsiteY27" fmla="*/ 216408 h 1338199"/>
              <a:gd name="connsiteX28" fmla="*/ 1008952 w 1033335"/>
              <a:gd name="connsiteY28" fmla="*/ 216408 h 1338199"/>
              <a:gd name="connsiteX29" fmla="*/ 999807 w 1033335"/>
              <a:gd name="connsiteY29" fmla="*/ 250000 h 1338199"/>
              <a:gd name="connsiteX30" fmla="*/ 1018095 w 1033335"/>
              <a:gd name="connsiteY30" fmla="*/ 228600 h 1338199"/>
              <a:gd name="connsiteX31" fmla="*/ 1018095 w 1033335"/>
              <a:gd name="connsiteY31" fmla="*/ 237744 h 1338199"/>
              <a:gd name="connsiteX32" fmla="*/ 996759 w 1033335"/>
              <a:gd name="connsiteY32" fmla="*/ 283528 h 1338199"/>
              <a:gd name="connsiteX33" fmla="*/ 1002856 w 1033335"/>
              <a:gd name="connsiteY33" fmla="*/ 289624 h 1338199"/>
              <a:gd name="connsiteX34" fmla="*/ 1033335 w 1033335"/>
              <a:gd name="connsiteY34" fmla="*/ 268288 h 1338199"/>
              <a:gd name="connsiteX35" fmla="*/ 1033335 w 1033335"/>
              <a:gd name="connsiteY35" fmla="*/ 277432 h 1338199"/>
              <a:gd name="connsiteX36" fmla="*/ 993711 w 1033335"/>
              <a:gd name="connsiteY36" fmla="*/ 310960 h 1338199"/>
              <a:gd name="connsiteX37" fmla="*/ 947992 w 1033335"/>
              <a:gd name="connsiteY37" fmla="*/ 365824 h 1338199"/>
              <a:gd name="connsiteX38" fmla="*/ 813879 w 1033335"/>
              <a:gd name="connsiteY38" fmla="*/ 502983 h 1338199"/>
              <a:gd name="connsiteX39" fmla="*/ 698055 w 1033335"/>
              <a:gd name="connsiteY39" fmla="*/ 393256 h 1338199"/>
              <a:gd name="connsiteX40" fmla="*/ 688911 w 1033335"/>
              <a:gd name="connsiteY40" fmla="*/ 396304 h 1338199"/>
              <a:gd name="connsiteX41" fmla="*/ 612711 w 1033335"/>
              <a:gd name="connsiteY41" fmla="*/ 566992 h 1338199"/>
              <a:gd name="connsiteX42" fmla="*/ 618808 w 1033335"/>
              <a:gd name="connsiteY42" fmla="*/ 576136 h 1338199"/>
              <a:gd name="connsiteX43" fmla="*/ 771208 w 1033335"/>
              <a:gd name="connsiteY43" fmla="*/ 631000 h 1338199"/>
              <a:gd name="connsiteX44" fmla="*/ 841311 w 1033335"/>
              <a:gd name="connsiteY44" fmla="*/ 685864 h 1338199"/>
              <a:gd name="connsiteX45" fmla="*/ 844360 w 1033335"/>
              <a:gd name="connsiteY45" fmla="*/ 704151 h 1338199"/>
              <a:gd name="connsiteX46" fmla="*/ 710248 w 1033335"/>
              <a:gd name="connsiteY46" fmla="*/ 920560 h 1338199"/>
              <a:gd name="connsiteX47" fmla="*/ 679767 w 1033335"/>
              <a:gd name="connsiteY47" fmla="*/ 978535 h 1338199"/>
              <a:gd name="connsiteX48" fmla="*/ 685864 w 1033335"/>
              <a:gd name="connsiteY48" fmla="*/ 984631 h 1338199"/>
              <a:gd name="connsiteX49" fmla="*/ 710248 w 1033335"/>
              <a:gd name="connsiteY49" fmla="*/ 960183 h 1338199"/>
              <a:gd name="connsiteX50" fmla="*/ 685864 w 1033335"/>
              <a:gd name="connsiteY50" fmla="*/ 993775 h 1338199"/>
              <a:gd name="connsiteX51" fmla="*/ 701104 w 1033335"/>
              <a:gd name="connsiteY51" fmla="*/ 1012063 h 1338199"/>
              <a:gd name="connsiteX52" fmla="*/ 737679 w 1033335"/>
              <a:gd name="connsiteY52" fmla="*/ 1002919 h 1338199"/>
              <a:gd name="connsiteX53" fmla="*/ 695008 w 1033335"/>
              <a:gd name="connsiteY53" fmla="*/ 1018159 h 1338199"/>
              <a:gd name="connsiteX54" fmla="*/ 710248 w 1033335"/>
              <a:gd name="connsiteY54" fmla="*/ 1051687 h 1338199"/>
              <a:gd name="connsiteX55" fmla="*/ 765111 w 1033335"/>
              <a:gd name="connsiteY55" fmla="*/ 1082167 h 1338199"/>
              <a:gd name="connsiteX56" fmla="*/ 774255 w 1033335"/>
              <a:gd name="connsiteY56" fmla="*/ 1091311 h 1338199"/>
              <a:gd name="connsiteX57" fmla="*/ 734632 w 1033335"/>
              <a:gd name="connsiteY57" fmla="*/ 1109599 h 1338199"/>
              <a:gd name="connsiteX58" fmla="*/ 554800 w 1033335"/>
              <a:gd name="connsiteY58" fmla="*/ 1042543 h 1338199"/>
              <a:gd name="connsiteX59" fmla="*/ 606616 w 1033335"/>
              <a:gd name="connsiteY59" fmla="*/ 972376 h 1338199"/>
              <a:gd name="connsiteX60" fmla="*/ 676720 w 1033335"/>
              <a:gd name="connsiteY60" fmla="*/ 847407 h 1338199"/>
              <a:gd name="connsiteX61" fmla="*/ 688911 w 1033335"/>
              <a:gd name="connsiteY61" fmla="*/ 801688 h 1338199"/>
              <a:gd name="connsiteX62" fmla="*/ 728535 w 1033335"/>
              <a:gd name="connsiteY62" fmla="*/ 737680 h 1338199"/>
              <a:gd name="connsiteX63" fmla="*/ 722440 w 1033335"/>
              <a:gd name="connsiteY63" fmla="*/ 734632 h 1338199"/>
              <a:gd name="connsiteX64" fmla="*/ 658432 w 1033335"/>
              <a:gd name="connsiteY64" fmla="*/ 743776 h 1338199"/>
              <a:gd name="connsiteX65" fmla="*/ 548704 w 1033335"/>
              <a:gd name="connsiteY65" fmla="*/ 734632 h 1338199"/>
              <a:gd name="connsiteX66" fmla="*/ 411544 w 1033335"/>
              <a:gd name="connsiteY66" fmla="*/ 905320 h 1338199"/>
              <a:gd name="connsiteX67" fmla="*/ 371920 w 1033335"/>
              <a:gd name="connsiteY67" fmla="*/ 960183 h 1338199"/>
              <a:gd name="connsiteX68" fmla="*/ 335280 w 1033335"/>
              <a:gd name="connsiteY68" fmla="*/ 981583 h 1338199"/>
              <a:gd name="connsiteX69" fmla="*/ 243840 w 1033335"/>
              <a:gd name="connsiteY69" fmla="*/ 1057783 h 1338199"/>
              <a:gd name="connsiteX70" fmla="*/ 128016 w 1033335"/>
              <a:gd name="connsiteY70" fmla="*/ 1170559 h 1338199"/>
              <a:gd name="connsiteX71" fmla="*/ 140208 w 1033335"/>
              <a:gd name="connsiteY71" fmla="*/ 1173607 h 1338199"/>
              <a:gd name="connsiteX72" fmla="*/ 143256 w 1033335"/>
              <a:gd name="connsiteY72" fmla="*/ 1179703 h 1338199"/>
              <a:gd name="connsiteX73" fmla="*/ 118872 w 1033335"/>
              <a:gd name="connsiteY73" fmla="*/ 1207135 h 1338199"/>
              <a:gd name="connsiteX74" fmla="*/ 109728 w 1033335"/>
              <a:gd name="connsiteY74" fmla="*/ 1240663 h 1338199"/>
              <a:gd name="connsiteX75" fmla="*/ 94488 w 1033335"/>
              <a:gd name="connsiteY75" fmla="*/ 1243711 h 1338199"/>
              <a:gd name="connsiteX76" fmla="*/ 88392 w 1033335"/>
              <a:gd name="connsiteY76" fmla="*/ 1277239 h 1338199"/>
              <a:gd name="connsiteX77" fmla="*/ 100584 w 1033335"/>
              <a:gd name="connsiteY77" fmla="*/ 1326007 h 1338199"/>
              <a:gd name="connsiteX78" fmla="*/ 88392 w 1033335"/>
              <a:gd name="connsiteY78" fmla="*/ 1338199 h 1338199"/>
              <a:gd name="connsiteX79" fmla="*/ 21336 w 1033335"/>
              <a:gd name="connsiteY79" fmla="*/ 1216279 h 1338199"/>
              <a:gd name="connsiteX80" fmla="*/ 3048 w 1033335"/>
              <a:gd name="connsiteY80" fmla="*/ 1143127 h 1338199"/>
              <a:gd name="connsiteX81" fmla="*/ 0 w 1033335"/>
              <a:gd name="connsiteY81" fmla="*/ 1133983 h 1338199"/>
              <a:gd name="connsiteX82" fmla="*/ 85344 w 1033335"/>
              <a:gd name="connsiteY82" fmla="*/ 1109599 h 1338199"/>
              <a:gd name="connsiteX83" fmla="*/ 152400 w 1033335"/>
              <a:gd name="connsiteY83" fmla="*/ 1042543 h 1338199"/>
              <a:gd name="connsiteX84" fmla="*/ 228600 w 1033335"/>
              <a:gd name="connsiteY84" fmla="*/ 947992 h 1338199"/>
              <a:gd name="connsiteX85" fmla="*/ 289560 w 1033335"/>
              <a:gd name="connsiteY85" fmla="*/ 905320 h 1338199"/>
              <a:gd name="connsiteX86" fmla="*/ 393255 w 1033335"/>
              <a:gd name="connsiteY86" fmla="*/ 713295 h 1338199"/>
              <a:gd name="connsiteX87" fmla="*/ 381064 w 1033335"/>
              <a:gd name="connsiteY87" fmla="*/ 640144 h 1338199"/>
              <a:gd name="connsiteX88" fmla="*/ 451167 w 1033335"/>
              <a:gd name="connsiteY88" fmla="*/ 493839 h 1338199"/>
              <a:gd name="connsiteX89" fmla="*/ 484696 w 1033335"/>
              <a:gd name="connsiteY89" fmla="*/ 368871 h 1338199"/>
              <a:gd name="connsiteX90" fmla="*/ 484696 w 1033335"/>
              <a:gd name="connsiteY90" fmla="*/ 231648 h 1338199"/>
              <a:gd name="connsiteX91" fmla="*/ 396304 w 1033335"/>
              <a:gd name="connsiteY91" fmla="*/ 210312 h 1338199"/>
              <a:gd name="connsiteX92" fmla="*/ 353568 w 1033335"/>
              <a:gd name="connsiteY92" fmla="*/ 201168 h 1338199"/>
              <a:gd name="connsiteX93" fmla="*/ 280416 w 1033335"/>
              <a:gd name="connsiteY93" fmla="*/ 219456 h 1338199"/>
              <a:gd name="connsiteX94" fmla="*/ 164592 w 1033335"/>
              <a:gd name="connsiteY94" fmla="*/ 253048 h 1338199"/>
              <a:gd name="connsiteX95" fmla="*/ 152400 w 1033335"/>
              <a:gd name="connsiteY95" fmla="*/ 274384 h 1338199"/>
              <a:gd name="connsiteX96" fmla="*/ 112776 w 1033335"/>
              <a:gd name="connsiteY96" fmla="*/ 307912 h 1338199"/>
              <a:gd name="connsiteX97" fmla="*/ 109728 w 1033335"/>
              <a:gd name="connsiteY97" fmla="*/ 298768 h 1338199"/>
              <a:gd name="connsiteX98" fmla="*/ 115824 w 1033335"/>
              <a:gd name="connsiteY98" fmla="*/ 280480 h 1338199"/>
              <a:gd name="connsiteX99" fmla="*/ 115824 w 1033335"/>
              <a:gd name="connsiteY99" fmla="*/ 277432 h 1338199"/>
              <a:gd name="connsiteX100" fmla="*/ 82296 w 1033335"/>
              <a:gd name="connsiteY100" fmla="*/ 298768 h 1338199"/>
              <a:gd name="connsiteX101" fmla="*/ 97536 w 1033335"/>
              <a:gd name="connsiteY101" fmla="*/ 274384 h 1338199"/>
              <a:gd name="connsiteX102" fmla="*/ 91440 w 1033335"/>
              <a:gd name="connsiteY102" fmla="*/ 271336 h 1338199"/>
              <a:gd name="connsiteX103" fmla="*/ 64008 w 1033335"/>
              <a:gd name="connsiteY103" fmla="*/ 289624 h 1338199"/>
              <a:gd name="connsiteX104" fmla="*/ 64008 w 1033335"/>
              <a:gd name="connsiteY104" fmla="*/ 277432 h 1338199"/>
              <a:gd name="connsiteX105" fmla="*/ 76200 w 1033335"/>
              <a:gd name="connsiteY105" fmla="*/ 256096 h 1338199"/>
              <a:gd name="connsiteX106" fmla="*/ 64008 w 1033335"/>
              <a:gd name="connsiteY106" fmla="*/ 262192 h 1338199"/>
              <a:gd name="connsiteX107" fmla="*/ 64008 w 1033335"/>
              <a:gd name="connsiteY107" fmla="*/ 253048 h 1338199"/>
              <a:gd name="connsiteX108" fmla="*/ 88392 w 1033335"/>
              <a:gd name="connsiteY108" fmla="*/ 222504 h 1338199"/>
              <a:gd name="connsiteX109" fmla="*/ 313944 w 1033335"/>
              <a:gd name="connsiteY109" fmla="*/ 143256 h 1338199"/>
              <a:gd name="connsiteX110" fmla="*/ 390208 w 1033335"/>
              <a:gd name="connsiteY110" fmla="*/ 137160 h 1338199"/>
              <a:gd name="connsiteX111" fmla="*/ 481648 w 1033335"/>
              <a:gd name="connsiteY111" fmla="*/ 131064 h 1338199"/>
              <a:gd name="connsiteX112" fmla="*/ 527367 w 1033335"/>
              <a:gd name="connsiteY112" fmla="*/ 124968 h 1338199"/>
              <a:gd name="connsiteX113" fmla="*/ 618808 w 1033335"/>
              <a:gd name="connsiteY113" fmla="*/ 146304 h 1338199"/>
              <a:gd name="connsiteX114" fmla="*/ 646240 w 1033335"/>
              <a:gd name="connsiteY114" fmla="*/ 85344 h 1338199"/>
              <a:gd name="connsiteX115" fmla="*/ 713296 w 1033335"/>
              <a:gd name="connsiteY115" fmla="*/ 0 h 1338199"/>
              <a:gd name="connsiteX116" fmla="*/ 795592 w 1033335"/>
              <a:gd name="connsiteY116" fmla="*/ 54864 h 1338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1033335" h="1338199">
                <a:moveTo>
                  <a:pt x="106680" y="1225423"/>
                </a:moveTo>
                <a:cubicBezTo>
                  <a:pt x="112776" y="1225423"/>
                  <a:pt x="106680" y="1237615"/>
                  <a:pt x="106680" y="1237615"/>
                </a:cubicBezTo>
                <a:lnTo>
                  <a:pt x="103632" y="1237615"/>
                </a:lnTo>
                <a:cubicBezTo>
                  <a:pt x="106680" y="1234567"/>
                  <a:pt x="106680" y="1231519"/>
                  <a:pt x="106680" y="1225423"/>
                </a:cubicBezTo>
                <a:close/>
                <a:moveTo>
                  <a:pt x="131064" y="1185799"/>
                </a:moveTo>
                <a:cubicBezTo>
                  <a:pt x="131064" y="1179703"/>
                  <a:pt x="134112" y="1179703"/>
                  <a:pt x="137160" y="1179703"/>
                </a:cubicBezTo>
                <a:cubicBezTo>
                  <a:pt x="137160" y="1182751"/>
                  <a:pt x="134112" y="1182751"/>
                  <a:pt x="131064" y="1185799"/>
                </a:cubicBezTo>
                <a:close/>
                <a:moveTo>
                  <a:pt x="795592" y="54864"/>
                </a:moveTo>
                <a:cubicBezTo>
                  <a:pt x="795592" y="64008"/>
                  <a:pt x="792544" y="91440"/>
                  <a:pt x="789496" y="109728"/>
                </a:cubicBezTo>
                <a:cubicBezTo>
                  <a:pt x="789496" y="112776"/>
                  <a:pt x="786448" y="118872"/>
                  <a:pt x="783400" y="121920"/>
                </a:cubicBezTo>
                <a:cubicBezTo>
                  <a:pt x="783400" y="128016"/>
                  <a:pt x="786448" y="131064"/>
                  <a:pt x="786448" y="137160"/>
                </a:cubicBezTo>
                <a:cubicBezTo>
                  <a:pt x="786448" y="146304"/>
                  <a:pt x="774255" y="152400"/>
                  <a:pt x="771208" y="161544"/>
                </a:cubicBezTo>
                <a:cubicBezTo>
                  <a:pt x="765111" y="167640"/>
                  <a:pt x="768160" y="182880"/>
                  <a:pt x="762064" y="195072"/>
                </a:cubicBezTo>
                <a:cubicBezTo>
                  <a:pt x="762064" y="198120"/>
                  <a:pt x="762064" y="201168"/>
                  <a:pt x="752920" y="201168"/>
                </a:cubicBezTo>
                <a:cubicBezTo>
                  <a:pt x="746823" y="201168"/>
                  <a:pt x="731584" y="195072"/>
                  <a:pt x="722440" y="195072"/>
                </a:cubicBezTo>
                <a:cubicBezTo>
                  <a:pt x="704152" y="195072"/>
                  <a:pt x="695008" y="216408"/>
                  <a:pt x="695008" y="228600"/>
                </a:cubicBezTo>
                <a:cubicBezTo>
                  <a:pt x="695008" y="234696"/>
                  <a:pt x="734632" y="256096"/>
                  <a:pt x="749872" y="280480"/>
                </a:cubicBezTo>
                <a:cubicBezTo>
                  <a:pt x="768160" y="304864"/>
                  <a:pt x="765111" y="326200"/>
                  <a:pt x="783400" y="353632"/>
                </a:cubicBezTo>
                <a:cubicBezTo>
                  <a:pt x="792544" y="365824"/>
                  <a:pt x="798640" y="387160"/>
                  <a:pt x="810832" y="402400"/>
                </a:cubicBezTo>
                <a:cubicBezTo>
                  <a:pt x="829120" y="396304"/>
                  <a:pt x="850455" y="393256"/>
                  <a:pt x="871792" y="378016"/>
                </a:cubicBezTo>
                <a:cubicBezTo>
                  <a:pt x="890079" y="365824"/>
                  <a:pt x="926656" y="329248"/>
                  <a:pt x="926656" y="320104"/>
                </a:cubicBezTo>
                <a:cubicBezTo>
                  <a:pt x="926656" y="307912"/>
                  <a:pt x="914464" y="259143"/>
                  <a:pt x="911416" y="253048"/>
                </a:cubicBezTo>
                <a:lnTo>
                  <a:pt x="923607" y="253048"/>
                </a:lnTo>
                <a:cubicBezTo>
                  <a:pt x="929704" y="256096"/>
                  <a:pt x="935800" y="265240"/>
                  <a:pt x="938847" y="274384"/>
                </a:cubicBezTo>
                <a:cubicBezTo>
                  <a:pt x="963232" y="256096"/>
                  <a:pt x="951040" y="231648"/>
                  <a:pt x="984568" y="213360"/>
                </a:cubicBezTo>
                <a:cubicBezTo>
                  <a:pt x="984568" y="213360"/>
                  <a:pt x="987616" y="210312"/>
                  <a:pt x="987616" y="219456"/>
                </a:cubicBezTo>
                <a:cubicBezTo>
                  <a:pt x="987616" y="225552"/>
                  <a:pt x="984568" y="228600"/>
                  <a:pt x="981520" y="231648"/>
                </a:cubicBezTo>
                <a:cubicBezTo>
                  <a:pt x="993711" y="228600"/>
                  <a:pt x="984568" y="228600"/>
                  <a:pt x="999807" y="216408"/>
                </a:cubicBezTo>
                <a:lnTo>
                  <a:pt x="1008952" y="216408"/>
                </a:lnTo>
                <a:cubicBezTo>
                  <a:pt x="1005904" y="225552"/>
                  <a:pt x="999807" y="237744"/>
                  <a:pt x="999807" y="250000"/>
                </a:cubicBezTo>
                <a:cubicBezTo>
                  <a:pt x="1005904" y="243904"/>
                  <a:pt x="1012000" y="234696"/>
                  <a:pt x="1018095" y="228600"/>
                </a:cubicBezTo>
                <a:lnTo>
                  <a:pt x="1018095" y="237744"/>
                </a:lnTo>
                <a:cubicBezTo>
                  <a:pt x="1012000" y="253048"/>
                  <a:pt x="1002856" y="268288"/>
                  <a:pt x="996759" y="283528"/>
                </a:cubicBezTo>
                <a:lnTo>
                  <a:pt x="1002856" y="289624"/>
                </a:lnTo>
                <a:cubicBezTo>
                  <a:pt x="1012000" y="283528"/>
                  <a:pt x="1024192" y="271336"/>
                  <a:pt x="1033335" y="268288"/>
                </a:cubicBezTo>
                <a:lnTo>
                  <a:pt x="1033335" y="277432"/>
                </a:lnTo>
                <a:cubicBezTo>
                  <a:pt x="1021144" y="289624"/>
                  <a:pt x="1002856" y="295720"/>
                  <a:pt x="993711" y="310960"/>
                </a:cubicBezTo>
                <a:cubicBezTo>
                  <a:pt x="978471" y="326200"/>
                  <a:pt x="963232" y="344488"/>
                  <a:pt x="947992" y="365824"/>
                </a:cubicBezTo>
                <a:cubicBezTo>
                  <a:pt x="941895" y="371920"/>
                  <a:pt x="847408" y="502983"/>
                  <a:pt x="813879" y="502983"/>
                </a:cubicBezTo>
                <a:cubicBezTo>
                  <a:pt x="792544" y="502983"/>
                  <a:pt x="701104" y="396304"/>
                  <a:pt x="698055" y="393256"/>
                </a:cubicBezTo>
                <a:cubicBezTo>
                  <a:pt x="695008" y="393256"/>
                  <a:pt x="691960" y="393256"/>
                  <a:pt x="688911" y="396304"/>
                </a:cubicBezTo>
                <a:cubicBezTo>
                  <a:pt x="670623" y="429832"/>
                  <a:pt x="612711" y="518224"/>
                  <a:pt x="612711" y="566992"/>
                </a:cubicBezTo>
                <a:cubicBezTo>
                  <a:pt x="612711" y="573088"/>
                  <a:pt x="615760" y="576136"/>
                  <a:pt x="618808" y="576136"/>
                </a:cubicBezTo>
                <a:cubicBezTo>
                  <a:pt x="661479" y="594424"/>
                  <a:pt x="719392" y="609664"/>
                  <a:pt x="771208" y="631000"/>
                </a:cubicBezTo>
                <a:cubicBezTo>
                  <a:pt x="789496" y="640144"/>
                  <a:pt x="829120" y="655383"/>
                  <a:pt x="841311" y="685864"/>
                </a:cubicBezTo>
                <a:cubicBezTo>
                  <a:pt x="844360" y="688912"/>
                  <a:pt x="844360" y="698056"/>
                  <a:pt x="844360" y="704151"/>
                </a:cubicBezTo>
                <a:cubicBezTo>
                  <a:pt x="844360" y="759016"/>
                  <a:pt x="737679" y="880936"/>
                  <a:pt x="710248" y="920560"/>
                </a:cubicBezTo>
                <a:cubicBezTo>
                  <a:pt x="698055" y="935800"/>
                  <a:pt x="688911" y="960183"/>
                  <a:pt x="679767" y="978535"/>
                </a:cubicBezTo>
                <a:lnTo>
                  <a:pt x="685864" y="984631"/>
                </a:lnTo>
                <a:cubicBezTo>
                  <a:pt x="691960" y="975487"/>
                  <a:pt x="701104" y="963232"/>
                  <a:pt x="710248" y="960183"/>
                </a:cubicBezTo>
                <a:cubicBezTo>
                  <a:pt x="698055" y="960183"/>
                  <a:pt x="685864" y="987679"/>
                  <a:pt x="685864" y="993775"/>
                </a:cubicBezTo>
                <a:cubicBezTo>
                  <a:pt x="685864" y="1002919"/>
                  <a:pt x="695008" y="1012063"/>
                  <a:pt x="701104" y="1012063"/>
                </a:cubicBezTo>
                <a:cubicBezTo>
                  <a:pt x="710248" y="1012063"/>
                  <a:pt x="725488" y="1002919"/>
                  <a:pt x="737679" y="1002919"/>
                </a:cubicBezTo>
                <a:cubicBezTo>
                  <a:pt x="725488" y="1005967"/>
                  <a:pt x="710248" y="1012063"/>
                  <a:pt x="695008" y="1018159"/>
                </a:cubicBezTo>
                <a:cubicBezTo>
                  <a:pt x="701104" y="1027303"/>
                  <a:pt x="704152" y="1039495"/>
                  <a:pt x="710248" y="1051687"/>
                </a:cubicBezTo>
                <a:cubicBezTo>
                  <a:pt x="722440" y="1069975"/>
                  <a:pt x="746823" y="1073023"/>
                  <a:pt x="765111" y="1082167"/>
                </a:cubicBezTo>
                <a:cubicBezTo>
                  <a:pt x="768160" y="1082167"/>
                  <a:pt x="774255" y="1085215"/>
                  <a:pt x="774255" y="1091311"/>
                </a:cubicBezTo>
                <a:cubicBezTo>
                  <a:pt x="774255" y="1109599"/>
                  <a:pt x="737679" y="1109599"/>
                  <a:pt x="734632" y="1109599"/>
                </a:cubicBezTo>
                <a:cubicBezTo>
                  <a:pt x="713296" y="1109599"/>
                  <a:pt x="554800" y="1060831"/>
                  <a:pt x="554800" y="1042543"/>
                </a:cubicBezTo>
                <a:cubicBezTo>
                  <a:pt x="554800" y="1030351"/>
                  <a:pt x="600520" y="981583"/>
                  <a:pt x="606616" y="972376"/>
                </a:cubicBezTo>
                <a:cubicBezTo>
                  <a:pt x="634048" y="932751"/>
                  <a:pt x="655384" y="890080"/>
                  <a:pt x="676720" y="847407"/>
                </a:cubicBezTo>
                <a:cubicBezTo>
                  <a:pt x="682816" y="832168"/>
                  <a:pt x="682816" y="813880"/>
                  <a:pt x="688911" y="801688"/>
                </a:cubicBezTo>
                <a:cubicBezTo>
                  <a:pt x="698055" y="777304"/>
                  <a:pt x="713296" y="759016"/>
                  <a:pt x="728535" y="737680"/>
                </a:cubicBezTo>
                <a:cubicBezTo>
                  <a:pt x="728535" y="737680"/>
                  <a:pt x="728535" y="734632"/>
                  <a:pt x="722440" y="734632"/>
                </a:cubicBezTo>
                <a:cubicBezTo>
                  <a:pt x="713296" y="734632"/>
                  <a:pt x="664528" y="743776"/>
                  <a:pt x="658432" y="743776"/>
                </a:cubicBezTo>
                <a:cubicBezTo>
                  <a:pt x="649288" y="743776"/>
                  <a:pt x="585279" y="737680"/>
                  <a:pt x="548704" y="734632"/>
                </a:cubicBezTo>
                <a:cubicBezTo>
                  <a:pt x="515176" y="786448"/>
                  <a:pt x="457264" y="847407"/>
                  <a:pt x="411544" y="905320"/>
                </a:cubicBezTo>
                <a:cubicBezTo>
                  <a:pt x="396304" y="920560"/>
                  <a:pt x="387160" y="944944"/>
                  <a:pt x="371920" y="960183"/>
                </a:cubicBezTo>
                <a:cubicBezTo>
                  <a:pt x="362712" y="969327"/>
                  <a:pt x="344424" y="972376"/>
                  <a:pt x="335280" y="981583"/>
                </a:cubicBezTo>
                <a:cubicBezTo>
                  <a:pt x="301752" y="1005967"/>
                  <a:pt x="274320" y="1033399"/>
                  <a:pt x="243840" y="1057783"/>
                </a:cubicBezTo>
                <a:cubicBezTo>
                  <a:pt x="207264" y="1088263"/>
                  <a:pt x="158496" y="1121791"/>
                  <a:pt x="128016" y="1170559"/>
                </a:cubicBezTo>
                <a:cubicBezTo>
                  <a:pt x="131064" y="1173607"/>
                  <a:pt x="140208" y="1173607"/>
                  <a:pt x="140208" y="1173607"/>
                </a:cubicBezTo>
                <a:cubicBezTo>
                  <a:pt x="140208" y="1173607"/>
                  <a:pt x="143256" y="1170559"/>
                  <a:pt x="143256" y="1179703"/>
                </a:cubicBezTo>
                <a:cubicBezTo>
                  <a:pt x="143256" y="1185799"/>
                  <a:pt x="121920" y="1197991"/>
                  <a:pt x="118872" y="1207135"/>
                </a:cubicBezTo>
                <a:cubicBezTo>
                  <a:pt x="112776" y="1216279"/>
                  <a:pt x="115824" y="1231519"/>
                  <a:pt x="109728" y="1240663"/>
                </a:cubicBezTo>
                <a:cubicBezTo>
                  <a:pt x="109728" y="1243711"/>
                  <a:pt x="103632" y="1243711"/>
                  <a:pt x="94488" y="1243711"/>
                </a:cubicBezTo>
                <a:cubicBezTo>
                  <a:pt x="94488" y="1252855"/>
                  <a:pt x="88392" y="1268095"/>
                  <a:pt x="88392" y="1277239"/>
                </a:cubicBezTo>
                <a:cubicBezTo>
                  <a:pt x="88392" y="1283335"/>
                  <a:pt x="100584" y="1316863"/>
                  <a:pt x="100584" y="1326007"/>
                </a:cubicBezTo>
                <a:cubicBezTo>
                  <a:pt x="100584" y="1332103"/>
                  <a:pt x="94488" y="1338199"/>
                  <a:pt x="88392" y="1338199"/>
                </a:cubicBezTo>
                <a:cubicBezTo>
                  <a:pt x="45720" y="1338199"/>
                  <a:pt x="24384" y="1222375"/>
                  <a:pt x="21336" y="1216279"/>
                </a:cubicBezTo>
                <a:lnTo>
                  <a:pt x="3048" y="1143127"/>
                </a:lnTo>
                <a:cubicBezTo>
                  <a:pt x="3048" y="1140079"/>
                  <a:pt x="0" y="1143127"/>
                  <a:pt x="0" y="1133983"/>
                </a:cubicBezTo>
                <a:cubicBezTo>
                  <a:pt x="0" y="1109599"/>
                  <a:pt x="73152" y="1118743"/>
                  <a:pt x="85344" y="1109599"/>
                </a:cubicBezTo>
                <a:cubicBezTo>
                  <a:pt x="106680" y="1091311"/>
                  <a:pt x="131064" y="1066927"/>
                  <a:pt x="152400" y="1042543"/>
                </a:cubicBezTo>
                <a:cubicBezTo>
                  <a:pt x="176784" y="1012063"/>
                  <a:pt x="198120" y="975487"/>
                  <a:pt x="228600" y="947992"/>
                </a:cubicBezTo>
                <a:cubicBezTo>
                  <a:pt x="246888" y="929704"/>
                  <a:pt x="277368" y="923607"/>
                  <a:pt x="289560" y="905320"/>
                </a:cubicBezTo>
                <a:cubicBezTo>
                  <a:pt x="329184" y="844360"/>
                  <a:pt x="393255" y="722439"/>
                  <a:pt x="393255" y="713295"/>
                </a:cubicBezTo>
                <a:cubicBezTo>
                  <a:pt x="393255" y="707200"/>
                  <a:pt x="381064" y="646239"/>
                  <a:pt x="381064" y="640144"/>
                </a:cubicBezTo>
                <a:cubicBezTo>
                  <a:pt x="381064" y="576136"/>
                  <a:pt x="417640" y="570039"/>
                  <a:pt x="451167" y="493839"/>
                </a:cubicBezTo>
                <a:cubicBezTo>
                  <a:pt x="469455" y="454216"/>
                  <a:pt x="475552" y="411544"/>
                  <a:pt x="484696" y="368871"/>
                </a:cubicBezTo>
                <a:lnTo>
                  <a:pt x="484696" y="231648"/>
                </a:lnTo>
                <a:cubicBezTo>
                  <a:pt x="457264" y="219456"/>
                  <a:pt x="423735" y="216408"/>
                  <a:pt x="396304" y="210312"/>
                </a:cubicBezTo>
                <a:cubicBezTo>
                  <a:pt x="381064" y="207264"/>
                  <a:pt x="362712" y="201168"/>
                  <a:pt x="353568" y="201168"/>
                </a:cubicBezTo>
                <a:cubicBezTo>
                  <a:pt x="347472" y="201168"/>
                  <a:pt x="301752" y="216408"/>
                  <a:pt x="280416" y="219456"/>
                </a:cubicBezTo>
                <a:cubicBezTo>
                  <a:pt x="243840" y="228600"/>
                  <a:pt x="198120" y="216408"/>
                  <a:pt x="164592" y="253048"/>
                </a:cubicBezTo>
                <a:cubicBezTo>
                  <a:pt x="158496" y="256096"/>
                  <a:pt x="158496" y="268288"/>
                  <a:pt x="152400" y="274384"/>
                </a:cubicBezTo>
                <a:cubicBezTo>
                  <a:pt x="143256" y="283528"/>
                  <a:pt x="128016" y="295720"/>
                  <a:pt x="112776" y="307912"/>
                </a:cubicBezTo>
                <a:cubicBezTo>
                  <a:pt x="109728" y="304864"/>
                  <a:pt x="109728" y="304864"/>
                  <a:pt x="109728" y="298768"/>
                </a:cubicBezTo>
                <a:cubicBezTo>
                  <a:pt x="109728" y="289624"/>
                  <a:pt x="112776" y="289624"/>
                  <a:pt x="115824" y="280480"/>
                </a:cubicBezTo>
                <a:lnTo>
                  <a:pt x="115824" y="277432"/>
                </a:lnTo>
                <a:cubicBezTo>
                  <a:pt x="103632" y="280480"/>
                  <a:pt x="82296" y="310960"/>
                  <a:pt x="82296" y="298768"/>
                </a:cubicBezTo>
                <a:cubicBezTo>
                  <a:pt x="82296" y="292671"/>
                  <a:pt x="88392" y="283528"/>
                  <a:pt x="97536" y="274384"/>
                </a:cubicBezTo>
                <a:cubicBezTo>
                  <a:pt x="97536" y="274384"/>
                  <a:pt x="97536" y="271336"/>
                  <a:pt x="91440" y="271336"/>
                </a:cubicBezTo>
                <a:cubicBezTo>
                  <a:pt x="82296" y="271336"/>
                  <a:pt x="73152" y="283528"/>
                  <a:pt x="64008" y="289624"/>
                </a:cubicBezTo>
                <a:lnTo>
                  <a:pt x="64008" y="277432"/>
                </a:lnTo>
                <a:cubicBezTo>
                  <a:pt x="67056" y="268288"/>
                  <a:pt x="79248" y="265240"/>
                  <a:pt x="76200" y="256096"/>
                </a:cubicBezTo>
                <a:cubicBezTo>
                  <a:pt x="73152" y="259143"/>
                  <a:pt x="67056" y="262192"/>
                  <a:pt x="64008" y="262192"/>
                </a:cubicBezTo>
                <a:lnTo>
                  <a:pt x="64008" y="253048"/>
                </a:lnTo>
                <a:cubicBezTo>
                  <a:pt x="70104" y="243904"/>
                  <a:pt x="76200" y="225552"/>
                  <a:pt x="88392" y="222504"/>
                </a:cubicBezTo>
                <a:cubicBezTo>
                  <a:pt x="158496" y="192024"/>
                  <a:pt x="234696" y="164592"/>
                  <a:pt x="313944" y="143256"/>
                </a:cubicBezTo>
                <a:cubicBezTo>
                  <a:pt x="335280" y="137160"/>
                  <a:pt x="365823" y="143256"/>
                  <a:pt x="390208" y="137160"/>
                </a:cubicBezTo>
                <a:cubicBezTo>
                  <a:pt x="420688" y="128016"/>
                  <a:pt x="451167" y="131064"/>
                  <a:pt x="481648" y="131064"/>
                </a:cubicBezTo>
                <a:cubicBezTo>
                  <a:pt x="496888" y="131064"/>
                  <a:pt x="521272" y="124968"/>
                  <a:pt x="527367" y="124968"/>
                </a:cubicBezTo>
                <a:cubicBezTo>
                  <a:pt x="536511" y="124968"/>
                  <a:pt x="609664" y="146304"/>
                  <a:pt x="618808" y="146304"/>
                </a:cubicBezTo>
                <a:cubicBezTo>
                  <a:pt x="649288" y="146304"/>
                  <a:pt x="637096" y="100584"/>
                  <a:pt x="646240" y="85344"/>
                </a:cubicBezTo>
                <a:cubicBezTo>
                  <a:pt x="649288" y="42672"/>
                  <a:pt x="667576" y="0"/>
                  <a:pt x="713296" y="0"/>
                </a:cubicBezTo>
                <a:cubicBezTo>
                  <a:pt x="731584" y="0"/>
                  <a:pt x="795592" y="18288"/>
                  <a:pt x="795592" y="548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80B641F5-2FBF-155E-1A0C-DB04EDC43C21}"/>
              </a:ext>
            </a:extLst>
          </p:cNvPr>
          <p:cNvSpPr/>
          <p:nvPr/>
        </p:nvSpPr>
        <p:spPr>
          <a:xfrm>
            <a:off x="5706162" y="1694121"/>
            <a:ext cx="779675" cy="2681237"/>
          </a:xfrm>
          <a:prstGeom prst="roundRect">
            <a:avLst>
              <a:gd name="adj" fmla="val 50000"/>
            </a:avLst>
          </a:prstGeom>
          <a:solidFill>
            <a:srgbClr val="4C739C"/>
          </a:solidFill>
          <a:ln w="25400" cap="flat" cmpd="sng" algn="ctr">
            <a:gradFill>
              <a:gsLst>
                <a:gs pos="0">
                  <a:srgbClr val="EFCFBD"/>
                </a:gs>
                <a:gs pos="100000">
                  <a:srgbClr val="EFCFBD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3166BD7-ED7B-2DEC-90B6-0E9C7AB6DA68}"/>
              </a:ext>
            </a:extLst>
          </p:cNvPr>
          <p:cNvSpPr txBox="1"/>
          <p:nvPr/>
        </p:nvSpPr>
        <p:spPr>
          <a:xfrm>
            <a:off x="5743979" y="979165"/>
            <a:ext cx="691215" cy="7540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300" dirty="0">
                <a:solidFill>
                  <a:srgbClr val="EFCFB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贰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A142963-C534-B6D9-22BE-69A4257312B2}"/>
              </a:ext>
            </a:extLst>
          </p:cNvPr>
          <p:cNvSpPr txBox="1"/>
          <p:nvPr/>
        </p:nvSpPr>
        <p:spPr>
          <a:xfrm>
            <a:off x="5865165" y="2008833"/>
            <a:ext cx="461665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noProof="1">
                <a:solidFill>
                  <a:srgbClr val="EFCFBD"/>
                </a:solidFill>
                <a:latin typeface="+mn-lt"/>
                <a:cs typeface="+mn-ea"/>
                <a:sym typeface="+mn-lt"/>
              </a:rPr>
              <a:t>现任岗位业绩回顾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DBA249A-3B4A-FBD0-EA15-C2BF8017632F}"/>
              </a:ext>
            </a:extLst>
          </p:cNvPr>
          <p:cNvGrpSpPr/>
          <p:nvPr/>
        </p:nvGrpSpPr>
        <p:grpSpPr>
          <a:xfrm>
            <a:off x="5128316" y="4885463"/>
            <a:ext cx="1935361" cy="1828869"/>
            <a:chOff x="7030681" y="3634441"/>
            <a:chExt cx="3204631" cy="3028299"/>
          </a:xfrm>
          <a:gradFill>
            <a:gsLst>
              <a:gs pos="47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46D73DAF-0F35-2123-D434-35579C54A795}"/>
                </a:ext>
              </a:extLst>
            </p:cNvPr>
            <p:cNvGrpSpPr/>
            <p:nvPr/>
          </p:nvGrpSpPr>
          <p:grpSpPr>
            <a:xfrm>
              <a:off x="7030681" y="3634441"/>
              <a:ext cx="1736324" cy="2437549"/>
              <a:chOff x="2809229" y="543578"/>
              <a:chExt cx="2484598" cy="3488017"/>
            </a:xfrm>
            <a:grpFill/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EFF054CB-0929-0A53-720A-4CA68101366B}"/>
                  </a:ext>
                </a:extLst>
              </p:cNvPr>
              <p:cNvSpPr/>
              <p:nvPr/>
            </p:nvSpPr>
            <p:spPr>
              <a:xfrm>
                <a:off x="2910113" y="543578"/>
                <a:ext cx="1167964" cy="1369730"/>
              </a:xfrm>
              <a:custGeom>
                <a:avLst/>
                <a:gdLst>
                  <a:gd name="connsiteX0" fmla="*/ 775103 w 1167964"/>
                  <a:gd name="connsiteY0" fmla="*/ 0 h 1369730"/>
                  <a:gd name="connsiteX1" fmla="*/ 838818 w 1167964"/>
                  <a:gd name="connsiteY1" fmla="*/ 21240 h 1369730"/>
                  <a:gd name="connsiteX2" fmla="*/ 1067079 w 1167964"/>
                  <a:gd name="connsiteY2" fmla="*/ 270739 h 1369730"/>
                  <a:gd name="connsiteX3" fmla="*/ 955576 w 1167964"/>
                  <a:gd name="connsiteY3" fmla="*/ 504364 h 1369730"/>
                  <a:gd name="connsiteX4" fmla="*/ 785722 w 1167964"/>
                  <a:gd name="connsiteY4" fmla="*/ 674218 h 1369730"/>
                  <a:gd name="connsiteX5" fmla="*/ 796341 w 1167964"/>
                  <a:gd name="connsiteY5" fmla="*/ 679530 h 1369730"/>
                  <a:gd name="connsiteX6" fmla="*/ 1019293 w 1167964"/>
                  <a:gd name="connsiteY6" fmla="*/ 605248 h 1369730"/>
                  <a:gd name="connsiteX7" fmla="*/ 849436 w 1167964"/>
                  <a:gd name="connsiteY7" fmla="*/ 679530 h 1369730"/>
                  <a:gd name="connsiteX8" fmla="*/ 860057 w 1167964"/>
                  <a:gd name="connsiteY8" fmla="*/ 684839 h 1369730"/>
                  <a:gd name="connsiteX9" fmla="*/ 1035221 w 1167964"/>
                  <a:gd name="connsiteY9" fmla="*/ 621176 h 1369730"/>
                  <a:gd name="connsiteX10" fmla="*/ 764482 w 1167964"/>
                  <a:gd name="connsiteY10" fmla="*/ 743244 h 1369730"/>
                  <a:gd name="connsiteX11" fmla="*/ 775103 w 1167964"/>
                  <a:gd name="connsiteY11" fmla="*/ 748554 h 1369730"/>
                  <a:gd name="connsiteX12" fmla="*/ 1109556 w 1167964"/>
                  <a:gd name="connsiteY12" fmla="*/ 610558 h 1369730"/>
                  <a:gd name="connsiteX13" fmla="*/ 1141415 w 1167964"/>
                  <a:gd name="connsiteY13" fmla="*/ 615867 h 1369730"/>
                  <a:gd name="connsiteX14" fmla="*/ 1120177 w 1167964"/>
                  <a:gd name="connsiteY14" fmla="*/ 615867 h 1369730"/>
                  <a:gd name="connsiteX15" fmla="*/ 1114866 w 1167964"/>
                  <a:gd name="connsiteY15" fmla="*/ 637104 h 1369730"/>
                  <a:gd name="connsiteX16" fmla="*/ 1157345 w 1167964"/>
                  <a:gd name="connsiteY16" fmla="*/ 626486 h 1369730"/>
                  <a:gd name="connsiteX17" fmla="*/ 1160663 w 1167964"/>
                  <a:gd name="connsiteY17" fmla="*/ 629141 h 1369730"/>
                  <a:gd name="connsiteX18" fmla="*/ 1163049 w 1167964"/>
                  <a:gd name="connsiteY18" fmla="*/ 630008 h 1369730"/>
                  <a:gd name="connsiteX19" fmla="*/ 1158008 w 1167964"/>
                  <a:gd name="connsiteY19" fmla="*/ 635751 h 1369730"/>
                  <a:gd name="connsiteX20" fmla="*/ 1152034 w 1167964"/>
                  <a:gd name="connsiteY20" fmla="*/ 647672 h 1369730"/>
                  <a:gd name="connsiteX21" fmla="*/ 1167964 w 1167964"/>
                  <a:gd name="connsiteY21" fmla="*/ 668909 h 1369730"/>
                  <a:gd name="connsiteX22" fmla="*/ 966197 w 1167964"/>
                  <a:gd name="connsiteY22" fmla="*/ 950320 h 1369730"/>
                  <a:gd name="connsiteX23" fmla="*/ 737935 w 1167964"/>
                  <a:gd name="connsiteY23" fmla="*/ 1274157 h 1369730"/>
                  <a:gd name="connsiteX24" fmla="*/ 642360 w 1167964"/>
                  <a:gd name="connsiteY24" fmla="*/ 1369730 h 1369730"/>
                  <a:gd name="connsiteX25" fmla="*/ 658291 w 1167964"/>
                  <a:gd name="connsiteY25" fmla="*/ 1311325 h 1369730"/>
                  <a:gd name="connsiteX26" fmla="*/ 631742 w 1167964"/>
                  <a:gd name="connsiteY26" fmla="*/ 1343183 h 1369730"/>
                  <a:gd name="connsiteX27" fmla="*/ 637051 w 1167964"/>
                  <a:gd name="connsiteY27" fmla="*/ 1311325 h 1369730"/>
                  <a:gd name="connsiteX28" fmla="*/ 626432 w 1167964"/>
                  <a:gd name="connsiteY28" fmla="*/ 1300706 h 1369730"/>
                  <a:gd name="connsiteX29" fmla="*/ 615814 w 1167964"/>
                  <a:gd name="connsiteY29" fmla="*/ 1321943 h 1369730"/>
                  <a:gd name="connsiteX30" fmla="*/ 605193 w 1167964"/>
                  <a:gd name="connsiteY30" fmla="*/ 1284776 h 1369730"/>
                  <a:gd name="connsiteX31" fmla="*/ 626432 w 1167964"/>
                  <a:gd name="connsiteY31" fmla="*/ 1199822 h 1369730"/>
                  <a:gd name="connsiteX32" fmla="*/ 599883 w 1167964"/>
                  <a:gd name="connsiteY32" fmla="*/ 1236989 h 1369730"/>
                  <a:gd name="connsiteX33" fmla="*/ 568025 w 1167964"/>
                  <a:gd name="connsiteY33" fmla="*/ 1274157 h 1369730"/>
                  <a:gd name="connsiteX34" fmla="*/ 562716 w 1167964"/>
                  <a:gd name="connsiteY34" fmla="*/ 1258227 h 1369730"/>
                  <a:gd name="connsiteX35" fmla="*/ 573337 w 1167964"/>
                  <a:gd name="connsiteY35" fmla="*/ 1215750 h 1369730"/>
                  <a:gd name="connsiteX36" fmla="*/ 583955 w 1167964"/>
                  <a:gd name="connsiteY36" fmla="*/ 1173273 h 1369730"/>
                  <a:gd name="connsiteX37" fmla="*/ 562716 w 1167964"/>
                  <a:gd name="connsiteY37" fmla="*/ 1189203 h 1369730"/>
                  <a:gd name="connsiteX38" fmla="*/ 844127 w 1167964"/>
                  <a:gd name="connsiteY38" fmla="*/ 828198 h 1369730"/>
                  <a:gd name="connsiteX39" fmla="*/ 844127 w 1167964"/>
                  <a:gd name="connsiteY39" fmla="*/ 812270 h 1369730"/>
                  <a:gd name="connsiteX40" fmla="*/ 552097 w 1167964"/>
                  <a:gd name="connsiteY40" fmla="*/ 982179 h 1369730"/>
                  <a:gd name="connsiteX41" fmla="*/ 159236 w 1167964"/>
                  <a:gd name="connsiteY41" fmla="*/ 1189203 h 1369730"/>
                  <a:gd name="connsiteX42" fmla="*/ 132687 w 1167964"/>
                  <a:gd name="connsiteY42" fmla="*/ 1167963 h 1369730"/>
                  <a:gd name="connsiteX43" fmla="*/ 143306 w 1167964"/>
                  <a:gd name="connsiteY43" fmla="*/ 1157345 h 1369730"/>
                  <a:gd name="connsiteX44" fmla="*/ 127378 w 1167964"/>
                  <a:gd name="connsiteY44" fmla="*/ 1152035 h 1369730"/>
                  <a:gd name="connsiteX45" fmla="*/ 95520 w 1167964"/>
                  <a:gd name="connsiteY45" fmla="*/ 1162654 h 1369730"/>
                  <a:gd name="connsiteX46" fmla="*/ 74282 w 1167964"/>
                  <a:gd name="connsiteY46" fmla="*/ 1146726 h 1369730"/>
                  <a:gd name="connsiteX47" fmla="*/ 84901 w 1167964"/>
                  <a:gd name="connsiteY47" fmla="*/ 1130796 h 1369730"/>
                  <a:gd name="connsiteX48" fmla="*/ 63661 w 1167964"/>
                  <a:gd name="connsiteY48" fmla="*/ 1104249 h 1369730"/>
                  <a:gd name="connsiteX49" fmla="*/ 15929 w 1167964"/>
                  <a:gd name="connsiteY49" fmla="*/ 1109558 h 1369730"/>
                  <a:gd name="connsiteX50" fmla="*/ 10619 w 1167964"/>
                  <a:gd name="connsiteY50" fmla="*/ 1098937 h 1369730"/>
                  <a:gd name="connsiteX51" fmla="*/ 58406 w 1167964"/>
                  <a:gd name="connsiteY51" fmla="*/ 1061823 h 1369730"/>
                  <a:gd name="connsiteX52" fmla="*/ 10619 w 1167964"/>
                  <a:gd name="connsiteY52" fmla="*/ 1045895 h 1369730"/>
                  <a:gd name="connsiteX53" fmla="*/ 0 w 1167964"/>
                  <a:gd name="connsiteY53" fmla="*/ 1040586 h 1369730"/>
                  <a:gd name="connsiteX54" fmla="*/ 37166 w 1167964"/>
                  <a:gd name="connsiteY54" fmla="*/ 998109 h 1369730"/>
                  <a:gd name="connsiteX55" fmla="*/ 100829 w 1167964"/>
                  <a:gd name="connsiteY55" fmla="*/ 966251 h 1369730"/>
                  <a:gd name="connsiteX56" fmla="*/ 658291 w 1167964"/>
                  <a:gd name="connsiteY56" fmla="*/ 716698 h 1369730"/>
                  <a:gd name="connsiteX57" fmla="*/ 806959 w 1167964"/>
                  <a:gd name="connsiteY57" fmla="*/ 610558 h 1369730"/>
                  <a:gd name="connsiteX58" fmla="*/ 801650 w 1167964"/>
                  <a:gd name="connsiteY58" fmla="*/ 605248 h 1369730"/>
                  <a:gd name="connsiteX59" fmla="*/ 732626 w 1167964"/>
                  <a:gd name="connsiteY59" fmla="*/ 658290 h 1369730"/>
                  <a:gd name="connsiteX60" fmla="*/ 801650 w 1167964"/>
                  <a:gd name="connsiteY60" fmla="*/ 562769 h 1369730"/>
                  <a:gd name="connsiteX61" fmla="*/ 775103 w 1167964"/>
                  <a:gd name="connsiteY61" fmla="*/ 589318 h 1369730"/>
                  <a:gd name="connsiteX62" fmla="*/ 822889 w 1167964"/>
                  <a:gd name="connsiteY62" fmla="*/ 456577 h 1369730"/>
                  <a:gd name="connsiteX63" fmla="*/ 743245 w 1167964"/>
                  <a:gd name="connsiteY63" fmla="*/ 568080 h 1369730"/>
                  <a:gd name="connsiteX64" fmla="*/ 785722 w 1167964"/>
                  <a:gd name="connsiteY64" fmla="*/ 435338 h 1369730"/>
                  <a:gd name="connsiteX65" fmla="*/ 769792 w 1167964"/>
                  <a:gd name="connsiteY65" fmla="*/ 430028 h 1369730"/>
                  <a:gd name="connsiteX66" fmla="*/ 626432 w 1167964"/>
                  <a:gd name="connsiteY66" fmla="*/ 159290 h 1369730"/>
                  <a:gd name="connsiteX67" fmla="*/ 626432 w 1167964"/>
                  <a:gd name="connsiteY67" fmla="*/ 132741 h 1369730"/>
                  <a:gd name="connsiteX68" fmla="*/ 684837 w 1167964"/>
                  <a:gd name="connsiteY68" fmla="*/ 169908 h 1369730"/>
                  <a:gd name="connsiteX69" fmla="*/ 695458 w 1167964"/>
                  <a:gd name="connsiteY69" fmla="*/ 148671 h 1369730"/>
                  <a:gd name="connsiteX70" fmla="*/ 615814 w 1167964"/>
                  <a:gd name="connsiteY70" fmla="*/ 79645 h 1369730"/>
                  <a:gd name="connsiteX71" fmla="*/ 621123 w 1167964"/>
                  <a:gd name="connsiteY71" fmla="*/ 58405 h 1369730"/>
                  <a:gd name="connsiteX72" fmla="*/ 647670 w 1167964"/>
                  <a:gd name="connsiteY72" fmla="*/ 69026 h 1369730"/>
                  <a:gd name="connsiteX73" fmla="*/ 684837 w 1167964"/>
                  <a:gd name="connsiteY73" fmla="*/ 69026 h 1369730"/>
                  <a:gd name="connsiteX74" fmla="*/ 764482 w 1167964"/>
                  <a:gd name="connsiteY74" fmla="*/ 111503 h 1369730"/>
                  <a:gd name="connsiteX75" fmla="*/ 663600 w 1167964"/>
                  <a:gd name="connsiteY75" fmla="*/ 31858 h 1369730"/>
                  <a:gd name="connsiteX76" fmla="*/ 663600 w 1167964"/>
                  <a:gd name="connsiteY76" fmla="*/ 15928 h 1369730"/>
                  <a:gd name="connsiteX77" fmla="*/ 711386 w 1167964"/>
                  <a:gd name="connsiteY77" fmla="*/ 15928 h 1369730"/>
                  <a:gd name="connsiteX78" fmla="*/ 775103 w 1167964"/>
                  <a:gd name="connsiteY78" fmla="*/ 0 h 1369730"/>
                  <a:gd name="connsiteX79" fmla="*/ 817580 w 1167964"/>
                  <a:gd name="connsiteY79" fmla="*/ 445956 h 1369730"/>
                  <a:gd name="connsiteX80" fmla="*/ 812271 w 1167964"/>
                  <a:gd name="connsiteY80" fmla="*/ 461887 h 1369730"/>
                  <a:gd name="connsiteX81" fmla="*/ 817580 w 1167964"/>
                  <a:gd name="connsiteY81" fmla="*/ 445956 h 1369730"/>
                  <a:gd name="connsiteX82" fmla="*/ 923720 w 1167964"/>
                  <a:gd name="connsiteY82" fmla="*/ 775103 h 1369730"/>
                  <a:gd name="connsiteX83" fmla="*/ 753863 w 1167964"/>
                  <a:gd name="connsiteY83" fmla="*/ 955632 h 1369730"/>
                  <a:gd name="connsiteX84" fmla="*/ 923720 w 1167964"/>
                  <a:gd name="connsiteY84" fmla="*/ 775103 h 1369730"/>
                  <a:gd name="connsiteX85" fmla="*/ 1088319 w 1167964"/>
                  <a:gd name="connsiteY85" fmla="*/ 695458 h 1369730"/>
                  <a:gd name="connsiteX86" fmla="*/ 1029912 w 1167964"/>
                  <a:gd name="connsiteY86" fmla="*/ 759175 h 1369730"/>
                  <a:gd name="connsiteX87" fmla="*/ 1088319 w 1167964"/>
                  <a:gd name="connsiteY87" fmla="*/ 695458 h 1369730"/>
                  <a:gd name="connsiteX88" fmla="*/ 1125487 w 1167964"/>
                  <a:gd name="connsiteY88" fmla="*/ 695458 h 1369730"/>
                  <a:gd name="connsiteX89" fmla="*/ 1114866 w 1167964"/>
                  <a:gd name="connsiteY89" fmla="*/ 711386 h 1369730"/>
                  <a:gd name="connsiteX90" fmla="*/ 1125487 w 1167964"/>
                  <a:gd name="connsiteY90" fmla="*/ 695458 h 1369730"/>
                  <a:gd name="connsiteX91" fmla="*/ 1040533 w 1167964"/>
                  <a:gd name="connsiteY91" fmla="*/ 716698 h 1369730"/>
                  <a:gd name="connsiteX92" fmla="*/ 923720 w 1167964"/>
                  <a:gd name="connsiteY92" fmla="*/ 833510 h 1369730"/>
                  <a:gd name="connsiteX93" fmla="*/ 1040533 w 1167964"/>
                  <a:gd name="connsiteY93" fmla="*/ 716698 h 1369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167964" h="1369730">
                    <a:moveTo>
                      <a:pt x="775103" y="0"/>
                    </a:moveTo>
                    <a:cubicBezTo>
                      <a:pt x="785722" y="0"/>
                      <a:pt x="812271" y="15928"/>
                      <a:pt x="838818" y="21240"/>
                    </a:cubicBezTo>
                    <a:cubicBezTo>
                      <a:pt x="907844" y="47786"/>
                      <a:pt x="1067079" y="185838"/>
                      <a:pt x="1067079" y="270739"/>
                    </a:cubicBezTo>
                    <a:cubicBezTo>
                      <a:pt x="1067079" y="334456"/>
                      <a:pt x="998056" y="451268"/>
                      <a:pt x="955576" y="504364"/>
                    </a:cubicBezTo>
                    <a:cubicBezTo>
                      <a:pt x="907844" y="557460"/>
                      <a:pt x="844127" y="615867"/>
                      <a:pt x="785722" y="674218"/>
                    </a:cubicBezTo>
                    <a:cubicBezTo>
                      <a:pt x="785722" y="674218"/>
                      <a:pt x="780412" y="679530"/>
                      <a:pt x="796341" y="679530"/>
                    </a:cubicBezTo>
                    <a:cubicBezTo>
                      <a:pt x="806959" y="679530"/>
                      <a:pt x="944958" y="626486"/>
                      <a:pt x="1019293" y="605248"/>
                    </a:cubicBezTo>
                    <a:cubicBezTo>
                      <a:pt x="966197" y="626486"/>
                      <a:pt x="907844" y="652981"/>
                      <a:pt x="849436" y="679530"/>
                    </a:cubicBezTo>
                    <a:cubicBezTo>
                      <a:pt x="849436" y="679530"/>
                      <a:pt x="854748" y="684839"/>
                      <a:pt x="860057" y="684839"/>
                    </a:cubicBezTo>
                    <a:lnTo>
                      <a:pt x="1035221" y="621176"/>
                    </a:lnTo>
                    <a:lnTo>
                      <a:pt x="764482" y="743244"/>
                    </a:lnTo>
                    <a:cubicBezTo>
                      <a:pt x="764482" y="743244"/>
                      <a:pt x="769792" y="748554"/>
                      <a:pt x="775103" y="748554"/>
                    </a:cubicBezTo>
                    <a:lnTo>
                      <a:pt x="1109556" y="610558"/>
                    </a:lnTo>
                    <a:lnTo>
                      <a:pt x="1141415" y="615867"/>
                    </a:lnTo>
                    <a:lnTo>
                      <a:pt x="1120177" y="615867"/>
                    </a:lnTo>
                    <a:cubicBezTo>
                      <a:pt x="1120177" y="621176"/>
                      <a:pt x="1114866" y="626486"/>
                      <a:pt x="1114866" y="637104"/>
                    </a:cubicBezTo>
                    <a:cubicBezTo>
                      <a:pt x="1130796" y="631795"/>
                      <a:pt x="1146724" y="631795"/>
                      <a:pt x="1157345" y="626486"/>
                    </a:cubicBezTo>
                    <a:cubicBezTo>
                      <a:pt x="1157345" y="626486"/>
                      <a:pt x="1158672" y="627813"/>
                      <a:pt x="1160663" y="629141"/>
                    </a:cubicBezTo>
                    <a:lnTo>
                      <a:pt x="1163049" y="630008"/>
                    </a:lnTo>
                    <a:lnTo>
                      <a:pt x="1158008" y="635751"/>
                    </a:lnTo>
                    <a:cubicBezTo>
                      <a:pt x="1154689" y="641048"/>
                      <a:pt x="1152034" y="647672"/>
                      <a:pt x="1152034" y="647672"/>
                    </a:cubicBezTo>
                    <a:cubicBezTo>
                      <a:pt x="1152034" y="663600"/>
                      <a:pt x="1167964" y="652981"/>
                      <a:pt x="1167964" y="668909"/>
                    </a:cubicBezTo>
                    <a:cubicBezTo>
                      <a:pt x="1167964" y="711386"/>
                      <a:pt x="971507" y="934392"/>
                      <a:pt x="966197" y="950320"/>
                    </a:cubicBezTo>
                    <a:cubicBezTo>
                      <a:pt x="897225" y="1051205"/>
                      <a:pt x="817580" y="1167963"/>
                      <a:pt x="737935" y="1274157"/>
                    </a:cubicBezTo>
                    <a:cubicBezTo>
                      <a:pt x="706077" y="1316634"/>
                      <a:pt x="679528" y="1364420"/>
                      <a:pt x="642360" y="1369730"/>
                    </a:cubicBezTo>
                    <a:cubicBezTo>
                      <a:pt x="652981" y="1353802"/>
                      <a:pt x="658291" y="1332562"/>
                      <a:pt x="658291" y="1311325"/>
                    </a:cubicBezTo>
                    <a:cubicBezTo>
                      <a:pt x="647670" y="1316634"/>
                      <a:pt x="642360" y="1332562"/>
                      <a:pt x="631742" y="1343183"/>
                    </a:cubicBezTo>
                    <a:cubicBezTo>
                      <a:pt x="631742" y="1337872"/>
                      <a:pt x="637051" y="1327253"/>
                      <a:pt x="637051" y="1311325"/>
                    </a:cubicBezTo>
                    <a:lnTo>
                      <a:pt x="626432" y="1300706"/>
                    </a:lnTo>
                    <a:cubicBezTo>
                      <a:pt x="621123" y="1306015"/>
                      <a:pt x="615814" y="1316634"/>
                      <a:pt x="615814" y="1321943"/>
                    </a:cubicBezTo>
                    <a:cubicBezTo>
                      <a:pt x="610502" y="1311325"/>
                      <a:pt x="605193" y="1295394"/>
                      <a:pt x="605193" y="1284776"/>
                    </a:cubicBezTo>
                    <a:cubicBezTo>
                      <a:pt x="605193" y="1268848"/>
                      <a:pt x="621123" y="1231680"/>
                      <a:pt x="626432" y="1199822"/>
                    </a:cubicBezTo>
                    <a:cubicBezTo>
                      <a:pt x="615814" y="1210440"/>
                      <a:pt x="610502" y="1226371"/>
                      <a:pt x="599883" y="1236989"/>
                    </a:cubicBezTo>
                    <a:cubicBezTo>
                      <a:pt x="583955" y="1242299"/>
                      <a:pt x="568025" y="1268848"/>
                      <a:pt x="568025" y="1274157"/>
                    </a:cubicBezTo>
                    <a:lnTo>
                      <a:pt x="562716" y="1258227"/>
                    </a:lnTo>
                    <a:cubicBezTo>
                      <a:pt x="568025" y="1247608"/>
                      <a:pt x="562716" y="1226371"/>
                      <a:pt x="573337" y="1215750"/>
                    </a:cubicBezTo>
                    <a:cubicBezTo>
                      <a:pt x="578646" y="1205131"/>
                      <a:pt x="589265" y="1183894"/>
                      <a:pt x="583955" y="1173273"/>
                    </a:cubicBezTo>
                    <a:cubicBezTo>
                      <a:pt x="578646" y="1178582"/>
                      <a:pt x="568025" y="1183894"/>
                      <a:pt x="562716" y="1189203"/>
                    </a:cubicBezTo>
                    <a:cubicBezTo>
                      <a:pt x="615814" y="1072391"/>
                      <a:pt x="711386" y="945011"/>
                      <a:pt x="844127" y="828198"/>
                    </a:cubicBezTo>
                    <a:cubicBezTo>
                      <a:pt x="844127" y="828198"/>
                      <a:pt x="849436" y="822889"/>
                      <a:pt x="844127" y="812270"/>
                    </a:cubicBezTo>
                    <a:cubicBezTo>
                      <a:pt x="748554" y="865366"/>
                      <a:pt x="647670" y="929083"/>
                      <a:pt x="552097" y="982179"/>
                    </a:cubicBezTo>
                    <a:cubicBezTo>
                      <a:pt x="493692" y="1014037"/>
                      <a:pt x="254809" y="1189203"/>
                      <a:pt x="159236" y="1189203"/>
                    </a:cubicBezTo>
                    <a:cubicBezTo>
                      <a:pt x="137997" y="1189203"/>
                      <a:pt x="132687" y="1173273"/>
                      <a:pt x="132687" y="1167963"/>
                    </a:cubicBezTo>
                    <a:cubicBezTo>
                      <a:pt x="132687" y="1157345"/>
                      <a:pt x="137997" y="1162654"/>
                      <a:pt x="143306" y="1157345"/>
                    </a:cubicBezTo>
                    <a:cubicBezTo>
                      <a:pt x="137997" y="1152035"/>
                      <a:pt x="143306" y="1152035"/>
                      <a:pt x="127378" y="1152035"/>
                    </a:cubicBezTo>
                    <a:cubicBezTo>
                      <a:pt x="116759" y="1152035"/>
                      <a:pt x="106138" y="1162654"/>
                      <a:pt x="95520" y="1162654"/>
                    </a:cubicBezTo>
                    <a:cubicBezTo>
                      <a:pt x="79592" y="1162654"/>
                      <a:pt x="74282" y="1157345"/>
                      <a:pt x="74282" y="1146726"/>
                    </a:cubicBezTo>
                    <a:cubicBezTo>
                      <a:pt x="74282" y="1130796"/>
                      <a:pt x="84901" y="1141417"/>
                      <a:pt x="84901" y="1130796"/>
                    </a:cubicBezTo>
                    <a:cubicBezTo>
                      <a:pt x="84901" y="1114868"/>
                      <a:pt x="68973" y="1114868"/>
                      <a:pt x="63661" y="1104249"/>
                    </a:cubicBezTo>
                    <a:cubicBezTo>
                      <a:pt x="47787" y="1104249"/>
                      <a:pt x="31857" y="1109558"/>
                      <a:pt x="15929" y="1109558"/>
                    </a:cubicBezTo>
                    <a:cubicBezTo>
                      <a:pt x="15929" y="1109558"/>
                      <a:pt x="10619" y="1109558"/>
                      <a:pt x="10619" y="1098937"/>
                    </a:cubicBezTo>
                    <a:cubicBezTo>
                      <a:pt x="10619" y="1083009"/>
                      <a:pt x="42478" y="1077700"/>
                      <a:pt x="58406" y="1061823"/>
                    </a:cubicBezTo>
                    <a:cubicBezTo>
                      <a:pt x="42478" y="1051205"/>
                      <a:pt x="31857" y="1045895"/>
                      <a:pt x="10619" y="1045895"/>
                    </a:cubicBezTo>
                    <a:cubicBezTo>
                      <a:pt x="10619" y="1045895"/>
                      <a:pt x="5310" y="1045895"/>
                      <a:pt x="0" y="1040586"/>
                    </a:cubicBezTo>
                    <a:cubicBezTo>
                      <a:pt x="15929" y="1014037"/>
                      <a:pt x="37166" y="1024656"/>
                      <a:pt x="37166" y="998109"/>
                    </a:cubicBezTo>
                    <a:cubicBezTo>
                      <a:pt x="37166" y="987488"/>
                      <a:pt x="79592" y="976869"/>
                      <a:pt x="100829" y="966251"/>
                    </a:cubicBezTo>
                    <a:cubicBezTo>
                      <a:pt x="281358" y="870676"/>
                      <a:pt x="472506" y="791031"/>
                      <a:pt x="658291" y="716698"/>
                    </a:cubicBezTo>
                    <a:cubicBezTo>
                      <a:pt x="700768" y="695458"/>
                      <a:pt x="775103" y="674218"/>
                      <a:pt x="806959" y="610558"/>
                    </a:cubicBezTo>
                    <a:lnTo>
                      <a:pt x="801650" y="605248"/>
                    </a:lnTo>
                    <a:cubicBezTo>
                      <a:pt x="780412" y="621176"/>
                      <a:pt x="753863" y="642362"/>
                      <a:pt x="732626" y="658290"/>
                    </a:cubicBezTo>
                    <a:cubicBezTo>
                      <a:pt x="759173" y="626486"/>
                      <a:pt x="796341" y="594627"/>
                      <a:pt x="801650" y="562769"/>
                    </a:cubicBezTo>
                    <a:lnTo>
                      <a:pt x="775103" y="589318"/>
                    </a:lnTo>
                    <a:cubicBezTo>
                      <a:pt x="796341" y="541532"/>
                      <a:pt x="822889" y="504364"/>
                      <a:pt x="822889" y="456577"/>
                    </a:cubicBezTo>
                    <a:cubicBezTo>
                      <a:pt x="791031" y="493745"/>
                      <a:pt x="769792" y="530913"/>
                      <a:pt x="743245" y="568080"/>
                    </a:cubicBezTo>
                    <a:cubicBezTo>
                      <a:pt x="753863" y="541532"/>
                      <a:pt x="785722" y="467196"/>
                      <a:pt x="785722" y="435338"/>
                    </a:cubicBezTo>
                    <a:cubicBezTo>
                      <a:pt x="785722" y="424719"/>
                      <a:pt x="775103" y="430028"/>
                      <a:pt x="769792" y="430028"/>
                    </a:cubicBezTo>
                    <a:cubicBezTo>
                      <a:pt x="801650" y="339765"/>
                      <a:pt x="722005" y="238881"/>
                      <a:pt x="626432" y="159290"/>
                    </a:cubicBezTo>
                    <a:lnTo>
                      <a:pt x="626432" y="132741"/>
                    </a:lnTo>
                    <a:cubicBezTo>
                      <a:pt x="652981" y="143361"/>
                      <a:pt x="668909" y="159290"/>
                      <a:pt x="684837" y="169908"/>
                    </a:cubicBezTo>
                    <a:cubicBezTo>
                      <a:pt x="690147" y="164599"/>
                      <a:pt x="695458" y="164599"/>
                      <a:pt x="695458" y="148671"/>
                    </a:cubicBezTo>
                    <a:cubicBezTo>
                      <a:pt x="695458" y="138050"/>
                      <a:pt x="642360" y="95573"/>
                      <a:pt x="615814" y="79645"/>
                    </a:cubicBezTo>
                    <a:lnTo>
                      <a:pt x="621123" y="58405"/>
                    </a:lnTo>
                    <a:cubicBezTo>
                      <a:pt x="626432" y="63717"/>
                      <a:pt x="631742" y="69026"/>
                      <a:pt x="647670" y="69026"/>
                    </a:cubicBezTo>
                    <a:cubicBezTo>
                      <a:pt x="658291" y="74335"/>
                      <a:pt x="674219" y="63717"/>
                      <a:pt x="684837" y="69026"/>
                    </a:cubicBezTo>
                    <a:cubicBezTo>
                      <a:pt x="700768" y="74335"/>
                      <a:pt x="727315" y="111503"/>
                      <a:pt x="764482" y="111503"/>
                    </a:cubicBezTo>
                    <a:cubicBezTo>
                      <a:pt x="727315" y="74335"/>
                      <a:pt x="700768" y="47786"/>
                      <a:pt x="663600" y="31858"/>
                    </a:cubicBezTo>
                    <a:lnTo>
                      <a:pt x="663600" y="15928"/>
                    </a:lnTo>
                    <a:cubicBezTo>
                      <a:pt x="679528" y="15928"/>
                      <a:pt x="695458" y="21240"/>
                      <a:pt x="711386" y="15928"/>
                    </a:cubicBezTo>
                    <a:cubicBezTo>
                      <a:pt x="732626" y="15928"/>
                      <a:pt x="759173" y="0"/>
                      <a:pt x="775103" y="0"/>
                    </a:cubicBezTo>
                    <a:close/>
                    <a:moveTo>
                      <a:pt x="817580" y="445956"/>
                    </a:moveTo>
                    <a:cubicBezTo>
                      <a:pt x="812271" y="445956"/>
                      <a:pt x="812271" y="456577"/>
                      <a:pt x="812271" y="461887"/>
                    </a:cubicBezTo>
                    <a:cubicBezTo>
                      <a:pt x="812271" y="456577"/>
                      <a:pt x="817580" y="451268"/>
                      <a:pt x="817580" y="445956"/>
                    </a:cubicBezTo>
                    <a:close/>
                    <a:moveTo>
                      <a:pt x="923720" y="775103"/>
                    </a:moveTo>
                    <a:cubicBezTo>
                      <a:pt x="844127" y="817580"/>
                      <a:pt x="796341" y="891915"/>
                      <a:pt x="753863" y="955632"/>
                    </a:cubicBezTo>
                    <a:lnTo>
                      <a:pt x="923720" y="775103"/>
                    </a:lnTo>
                    <a:close/>
                    <a:moveTo>
                      <a:pt x="1088319" y="695458"/>
                    </a:moveTo>
                    <a:cubicBezTo>
                      <a:pt x="1067079" y="711386"/>
                      <a:pt x="1045842" y="737935"/>
                      <a:pt x="1029912" y="759175"/>
                    </a:cubicBezTo>
                    <a:cubicBezTo>
                      <a:pt x="1051151" y="737935"/>
                      <a:pt x="1072389" y="716698"/>
                      <a:pt x="1088319" y="695458"/>
                    </a:cubicBezTo>
                    <a:close/>
                    <a:moveTo>
                      <a:pt x="1125487" y="695458"/>
                    </a:moveTo>
                    <a:cubicBezTo>
                      <a:pt x="1120177" y="700767"/>
                      <a:pt x="1114866" y="706077"/>
                      <a:pt x="1114866" y="711386"/>
                    </a:cubicBezTo>
                    <a:cubicBezTo>
                      <a:pt x="1120177" y="706077"/>
                      <a:pt x="1125487" y="700767"/>
                      <a:pt x="1125487" y="695458"/>
                    </a:cubicBezTo>
                    <a:close/>
                    <a:moveTo>
                      <a:pt x="1040533" y="716698"/>
                    </a:moveTo>
                    <a:cubicBezTo>
                      <a:pt x="992744" y="727316"/>
                      <a:pt x="929029" y="806961"/>
                      <a:pt x="923720" y="833510"/>
                    </a:cubicBezTo>
                    <a:lnTo>
                      <a:pt x="1040533" y="716698"/>
                    </a:ln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C7D630F6-0409-AE32-615D-12E68337718A}"/>
                  </a:ext>
                </a:extLst>
              </p:cNvPr>
              <p:cNvSpPr/>
              <p:nvPr/>
            </p:nvSpPr>
            <p:spPr>
              <a:xfrm>
                <a:off x="2809229" y="1297444"/>
                <a:ext cx="1858166" cy="2734151"/>
              </a:xfrm>
              <a:custGeom>
                <a:avLst/>
                <a:gdLst>
                  <a:gd name="connsiteX0" fmla="*/ 1539587 w 1858166"/>
                  <a:gd name="connsiteY0" fmla="*/ 0 h 2734151"/>
                  <a:gd name="connsiteX1" fmla="*/ 1576754 w 1858166"/>
                  <a:gd name="connsiteY1" fmla="*/ 0 h 2734151"/>
                  <a:gd name="connsiteX2" fmla="*/ 1571445 w 1858166"/>
                  <a:gd name="connsiteY2" fmla="*/ 21238 h 2734151"/>
                  <a:gd name="connsiteX3" fmla="*/ 1582064 w 1858166"/>
                  <a:gd name="connsiteY3" fmla="*/ 26547 h 2734151"/>
                  <a:gd name="connsiteX4" fmla="*/ 1597992 w 1858166"/>
                  <a:gd name="connsiteY4" fmla="*/ 0 h 2734151"/>
                  <a:gd name="connsiteX5" fmla="*/ 1624541 w 1858166"/>
                  <a:gd name="connsiteY5" fmla="*/ 63715 h 2734151"/>
                  <a:gd name="connsiteX6" fmla="*/ 1247608 w 1858166"/>
                  <a:gd name="connsiteY6" fmla="*/ 435338 h 2734151"/>
                  <a:gd name="connsiteX7" fmla="*/ 1258229 w 1858166"/>
                  <a:gd name="connsiteY7" fmla="*/ 440647 h 2734151"/>
                  <a:gd name="connsiteX8" fmla="*/ 1444012 w 1858166"/>
                  <a:gd name="connsiteY8" fmla="*/ 355693 h 2734151"/>
                  <a:gd name="connsiteX9" fmla="*/ 1306015 w 1858166"/>
                  <a:gd name="connsiteY9" fmla="*/ 440647 h 2734151"/>
                  <a:gd name="connsiteX10" fmla="*/ 1316634 w 1858166"/>
                  <a:gd name="connsiteY10" fmla="*/ 445957 h 2734151"/>
                  <a:gd name="connsiteX11" fmla="*/ 1597992 w 1858166"/>
                  <a:gd name="connsiteY11" fmla="*/ 313216 h 2734151"/>
                  <a:gd name="connsiteX12" fmla="*/ 1550205 w 1858166"/>
                  <a:gd name="connsiteY12" fmla="*/ 355693 h 2734151"/>
                  <a:gd name="connsiteX13" fmla="*/ 1459942 w 1858166"/>
                  <a:gd name="connsiteY13" fmla="*/ 424717 h 2734151"/>
                  <a:gd name="connsiteX14" fmla="*/ 1503467 w 1858166"/>
                  <a:gd name="connsiteY14" fmla="*/ 402049 h 2734151"/>
                  <a:gd name="connsiteX15" fmla="*/ 1467190 w 1858166"/>
                  <a:gd name="connsiteY15" fmla="*/ 424386 h 2734151"/>
                  <a:gd name="connsiteX16" fmla="*/ 1157345 w 1858166"/>
                  <a:gd name="connsiteY16" fmla="*/ 642414 h 2734151"/>
                  <a:gd name="connsiteX17" fmla="*/ 1240763 w 1858166"/>
                  <a:gd name="connsiteY17" fmla="*/ 585291 h 2734151"/>
                  <a:gd name="connsiteX18" fmla="*/ 1240482 w 1858166"/>
                  <a:gd name="connsiteY18" fmla="*/ 585492 h 2734151"/>
                  <a:gd name="connsiteX19" fmla="*/ 886606 w 1858166"/>
                  <a:gd name="connsiteY19" fmla="*/ 1061824 h 2734151"/>
                  <a:gd name="connsiteX20" fmla="*/ 902534 w 1858166"/>
                  <a:gd name="connsiteY20" fmla="*/ 1035275 h 2734151"/>
                  <a:gd name="connsiteX21" fmla="*/ 1571445 w 1858166"/>
                  <a:gd name="connsiteY21" fmla="*/ 743244 h 2734151"/>
                  <a:gd name="connsiteX22" fmla="*/ 1672327 w 1858166"/>
                  <a:gd name="connsiteY22" fmla="*/ 764482 h 2734151"/>
                  <a:gd name="connsiteX23" fmla="*/ 1720114 w 1858166"/>
                  <a:gd name="connsiteY23" fmla="*/ 806959 h 2734151"/>
                  <a:gd name="connsiteX24" fmla="*/ 1783830 w 1858166"/>
                  <a:gd name="connsiteY24" fmla="*/ 833508 h 2734151"/>
                  <a:gd name="connsiteX25" fmla="*/ 1815688 w 1858166"/>
                  <a:gd name="connsiteY25" fmla="*/ 886604 h 2734151"/>
                  <a:gd name="connsiteX26" fmla="*/ 1858166 w 1858166"/>
                  <a:gd name="connsiteY26" fmla="*/ 955630 h 2734151"/>
                  <a:gd name="connsiteX27" fmla="*/ 1539587 w 1858166"/>
                  <a:gd name="connsiteY27" fmla="*/ 1428135 h 2734151"/>
                  <a:gd name="connsiteX28" fmla="*/ 1194512 w 1858166"/>
                  <a:gd name="connsiteY28" fmla="*/ 1677637 h 2734151"/>
                  <a:gd name="connsiteX29" fmla="*/ 1098940 w 1858166"/>
                  <a:gd name="connsiteY29" fmla="*/ 1815687 h 2734151"/>
                  <a:gd name="connsiteX30" fmla="*/ 966251 w 1858166"/>
                  <a:gd name="connsiteY30" fmla="*/ 2033330 h 2734151"/>
                  <a:gd name="connsiteX31" fmla="*/ 780412 w 1858166"/>
                  <a:gd name="connsiteY31" fmla="*/ 2346599 h 2734151"/>
                  <a:gd name="connsiteX32" fmla="*/ 658290 w 1858166"/>
                  <a:gd name="connsiteY32" fmla="*/ 2569552 h 2734151"/>
                  <a:gd name="connsiteX33" fmla="*/ 552150 w 1858166"/>
                  <a:gd name="connsiteY33" fmla="*/ 2702292 h 2734151"/>
                  <a:gd name="connsiteX34" fmla="*/ 536222 w 1858166"/>
                  <a:gd name="connsiteY34" fmla="*/ 2702292 h 2734151"/>
                  <a:gd name="connsiteX35" fmla="*/ 530913 w 1858166"/>
                  <a:gd name="connsiteY35" fmla="*/ 2665124 h 2734151"/>
                  <a:gd name="connsiteX36" fmla="*/ 451268 w 1858166"/>
                  <a:gd name="connsiteY36" fmla="*/ 2734151 h 2734151"/>
                  <a:gd name="connsiteX37" fmla="*/ 467196 w 1858166"/>
                  <a:gd name="connsiteY37" fmla="*/ 2712911 h 2734151"/>
                  <a:gd name="connsiteX38" fmla="*/ 451268 w 1858166"/>
                  <a:gd name="connsiteY38" fmla="*/ 2702292 h 2734151"/>
                  <a:gd name="connsiteX39" fmla="*/ 461887 w 1858166"/>
                  <a:gd name="connsiteY39" fmla="*/ 2665124 h 2734151"/>
                  <a:gd name="connsiteX40" fmla="*/ 430028 w 1858166"/>
                  <a:gd name="connsiteY40" fmla="*/ 2712911 h 2734151"/>
                  <a:gd name="connsiteX41" fmla="*/ 461887 w 1858166"/>
                  <a:gd name="connsiteY41" fmla="*/ 2627957 h 2734151"/>
                  <a:gd name="connsiteX42" fmla="*/ 435338 w 1858166"/>
                  <a:gd name="connsiteY42" fmla="*/ 2654506 h 2734151"/>
                  <a:gd name="connsiteX43" fmla="*/ 414100 w 1858166"/>
                  <a:gd name="connsiteY43" fmla="*/ 2654506 h 2734151"/>
                  <a:gd name="connsiteX44" fmla="*/ 408791 w 1858166"/>
                  <a:gd name="connsiteY44" fmla="*/ 2638578 h 2734151"/>
                  <a:gd name="connsiteX45" fmla="*/ 419410 w 1858166"/>
                  <a:gd name="connsiteY45" fmla="*/ 2606719 h 2734151"/>
                  <a:gd name="connsiteX46" fmla="*/ 398170 w 1858166"/>
                  <a:gd name="connsiteY46" fmla="*/ 2543003 h 2734151"/>
                  <a:gd name="connsiteX47" fmla="*/ 615813 w 1858166"/>
                  <a:gd name="connsiteY47" fmla="*/ 2155451 h 2734151"/>
                  <a:gd name="connsiteX48" fmla="*/ 753865 w 1858166"/>
                  <a:gd name="connsiteY48" fmla="*/ 1948429 h 2734151"/>
                  <a:gd name="connsiteX49" fmla="*/ 674221 w 1858166"/>
                  <a:gd name="connsiteY49" fmla="*/ 1985597 h 2734151"/>
                  <a:gd name="connsiteX50" fmla="*/ 652981 w 1858166"/>
                  <a:gd name="connsiteY50" fmla="*/ 2081116 h 2734151"/>
                  <a:gd name="connsiteX51" fmla="*/ 631741 w 1858166"/>
                  <a:gd name="connsiteY51" fmla="*/ 2081116 h 2734151"/>
                  <a:gd name="connsiteX52" fmla="*/ 631741 w 1858166"/>
                  <a:gd name="connsiteY52" fmla="*/ 2065188 h 2734151"/>
                  <a:gd name="connsiteX53" fmla="*/ 621123 w 1858166"/>
                  <a:gd name="connsiteY53" fmla="*/ 2054569 h 2734151"/>
                  <a:gd name="connsiteX54" fmla="*/ 605195 w 1858166"/>
                  <a:gd name="connsiteY54" fmla="*/ 2097046 h 2734151"/>
                  <a:gd name="connsiteX55" fmla="*/ 584009 w 1858166"/>
                  <a:gd name="connsiteY55" fmla="*/ 2112974 h 2734151"/>
                  <a:gd name="connsiteX56" fmla="*/ 562769 w 1858166"/>
                  <a:gd name="connsiteY56" fmla="*/ 2097046 h 2734151"/>
                  <a:gd name="connsiteX57" fmla="*/ 541532 w 1858166"/>
                  <a:gd name="connsiteY57" fmla="*/ 2097046 h 2734151"/>
                  <a:gd name="connsiteX58" fmla="*/ 525603 w 1858166"/>
                  <a:gd name="connsiteY58" fmla="*/ 2070497 h 2734151"/>
                  <a:gd name="connsiteX59" fmla="*/ 509673 w 1858166"/>
                  <a:gd name="connsiteY59" fmla="*/ 2097046 h 2734151"/>
                  <a:gd name="connsiteX60" fmla="*/ 530913 w 1858166"/>
                  <a:gd name="connsiteY60" fmla="*/ 2118284 h 2734151"/>
                  <a:gd name="connsiteX61" fmla="*/ 504364 w 1858166"/>
                  <a:gd name="connsiteY61" fmla="*/ 2139523 h 2734151"/>
                  <a:gd name="connsiteX62" fmla="*/ 472506 w 1858166"/>
                  <a:gd name="connsiteY62" fmla="*/ 2107665 h 2734151"/>
                  <a:gd name="connsiteX63" fmla="*/ 430028 w 1858166"/>
                  <a:gd name="connsiteY63" fmla="*/ 2097046 h 2734151"/>
                  <a:gd name="connsiteX64" fmla="*/ 398170 w 1858166"/>
                  <a:gd name="connsiteY64" fmla="*/ 1969667 h 2734151"/>
                  <a:gd name="connsiteX65" fmla="*/ 398170 w 1858166"/>
                  <a:gd name="connsiteY65" fmla="*/ 1815687 h 2734151"/>
                  <a:gd name="connsiteX66" fmla="*/ 419410 w 1858166"/>
                  <a:gd name="connsiteY66" fmla="*/ 1645778 h 2734151"/>
                  <a:gd name="connsiteX67" fmla="*/ 684839 w 1858166"/>
                  <a:gd name="connsiteY67" fmla="*/ 918462 h 2734151"/>
                  <a:gd name="connsiteX68" fmla="*/ 684839 w 1858166"/>
                  <a:gd name="connsiteY68" fmla="*/ 913153 h 2734151"/>
                  <a:gd name="connsiteX69" fmla="*/ 111503 w 1858166"/>
                  <a:gd name="connsiteY69" fmla="*/ 1231678 h 2734151"/>
                  <a:gd name="connsiteX70" fmla="*/ 69026 w 1858166"/>
                  <a:gd name="connsiteY70" fmla="*/ 1247608 h 2734151"/>
                  <a:gd name="connsiteX71" fmla="*/ 53096 w 1858166"/>
                  <a:gd name="connsiteY71" fmla="*/ 1247608 h 2734151"/>
                  <a:gd name="connsiteX72" fmla="*/ 95573 w 1858166"/>
                  <a:gd name="connsiteY72" fmla="*/ 1221059 h 2734151"/>
                  <a:gd name="connsiteX73" fmla="*/ 79645 w 1858166"/>
                  <a:gd name="connsiteY73" fmla="*/ 1215750 h 2734151"/>
                  <a:gd name="connsiteX74" fmla="*/ 90264 w 1858166"/>
                  <a:gd name="connsiteY74" fmla="*/ 1205131 h 2734151"/>
                  <a:gd name="connsiteX75" fmla="*/ 5309 w 1858166"/>
                  <a:gd name="connsiteY75" fmla="*/ 1226369 h 2734151"/>
                  <a:gd name="connsiteX76" fmla="*/ 53096 w 1858166"/>
                  <a:gd name="connsiteY76" fmla="*/ 1178582 h 2734151"/>
                  <a:gd name="connsiteX77" fmla="*/ 37168 w 1858166"/>
                  <a:gd name="connsiteY77" fmla="*/ 1173273 h 2734151"/>
                  <a:gd name="connsiteX78" fmla="*/ 0 w 1858166"/>
                  <a:gd name="connsiteY78" fmla="*/ 1183892 h 2734151"/>
                  <a:gd name="connsiteX79" fmla="*/ 31858 w 1858166"/>
                  <a:gd name="connsiteY79" fmla="*/ 1141468 h 2734151"/>
                  <a:gd name="connsiteX80" fmla="*/ 31858 w 1858166"/>
                  <a:gd name="connsiteY80" fmla="*/ 1125538 h 2734151"/>
                  <a:gd name="connsiteX81" fmla="*/ 966251 w 1858166"/>
                  <a:gd name="connsiteY81" fmla="*/ 541529 h 2734151"/>
                  <a:gd name="connsiteX82" fmla="*/ 1459942 w 1858166"/>
                  <a:gd name="connsiteY82" fmla="*/ 106192 h 2734151"/>
                  <a:gd name="connsiteX83" fmla="*/ 1481179 w 1858166"/>
                  <a:gd name="connsiteY83" fmla="*/ 69024 h 2734151"/>
                  <a:gd name="connsiteX84" fmla="*/ 1444012 w 1858166"/>
                  <a:gd name="connsiteY84" fmla="*/ 58405 h 2734151"/>
                  <a:gd name="connsiteX85" fmla="*/ 1502419 w 1858166"/>
                  <a:gd name="connsiteY85" fmla="*/ 42477 h 2734151"/>
                  <a:gd name="connsiteX86" fmla="*/ 1513038 w 1858166"/>
                  <a:gd name="connsiteY86" fmla="*/ 31856 h 2734151"/>
                  <a:gd name="connsiteX87" fmla="*/ 1486491 w 1858166"/>
                  <a:gd name="connsiteY87" fmla="*/ 26547 h 2734151"/>
                  <a:gd name="connsiteX88" fmla="*/ 1444012 w 1858166"/>
                  <a:gd name="connsiteY88" fmla="*/ 37166 h 2734151"/>
                  <a:gd name="connsiteX89" fmla="*/ 1539587 w 1858166"/>
                  <a:gd name="connsiteY89" fmla="*/ 0 h 2734151"/>
                  <a:gd name="connsiteX90" fmla="*/ 1515610 w 1858166"/>
                  <a:gd name="connsiteY90" fmla="*/ 16758 h 2734151"/>
                  <a:gd name="connsiteX91" fmla="*/ 1513038 w 1858166"/>
                  <a:gd name="connsiteY91" fmla="*/ 21238 h 2734151"/>
                  <a:gd name="connsiteX92" fmla="*/ 1528968 w 1858166"/>
                  <a:gd name="connsiteY92" fmla="*/ 31856 h 2734151"/>
                  <a:gd name="connsiteX93" fmla="*/ 1534277 w 1858166"/>
                  <a:gd name="connsiteY93" fmla="*/ 21238 h 2734151"/>
                  <a:gd name="connsiteX94" fmla="*/ 1515610 w 1858166"/>
                  <a:gd name="connsiteY94" fmla="*/ 16758 h 2734151"/>
                  <a:gd name="connsiteX95" fmla="*/ 1470561 w 1858166"/>
                  <a:gd name="connsiteY95" fmla="*/ 53096 h 2734151"/>
                  <a:gd name="connsiteX96" fmla="*/ 1491800 w 1858166"/>
                  <a:gd name="connsiteY96" fmla="*/ 63715 h 2734151"/>
                  <a:gd name="connsiteX97" fmla="*/ 1470561 w 1858166"/>
                  <a:gd name="connsiteY97" fmla="*/ 53096 h 2734151"/>
                  <a:gd name="connsiteX98" fmla="*/ 1603301 w 1858166"/>
                  <a:gd name="connsiteY98" fmla="*/ 69024 h 2734151"/>
                  <a:gd name="connsiteX99" fmla="*/ 1597992 w 1858166"/>
                  <a:gd name="connsiteY99" fmla="*/ 79645 h 2734151"/>
                  <a:gd name="connsiteX100" fmla="*/ 1603301 w 1858166"/>
                  <a:gd name="connsiteY100" fmla="*/ 69024 h 2734151"/>
                  <a:gd name="connsiteX101" fmla="*/ 1603301 w 1858166"/>
                  <a:gd name="connsiteY101" fmla="*/ 106192 h 2734151"/>
                  <a:gd name="connsiteX102" fmla="*/ 1528968 w 1858166"/>
                  <a:gd name="connsiteY102" fmla="*/ 191146 h 2734151"/>
                  <a:gd name="connsiteX103" fmla="*/ 1603301 w 1858166"/>
                  <a:gd name="connsiteY103" fmla="*/ 106192 h 2734151"/>
                  <a:gd name="connsiteX104" fmla="*/ 1486491 w 1858166"/>
                  <a:gd name="connsiteY104" fmla="*/ 228314 h 2734151"/>
                  <a:gd name="connsiteX105" fmla="*/ 1459942 w 1858166"/>
                  <a:gd name="connsiteY105" fmla="*/ 249553 h 2734151"/>
                  <a:gd name="connsiteX106" fmla="*/ 1486491 w 1858166"/>
                  <a:gd name="connsiteY106" fmla="*/ 228314 h 2734151"/>
                  <a:gd name="connsiteX107" fmla="*/ 1454633 w 1858166"/>
                  <a:gd name="connsiteY107" fmla="*/ 254863 h 2734151"/>
                  <a:gd name="connsiteX108" fmla="*/ 1167963 w 1858166"/>
                  <a:gd name="connsiteY108" fmla="*/ 477815 h 2734151"/>
                  <a:gd name="connsiteX109" fmla="*/ 1454633 w 1858166"/>
                  <a:gd name="connsiteY109" fmla="*/ 254863 h 2734151"/>
                  <a:gd name="connsiteX110" fmla="*/ 1364421 w 1858166"/>
                  <a:gd name="connsiteY110" fmla="*/ 297340 h 2734151"/>
                  <a:gd name="connsiteX111" fmla="*/ 1348492 w 1858166"/>
                  <a:gd name="connsiteY111" fmla="*/ 307958 h 2734151"/>
                  <a:gd name="connsiteX112" fmla="*/ 1364421 w 1858166"/>
                  <a:gd name="connsiteY112" fmla="*/ 297340 h 2734151"/>
                  <a:gd name="connsiteX113" fmla="*/ 1337874 w 1858166"/>
                  <a:gd name="connsiteY113" fmla="*/ 318526 h 2734151"/>
                  <a:gd name="connsiteX114" fmla="*/ 1316634 w 1858166"/>
                  <a:gd name="connsiteY114" fmla="*/ 334454 h 2734151"/>
                  <a:gd name="connsiteX115" fmla="*/ 1337874 w 1858166"/>
                  <a:gd name="connsiteY115" fmla="*/ 318526 h 2734151"/>
                  <a:gd name="connsiteX116" fmla="*/ 1306015 w 1858166"/>
                  <a:gd name="connsiteY116" fmla="*/ 345072 h 2734151"/>
                  <a:gd name="connsiteX117" fmla="*/ 1290085 w 1858166"/>
                  <a:gd name="connsiteY117" fmla="*/ 355693 h 2734151"/>
                  <a:gd name="connsiteX118" fmla="*/ 1306015 w 1858166"/>
                  <a:gd name="connsiteY118" fmla="*/ 345072 h 2734151"/>
                  <a:gd name="connsiteX119" fmla="*/ 1279466 w 1858166"/>
                  <a:gd name="connsiteY119" fmla="*/ 366312 h 2734151"/>
                  <a:gd name="connsiteX120" fmla="*/ 1258229 w 1858166"/>
                  <a:gd name="connsiteY120" fmla="*/ 382240 h 2734151"/>
                  <a:gd name="connsiteX121" fmla="*/ 1279466 w 1858166"/>
                  <a:gd name="connsiteY121" fmla="*/ 366312 h 2734151"/>
                  <a:gd name="connsiteX122" fmla="*/ 1252918 w 1858166"/>
                  <a:gd name="connsiteY122" fmla="*/ 387552 h 2734151"/>
                  <a:gd name="connsiteX123" fmla="*/ 1210440 w 1858166"/>
                  <a:gd name="connsiteY123" fmla="*/ 419408 h 2734151"/>
                  <a:gd name="connsiteX124" fmla="*/ 1252918 w 1858166"/>
                  <a:gd name="connsiteY124" fmla="*/ 387552 h 2734151"/>
                  <a:gd name="connsiteX125" fmla="*/ 1205131 w 1858166"/>
                  <a:gd name="connsiteY125" fmla="*/ 424717 h 2734151"/>
                  <a:gd name="connsiteX126" fmla="*/ 1061772 w 1858166"/>
                  <a:gd name="connsiteY126" fmla="*/ 530911 h 2734151"/>
                  <a:gd name="connsiteX127" fmla="*/ 1205131 w 1858166"/>
                  <a:gd name="connsiteY127" fmla="*/ 424717 h 2734151"/>
                  <a:gd name="connsiteX128" fmla="*/ 1146726 w 1858166"/>
                  <a:gd name="connsiteY128" fmla="*/ 647723 h 2734151"/>
                  <a:gd name="connsiteX129" fmla="*/ 1130796 w 1858166"/>
                  <a:gd name="connsiteY129" fmla="*/ 663651 h 2734151"/>
                  <a:gd name="connsiteX130" fmla="*/ 1146726 w 1858166"/>
                  <a:gd name="connsiteY130" fmla="*/ 647723 h 2734151"/>
                  <a:gd name="connsiteX131" fmla="*/ 1449323 w 1858166"/>
                  <a:gd name="connsiteY131" fmla="*/ 1088370 h 2734151"/>
                  <a:gd name="connsiteX132" fmla="*/ 854747 w 1858166"/>
                  <a:gd name="connsiteY132" fmla="*/ 1231678 h 2734151"/>
                  <a:gd name="connsiteX133" fmla="*/ 1173273 w 1858166"/>
                  <a:gd name="connsiteY133" fmla="*/ 1109610 h 2734151"/>
                  <a:gd name="connsiteX134" fmla="*/ 1162654 w 1858166"/>
                  <a:gd name="connsiteY134" fmla="*/ 1109610 h 2734151"/>
                  <a:gd name="connsiteX135" fmla="*/ 854747 w 1858166"/>
                  <a:gd name="connsiteY135" fmla="*/ 1210441 h 2734151"/>
                  <a:gd name="connsiteX136" fmla="*/ 860057 w 1858166"/>
                  <a:gd name="connsiteY136" fmla="*/ 1189201 h 2734151"/>
                  <a:gd name="connsiteX137" fmla="*/ 822889 w 1858166"/>
                  <a:gd name="connsiteY137" fmla="*/ 1221059 h 2734151"/>
                  <a:gd name="connsiteX138" fmla="*/ 722007 w 1858166"/>
                  <a:gd name="connsiteY138" fmla="*/ 1619229 h 2734151"/>
                  <a:gd name="connsiteX139" fmla="*/ 711386 w 1858166"/>
                  <a:gd name="connsiteY139" fmla="*/ 1714804 h 2734151"/>
                  <a:gd name="connsiteX140" fmla="*/ 923773 w 1858166"/>
                  <a:gd name="connsiteY140" fmla="*/ 1555566 h 2734151"/>
                  <a:gd name="connsiteX141" fmla="*/ 1056460 w 1858166"/>
                  <a:gd name="connsiteY141" fmla="*/ 1497161 h 2734151"/>
                  <a:gd name="connsiteX142" fmla="*/ 1481179 w 1858166"/>
                  <a:gd name="connsiteY142" fmla="*/ 1088370 h 2734151"/>
                  <a:gd name="connsiteX143" fmla="*/ 1449323 w 1858166"/>
                  <a:gd name="connsiteY143" fmla="*/ 1088370 h 2734151"/>
                  <a:gd name="connsiteX144" fmla="*/ 844129 w 1858166"/>
                  <a:gd name="connsiteY144" fmla="*/ 1178582 h 2734151"/>
                  <a:gd name="connsiteX145" fmla="*/ 833510 w 1858166"/>
                  <a:gd name="connsiteY145" fmla="*/ 1194510 h 2734151"/>
                  <a:gd name="connsiteX146" fmla="*/ 844129 w 1858166"/>
                  <a:gd name="connsiteY146" fmla="*/ 1178582 h 2734151"/>
                  <a:gd name="connsiteX147" fmla="*/ 684839 w 1858166"/>
                  <a:gd name="connsiteY147" fmla="*/ 1948429 h 2734151"/>
                  <a:gd name="connsiteX148" fmla="*/ 679530 w 1858166"/>
                  <a:gd name="connsiteY148" fmla="*/ 1969667 h 2734151"/>
                  <a:gd name="connsiteX149" fmla="*/ 690149 w 1858166"/>
                  <a:gd name="connsiteY149" fmla="*/ 1959048 h 2734151"/>
                  <a:gd name="connsiteX150" fmla="*/ 684839 w 1858166"/>
                  <a:gd name="connsiteY150" fmla="*/ 1948429 h 2734151"/>
                  <a:gd name="connsiteX151" fmla="*/ 520292 w 1858166"/>
                  <a:gd name="connsiteY151" fmla="*/ 2049258 h 2734151"/>
                  <a:gd name="connsiteX152" fmla="*/ 514983 w 1858166"/>
                  <a:gd name="connsiteY152" fmla="*/ 2065188 h 2734151"/>
                  <a:gd name="connsiteX153" fmla="*/ 520292 w 1858166"/>
                  <a:gd name="connsiteY153" fmla="*/ 2049258 h 2734151"/>
                  <a:gd name="connsiteX154" fmla="*/ 440647 w 1858166"/>
                  <a:gd name="connsiteY154" fmla="*/ 2065188 h 2734151"/>
                  <a:gd name="connsiteX155" fmla="*/ 461887 w 1858166"/>
                  <a:gd name="connsiteY155" fmla="*/ 2097046 h 2734151"/>
                  <a:gd name="connsiteX156" fmla="*/ 472506 w 1858166"/>
                  <a:gd name="connsiteY156" fmla="*/ 2091735 h 2734151"/>
                  <a:gd name="connsiteX157" fmla="*/ 440647 w 1858166"/>
                  <a:gd name="connsiteY157" fmla="*/ 2065188 h 2734151"/>
                  <a:gd name="connsiteX158" fmla="*/ 557460 w 1858166"/>
                  <a:gd name="connsiteY158" fmla="*/ 2564242 h 2734151"/>
                  <a:gd name="connsiteX159" fmla="*/ 530913 w 1858166"/>
                  <a:gd name="connsiteY159" fmla="*/ 2617338 h 2734151"/>
                  <a:gd name="connsiteX160" fmla="*/ 557460 w 1858166"/>
                  <a:gd name="connsiteY160" fmla="*/ 2564242 h 2734151"/>
                  <a:gd name="connsiteX161" fmla="*/ 541532 w 1858166"/>
                  <a:gd name="connsiteY161" fmla="*/ 2627957 h 2734151"/>
                  <a:gd name="connsiteX162" fmla="*/ 536222 w 1858166"/>
                  <a:gd name="connsiteY162" fmla="*/ 2649196 h 2734151"/>
                  <a:gd name="connsiteX163" fmla="*/ 541532 w 1858166"/>
                  <a:gd name="connsiteY163" fmla="*/ 2627957 h 2734151"/>
                  <a:gd name="connsiteX164" fmla="*/ 1810379 w 1858166"/>
                  <a:gd name="connsiteY164" fmla="*/ 960939 h 2734151"/>
                  <a:gd name="connsiteX165" fmla="*/ 1799758 w 1858166"/>
                  <a:gd name="connsiteY165" fmla="*/ 987488 h 2734151"/>
                  <a:gd name="connsiteX166" fmla="*/ 1810379 w 1858166"/>
                  <a:gd name="connsiteY166" fmla="*/ 960939 h 2734151"/>
                  <a:gd name="connsiteX167" fmla="*/ 1481179 w 1858166"/>
                  <a:gd name="connsiteY167" fmla="*/ 1035275 h 2734151"/>
                  <a:gd name="connsiteX168" fmla="*/ 1327253 w 1858166"/>
                  <a:gd name="connsiteY168" fmla="*/ 1061824 h 2734151"/>
                  <a:gd name="connsiteX169" fmla="*/ 1497110 w 1858166"/>
                  <a:gd name="connsiteY169" fmla="*/ 1035275 h 2734151"/>
                  <a:gd name="connsiteX170" fmla="*/ 1481179 w 1858166"/>
                  <a:gd name="connsiteY170" fmla="*/ 1035275 h 2734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</a:cxnLst>
                <a:rect l="l" t="t" r="r" b="b"/>
                <a:pathLst>
                  <a:path w="1858166" h="2734151">
                    <a:moveTo>
                      <a:pt x="1539587" y="0"/>
                    </a:moveTo>
                    <a:lnTo>
                      <a:pt x="1576754" y="0"/>
                    </a:lnTo>
                    <a:cubicBezTo>
                      <a:pt x="1571445" y="5310"/>
                      <a:pt x="1571445" y="10619"/>
                      <a:pt x="1571445" y="21238"/>
                    </a:cubicBezTo>
                    <a:cubicBezTo>
                      <a:pt x="1571445" y="21238"/>
                      <a:pt x="1566136" y="26547"/>
                      <a:pt x="1582064" y="26547"/>
                    </a:cubicBezTo>
                    <a:cubicBezTo>
                      <a:pt x="1592682" y="26547"/>
                      <a:pt x="1597992" y="10619"/>
                      <a:pt x="1597992" y="0"/>
                    </a:cubicBezTo>
                    <a:cubicBezTo>
                      <a:pt x="1603301" y="21238"/>
                      <a:pt x="1624541" y="47787"/>
                      <a:pt x="1624541" y="63715"/>
                    </a:cubicBezTo>
                    <a:cubicBezTo>
                      <a:pt x="1624541" y="169908"/>
                      <a:pt x="1279466" y="403480"/>
                      <a:pt x="1247608" y="435338"/>
                    </a:cubicBezTo>
                    <a:cubicBezTo>
                      <a:pt x="1247608" y="435338"/>
                      <a:pt x="1252918" y="440647"/>
                      <a:pt x="1258229" y="440647"/>
                    </a:cubicBezTo>
                    <a:lnTo>
                      <a:pt x="1444012" y="355693"/>
                    </a:lnTo>
                    <a:cubicBezTo>
                      <a:pt x="1406898" y="387552"/>
                      <a:pt x="1359111" y="408789"/>
                      <a:pt x="1306015" y="440647"/>
                    </a:cubicBezTo>
                    <a:cubicBezTo>
                      <a:pt x="1306015" y="440647"/>
                      <a:pt x="1311325" y="445957"/>
                      <a:pt x="1316634" y="445957"/>
                    </a:cubicBezTo>
                    <a:lnTo>
                      <a:pt x="1597992" y="313216"/>
                    </a:lnTo>
                    <a:cubicBezTo>
                      <a:pt x="1587373" y="318526"/>
                      <a:pt x="1550205" y="334454"/>
                      <a:pt x="1550205" y="355693"/>
                    </a:cubicBezTo>
                    <a:cubicBezTo>
                      <a:pt x="1550205" y="366312"/>
                      <a:pt x="1465251" y="376931"/>
                      <a:pt x="1459942" y="424717"/>
                    </a:cubicBezTo>
                    <a:lnTo>
                      <a:pt x="1503467" y="402049"/>
                    </a:lnTo>
                    <a:lnTo>
                      <a:pt x="1467190" y="424386"/>
                    </a:lnTo>
                    <a:cubicBezTo>
                      <a:pt x="1344510" y="497061"/>
                      <a:pt x="1221061" y="566750"/>
                      <a:pt x="1157345" y="642414"/>
                    </a:cubicBezTo>
                    <a:lnTo>
                      <a:pt x="1240763" y="585291"/>
                    </a:lnTo>
                    <a:lnTo>
                      <a:pt x="1240482" y="585492"/>
                    </a:lnTo>
                    <a:cubicBezTo>
                      <a:pt x="1077723" y="714403"/>
                      <a:pt x="922446" y="910499"/>
                      <a:pt x="886606" y="1061824"/>
                    </a:cubicBezTo>
                    <a:cubicBezTo>
                      <a:pt x="891915" y="1056514"/>
                      <a:pt x="897225" y="1045893"/>
                      <a:pt x="902534" y="1035275"/>
                    </a:cubicBezTo>
                    <a:cubicBezTo>
                      <a:pt x="987488" y="875985"/>
                      <a:pt x="1401588" y="743244"/>
                      <a:pt x="1571445" y="743244"/>
                    </a:cubicBezTo>
                    <a:cubicBezTo>
                      <a:pt x="1582064" y="743244"/>
                      <a:pt x="1640469" y="748554"/>
                      <a:pt x="1672327" y="764482"/>
                    </a:cubicBezTo>
                    <a:cubicBezTo>
                      <a:pt x="1688257" y="775103"/>
                      <a:pt x="1698876" y="801650"/>
                      <a:pt x="1720114" y="806959"/>
                    </a:cubicBezTo>
                    <a:cubicBezTo>
                      <a:pt x="1736044" y="817580"/>
                      <a:pt x="1762591" y="817580"/>
                      <a:pt x="1783830" y="833508"/>
                    </a:cubicBezTo>
                    <a:cubicBezTo>
                      <a:pt x="1799758" y="844127"/>
                      <a:pt x="1805070" y="870676"/>
                      <a:pt x="1815688" y="886604"/>
                    </a:cubicBezTo>
                    <a:cubicBezTo>
                      <a:pt x="1831617" y="907843"/>
                      <a:pt x="1858166" y="934392"/>
                      <a:pt x="1858166" y="955630"/>
                    </a:cubicBezTo>
                    <a:cubicBezTo>
                      <a:pt x="1858166" y="1072442"/>
                      <a:pt x="1635159" y="1348490"/>
                      <a:pt x="1539587" y="1428135"/>
                    </a:cubicBezTo>
                    <a:cubicBezTo>
                      <a:pt x="1428137" y="1518401"/>
                      <a:pt x="1300706" y="1592683"/>
                      <a:pt x="1194512" y="1677637"/>
                    </a:cubicBezTo>
                    <a:cubicBezTo>
                      <a:pt x="1146726" y="1709495"/>
                      <a:pt x="1125486" y="1767900"/>
                      <a:pt x="1098940" y="1815687"/>
                    </a:cubicBezTo>
                    <a:cubicBezTo>
                      <a:pt x="1061772" y="1879403"/>
                      <a:pt x="1008728" y="1953739"/>
                      <a:pt x="966251" y="2033330"/>
                    </a:cubicBezTo>
                    <a:cubicBezTo>
                      <a:pt x="902534" y="2128902"/>
                      <a:pt x="838819" y="2235096"/>
                      <a:pt x="780412" y="2346599"/>
                    </a:cubicBezTo>
                    <a:cubicBezTo>
                      <a:pt x="737935" y="2415625"/>
                      <a:pt x="700767" y="2495216"/>
                      <a:pt x="658290" y="2569552"/>
                    </a:cubicBezTo>
                    <a:cubicBezTo>
                      <a:pt x="631741" y="2612029"/>
                      <a:pt x="589264" y="2654506"/>
                      <a:pt x="552150" y="2702292"/>
                    </a:cubicBezTo>
                    <a:lnTo>
                      <a:pt x="536222" y="2702292"/>
                    </a:lnTo>
                    <a:cubicBezTo>
                      <a:pt x="530913" y="2691673"/>
                      <a:pt x="536222" y="2675743"/>
                      <a:pt x="530913" y="2665124"/>
                    </a:cubicBezTo>
                    <a:cubicBezTo>
                      <a:pt x="504364" y="2691673"/>
                      <a:pt x="477815" y="2712911"/>
                      <a:pt x="451268" y="2734151"/>
                    </a:cubicBezTo>
                    <a:cubicBezTo>
                      <a:pt x="451268" y="2728841"/>
                      <a:pt x="461887" y="2718222"/>
                      <a:pt x="467196" y="2712911"/>
                    </a:cubicBezTo>
                    <a:cubicBezTo>
                      <a:pt x="461887" y="2707602"/>
                      <a:pt x="456577" y="2707602"/>
                      <a:pt x="451268" y="2702292"/>
                    </a:cubicBezTo>
                    <a:cubicBezTo>
                      <a:pt x="456577" y="2686364"/>
                      <a:pt x="467196" y="2681055"/>
                      <a:pt x="461887" y="2665124"/>
                    </a:cubicBezTo>
                    <a:lnTo>
                      <a:pt x="430028" y="2712911"/>
                    </a:lnTo>
                    <a:cubicBezTo>
                      <a:pt x="424719" y="2681055"/>
                      <a:pt x="456577" y="2659815"/>
                      <a:pt x="461887" y="2627957"/>
                    </a:cubicBezTo>
                    <a:cubicBezTo>
                      <a:pt x="451268" y="2638578"/>
                      <a:pt x="440647" y="2643887"/>
                      <a:pt x="435338" y="2654506"/>
                    </a:cubicBezTo>
                    <a:lnTo>
                      <a:pt x="414100" y="2654506"/>
                    </a:lnTo>
                    <a:cubicBezTo>
                      <a:pt x="408791" y="2649196"/>
                      <a:pt x="408791" y="2654506"/>
                      <a:pt x="408791" y="2638578"/>
                    </a:cubicBezTo>
                    <a:cubicBezTo>
                      <a:pt x="408791" y="2627957"/>
                      <a:pt x="419410" y="2622647"/>
                      <a:pt x="419410" y="2606719"/>
                    </a:cubicBezTo>
                    <a:cubicBezTo>
                      <a:pt x="419410" y="2596098"/>
                      <a:pt x="398170" y="2553621"/>
                      <a:pt x="398170" y="2543003"/>
                    </a:cubicBezTo>
                    <a:cubicBezTo>
                      <a:pt x="398170" y="2468667"/>
                      <a:pt x="599885" y="2171379"/>
                      <a:pt x="615813" y="2155451"/>
                    </a:cubicBezTo>
                    <a:cubicBezTo>
                      <a:pt x="652981" y="2097046"/>
                      <a:pt x="722007" y="2022711"/>
                      <a:pt x="753865" y="1948429"/>
                    </a:cubicBezTo>
                    <a:cubicBezTo>
                      <a:pt x="727316" y="1953739"/>
                      <a:pt x="700767" y="2001525"/>
                      <a:pt x="674221" y="1985597"/>
                    </a:cubicBezTo>
                    <a:cubicBezTo>
                      <a:pt x="668909" y="2017402"/>
                      <a:pt x="663600" y="2049258"/>
                      <a:pt x="652981" y="2081116"/>
                    </a:cubicBezTo>
                    <a:lnTo>
                      <a:pt x="631741" y="2081116"/>
                    </a:lnTo>
                    <a:lnTo>
                      <a:pt x="631741" y="2065188"/>
                    </a:lnTo>
                    <a:lnTo>
                      <a:pt x="621123" y="2054569"/>
                    </a:lnTo>
                    <a:cubicBezTo>
                      <a:pt x="589264" y="2081116"/>
                      <a:pt x="605195" y="2081116"/>
                      <a:pt x="605195" y="2097046"/>
                    </a:cubicBezTo>
                    <a:cubicBezTo>
                      <a:pt x="605195" y="2107665"/>
                      <a:pt x="594576" y="2112974"/>
                      <a:pt x="584009" y="2112974"/>
                    </a:cubicBezTo>
                    <a:cubicBezTo>
                      <a:pt x="568081" y="2112974"/>
                      <a:pt x="573390" y="2107665"/>
                      <a:pt x="562769" y="2097046"/>
                    </a:cubicBezTo>
                    <a:cubicBezTo>
                      <a:pt x="557460" y="2102356"/>
                      <a:pt x="546841" y="2102356"/>
                      <a:pt x="541532" y="2097046"/>
                    </a:cubicBezTo>
                    <a:cubicBezTo>
                      <a:pt x="536222" y="2091735"/>
                      <a:pt x="530913" y="2081116"/>
                      <a:pt x="525603" y="2070497"/>
                    </a:cubicBezTo>
                    <a:cubicBezTo>
                      <a:pt x="509673" y="2081116"/>
                      <a:pt x="509673" y="2086425"/>
                      <a:pt x="509673" y="2097046"/>
                    </a:cubicBezTo>
                    <a:cubicBezTo>
                      <a:pt x="509673" y="2102356"/>
                      <a:pt x="504364" y="2112974"/>
                      <a:pt x="530913" y="2118284"/>
                    </a:cubicBezTo>
                    <a:cubicBezTo>
                      <a:pt x="525603" y="2128902"/>
                      <a:pt x="520292" y="2139523"/>
                      <a:pt x="504364" y="2139523"/>
                    </a:cubicBezTo>
                    <a:cubicBezTo>
                      <a:pt x="493745" y="2139523"/>
                      <a:pt x="483124" y="2118284"/>
                      <a:pt x="472506" y="2107665"/>
                    </a:cubicBezTo>
                    <a:cubicBezTo>
                      <a:pt x="461887" y="2107665"/>
                      <a:pt x="440647" y="2107665"/>
                      <a:pt x="430028" y="2097046"/>
                    </a:cubicBezTo>
                    <a:cubicBezTo>
                      <a:pt x="414100" y="2086425"/>
                      <a:pt x="398170" y="1980285"/>
                      <a:pt x="398170" y="1969667"/>
                    </a:cubicBezTo>
                    <a:lnTo>
                      <a:pt x="398170" y="1815687"/>
                    </a:lnTo>
                    <a:cubicBezTo>
                      <a:pt x="403480" y="1762591"/>
                      <a:pt x="414100" y="1704183"/>
                      <a:pt x="419410" y="1645778"/>
                    </a:cubicBezTo>
                    <a:cubicBezTo>
                      <a:pt x="456577" y="1412207"/>
                      <a:pt x="536222" y="1157396"/>
                      <a:pt x="684839" y="918462"/>
                    </a:cubicBezTo>
                    <a:lnTo>
                      <a:pt x="684839" y="913153"/>
                    </a:lnTo>
                    <a:cubicBezTo>
                      <a:pt x="493745" y="1040584"/>
                      <a:pt x="297288" y="1173273"/>
                      <a:pt x="111503" y="1231678"/>
                    </a:cubicBezTo>
                    <a:cubicBezTo>
                      <a:pt x="100884" y="1231678"/>
                      <a:pt x="84954" y="1247608"/>
                      <a:pt x="69026" y="1247608"/>
                    </a:cubicBezTo>
                    <a:lnTo>
                      <a:pt x="53096" y="1247608"/>
                    </a:lnTo>
                    <a:cubicBezTo>
                      <a:pt x="63717" y="1231678"/>
                      <a:pt x="79645" y="1231678"/>
                      <a:pt x="95573" y="1221059"/>
                    </a:cubicBezTo>
                    <a:cubicBezTo>
                      <a:pt x="90264" y="1215750"/>
                      <a:pt x="84954" y="1215750"/>
                      <a:pt x="79645" y="1215750"/>
                    </a:cubicBezTo>
                    <a:lnTo>
                      <a:pt x="90264" y="1205131"/>
                    </a:lnTo>
                    <a:cubicBezTo>
                      <a:pt x="58405" y="1210441"/>
                      <a:pt x="37168" y="1221059"/>
                      <a:pt x="5309" y="1226369"/>
                    </a:cubicBezTo>
                    <a:cubicBezTo>
                      <a:pt x="15928" y="1215750"/>
                      <a:pt x="31858" y="1194510"/>
                      <a:pt x="53096" y="1178582"/>
                    </a:cubicBezTo>
                    <a:cubicBezTo>
                      <a:pt x="47787" y="1173273"/>
                      <a:pt x="53096" y="1173273"/>
                      <a:pt x="37168" y="1173273"/>
                    </a:cubicBezTo>
                    <a:cubicBezTo>
                      <a:pt x="26549" y="1173273"/>
                      <a:pt x="10619" y="1183892"/>
                      <a:pt x="0" y="1183892"/>
                    </a:cubicBezTo>
                    <a:cubicBezTo>
                      <a:pt x="10619" y="1173273"/>
                      <a:pt x="26549" y="1152087"/>
                      <a:pt x="31858" y="1141468"/>
                    </a:cubicBezTo>
                    <a:cubicBezTo>
                      <a:pt x="37168" y="1136159"/>
                      <a:pt x="31858" y="1130850"/>
                      <a:pt x="31858" y="1125538"/>
                    </a:cubicBezTo>
                    <a:cubicBezTo>
                      <a:pt x="334456" y="934392"/>
                      <a:pt x="652981" y="780412"/>
                      <a:pt x="966251" y="541529"/>
                    </a:cubicBezTo>
                    <a:cubicBezTo>
                      <a:pt x="1120177" y="424717"/>
                      <a:pt x="1306015" y="265481"/>
                      <a:pt x="1459942" y="106192"/>
                    </a:cubicBezTo>
                    <a:cubicBezTo>
                      <a:pt x="1470561" y="95573"/>
                      <a:pt x="1481179" y="79645"/>
                      <a:pt x="1481179" y="69024"/>
                    </a:cubicBezTo>
                    <a:cubicBezTo>
                      <a:pt x="1470561" y="58405"/>
                      <a:pt x="1465251" y="58405"/>
                      <a:pt x="1444012" y="58405"/>
                    </a:cubicBezTo>
                    <a:cubicBezTo>
                      <a:pt x="1459942" y="53096"/>
                      <a:pt x="1481179" y="42477"/>
                      <a:pt x="1502419" y="42477"/>
                    </a:cubicBezTo>
                    <a:cubicBezTo>
                      <a:pt x="1502419" y="37166"/>
                      <a:pt x="1507728" y="37166"/>
                      <a:pt x="1513038" y="31856"/>
                    </a:cubicBezTo>
                    <a:cubicBezTo>
                      <a:pt x="1507728" y="26547"/>
                      <a:pt x="1497110" y="26547"/>
                      <a:pt x="1486491" y="26547"/>
                    </a:cubicBezTo>
                    <a:cubicBezTo>
                      <a:pt x="1470561" y="26547"/>
                      <a:pt x="1459942" y="31856"/>
                      <a:pt x="1444012" y="37166"/>
                    </a:cubicBezTo>
                    <a:cubicBezTo>
                      <a:pt x="1475870" y="21238"/>
                      <a:pt x="1507728" y="10619"/>
                      <a:pt x="1539587" y="0"/>
                    </a:cubicBezTo>
                    <a:close/>
                    <a:moveTo>
                      <a:pt x="1515610" y="16758"/>
                    </a:moveTo>
                    <a:cubicBezTo>
                      <a:pt x="1514034" y="17256"/>
                      <a:pt x="1513038" y="18583"/>
                      <a:pt x="1513038" y="21238"/>
                    </a:cubicBezTo>
                    <a:cubicBezTo>
                      <a:pt x="1513038" y="37166"/>
                      <a:pt x="1523656" y="31856"/>
                      <a:pt x="1528968" y="31856"/>
                    </a:cubicBezTo>
                    <a:cubicBezTo>
                      <a:pt x="1534277" y="26547"/>
                      <a:pt x="1534277" y="21238"/>
                      <a:pt x="1534277" y="21238"/>
                    </a:cubicBezTo>
                    <a:cubicBezTo>
                      <a:pt x="1530295" y="21238"/>
                      <a:pt x="1520339" y="15265"/>
                      <a:pt x="1515610" y="16758"/>
                    </a:cubicBezTo>
                    <a:close/>
                    <a:moveTo>
                      <a:pt x="1470561" y="53096"/>
                    </a:moveTo>
                    <a:cubicBezTo>
                      <a:pt x="1475870" y="53096"/>
                      <a:pt x="1486491" y="63715"/>
                      <a:pt x="1491800" y="63715"/>
                    </a:cubicBezTo>
                    <a:lnTo>
                      <a:pt x="1470561" y="53096"/>
                    </a:lnTo>
                    <a:close/>
                    <a:moveTo>
                      <a:pt x="1603301" y="69024"/>
                    </a:moveTo>
                    <a:cubicBezTo>
                      <a:pt x="1597992" y="69024"/>
                      <a:pt x="1597992" y="74333"/>
                      <a:pt x="1597992" y="79645"/>
                    </a:cubicBezTo>
                    <a:cubicBezTo>
                      <a:pt x="1597992" y="74333"/>
                      <a:pt x="1603301" y="69024"/>
                      <a:pt x="1603301" y="69024"/>
                    </a:cubicBezTo>
                    <a:close/>
                    <a:moveTo>
                      <a:pt x="1603301" y="106192"/>
                    </a:moveTo>
                    <a:cubicBezTo>
                      <a:pt x="1582064" y="132741"/>
                      <a:pt x="1555515" y="164599"/>
                      <a:pt x="1528968" y="191146"/>
                    </a:cubicBezTo>
                    <a:cubicBezTo>
                      <a:pt x="1560824" y="164599"/>
                      <a:pt x="1587373" y="132741"/>
                      <a:pt x="1603301" y="106192"/>
                    </a:cubicBezTo>
                    <a:close/>
                    <a:moveTo>
                      <a:pt x="1486491" y="228314"/>
                    </a:moveTo>
                    <a:cubicBezTo>
                      <a:pt x="1475870" y="233623"/>
                      <a:pt x="1465251" y="244244"/>
                      <a:pt x="1459942" y="249553"/>
                    </a:cubicBezTo>
                    <a:cubicBezTo>
                      <a:pt x="1470561" y="244244"/>
                      <a:pt x="1481179" y="233623"/>
                      <a:pt x="1486491" y="228314"/>
                    </a:cubicBezTo>
                    <a:close/>
                    <a:moveTo>
                      <a:pt x="1454633" y="254863"/>
                    </a:moveTo>
                    <a:lnTo>
                      <a:pt x="1167963" y="477815"/>
                    </a:lnTo>
                    <a:cubicBezTo>
                      <a:pt x="1263538" y="419408"/>
                      <a:pt x="1359111" y="334454"/>
                      <a:pt x="1454633" y="254863"/>
                    </a:cubicBezTo>
                    <a:close/>
                    <a:moveTo>
                      <a:pt x="1364421" y="297340"/>
                    </a:moveTo>
                    <a:cubicBezTo>
                      <a:pt x="1359111" y="297340"/>
                      <a:pt x="1353802" y="302649"/>
                      <a:pt x="1348492" y="307958"/>
                    </a:cubicBezTo>
                    <a:cubicBezTo>
                      <a:pt x="1353802" y="307958"/>
                      <a:pt x="1359111" y="302649"/>
                      <a:pt x="1364421" y="297340"/>
                    </a:cubicBezTo>
                    <a:close/>
                    <a:moveTo>
                      <a:pt x="1337874" y="318526"/>
                    </a:moveTo>
                    <a:cubicBezTo>
                      <a:pt x="1332562" y="318526"/>
                      <a:pt x="1321944" y="329144"/>
                      <a:pt x="1316634" y="334454"/>
                    </a:cubicBezTo>
                    <a:cubicBezTo>
                      <a:pt x="1321944" y="334454"/>
                      <a:pt x="1332562" y="323835"/>
                      <a:pt x="1337874" y="318526"/>
                    </a:cubicBezTo>
                    <a:close/>
                    <a:moveTo>
                      <a:pt x="1306015" y="345072"/>
                    </a:moveTo>
                    <a:cubicBezTo>
                      <a:pt x="1300706" y="345072"/>
                      <a:pt x="1295395" y="350384"/>
                      <a:pt x="1290085" y="355693"/>
                    </a:cubicBezTo>
                    <a:cubicBezTo>
                      <a:pt x="1295395" y="355693"/>
                      <a:pt x="1300706" y="350384"/>
                      <a:pt x="1306015" y="345072"/>
                    </a:cubicBezTo>
                    <a:close/>
                    <a:moveTo>
                      <a:pt x="1279466" y="366312"/>
                    </a:moveTo>
                    <a:cubicBezTo>
                      <a:pt x="1274157" y="366312"/>
                      <a:pt x="1263538" y="376931"/>
                      <a:pt x="1258229" y="382240"/>
                    </a:cubicBezTo>
                    <a:cubicBezTo>
                      <a:pt x="1263538" y="382240"/>
                      <a:pt x="1274157" y="371621"/>
                      <a:pt x="1279466" y="366312"/>
                    </a:cubicBezTo>
                    <a:close/>
                    <a:moveTo>
                      <a:pt x="1252918" y="387552"/>
                    </a:moveTo>
                    <a:cubicBezTo>
                      <a:pt x="1236989" y="398170"/>
                      <a:pt x="1221061" y="408789"/>
                      <a:pt x="1210440" y="419408"/>
                    </a:cubicBezTo>
                    <a:cubicBezTo>
                      <a:pt x="1226371" y="408789"/>
                      <a:pt x="1242299" y="398170"/>
                      <a:pt x="1252918" y="387552"/>
                    </a:cubicBezTo>
                    <a:close/>
                    <a:moveTo>
                      <a:pt x="1205131" y="424717"/>
                    </a:moveTo>
                    <a:lnTo>
                      <a:pt x="1061772" y="530911"/>
                    </a:lnTo>
                    <a:cubicBezTo>
                      <a:pt x="1109558" y="499052"/>
                      <a:pt x="1157345" y="461885"/>
                      <a:pt x="1205131" y="424717"/>
                    </a:cubicBezTo>
                    <a:close/>
                    <a:moveTo>
                      <a:pt x="1146726" y="647723"/>
                    </a:moveTo>
                    <a:cubicBezTo>
                      <a:pt x="1141417" y="647723"/>
                      <a:pt x="1130796" y="658342"/>
                      <a:pt x="1130796" y="663651"/>
                    </a:cubicBezTo>
                    <a:lnTo>
                      <a:pt x="1146726" y="647723"/>
                    </a:lnTo>
                    <a:close/>
                    <a:moveTo>
                      <a:pt x="1449323" y="1088370"/>
                    </a:moveTo>
                    <a:lnTo>
                      <a:pt x="854747" y="1231678"/>
                    </a:lnTo>
                    <a:cubicBezTo>
                      <a:pt x="913155" y="1146778"/>
                      <a:pt x="1067081" y="1146778"/>
                      <a:pt x="1173273" y="1109610"/>
                    </a:cubicBezTo>
                    <a:lnTo>
                      <a:pt x="1162654" y="1109610"/>
                    </a:lnTo>
                    <a:cubicBezTo>
                      <a:pt x="1061772" y="1141468"/>
                      <a:pt x="945011" y="1141468"/>
                      <a:pt x="854747" y="1210441"/>
                    </a:cubicBezTo>
                    <a:cubicBezTo>
                      <a:pt x="854747" y="1199820"/>
                      <a:pt x="860057" y="1194510"/>
                      <a:pt x="860057" y="1189201"/>
                    </a:cubicBezTo>
                    <a:cubicBezTo>
                      <a:pt x="844129" y="1199820"/>
                      <a:pt x="828199" y="1210441"/>
                      <a:pt x="822889" y="1221059"/>
                    </a:cubicBezTo>
                    <a:cubicBezTo>
                      <a:pt x="775103" y="1348490"/>
                      <a:pt x="743244" y="1486543"/>
                      <a:pt x="722007" y="1619229"/>
                    </a:cubicBezTo>
                    <a:cubicBezTo>
                      <a:pt x="716698" y="1651088"/>
                      <a:pt x="711386" y="1682946"/>
                      <a:pt x="711386" y="1714804"/>
                    </a:cubicBezTo>
                    <a:cubicBezTo>
                      <a:pt x="769793" y="1656397"/>
                      <a:pt x="860057" y="1587373"/>
                      <a:pt x="923773" y="1555566"/>
                    </a:cubicBezTo>
                    <a:cubicBezTo>
                      <a:pt x="960941" y="1529020"/>
                      <a:pt x="1019295" y="1523710"/>
                      <a:pt x="1056460" y="1497161"/>
                    </a:cubicBezTo>
                    <a:cubicBezTo>
                      <a:pt x="1199822" y="1396277"/>
                      <a:pt x="1369730" y="1221059"/>
                      <a:pt x="1481179" y="1088370"/>
                    </a:cubicBezTo>
                    <a:lnTo>
                      <a:pt x="1449323" y="1088370"/>
                    </a:lnTo>
                    <a:close/>
                    <a:moveTo>
                      <a:pt x="844129" y="1178582"/>
                    </a:moveTo>
                    <a:cubicBezTo>
                      <a:pt x="838819" y="1178582"/>
                      <a:pt x="833510" y="1189201"/>
                      <a:pt x="833510" y="1194510"/>
                    </a:cubicBezTo>
                    <a:cubicBezTo>
                      <a:pt x="838819" y="1189201"/>
                      <a:pt x="838819" y="1183892"/>
                      <a:pt x="844129" y="1178582"/>
                    </a:cubicBezTo>
                    <a:close/>
                    <a:moveTo>
                      <a:pt x="684839" y="1948429"/>
                    </a:moveTo>
                    <a:cubicBezTo>
                      <a:pt x="679530" y="1953739"/>
                      <a:pt x="679530" y="1964357"/>
                      <a:pt x="679530" y="1969667"/>
                    </a:cubicBezTo>
                    <a:lnTo>
                      <a:pt x="690149" y="1959048"/>
                    </a:lnTo>
                    <a:cubicBezTo>
                      <a:pt x="690149" y="1953739"/>
                      <a:pt x="684839" y="1948429"/>
                      <a:pt x="684839" y="1948429"/>
                    </a:cubicBezTo>
                    <a:close/>
                    <a:moveTo>
                      <a:pt x="520292" y="2049258"/>
                    </a:moveTo>
                    <a:cubicBezTo>
                      <a:pt x="514983" y="2049258"/>
                      <a:pt x="514983" y="2059879"/>
                      <a:pt x="514983" y="2065188"/>
                    </a:cubicBezTo>
                    <a:cubicBezTo>
                      <a:pt x="520292" y="2059879"/>
                      <a:pt x="520292" y="2054569"/>
                      <a:pt x="520292" y="2049258"/>
                    </a:cubicBezTo>
                    <a:close/>
                    <a:moveTo>
                      <a:pt x="440647" y="2065188"/>
                    </a:moveTo>
                    <a:cubicBezTo>
                      <a:pt x="445959" y="2075807"/>
                      <a:pt x="445959" y="2097046"/>
                      <a:pt x="461887" y="2097046"/>
                    </a:cubicBezTo>
                    <a:cubicBezTo>
                      <a:pt x="472506" y="2097046"/>
                      <a:pt x="472506" y="2091735"/>
                      <a:pt x="472506" y="2091735"/>
                    </a:cubicBezTo>
                    <a:cubicBezTo>
                      <a:pt x="461887" y="2081116"/>
                      <a:pt x="451268" y="2070497"/>
                      <a:pt x="440647" y="2065188"/>
                    </a:cubicBezTo>
                    <a:close/>
                    <a:moveTo>
                      <a:pt x="557460" y="2564242"/>
                    </a:moveTo>
                    <a:cubicBezTo>
                      <a:pt x="552150" y="2580170"/>
                      <a:pt x="536222" y="2601410"/>
                      <a:pt x="530913" y="2617338"/>
                    </a:cubicBezTo>
                    <a:cubicBezTo>
                      <a:pt x="541532" y="2596098"/>
                      <a:pt x="557460" y="2585480"/>
                      <a:pt x="557460" y="2564242"/>
                    </a:cubicBezTo>
                    <a:close/>
                    <a:moveTo>
                      <a:pt x="541532" y="2627957"/>
                    </a:moveTo>
                    <a:cubicBezTo>
                      <a:pt x="536222" y="2627957"/>
                      <a:pt x="536222" y="2643887"/>
                      <a:pt x="536222" y="2649196"/>
                    </a:cubicBezTo>
                    <a:cubicBezTo>
                      <a:pt x="541532" y="2643887"/>
                      <a:pt x="541532" y="2633266"/>
                      <a:pt x="541532" y="2627957"/>
                    </a:cubicBezTo>
                    <a:close/>
                    <a:moveTo>
                      <a:pt x="1810379" y="960939"/>
                    </a:moveTo>
                    <a:cubicBezTo>
                      <a:pt x="1805070" y="971558"/>
                      <a:pt x="1799758" y="982179"/>
                      <a:pt x="1799758" y="987488"/>
                    </a:cubicBezTo>
                    <a:cubicBezTo>
                      <a:pt x="1805070" y="982179"/>
                      <a:pt x="1810379" y="971558"/>
                      <a:pt x="1810379" y="960939"/>
                    </a:cubicBezTo>
                    <a:close/>
                    <a:moveTo>
                      <a:pt x="1481179" y="1035275"/>
                    </a:moveTo>
                    <a:cubicBezTo>
                      <a:pt x="1428137" y="1040584"/>
                      <a:pt x="1375039" y="1051203"/>
                      <a:pt x="1327253" y="1061824"/>
                    </a:cubicBezTo>
                    <a:cubicBezTo>
                      <a:pt x="1385660" y="1051203"/>
                      <a:pt x="1444012" y="1040584"/>
                      <a:pt x="1497110" y="1035275"/>
                    </a:cubicBezTo>
                    <a:lnTo>
                      <a:pt x="1481179" y="1035275"/>
                    </a:ln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C1247237-D892-13C5-A7A3-36952EDBF740}"/>
                  </a:ext>
                </a:extLst>
              </p:cNvPr>
              <p:cNvSpPr/>
              <p:nvPr/>
            </p:nvSpPr>
            <p:spPr>
              <a:xfrm>
                <a:off x="4024980" y="2778676"/>
                <a:ext cx="1268847" cy="1076138"/>
              </a:xfrm>
              <a:custGeom>
                <a:avLst/>
                <a:gdLst>
                  <a:gd name="connsiteX0" fmla="*/ 414100 w 1268847"/>
                  <a:gd name="connsiteY0" fmla="*/ 0 h 1076138"/>
                  <a:gd name="connsiteX1" fmla="*/ 408791 w 1268847"/>
                  <a:gd name="connsiteY1" fmla="*/ 58405 h 1076138"/>
                  <a:gd name="connsiteX2" fmla="*/ 424719 w 1268847"/>
                  <a:gd name="connsiteY2" fmla="*/ 42477 h 1076138"/>
                  <a:gd name="connsiteX3" fmla="*/ 419409 w 1268847"/>
                  <a:gd name="connsiteY3" fmla="*/ 84954 h 1076138"/>
                  <a:gd name="connsiteX4" fmla="*/ 424719 w 1268847"/>
                  <a:gd name="connsiteY4" fmla="*/ 95573 h 1076138"/>
                  <a:gd name="connsiteX5" fmla="*/ 419409 w 1268847"/>
                  <a:gd name="connsiteY5" fmla="*/ 122068 h 1076138"/>
                  <a:gd name="connsiteX6" fmla="*/ 430030 w 1268847"/>
                  <a:gd name="connsiteY6" fmla="*/ 137996 h 1076138"/>
                  <a:gd name="connsiteX7" fmla="*/ 435340 w 1268847"/>
                  <a:gd name="connsiteY7" fmla="*/ 159236 h 1076138"/>
                  <a:gd name="connsiteX8" fmla="*/ 461886 w 1268847"/>
                  <a:gd name="connsiteY8" fmla="*/ 180473 h 1076138"/>
                  <a:gd name="connsiteX9" fmla="*/ 477817 w 1268847"/>
                  <a:gd name="connsiteY9" fmla="*/ 291976 h 1076138"/>
                  <a:gd name="connsiteX10" fmla="*/ 414100 w 1268847"/>
                  <a:gd name="connsiteY10" fmla="*/ 583955 h 1076138"/>
                  <a:gd name="connsiteX11" fmla="*/ 424719 w 1268847"/>
                  <a:gd name="connsiteY11" fmla="*/ 589264 h 1076138"/>
                  <a:gd name="connsiteX12" fmla="*/ 945013 w 1268847"/>
                  <a:gd name="connsiteY12" fmla="*/ 376931 h 1076138"/>
                  <a:gd name="connsiteX13" fmla="*/ 1014039 w 1268847"/>
                  <a:gd name="connsiteY13" fmla="*/ 398170 h 1076138"/>
                  <a:gd name="connsiteX14" fmla="*/ 1051206 w 1268847"/>
                  <a:gd name="connsiteY14" fmla="*/ 403480 h 1076138"/>
                  <a:gd name="connsiteX15" fmla="*/ 1072390 w 1268847"/>
                  <a:gd name="connsiteY15" fmla="*/ 424719 h 1076138"/>
                  <a:gd name="connsiteX16" fmla="*/ 1120179 w 1268847"/>
                  <a:gd name="connsiteY16" fmla="*/ 408789 h 1076138"/>
                  <a:gd name="connsiteX17" fmla="*/ 1157344 w 1268847"/>
                  <a:gd name="connsiteY17" fmla="*/ 414098 h 1076138"/>
                  <a:gd name="connsiteX18" fmla="*/ 1109558 w 1268847"/>
                  <a:gd name="connsiteY18" fmla="*/ 435338 h 1076138"/>
                  <a:gd name="connsiteX19" fmla="*/ 1120179 w 1268847"/>
                  <a:gd name="connsiteY19" fmla="*/ 440647 h 1076138"/>
                  <a:gd name="connsiteX20" fmla="*/ 1221061 w 1268847"/>
                  <a:gd name="connsiteY20" fmla="*/ 403480 h 1076138"/>
                  <a:gd name="connsiteX21" fmla="*/ 1226370 w 1268847"/>
                  <a:gd name="connsiteY21" fmla="*/ 414098 h 1076138"/>
                  <a:gd name="connsiteX22" fmla="*/ 1152035 w 1268847"/>
                  <a:gd name="connsiteY22" fmla="*/ 451266 h 1076138"/>
                  <a:gd name="connsiteX23" fmla="*/ 1178584 w 1268847"/>
                  <a:gd name="connsiteY23" fmla="*/ 461885 h 1076138"/>
                  <a:gd name="connsiteX24" fmla="*/ 1157344 w 1268847"/>
                  <a:gd name="connsiteY24" fmla="*/ 472506 h 1076138"/>
                  <a:gd name="connsiteX25" fmla="*/ 1167965 w 1268847"/>
                  <a:gd name="connsiteY25" fmla="*/ 477815 h 1076138"/>
                  <a:gd name="connsiteX26" fmla="*/ 1268847 w 1268847"/>
                  <a:gd name="connsiteY26" fmla="*/ 440647 h 1076138"/>
                  <a:gd name="connsiteX27" fmla="*/ 1215752 w 1268847"/>
                  <a:gd name="connsiteY27" fmla="*/ 477815 h 1076138"/>
                  <a:gd name="connsiteX28" fmla="*/ 1226370 w 1268847"/>
                  <a:gd name="connsiteY28" fmla="*/ 493743 h 1076138"/>
                  <a:gd name="connsiteX29" fmla="*/ 1258229 w 1268847"/>
                  <a:gd name="connsiteY29" fmla="*/ 477815 h 1076138"/>
                  <a:gd name="connsiteX30" fmla="*/ 1157344 w 1268847"/>
                  <a:gd name="connsiteY30" fmla="*/ 573336 h 1076138"/>
                  <a:gd name="connsiteX31" fmla="*/ 1173274 w 1268847"/>
                  <a:gd name="connsiteY31" fmla="*/ 578646 h 1076138"/>
                  <a:gd name="connsiteX32" fmla="*/ 1120179 w 1268847"/>
                  <a:gd name="connsiteY32" fmla="*/ 605192 h 1076138"/>
                  <a:gd name="connsiteX33" fmla="*/ 1136107 w 1268847"/>
                  <a:gd name="connsiteY33" fmla="*/ 605192 h 1076138"/>
                  <a:gd name="connsiteX34" fmla="*/ 1109558 w 1268847"/>
                  <a:gd name="connsiteY34" fmla="*/ 626432 h 1076138"/>
                  <a:gd name="connsiteX35" fmla="*/ 1120179 w 1268847"/>
                  <a:gd name="connsiteY35" fmla="*/ 631741 h 1076138"/>
                  <a:gd name="connsiteX36" fmla="*/ 1157344 w 1268847"/>
                  <a:gd name="connsiteY36" fmla="*/ 615813 h 1076138"/>
                  <a:gd name="connsiteX37" fmla="*/ 403481 w 1268847"/>
                  <a:gd name="connsiteY37" fmla="*/ 987434 h 1076138"/>
                  <a:gd name="connsiteX38" fmla="*/ 355695 w 1268847"/>
                  <a:gd name="connsiteY38" fmla="*/ 1024602 h 1076138"/>
                  <a:gd name="connsiteX39" fmla="*/ 254811 w 1268847"/>
                  <a:gd name="connsiteY39" fmla="*/ 1056460 h 1076138"/>
                  <a:gd name="connsiteX40" fmla="*/ 207078 w 1268847"/>
                  <a:gd name="connsiteY40" fmla="*/ 1067079 h 1076138"/>
                  <a:gd name="connsiteX41" fmla="*/ 217697 w 1268847"/>
                  <a:gd name="connsiteY41" fmla="*/ 1056460 h 1076138"/>
                  <a:gd name="connsiteX42" fmla="*/ 201768 w 1268847"/>
                  <a:gd name="connsiteY42" fmla="*/ 1045842 h 1076138"/>
                  <a:gd name="connsiteX43" fmla="*/ 194651 w 1268847"/>
                  <a:gd name="connsiteY43" fmla="*/ 1053404 h 1076138"/>
                  <a:gd name="connsiteX44" fmla="*/ 187829 w 1268847"/>
                  <a:gd name="connsiteY44" fmla="*/ 1041859 h 1076138"/>
                  <a:gd name="connsiteX45" fmla="*/ 175220 w 1268847"/>
                  <a:gd name="connsiteY45" fmla="*/ 1035221 h 1076138"/>
                  <a:gd name="connsiteX46" fmla="*/ 148671 w 1268847"/>
                  <a:gd name="connsiteY46" fmla="*/ 1053805 h 1076138"/>
                  <a:gd name="connsiteX47" fmla="*/ 131493 w 1268847"/>
                  <a:gd name="connsiteY47" fmla="*/ 1076138 h 1076138"/>
                  <a:gd name="connsiteX48" fmla="*/ 132742 w 1268847"/>
                  <a:gd name="connsiteY48" fmla="*/ 1061770 h 1076138"/>
                  <a:gd name="connsiteX49" fmla="*/ 122124 w 1268847"/>
                  <a:gd name="connsiteY49" fmla="*/ 1072388 h 1076138"/>
                  <a:gd name="connsiteX50" fmla="*/ 148671 w 1268847"/>
                  <a:gd name="connsiteY50" fmla="*/ 1024602 h 1076138"/>
                  <a:gd name="connsiteX51" fmla="*/ 127433 w 1268847"/>
                  <a:gd name="connsiteY51" fmla="*/ 1029911 h 1076138"/>
                  <a:gd name="connsiteX52" fmla="*/ 120135 w 1268847"/>
                  <a:gd name="connsiteY52" fmla="*/ 1032424 h 1076138"/>
                  <a:gd name="connsiteX53" fmla="*/ 122124 w 1268847"/>
                  <a:gd name="connsiteY53" fmla="*/ 1029911 h 1076138"/>
                  <a:gd name="connsiteX54" fmla="*/ 0 w 1268847"/>
                  <a:gd name="connsiteY54" fmla="*/ 891915 h 1076138"/>
                  <a:gd name="connsiteX55" fmla="*/ 26549 w 1268847"/>
                  <a:gd name="connsiteY55" fmla="*/ 822889 h 1076138"/>
                  <a:gd name="connsiteX56" fmla="*/ 37168 w 1268847"/>
                  <a:gd name="connsiteY56" fmla="*/ 844127 h 1076138"/>
                  <a:gd name="connsiteX57" fmla="*/ 42479 w 1268847"/>
                  <a:gd name="connsiteY57" fmla="*/ 833508 h 1076138"/>
                  <a:gd name="connsiteX58" fmla="*/ 26549 w 1268847"/>
                  <a:gd name="connsiteY58" fmla="*/ 775103 h 1076138"/>
                  <a:gd name="connsiteX59" fmla="*/ 47788 w 1268847"/>
                  <a:gd name="connsiteY59" fmla="*/ 663600 h 1076138"/>
                  <a:gd name="connsiteX60" fmla="*/ 249501 w 1268847"/>
                  <a:gd name="connsiteY60" fmla="*/ 143306 h 1076138"/>
                  <a:gd name="connsiteX61" fmla="*/ 281360 w 1268847"/>
                  <a:gd name="connsiteY61" fmla="*/ 122068 h 1076138"/>
                  <a:gd name="connsiteX62" fmla="*/ 291978 w 1268847"/>
                  <a:gd name="connsiteY62" fmla="*/ 127378 h 1076138"/>
                  <a:gd name="connsiteX63" fmla="*/ 291978 w 1268847"/>
                  <a:gd name="connsiteY63" fmla="*/ 137996 h 1076138"/>
                  <a:gd name="connsiteX64" fmla="*/ 265429 w 1268847"/>
                  <a:gd name="connsiteY64" fmla="*/ 185785 h 1076138"/>
                  <a:gd name="connsiteX65" fmla="*/ 270741 w 1268847"/>
                  <a:gd name="connsiteY65" fmla="*/ 207022 h 1076138"/>
                  <a:gd name="connsiteX66" fmla="*/ 366314 w 1268847"/>
                  <a:gd name="connsiteY66" fmla="*/ 31856 h 1076138"/>
                  <a:gd name="connsiteX67" fmla="*/ 376932 w 1268847"/>
                  <a:gd name="connsiteY67" fmla="*/ 47787 h 1076138"/>
                  <a:gd name="connsiteX68" fmla="*/ 376932 w 1268847"/>
                  <a:gd name="connsiteY68" fmla="*/ 69024 h 1076138"/>
                  <a:gd name="connsiteX69" fmla="*/ 414100 w 1268847"/>
                  <a:gd name="connsiteY69" fmla="*/ 0 h 1076138"/>
                  <a:gd name="connsiteX70" fmla="*/ 15930 w 1268847"/>
                  <a:gd name="connsiteY70" fmla="*/ 870676 h 1076138"/>
                  <a:gd name="connsiteX71" fmla="*/ 21239 w 1268847"/>
                  <a:gd name="connsiteY71" fmla="*/ 902534 h 1076138"/>
                  <a:gd name="connsiteX72" fmla="*/ 26549 w 1268847"/>
                  <a:gd name="connsiteY72" fmla="*/ 891915 h 1076138"/>
                  <a:gd name="connsiteX73" fmla="*/ 15930 w 1268847"/>
                  <a:gd name="connsiteY73" fmla="*/ 870676 h 1076138"/>
                  <a:gd name="connsiteX74" fmla="*/ 222952 w 1268847"/>
                  <a:gd name="connsiteY74" fmla="*/ 1035221 h 1076138"/>
                  <a:gd name="connsiteX75" fmla="*/ 217697 w 1268847"/>
                  <a:gd name="connsiteY75" fmla="*/ 1045842 h 1076138"/>
                  <a:gd name="connsiteX76" fmla="*/ 222952 w 1268847"/>
                  <a:gd name="connsiteY76" fmla="*/ 1035221 h 1076138"/>
                  <a:gd name="connsiteX77" fmla="*/ 238883 w 1268847"/>
                  <a:gd name="connsiteY77" fmla="*/ 1040532 h 1076138"/>
                  <a:gd name="connsiteX78" fmla="*/ 244192 w 1268847"/>
                  <a:gd name="connsiteY78" fmla="*/ 1040532 h 1076138"/>
                  <a:gd name="connsiteX79" fmla="*/ 238883 w 1268847"/>
                  <a:gd name="connsiteY79" fmla="*/ 1040532 h 1076138"/>
                  <a:gd name="connsiteX80" fmla="*/ 971562 w 1268847"/>
                  <a:gd name="connsiteY80" fmla="*/ 408789 h 1076138"/>
                  <a:gd name="connsiteX81" fmla="*/ 907845 w 1268847"/>
                  <a:gd name="connsiteY81" fmla="*/ 419408 h 1076138"/>
                  <a:gd name="connsiteX82" fmla="*/ 971562 w 1268847"/>
                  <a:gd name="connsiteY82" fmla="*/ 408789 h 1076138"/>
                  <a:gd name="connsiteX83" fmla="*/ 1162656 w 1268847"/>
                  <a:gd name="connsiteY83" fmla="*/ 562715 h 1076138"/>
                  <a:gd name="connsiteX84" fmla="*/ 1130797 w 1268847"/>
                  <a:gd name="connsiteY84" fmla="*/ 573336 h 1076138"/>
                  <a:gd name="connsiteX85" fmla="*/ 1162656 w 1268847"/>
                  <a:gd name="connsiteY85" fmla="*/ 562715 h 1076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1268847" h="1076138">
                    <a:moveTo>
                      <a:pt x="414100" y="0"/>
                    </a:moveTo>
                    <a:cubicBezTo>
                      <a:pt x="414100" y="10619"/>
                      <a:pt x="408791" y="26547"/>
                      <a:pt x="408791" y="58405"/>
                    </a:cubicBezTo>
                    <a:cubicBezTo>
                      <a:pt x="414100" y="53096"/>
                      <a:pt x="424719" y="47787"/>
                      <a:pt x="424719" y="42477"/>
                    </a:cubicBezTo>
                    <a:cubicBezTo>
                      <a:pt x="424719" y="58405"/>
                      <a:pt x="424719" y="74333"/>
                      <a:pt x="419409" y="84954"/>
                    </a:cubicBezTo>
                    <a:cubicBezTo>
                      <a:pt x="419409" y="90264"/>
                      <a:pt x="424719" y="100882"/>
                      <a:pt x="424719" y="95573"/>
                    </a:cubicBezTo>
                    <a:cubicBezTo>
                      <a:pt x="424719" y="106140"/>
                      <a:pt x="419409" y="111450"/>
                      <a:pt x="419409" y="122068"/>
                    </a:cubicBezTo>
                    <a:cubicBezTo>
                      <a:pt x="419409" y="137996"/>
                      <a:pt x="430030" y="143306"/>
                      <a:pt x="430030" y="137996"/>
                    </a:cubicBezTo>
                    <a:cubicBezTo>
                      <a:pt x="435340" y="143306"/>
                      <a:pt x="435340" y="153927"/>
                      <a:pt x="435340" y="159236"/>
                    </a:cubicBezTo>
                    <a:cubicBezTo>
                      <a:pt x="445958" y="169855"/>
                      <a:pt x="456577" y="169855"/>
                      <a:pt x="461886" y="180473"/>
                    </a:cubicBezTo>
                    <a:cubicBezTo>
                      <a:pt x="488435" y="207022"/>
                      <a:pt x="477817" y="254809"/>
                      <a:pt x="477817" y="291976"/>
                    </a:cubicBezTo>
                    <a:cubicBezTo>
                      <a:pt x="477817" y="392861"/>
                      <a:pt x="445958" y="456575"/>
                      <a:pt x="414100" y="583955"/>
                    </a:cubicBezTo>
                    <a:cubicBezTo>
                      <a:pt x="414100" y="583955"/>
                      <a:pt x="408791" y="589264"/>
                      <a:pt x="424719" y="589264"/>
                    </a:cubicBezTo>
                    <a:cubicBezTo>
                      <a:pt x="467196" y="589264"/>
                      <a:pt x="838819" y="376931"/>
                      <a:pt x="945013" y="376931"/>
                    </a:cubicBezTo>
                    <a:cubicBezTo>
                      <a:pt x="960941" y="376931"/>
                      <a:pt x="987490" y="392861"/>
                      <a:pt x="1014039" y="398170"/>
                    </a:cubicBezTo>
                    <a:cubicBezTo>
                      <a:pt x="1019348" y="403480"/>
                      <a:pt x="1040585" y="403480"/>
                      <a:pt x="1051206" y="403480"/>
                    </a:cubicBezTo>
                    <a:cubicBezTo>
                      <a:pt x="1056516" y="408789"/>
                      <a:pt x="1056516" y="424719"/>
                      <a:pt x="1072390" y="424719"/>
                    </a:cubicBezTo>
                    <a:cubicBezTo>
                      <a:pt x="1083011" y="424719"/>
                      <a:pt x="1104248" y="419408"/>
                      <a:pt x="1120179" y="408789"/>
                    </a:cubicBezTo>
                    <a:lnTo>
                      <a:pt x="1157344" y="414098"/>
                    </a:lnTo>
                    <a:cubicBezTo>
                      <a:pt x="1141416" y="419408"/>
                      <a:pt x="1125488" y="424719"/>
                      <a:pt x="1109558" y="435338"/>
                    </a:cubicBezTo>
                    <a:cubicBezTo>
                      <a:pt x="1109558" y="435338"/>
                      <a:pt x="1104248" y="440647"/>
                      <a:pt x="1120179" y="440647"/>
                    </a:cubicBezTo>
                    <a:cubicBezTo>
                      <a:pt x="1130797" y="440647"/>
                      <a:pt x="1189203" y="414098"/>
                      <a:pt x="1221061" y="403480"/>
                    </a:cubicBezTo>
                    <a:cubicBezTo>
                      <a:pt x="1221061" y="403480"/>
                      <a:pt x="1226370" y="408789"/>
                      <a:pt x="1226370" y="414098"/>
                    </a:cubicBezTo>
                    <a:cubicBezTo>
                      <a:pt x="1205133" y="419408"/>
                      <a:pt x="1178584" y="435338"/>
                      <a:pt x="1152035" y="451266"/>
                    </a:cubicBezTo>
                    <a:cubicBezTo>
                      <a:pt x="1157344" y="456575"/>
                      <a:pt x="1167965" y="456575"/>
                      <a:pt x="1178584" y="461885"/>
                    </a:cubicBezTo>
                    <a:cubicBezTo>
                      <a:pt x="1167965" y="461885"/>
                      <a:pt x="1162656" y="467196"/>
                      <a:pt x="1157344" y="472506"/>
                    </a:cubicBezTo>
                    <a:cubicBezTo>
                      <a:pt x="1162656" y="477815"/>
                      <a:pt x="1157344" y="477815"/>
                      <a:pt x="1167965" y="477815"/>
                    </a:cubicBezTo>
                    <a:cubicBezTo>
                      <a:pt x="1183893" y="477815"/>
                      <a:pt x="1231680" y="451266"/>
                      <a:pt x="1268847" y="440647"/>
                    </a:cubicBezTo>
                    <a:cubicBezTo>
                      <a:pt x="1252919" y="451266"/>
                      <a:pt x="1231680" y="461885"/>
                      <a:pt x="1215752" y="477815"/>
                    </a:cubicBezTo>
                    <a:cubicBezTo>
                      <a:pt x="1221061" y="483124"/>
                      <a:pt x="1221061" y="488434"/>
                      <a:pt x="1226370" y="493743"/>
                    </a:cubicBezTo>
                    <a:lnTo>
                      <a:pt x="1258229" y="477815"/>
                    </a:lnTo>
                    <a:cubicBezTo>
                      <a:pt x="1226370" y="509673"/>
                      <a:pt x="1189203" y="546787"/>
                      <a:pt x="1157344" y="573336"/>
                    </a:cubicBezTo>
                    <a:cubicBezTo>
                      <a:pt x="1162656" y="578646"/>
                      <a:pt x="1167965" y="578646"/>
                      <a:pt x="1173274" y="578646"/>
                    </a:cubicBezTo>
                    <a:cubicBezTo>
                      <a:pt x="1157344" y="583955"/>
                      <a:pt x="1136107" y="594574"/>
                      <a:pt x="1120179" y="605192"/>
                    </a:cubicBezTo>
                    <a:cubicBezTo>
                      <a:pt x="1125488" y="610502"/>
                      <a:pt x="1130797" y="610502"/>
                      <a:pt x="1136107" y="605192"/>
                    </a:cubicBezTo>
                    <a:cubicBezTo>
                      <a:pt x="1130797" y="610502"/>
                      <a:pt x="1120179" y="621123"/>
                      <a:pt x="1109558" y="626432"/>
                    </a:cubicBezTo>
                    <a:cubicBezTo>
                      <a:pt x="1109558" y="626432"/>
                      <a:pt x="1104248" y="631741"/>
                      <a:pt x="1120179" y="631741"/>
                    </a:cubicBezTo>
                    <a:cubicBezTo>
                      <a:pt x="1130797" y="631741"/>
                      <a:pt x="1146726" y="621123"/>
                      <a:pt x="1157344" y="615813"/>
                    </a:cubicBezTo>
                    <a:cubicBezTo>
                      <a:pt x="929082" y="806959"/>
                      <a:pt x="610557" y="939702"/>
                      <a:pt x="403481" y="987434"/>
                    </a:cubicBezTo>
                    <a:cubicBezTo>
                      <a:pt x="382242" y="987434"/>
                      <a:pt x="371623" y="1024602"/>
                      <a:pt x="355695" y="1024602"/>
                    </a:cubicBezTo>
                    <a:cubicBezTo>
                      <a:pt x="318527" y="1029911"/>
                      <a:pt x="276050" y="1024602"/>
                      <a:pt x="254811" y="1056460"/>
                    </a:cubicBezTo>
                    <a:cubicBezTo>
                      <a:pt x="244192" y="1061770"/>
                      <a:pt x="228262" y="1061770"/>
                      <a:pt x="207078" y="1067079"/>
                    </a:cubicBezTo>
                    <a:lnTo>
                      <a:pt x="217697" y="1056460"/>
                    </a:lnTo>
                    <a:cubicBezTo>
                      <a:pt x="212387" y="1051151"/>
                      <a:pt x="207078" y="1051151"/>
                      <a:pt x="201768" y="1045842"/>
                    </a:cubicBezTo>
                    <a:lnTo>
                      <a:pt x="194651" y="1053404"/>
                    </a:lnTo>
                    <a:lnTo>
                      <a:pt x="187829" y="1041859"/>
                    </a:lnTo>
                    <a:cubicBezTo>
                      <a:pt x="184511" y="1037876"/>
                      <a:pt x="180529" y="1035221"/>
                      <a:pt x="175220" y="1035221"/>
                    </a:cubicBezTo>
                    <a:cubicBezTo>
                      <a:pt x="167255" y="1035221"/>
                      <a:pt x="157963" y="1043186"/>
                      <a:pt x="148671" y="1053805"/>
                    </a:cubicBezTo>
                    <a:lnTo>
                      <a:pt x="131493" y="1076138"/>
                    </a:lnTo>
                    <a:lnTo>
                      <a:pt x="132742" y="1061770"/>
                    </a:lnTo>
                    <a:lnTo>
                      <a:pt x="122124" y="1072388"/>
                    </a:lnTo>
                    <a:cubicBezTo>
                      <a:pt x="127433" y="1045842"/>
                      <a:pt x="148671" y="1056460"/>
                      <a:pt x="148671" y="1024602"/>
                    </a:cubicBezTo>
                    <a:cubicBezTo>
                      <a:pt x="143361" y="1029911"/>
                      <a:pt x="138052" y="1029911"/>
                      <a:pt x="127433" y="1029911"/>
                    </a:cubicBezTo>
                    <a:lnTo>
                      <a:pt x="120135" y="1032424"/>
                    </a:lnTo>
                    <a:lnTo>
                      <a:pt x="122124" y="1029911"/>
                    </a:lnTo>
                    <a:cubicBezTo>
                      <a:pt x="69026" y="998053"/>
                      <a:pt x="0" y="945011"/>
                      <a:pt x="0" y="891915"/>
                    </a:cubicBezTo>
                    <a:cubicBezTo>
                      <a:pt x="0" y="881294"/>
                      <a:pt x="21239" y="844127"/>
                      <a:pt x="26549" y="822889"/>
                    </a:cubicBezTo>
                    <a:cubicBezTo>
                      <a:pt x="26549" y="828199"/>
                      <a:pt x="26549" y="838817"/>
                      <a:pt x="37168" y="844127"/>
                    </a:cubicBezTo>
                    <a:cubicBezTo>
                      <a:pt x="37168" y="844127"/>
                      <a:pt x="42479" y="844127"/>
                      <a:pt x="42479" y="833508"/>
                    </a:cubicBezTo>
                    <a:cubicBezTo>
                      <a:pt x="42479" y="817580"/>
                      <a:pt x="26549" y="791031"/>
                      <a:pt x="26549" y="775103"/>
                    </a:cubicBezTo>
                    <a:cubicBezTo>
                      <a:pt x="26549" y="764482"/>
                      <a:pt x="42479" y="700767"/>
                      <a:pt x="47788" y="663600"/>
                    </a:cubicBezTo>
                    <a:cubicBezTo>
                      <a:pt x="95575" y="472506"/>
                      <a:pt x="180529" y="286667"/>
                      <a:pt x="249501" y="143306"/>
                    </a:cubicBezTo>
                    <a:cubicBezTo>
                      <a:pt x="254811" y="127378"/>
                      <a:pt x="270741" y="127378"/>
                      <a:pt x="281360" y="122068"/>
                    </a:cubicBezTo>
                    <a:cubicBezTo>
                      <a:pt x="281360" y="122068"/>
                      <a:pt x="286669" y="127378"/>
                      <a:pt x="291978" y="127378"/>
                    </a:cubicBezTo>
                    <a:lnTo>
                      <a:pt x="291978" y="137996"/>
                    </a:lnTo>
                    <a:cubicBezTo>
                      <a:pt x="281360" y="153927"/>
                      <a:pt x="276050" y="169855"/>
                      <a:pt x="265429" y="185785"/>
                    </a:cubicBezTo>
                    <a:lnTo>
                      <a:pt x="270741" y="207022"/>
                    </a:lnTo>
                    <a:cubicBezTo>
                      <a:pt x="313218" y="148617"/>
                      <a:pt x="302597" y="90264"/>
                      <a:pt x="366314" y="31856"/>
                    </a:cubicBezTo>
                    <a:cubicBezTo>
                      <a:pt x="366314" y="31856"/>
                      <a:pt x="361004" y="58405"/>
                      <a:pt x="376932" y="47787"/>
                    </a:cubicBezTo>
                    <a:cubicBezTo>
                      <a:pt x="371623" y="53096"/>
                      <a:pt x="371623" y="63715"/>
                      <a:pt x="376932" y="69024"/>
                    </a:cubicBezTo>
                    <a:cubicBezTo>
                      <a:pt x="387551" y="47787"/>
                      <a:pt x="403481" y="21238"/>
                      <a:pt x="414100" y="0"/>
                    </a:cubicBezTo>
                    <a:close/>
                    <a:moveTo>
                      <a:pt x="15930" y="870676"/>
                    </a:moveTo>
                    <a:lnTo>
                      <a:pt x="21239" y="902534"/>
                    </a:lnTo>
                    <a:cubicBezTo>
                      <a:pt x="21239" y="897225"/>
                      <a:pt x="26549" y="891915"/>
                      <a:pt x="26549" y="891915"/>
                    </a:cubicBezTo>
                    <a:lnTo>
                      <a:pt x="15930" y="870676"/>
                    </a:lnTo>
                    <a:close/>
                    <a:moveTo>
                      <a:pt x="222952" y="1035221"/>
                    </a:moveTo>
                    <a:cubicBezTo>
                      <a:pt x="217697" y="1035221"/>
                      <a:pt x="217697" y="1040532"/>
                      <a:pt x="217697" y="1045842"/>
                    </a:cubicBezTo>
                    <a:cubicBezTo>
                      <a:pt x="222952" y="1045842"/>
                      <a:pt x="228262" y="1035221"/>
                      <a:pt x="222952" y="1035221"/>
                    </a:cubicBezTo>
                    <a:close/>
                    <a:moveTo>
                      <a:pt x="238883" y="1040532"/>
                    </a:moveTo>
                    <a:cubicBezTo>
                      <a:pt x="238883" y="1045842"/>
                      <a:pt x="244192" y="1045842"/>
                      <a:pt x="244192" y="1040532"/>
                    </a:cubicBezTo>
                    <a:lnTo>
                      <a:pt x="238883" y="1040532"/>
                    </a:lnTo>
                    <a:close/>
                    <a:moveTo>
                      <a:pt x="971562" y="408789"/>
                    </a:moveTo>
                    <a:cubicBezTo>
                      <a:pt x="945013" y="408789"/>
                      <a:pt x="923773" y="414098"/>
                      <a:pt x="907845" y="419408"/>
                    </a:cubicBezTo>
                    <a:cubicBezTo>
                      <a:pt x="929082" y="419408"/>
                      <a:pt x="950322" y="414098"/>
                      <a:pt x="971562" y="408789"/>
                    </a:cubicBezTo>
                    <a:close/>
                    <a:moveTo>
                      <a:pt x="1162656" y="562715"/>
                    </a:moveTo>
                    <a:cubicBezTo>
                      <a:pt x="1146726" y="568025"/>
                      <a:pt x="1130797" y="568025"/>
                      <a:pt x="1130797" y="573336"/>
                    </a:cubicBezTo>
                    <a:lnTo>
                      <a:pt x="1162656" y="562715"/>
                    </a:ln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D4583F9-D249-B9F9-EE62-510505D4CABD}"/>
                </a:ext>
              </a:extLst>
            </p:cNvPr>
            <p:cNvGrpSpPr/>
            <p:nvPr/>
          </p:nvGrpSpPr>
          <p:grpSpPr>
            <a:xfrm>
              <a:off x="8345728" y="4084697"/>
              <a:ext cx="792242" cy="2578043"/>
              <a:chOff x="8386599" y="4314386"/>
              <a:chExt cx="642158" cy="2089653"/>
            </a:xfrm>
            <a:grpFill/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76BAF520-21AC-156E-A138-5428459F08FC}"/>
                  </a:ext>
                </a:extLst>
              </p:cNvPr>
              <p:cNvSpPr/>
              <p:nvPr/>
            </p:nvSpPr>
            <p:spPr>
              <a:xfrm>
                <a:off x="8443370" y="4314386"/>
                <a:ext cx="581838" cy="390269"/>
              </a:xfrm>
              <a:custGeom>
                <a:avLst/>
                <a:gdLst>
                  <a:gd name="connsiteX0" fmla="*/ 751344 w 832583"/>
                  <a:gd name="connsiteY0" fmla="*/ 0 h 558457"/>
                  <a:gd name="connsiteX1" fmla="*/ 786885 w 832583"/>
                  <a:gd name="connsiteY1" fmla="*/ 5077 h 558457"/>
                  <a:gd name="connsiteX2" fmla="*/ 766577 w 832583"/>
                  <a:gd name="connsiteY2" fmla="*/ 15232 h 558457"/>
                  <a:gd name="connsiteX3" fmla="*/ 817349 w 832583"/>
                  <a:gd name="connsiteY3" fmla="*/ 30465 h 558457"/>
                  <a:gd name="connsiteX4" fmla="*/ 781808 w 832583"/>
                  <a:gd name="connsiteY4" fmla="*/ 60927 h 558457"/>
                  <a:gd name="connsiteX5" fmla="*/ 832583 w 832583"/>
                  <a:gd name="connsiteY5" fmla="*/ 60927 h 558457"/>
                  <a:gd name="connsiteX6" fmla="*/ 776731 w 832583"/>
                  <a:gd name="connsiteY6" fmla="*/ 101548 h 558457"/>
                  <a:gd name="connsiteX7" fmla="*/ 797041 w 832583"/>
                  <a:gd name="connsiteY7" fmla="*/ 101548 h 558457"/>
                  <a:gd name="connsiteX8" fmla="*/ 695494 w 832583"/>
                  <a:gd name="connsiteY8" fmla="*/ 182785 h 558457"/>
                  <a:gd name="connsiteX9" fmla="*/ 527940 w 832583"/>
                  <a:gd name="connsiteY9" fmla="*/ 294487 h 558457"/>
                  <a:gd name="connsiteX10" fmla="*/ 76109 w 832583"/>
                  <a:gd name="connsiteY10" fmla="*/ 558457 h 558457"/>
                  <a:gd name="connsiteX11" fmla="*/ 65954 w 832583"/>
                  <a:gd name="connsiteY11" fmla="*/ 543224 h 558457"/>
                  <a:gd name="connsiteX12" fmla="*/ 20310 w 832583"/>
                  <a:gd name="connsiteY12" fmla="*/ 558457 h 558457"/>
                  <a:gd name="connsiteX13" fmla="*/ 40618 w 832583"/>
                  <a:gd name="connsiteY13" fmla="*/ 533069 h 558457"/>
                  <a:gd name="connsiteX14" fmla="*/ 30464 w 832583"/>
                  <a:gd name="connsiteY14" fmla="*/ 527992 h 558457"/>
                  <a:gd name="connsiteX15" fmla="*/ 60877 w 832583"/>
                  <a:gd name="connsiteY15" fmla="*/ 477220 h 558457"/>
                  <a:gd name="connsiteX16" fmla="*/ 0 w 832583"/>
                  <a:gd name="connsiteY16" fmla="*/ 522915 h 558457"/>
                  <a:gd name="connsiteX17" fmla="*/ 15231 w 832583"/>
                  <a:gd name="connsiteY17" fmla="*/ 477220 h 558457"/>
                  <a:gd name="connsiteX18" fmla="*/ 5077 w 832583"/>
                  <a:gd name="connsiteY18" fmla="*/ 456909 h 558457"/>
                  <a:gd name="connsiteX19" fmla="*/ 60877 w 832583"/>
                  <a:gd name="connsiteY19" fmla="*/ 370647 h 558457"/>
                  <a:gd name="connsiteX20" fmla="*/ 751344 w 832583"/>
                  <a:gd name="connsiteY20" fmla="*/ 0 h 558457"/>
                  <a:gd name="connsiteX21" fmla="*/ 121806 w 832583"/>
                  <a:gd name="connsiteY21" fmla="*/ 517838 h 558457"/>
                  <a:gd name="connsiteX22" fmla="*/ 101496 w 832583"/>
                  <a:gd name="connsiteY22" fmla="*/ 527992 h 558457"/>
                  <a:gd name="connsiteX23" fmla="*/ 121806 w 832583"/>
                  <a:gd name="connsiteY23" fmla="*/ 517838 h 558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832583" h="558457">
                    <a:moveTo>
                      <a:pt x="751344" y="0"/>
                    </a:moveTo>
                    <a:lnTo>
                      <a:pt x="786885" y="5077"/>
                    </a:lnTo>
                    <a:cubicBezTo>
                      <a:pt x="781808" y="10155"/>
                      <a:pt x="771654" y="10155"/>
                      <a:pt x="766577" y="15232"/>
                    </a:cubicBezTo>
                    <a:cubicBezTo>
                      <a:pt x="786885" y="30465"/>
                      <a:pt x="791962" y="30465"/>
                      <a:pt x="817349" y="30465"/>
                    </a:cubicBezTo>
                    <a:cubicBezTo>
                      <a:pt x="817349" y="50773"/>
                      <a:pt x="791962" y="40619"/>
                      <a:pt x="781808" y="60927"/>
                    </a:cubicBezTo>
                    <a:cubicBezTo>
                      <a:pt x="786885" y="66006"/>
                      <a:pt x="797041" y="66006"/>
                      <a:pt x="832583" y="60927"/>
                    </a:cubicBezTo>
                    <a:cubicBezTo>
                      <a:pt x="817349" y="71083"/>
                      <a:pt x="797041" y="81238"/>
                      <a:pt x="776731" y="101548"/>
                    </a:cubicBezTo>
                    <a:cubicBezTo>
                      <a:pt x="781808" y="106625"/>
                      <a:pt x="791962" y="106625"/>
                      <a:pt x="797041" y="101548"/>
                    </a:cubicBezTo>
                    <a:cubicBezTo>
                      <a:pt x="766577" y="121856"/>
                      <a:pt x="731035" y="157398"/>
                      <a:pt x="695494" y="182785"/>
                    </a:cubicBezTo>
                    <a:cubicBezTo>
                      <a:pt x="639642" y="223404"/>
                      <a:pt x="578715" y="253868"/>
                      <a:pt x="527940" y="294487"/>
                    </a:cubicBezTo>
                    <a:cubicBezTo>
                      <a:pt x="507632" y="304641"/>
                      <a:pt x="162425" y="558457"/>
                      <a:pt x="76109" y="558457"/>
                    </a:cubicBezTo>
                    <a:cubicBezTo>
                      <a:pt x="65954" y="558457"/>
                      <a:pt x="71032" y="548303"/>
                      <a:pt x="65954" y="543224"/>
                    </a:cubicBezTo>
                    <a:cubicBezTo>
                      <a:pt x="55800" y="548303"/>
                      <a:pt x="40618" y="553380"/>
                      <a:pt x="20310" y="558457"/>
                    </a:cubicBezTo>
                    <a:cubicBezTo>
                      <a:pt x="25387" y="548303"/>
                      <a:pt x="40618" y="548303"/>
                      <a:pt x="40618" y="533069"/>
                    </a:cubicBezTo>
                    <a:cubicBezTo>
                      <a:pt x="40618" y="522915"/>
                      <a:pt x="30464" y="538147"/>
                      <a:pt x="30464" y="527992"/>
                    </a:cubicBezTo>
                    <a:cubicBezTo>
                      <a:pt x="30464" y="507684"/>
                      <a:pt x="71032" y="502605"/>
                      <a:pt x="60877" y="477220"/>
                    </a:cubicBezTo>
                    <a:lnTo>
                      <a:pt x="0" y="522915"/>
                    </a:lnTo>
                    <a:cubicBezTo>
                      <a:pt x="5077" y="507684"/>
                      <a:pt x="15231" y="492451"/>
                      <a:pt x="15231" y="477220"/>
                    </a:cubicBezTo>
                    <a:cubicBezTo>
                      <a:pt x="15231" y="467064"/>
                      <a:pt x="5077" y="467064"/>
                      <a:pt x="5077" y="456909"/>
                    </a:cubicBezTo>
                    <a:cubicBezTo>
                      <a:pt x="5077" y="431524"/>
                      <a:pt x="30464" y="395983"/>
                      <a:pt x="60877" y="370647"/>
                    </a:cubicBezTo>
                    <a:cubicBezTo>
                      <a:pt x="258893" y="172629"/>
                      <a:pt x="548251" y="40619"/>
                      <a:pt x="751344" y="0"/>
                    </a:cubicBezTo>
                    <a:close/>
                    <a:moveTo>
                      <a:pt x="121806" y="517838"/>
                    </a:moveTo>
                    <a:cubicBezTo>
                      <a:pt x="116727" y="517838"/>
                      <a:pt x="106573" y="522915"/>
                      <a:pt x="101496" y="527992"/>
                    </a:cubicBezTo>
                    <a:cubicBezTo>
                      <a:pt x="111650" y="522915"/>
                      <a:pt x="121806" y="522915"/>
                      <a:pt x="121806" y="517838"/>
                    </a:cubicBez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3AA34EEF-4D39-2A35-36C2-ACF4C6DF2439}"/>
                  </a:ext>
                </a:extLst>
              </p:cNvPr>
              <p:cNvSpPr/>
              <p:nvPr/>
            </p:nvSpPr>
            <p:spPr>
              <a:xfrm>
                <a:off x="8386599" y="4477396"/>
                <a:ext cx="642158" cy="1926643"/>
              </a:xfrm>
              <a:custGeom>
                <a:avLst/>
                <a:gdLst>
                  <a:gd name="connsiteX0" fmla="*/ 786885 w 918897"/>
                  <a:gd name="connsiteY0" fmla="*/ 299 h 2756936"/>
                  <a:gd name="connsiteX1" fmla="*/ 812272 w 918897"/>
                  <a:gd name="connsiteY1" fmla="*/ 5376 h 2756936"/>
                  <a:gd name="connsiteX2" fmla="*/ 797039 w 918897"/>
                  <a:gd name="connsiteY2" fmla="*/ 15530 h 2756936"/>
                  <a:gd name="connsiteX3" fmla="*/ 802118 w 918897"/>
                  <a:gd name="connsiteY3" fmla="*/ 30763 h 2756936"/>
                  <a:gd name="connsiteX4" fmla="*/ 827503 w 918897"/>
                  <a:gd name="connsiteY4" fmla="*/ 15530 h 2756936"/>
                  <a:gd name="connsiteX5" fmla="*/ 837660 w 918897"/>
                  <a:gd name="connsiteY5" fmla="*/ 20609 h 2756936"/>
                  <a:gd name="connsiteX6" fmla="*/ 822426 w 918897"/>
                  <a:gd name="connsiteY6" fmla="*/ 66305 h 2756936"/>
                  <a:gd name="connsiteX7" fmla="*/ 827503 w 918897"/>
                  <a:gd name="connsiteY7" fmla="*/ 91690 h 2756936"/>
                  <a:gd name="connsiteX8" fmla="*/ 883355 w 918897"/>
                  <a:gd name="connsiteY8" fmla="*/ 299 h 2756936"/>
                  <a:gd name="connsiteX9" fmla="*/ 873199 w 918897"/>
                  <a:gd name="connsiteY9" fmla="*/ 30763 h 2756936"/>
                  <a:gd name="connsiteX10" fmla="*/ 893509 w 918897"/>
                  <a:gd name="connsiteY10" fmla="*/ 45994 h 2756936"/>
                  <a:gd name="connsiteX11" fmla="*/ 893509 w 918897"/>
                  <a:gd name="connsiteY11" fmla="*/ 96769 h 2756936"/>
                  <a:gd name="connsiteX12" fmla="*/ 918897 w 918897"/>
                  <a:gd name="connsiteY12" fmla="*/ 30763 h 2756936"/>
                  <a:gd name="connsiteX13" fmla="*/ 918897 w 918897"/>
                  <a:gd name="connsiteY13" fmla="*/ 137388 h 2756936"/>
                  <a:gd name="connsiteX14" fmla="*/ 868122 w 918897"/>
                  <a:gd name="connsiteY14" fmla="*/ 716101 h 2756936"/>
                  <a:gd name="connsiteX15" fmla="*/ 827503 w 918897"/>
                  <a:gd name="connsiteY15" fmla="*/ 1898968 h 2756936"/>
                  <a:gd name="connsiteX16" fmla="*/ 807195 w 918897"/>
                  <a:gd name="connsiteY16" fmla="*/ 1543607 h 2756936"/>
                  <a:gd name="connsiteX17" fmla="*/ 807195 w 918897"/>
                  <a:gd name="connsiteY17" fmla="*/ 2115768 h 2756936"/>
                  <a:gd name="connsiteX18" fmla="*/ 802118 w 918897"/>
                  <a:gd name="connsiteY18" fmla="*/ 2076675 h 2756936"/>
                  <a:gd name="connsiteX19" fmla="*/ 797039 w 918897"/>
                  <a:gd name="connsiteY19" fmla="*/ 2041134 h 2756936"/>
                  <a:gd name="connsiteX20" fmla="*/ 781808 w 918897"/>
                  <a:gd name="connsiteY20" fmla="*/ 2056365 h 2756936"/>
                  <a:gd name="connsiteX21" fmla="*/ 776731 w 918897"/>
                  <a:gd name="connsiteY21" fmla="*/ 2152836 h 2756936"/>
                  <a:gd name="connsiteX22" fmla="*/ 771654 w 918897"/>
                  <a:gd name="connsiteY22" fmla="*/ 2173146 h 2756936"/>
                  <a:gd name="connsiteX23" fmla="*/ 776731 w 918897"/>
                  <a:gd name="connsiteY23" fmla="*/ 2244177 h 2756936"/>
                  <a:gd name="connsiteX24" fmla="*/ 766577 w 918897"/>
                  <a:gd name="connsiteY24" fmla="*/ 2178172 h 2756936"/>
                  <a:gd name="connsiteX25" fmla="*/ 761498 w 918897"/>
                  <a:gd name="connsiteY25" fmla="*/ 2198480 h 2756936"/>
                  <a:gd name="connsiteX26" fmla="*/ 781808 w 918897"/>
                  <a:gd name="connsiteY26" fmla="*/ 2513276 h 2756936"/>
                  <a:gd name="connsiteX27" fmla="*/ 756420 w 918897"/>
                  <a:gd name="connsiteY27" fmla="*/ 2340646 h 2756936"/>
                  <a:gd name="connsiteX28" fmla="*/ 751343 w 918897"/>
                  <a:gd name="connsiteY28" fmla="*/ 2381264 h 2756936"/>
                  <a:gd name="connsiteX29" fmla="*/ 791962 w 918897"/>
                  <a:gd name="connsiteY29" fmla="*/ 2756936 h 2756936"/>
                  <a:gd name="connsiteX30" fmla="*/ 776731 w 918897"/>
                  <a:gd name="connsiteY30" fmla="*/ 2701086 h 2756936"/>
                  <a:gd name="connsiteX31" fmla="*/ 644719 w 918897"/>
                  <a:gd name="connsiteY31" fmla="*/ 1746699 h 2756936"/>
                  <a:gd name="connsiteX32" fmla="*/ 619334 w 918897"/>
                  <a:gd name="connsiteY32" fmla="*/ 1335486 h 2756936"/>
                  <a:gd name="connsiteX33" fmla="*/ 599023 w 918897"/>
                  <a:gd name="connsiteY33" fmla="*/ 853190 h 2756936"/>
                  <a:gd name="connsiteX34" fmla="*/ 131960 w 918897"/>
                  <a:gd name="connsiteY34" fmla="*/ 1264403 h 2756936"/>
                  <a:gd name="connsiteX35" fmla="*/ 86314 w 918897"/>
                  <a:gd name="connsiteY35" fmla="*/ 1254249 h 2756936"/>
                  <a:gd name="connsiteX36" fmla="*/ 55850 w 918897"/>
                  <a:gd name="connsiteY36" fmla="*/ 1269480 h 2756936"/>
                  <a:gd name="connsiteX37" fmla="*/ 35541 w 918897"/>
                  <a:gd name="connsiteY37" fmla="*/ 1259326 h 2756936"/>
                  <a:gd name="connsiteX38" fmla="*/ 66006 w 918897"/>
                  <a:gd name="connsiteY38" fmla="*/ 1233939 h 2756936"/>
                  <a:gd name="connsiteX39" fmla="*/ 45695 w 918897"/>
                  <a:gd name="connsiteY39" fmla="*/ 1228862 h 2756936"/>
                  <a:gd name="connsiteX40" fmla="*/ 86314 w 918897"/>
                  <a:gd name="connsiteY40" fmla="*/ 1157779 h 2756936"/>
                  <a:gd name="connsiteX41" fmla="*/ 10154 w 918897"/>
                  <a:gd name="connsiteY41" fmla="*/ 1223784 h 2756936"/>
                  <a:gd name="connsiteX42" fmla="*/ 5077 w 918897"/>
                  <a:gd name="connsiteY42" fmla="*/ 1203474 h 2756936"/>
                  <a:gd name="connsiteX43" fmla="*/ 15231 w 918897"/>
                  <a:gd name="connsiteY43" fmla="*/ 1178089 h 2756936"/>
                  <a:gd name="connsiteX44" fmla="*/ 0 w 918897"/>
                  <a:gd name="connsiteY44" fmla="*/ 1112083 h 2756936"/>
                  <a:gd name="connsiteX45" fmla="*/ 20308 w 918897"/>
                  <a:gd name="connsiteY45" fmla="*/ 1076541 h 2756936"/>
                  <a:gd name="connsiteX46" fmla="*/ 203043 w 918897"/>
                  <a:gd name="connsiteY46" fmla="*/ 883654 h 2756936"/>
                  <a:gd name="connsiteX47" fmla="*/ 304589 w 918897"/>
                  <a:gd name="connsiteY47" fmla="*/ 812571 h 2756936"/>
                  <a:gd name="connsiteX48" fmla="*/ 604100 w 918897"/>
                  <a:gd name="connsiteY48" fmla="*/ 645020 h 2756936"/>
                  <a:gd name="connsiteX49" fmla="*/ 614257 w 918897"/>
                  <a:gd name="connsiteY49" fmla="*/ 579014 h 2756936"/>
                  <a:gd name="connsiteX50" fmla="*/ 609177 w 918897"/>
                  <a:gd name="connsiteY50" fmla="*/ 558704 h 2756936"/>
                  <a:gd name="connsiteX51" fmla="*/ 269047 w 918897"/>
                  <a:gd name="connsiteY51" fmla="*/ 807494 h 2756936"/>
                  <a:gd name="connsiteX52" fmla="*/ 284280 w 918897"/>
                  <a:gd name="connsiteY52" fmla="*/ 782107 h 2756936"/>
                  <a:gd name="connsiteX53" fmla="*/ 324899 w 918897"/>
                  <a:gd name="connsiteY53" fmla="*/ 736411 h 2756936"/>
                  <a:gd name="connsiteX54" fmla="*/ 233506 w 918897"/>
                  <a:gd name="connsiteY54" fmla="*/ 787184 h 2756936"/>
                  <a:gd name="connsiteX55" fmla="*/ 248739 w 918897"/>
                  <a:gd name="connsiteY55" fmla="*/ 761799 h 2756936"/>
                  <a:gd name="connsiteX56" fmla="*/ 304589 w 918897"/>
                  <a:gd name="connsiteY56" fmla="*/ 700870 h 2756936"/>
                  <a:gd name="connsiteX57" fmla="*/ 243662 w 918897"/>
                  <a:gd name="connsiteY57" fmla="*/ 751642 h 2756936"/>
                  <a:gd name="connsiteX58" fmla="*/ 279203 w 918897"/>
                  <a:gd name="connsiteY58" fmla="*/ 711024 h 2756936"/>
                  <a:gd name="connsiteX59" fmla="*/ 263970 w 918897"/>
                  <a:gd name="connsiteY59" fmla="*/ 695793 h 2756936"/>
                  <a:gd name="connsiteX60" fmla="*/ 253816 w 918897"/>
                  <a:gd name="connsiteY60" fmla="*/ 711024 h 2756936"/>
                  <a:gd name="connsiteX61" fmla="*/ 243662 w 918897"/>
                  <a:gd name="connsiteY61" fmla="*/ 721180 h 2756936"/>
                  <a:gd name="connsiteX62" fmla="*/ 233506 w 918897"/>
                  <a:gd name="connsiteY62" fmla="*/ 665328 h 2756936"/>
                  <a:gd name="connsiteX63" fmla="*/ 197964 w 918897"/>
                  <a:gd name="connsiteY63" fmla="*/ 746565 h 2756936"/>
                  <a:gd name="connsiteX64" fmla="*/ 213197 w 918897"/>
                  <a:gd name="connsiteY64" fmla="*/ 685638 h 2756936"/>
                  <a:gd name="connsiteX65" fmla="*/ 203043 w 918897"/>
                  <a:gd name="connsiteY65" fmla="*/ 665328 h 2756936"/>
                  <a:gd name="connsiteX66" fmla="*/ 182733 w 918897"/>
                  <a:gd name="connsiteY66" fmla="*/ 716101 h 2756936"/>
                  <a:gd name="connsiteX67" fmla="*/ 406136 w 918897"/>
                  <a:gd name="connsiteY67" fmla="*/ 259192 h 2756936"/>
                  <a:gd name="connsiteX68" fmla="*/ 421367 w 918897"/>
                  <a:gd name="connsiteY68" fmla="*/ 243961 h 2756936"/>
                  <a:gd name="connsiteX69" fmla="*/ 401059 w 918897"/>
                  <a:gd name="connsiteY69" fmla="*/ 294733 h 2756936"/>
                  <a:gd name="connsiteX70" fmla="*/ 411213 w 918897"/>
                  <a:gd name="connsiteY70" fmla="*/ 284579 h 2756936"/>
                  <a:gd name="connsiteX71" fmla="*/ 390903 w 918897"/>
                  <a:gd name="connsiteY71" fmla="*/ 345506 h 2756936"/>
                  <a:gd name="connsiteX72" fmla="*/ 420733 w 918897"/>
                  <a:gd name="connsiteY72" fmla="*/ 297273 h 2756936"/>
                  <a:gd name="connsiteX73" fmla="*/ 426300 w 918897"/>
                  <a:gd name="connsiteY73" fmla="*/ 286954 h 2756936"/>
                  <a:gd name="connsiteX74" fmla="*/ 423906 w 918897"/>
                  <a:gd name="connsiteY74" fmla="*/ 294734 h 2756936"/>
                  <a:gd name="connsiteX75" fmla="*/ 426444 w 918897"/>
                  <a:gd name="connsiteY75" fmla="*/ 315044 h 2756936"/>
                  <a:gd name="connsiteX76" fmla="*/ 538097 w 918897"/>
                  <a:gd name="connsiteY76" fmla="*/ 249038 h 2756936"/>
                  <a:gd name="connsiteX77" fmla="*/ 527992 w 918897"/>
                  <a:gd name="connsiteY77" fmla="*/ 259192 h 2756936"/>
                  <a:gd name="connsiteX78" fmla="*/ 543174 w 918897"/>
                  <a:gd name="connsiteY78" fmla="*/ 264269 h 2756936"/>
                  <a:gd name="connsiteX79" fmla="*/ 609177 w 918897"/>
                  <a:gd name="connsiteY79" fmla="*/ 249038 h 2756936"/>
                  <a:gd name="connsiteX80" fmla="*/ 548251 w 918897"/>
                  <a:gd name="connsiteY80" fmla="*/ 289656 h 2756936"/>
                  <a:gd name="connsiteX81" fmla="*/ 553328 w 918897"/>
                  <a:gd name="connsiteY81" fmla="*/ 299810 h 2756936"/>
                  <a:gd name="connsiteX82" fmla="*/ 614257 w 918897"/>
                  <a:gd name="connsiteY82" fmla="*/ 269346 h 2756936"/>
                  <a:gd name="connsiteX83" fmla="*/ 380749 w 918897"/>
                  <a:gd name="connsiteY83" fmla="*/ 457208 h 2756936"/>
                  <a:gd name="connsiteX84" fmla="*/ 361469 w 918897"/>
                  <a:gd name="connsiteY84" fmla="*/ 490750 h 2756936"/>
                  <a:gd name="connsiteX85" fmla="*/ 370595 w 918897"/>
                  <a:gd name="connsiteY85" fmla="*/ 467364 h 2756936"/>
                  <a:gd name="connsiteX86" fmla="*/ 360365 w 918897"/>
                  <a:gd name="connsiteY86" fmla="*/ 492671 h 2756936"/>
                  <a:gd name="connsiteX87" fmla="*/ 356949 w 918897"/>
                  <a:gd name="connsiteY87" fmla="*/ 498612 h 2756936"/>
                  <a:gd name="connsiteX88" fmla="*/ 319822 w 918897"/>
                  <a:gd name="connsiteY88" fmla="*/ 639941 h 2756936"/>
                  <a:gd name="connsiteX89" fmla="*/ 324899 w 918897"/>
                  <a:gd name="connsiteY89" fmla="*/ 660251 h 2756936"/>
                  <a:gd name="connsiteX90" fmla="*/ 456902 w 918897"/>
                  <a:gd name="connsiteY90" fmla="*/ 550479 h 2756936"/>
                  <a:gd name="connsiteX91" fmla="*/ 540674 w 918897"/>
                  <a:gd name="connsiteY91" fmla="*/ 488049 h 2756936"/>
                  <a:gd name="connsiteX92" fmla="*/ 533017 w 918897"/>
                  <a:gd name="connsiteY92" fmla="*/ 507982 h 2756936"/>
                  <a:gd name="connsiteX93" fmla="*/ 624411 w 918897"/>
                  <a:gd name="connsiteY93" fmla="*/ 416589 h 2756936"/>
                  <a:gd name="connsiteX94" fmla="*/ 634565 w 918897"/>
                  <a:gd name="connsiteY94" fmla="*/ 320121 h 2756936"/>
                  <a:gd name="connsiteX95" fmla="*/ 644719 w 918897"/>
                  <a:gd name="connsiteY95" fmla="*/ 254115 h 2756936"/>
                  <a:gd name="connsiteX96" fmla="*/ 680260 w 918897"/>
                  <a:gd name="connsiteY96" fmla="*/ 91690 h 2756936"/>
                  <a:gd name="connsiteX97" fmla="*/ 725958 w 918897"/>
                  <a:gd name="connsiteY97" fmla="*/ 15530 h 2756936"/>
                  <a:gd name="connsiteX98" fmla="*/ 786885 w 918897"/>
                  <a:gd name="connsiteY98" fmla="*/ 299 h 2756936"/>
                  <a:gd name="connsiteX99" fmla="*/ 746266 w 918897"/>
                  <a:gd name="connsiteY99" fmla="*/ 30763 h 2756936"/>
                  <a:gd name="connsiteX100" fmla="*/ 741189 w 918897"/>
                  <a:gd name="connsiteY100" fmla="*/ 45994 h 2756936"/>
                  <a:gd name="connsiteX101" fmla="*/ 761498 w 918897"/>
                  <a:gd name="connsiteY101" fmla="*/ 30763 h 2756936"/>
                  <a:gd name="connsiteX102" fmla="*/ 746266 w 918897"/>
                  <a:gd name="connsiteY102" fmla="*/ 30763 h 2756936"/>
                  <a:gd name="connsiteX103" fmla="*/ 527992 w 918897"/>
                  <a:gd name="connsiteY103" fmla="*/ 507982 h 2756936"/>
                  <a:gd name="connsiteX104" fmla="*/ 512760 w 918897"/>
                  <a:gd name="connsiteY104" fmla="*/ 518136 h 2756936"/>
                  <a:gd name="connsiteX105" fmla="*/ 527992 w 918897"/>
                  <a:gd name="connsiteY105" fmla="*/ 507982 h 2756936"/>
                  <a:gd name="connsiteX106" fmla="*/ 507683 w 918897"/>
                  <a:gd name="connsiteY106" fmla="*/ 523214 h 2756936"/>
                  <a:gd name="connsiteX107" fmla="*/ 492450 w 918897"/>
                  <a:gd name="connsiteY107" fmla="*/ 533368 h 2756936"/>
                  <a:gd name="connsiteX108" fmla="*/ 507683 w 918897"/>
                  <a:gd name="connsiteY108" fmla="*/ 523214 h 2756936"/>
                  <a:gd name="connsiteX109" fmla="*/ 487373 w 918897"/>
                  <a:gd name="connsiteY109" fmla="*/ 538445 h 2756936"/>
                  <a:gd name="connsiteX110" fmla="*/ 431523 w 918897"/>
                  <a:gd name="connsiteY110" fmla="*/ 579014 h 2756936"/>
                  <a:gd name="connsiteX111" fmla="*/ 487373 w 918897"/>
                  <a:gd name="connsiteY111" fmla="*/ 538445 h 2756936"/>
                  <a:gd name="connsiteX112" fmla="*/ 426444 w 918897"/>
                  <a:gd name="connsiteY112" fmla="*/ 584091 h 2756936"/>
                  <a:gd name="connsiteX113" fmla="*/ 406136 w 918897"/>
                  <a:gd name="connsiteY113" fmla="*/ 599322 h 2756936"/>
                  <a:gd name="connsiteX114" fmla="*/ 426444 w 918897"/>
                  <a:gd name="connsiteY114" fmla="*/ 584091 h 2756936"/>
                  <a:gd name="connsiteX115" fmla="*/ 401059 w 918897"/>
                  <a:gd name="connsiteY115" fmla="*/ 604399 h 2756936"/>
                  <a:gd name="connsiteX116" fmla="*/ 385826 w 918897"/>
                  <a:gd name="connsiteY116" fmla="*/ 614555 h 2756936"/>
                  <a:gd name="connsiteX117" fmla="*/ 401059 w 918897"/>
                  <a:gd name="connsiteY117" fmla="*/ 604399 h 2756936"/>
                  <a:gd name="connsiteX118" fmla="*/ 345207 w 918897"/>
                  <a:gd name="connsiteY118" fmla="*/ 528291 h 2756936"/>
                  <a:gd name="connsiteX119" fmla="*/ 340130 w 918897"/>
                  <a:gd name="connsiteY119" fmla="*/ 553627 h 2756936"/>
                  <a:gd name="connsiteX120" fmla="*/ 345207 w 918897"/>
                  <a:gd name="connsiteY120" fmla="*/ 528291 h 2756936"/>
                  <a:gd name="connsiteX121" fmla="*/ 329976 w 918897"/>
                  <a:gd name="connsiteY121" fmla="*/ 573937 h 2756936"/>
                  <a:gd name="connsiteX122" fmla="*/ 324899 w 918897"/>
                  <a:gd name="connsiteY122" fmla="*/ 599322 h 2756936"/>
                  <a:gd name="connsiteX123" fmla="*/ 329976 w 918897"/>
                  <a:gd name="connsiteY123" fmla="*/ 573937 h 2756936"/>
                  <a:gd name="connsiteX124" fmla="*/ 248739 w 918897"/>
                  <a:gd name="connsiteY124" fmla="*/ 629787 h 2756936"/>
                  <a:gd name="connsiteX125" fmla="*/ 243662 w 918897"/>
                  <a:gd name="connsiteY125" fmla="*/ 655174 h 2756936"/>
                  <a:gd name="connsiteX126" fmla="*/ 248739 w 918897"/>
                  <a:gd name="connsiteY126" fmla="*/ 629787 h 2756936"/>
                  <a:gd name="connsiteX127" fmla="*/ 142114 w 918897"/>
                  <a:gd name="connsiteY127" fmla="*/ 1208553 h 2756936"/>
                  <a:gd name="connsiteX128" fmla="*/ 111701 w 918897"/>
                  <a:gd name="connsiteY128" fmla="*/ 1233939 h 2756936"/>
                  <a:gd name="connsiteX129" fmla="*/ 162423 w 918897"/>
                  <a:gd name="connsiteY129" fmla="*/ 1208553 h 2756936"/>
                  <a:gd name="connsiteX130" fmla="*/ 142114 w 918897"/>
                  <a:gd name="connsiteY130" fmla="*/ 1208553 h 2756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</a:cxnLst>
                <a:rect l="l" t="t" r="r" b="b"/>
                <a:pathLst>
                  <a:path w="918897" h="2756936">
                    <a:moveTo>
                      <a:pt x="786885" y="299"/>
                    </a:moveTo>
                    <a:lnTo>
                      <a:pt x="812272" y="5376"/>
                    </a:lnTo>
                    <a:cubicBezTo>
                      <a:pt x="807195" y="10453"/>
                      <a:pt x="802118" y="10453"/>
                      <a:pt x="797039" y="15530"/>
                    </a:cubicBezTo>
                    <a:cubicBezTo>
                      <a:pt x="797039" y="20609"/>
                      <a:pt x="797039" y="25686"/>
                      <a:pt x="802118" y="30763"/>
                    </a:cubicBezTo>
                    <a:cubicBezTo>
                      <a:pt x="807195" y="25686"/>
                      <a:pt x="817349" y="20609"/>
                      <a:pt x="827503" y="15530"/>
                    </a:cubicBezTo>
                    <a:cubicBezTo>
                      <a:pt x="827503" y="15530"/>
                      <a:pt x="832581" y="20609"/>
                      <a:pt x="837660" y="20609"/>
                    </a:cubicBezTo>
                    <a:cubicBezTo>
                      <a:pt x="827503" y="30763"/>
                      <a:pt x="832581" y="51071"/>
                      <a:pt x="822426" y="66305"/>
                    </a:cubicBezTo>
                    <a:lnTo>
                      <a:pt x="827503" y="91690"/>
                    </a:lnTo>
                    <a:cubicBezTo>
                      <a:pt x="852891" y="56150"/>
                      <a:pt x="822426" y="-4778"/>
                      <a:pt x="883355" y="299"/>
                    </a:cubicBezTo>
                    <a:cubicBezTo>
                      <a:pt x="878278" y="10453"/>
                      <a:pt x="873199" y="15530"/>
                      <a:pt x="873199" y="30763"/>
                    </a:cubicBezTo>
                    <a:cubicBezTo>
                      <a:pt x="873199" y="40917"/>
                      <a:pt x="883355" y="40917"/>
                      <a:pt x="893509" y="45994"/>
                    </a:cubicBezTo>
                    <a:lnTo>
                      <a:pt x="893509" y="96769"/>
                    </a:lnTo>
                    <a:cubicBezTo>
                      <a:pt x="898586" y="81536"/>
                      <a:pt x="893509" y="40917"/>
                      <a:pt x="918897" y="30763"/>
                    </a:cubicBezTo>
                    <a:lnTo>
                      <a:pt x="918897" y="137388"/>
                    </a:lnTo>
                    <a:lnTo>
                      <a:pt x="868122" y="716101"/>
                    </a:lnTo>
                    <a:lnTo>
                      <a:pt x="827503" y="1898968"/>
                    </a:lnTo>
                    <a:lnTo>
                      <a:pt x="807195" y="1543607"/>
                    </a:lnTo>
                    <a:lnTo>
                      <a:pt x="807195" y="2115768"/>
                    </a:lnTo>
                    <a:lnTo>
                      <a:pt x="802118" y="2076675"/>
                    </a:lnTo>
                    <a:lnTo>
                      <a:pt x="797039" y="2041134"/>
                    </a:lnTo>
                    <a:lnTo>
                      <a:pt x="781808" y="2056365"/>
                    </a:lnTo>
                    <a:cubicBezTo>
                      <a:pt x="776731" y="2086830"/>
                      <a:pt x="776731" y="2122371"/>
                      <a:pt x="776731" y="2152836"/>
                    </a:cubicBezTo>
                    <a:cubicBezTo>
                      <a:pt x="776731" y="2157913"/>
                      <a:pt x="771654" y="2157913"/>
                      <a:pt x="771654" y="2173146"/>
                    </a:cubicBezTo>
                    <a:cubicBezTo>
                      <a:pt x="771654" y="2183249"/>
                      <a:pt x="776731" y="2223867"/>
                      <a:pt x="776731" y="2244177"/>
                    </a:cubicBezTo>
                    <a:cubicBezTo>
                      <a:pt x="776731" y="2223867"/>
                      <a:pt x="771654" y="2198480"/>
                      <a:pt x="766577" y="2178172"/>
                    </a:cubicBezTo>
                    <a:cubicBezTo>
                      <a:pt x="761498" y="2183249"/>
                      <a:pt x="761498" y="2188326"/>
                      <a:pt x="761498" y="2198480"/>
                    </a:cubicBezTo>
                    <a:lnTo>
                      <a:pt x="781808" y="2513276"/>
                    </a:lnTo>
                    <a:cubicBezTo>
                      <a:pt x="776731" y="2457424"/>
                      <a:pt x="766577" y="2396498"/>
                      <a:pt x="756420" y="2340646"/>
                    </a:cubicBezTo>
                    <a:cubicBezTo>
                      <a:pt x="751343" y="2355879"/>
                      <a:pt x="751343" y="2371110"/>
                      <a:pt x="751343" y="2381264"/>
                    </a:cubicBezTo>
                    <a:cubicBezTo>
                      <a:pt x="751343" y="2411729"/>
                      <a:pt x="766577" y="2690932"/>
                      <a:pt x="791962" y="2756936"/>
                    </a:cubicBezTo>
                    <a:cubicBezTo>
                      <a:pt x="786885" y="2746782"/>
                      <a:pt x="776731" y="2711241"/>
                      <a:pt x="776731" y="2701086"/>
                    </a:cubicBezTo>
                    <a:cubicBezTo>
                      <a:pt x="776731" y="2685855"/>
                      <a:pt x="680260" y="2066521"/>
                      <a:pt x="644719" y="1746699"/>
                    </a:cubicBezTo>
                    <a:cubicBezTo>
                      <a:pt x="629488" y="1609610"/>
                      <a:pt x="629488" y="1472524"/>
                      <a:pt x="619334" y="1335486"/>
                    </a:cubicBezTo>
                    <a:lnTo>
                      <a:pt x="599023" y="853190"/>
                    </a:lnTo>
                    <a:cubicBezTo>
                      <a:pt x="548251" y="898885"/>
                      <a:pt x="187810" y="1264403"/>
                      <a:pt x="131960" y="1264403"/>
                    </a:cubicBezTo>
                    <a:cubicBezTo>
                      <a:pt x="116778" y="1264403"/>
                      <a:pt x="101547" y="1254249"/>
                      <a:pt x="86314" y="1254249"/>
                    </a:cubicBezTo>
                    <a:cubicBezTo>
                      <a:pt x="76160" y="1254249"/>
                      <a:pt x="66006" y="1269480"/>
                      <a:pt x="55850" y="1269480"/>
                    </a:cubicBezTo>
                    <a:cubicBezTo>
                      <a:pt x="40618" y="1269480"/>
                      <a:pt x="40618" y="1264403"/>
                      <a:pt x="35541" y="1259326"/>
                    </a:cubicBezTo>
                    <a:cubicBezTo>
                      <a:pt x="40618" y="1249172"/>
                      <a:pt x="55850" y="1244095"/>
                      <a:pt x="66006" y="1233939"/>
                    </a:cubicBezTo>
                    <a:cubicBezTo>
                      <a:pt x="60929" y="1228862"/>
                      <a:pt x="50772" y="1228862"/>
                      <a:pt x="45695" y="1228862"/>
                    </a:cubicBezTo>
                    <a:cubicBezTo>
                      <a:pt x="50772" y="1208553"/>
                      <a:pt x="91391" y="1178089"/>
                      <a:pt x="86314" y="1157779"/>
                    </a:cubicBezTo>
                    <a:cubicBezTo>
                      <a:pt x="60929" y="1178089"/>
                      <a:pt x="35541" y="1198397"/>
                      <a:pt x="10154" y="1223784"/>
                    </a:cubicBezTo>
                    <a:cubicBezTo>
                      <a:pt x="10154" y="1218707"/>
                      <a:pt x="5077" y="1218707"/>
                      <a:pt x="5077" y="1203474"/>
                    </a:cubicBezTo>
                    <a:cubicBezTo>
                      <a:pt x="5077" y="1193320"/>
                      <a:pt x="15231" y="1188243"/>
                      <a:pt x="15231" y="1178089"/>
                    </a:cubicBezTo>
                    <a:cubicBezTo>
                      <a:pt x="15231" y="1162856"/>
                      <a:pt x="0" y="1127314"/>
                      <a:pt x="0" y="1112083"/>
                    </a:cubicBezTo>
                    <a:cubicBezTo>
                      <a:pt x="0" y="1101929"/>
                      <a:pt x="15231" y="1086696"/>
                      <a:pt x="20308" y="1076541"/>
                    </a:cubicBezTo>
                    <a:cubicBezTo>
                      <a:pt x="55850" y="1005458"/>
                      <a:pt x="131960" y="939504"/>
                      <a:pt x="203043" y="883654"/>
                    </a:cubicBezTo>
                    <a:cubicBezTo>
                      <a:pt x="228429" y="858267"/>
                      <a:pt x="269047" y="832879"/>
                      <a:pt x="304589" y="812571"/>
                    </a:cubicBezTo>
                    <a:cubicBezTo>
                      <a:pt x="401059" y="746565"/>
                      <a:pt x="507683" y="695793"/>
                      <a:pt x="604100" y="645020"/>
                    </a:cubicBezTo>
                    <a:cubicBezTo>
                      <a:pt x="609177" y="624710"/>
                      <a:pt x="609177" y="599322"/>
                      <a:pt x="614257" y="579014"/>
                    </a:cubicBezTo>
                    <a:lnTo>
                      <a:pt x="609177" y="558704"/>
                    </a:lnTo>
                    <a:cubicBezTo>
                      <a:pt x="502604" y="655174"/>
                      <a:pt x="370595" y="731334"/>
                      <a:pt x="269047" y="807494"/>
                    </a:cubicBezTo>
                    <a:cubicBezTo>
                      <a:pt x="274124" y="802417"/>
                      <a:pt x="284280" y="792261"/>
                      <a:pt x="284280" y="782107"/>
                    </a:cubicBezTo>
                    <a:cubicBezTo>
                      <a:pt x="284280" y="771953"/>
                      <a:pt x="309666" y="771953"/>
                      <a:pt x="324899" y="736411"/>
                    </a:cubicBezTo>
                    <a:cubicBezTo>
                      <a:pt x="289357" y="751642"/>
                      <a:pt x="263970" y="787184"/>
                      <a:pt x="233506" y="787184"/>
                    </a:cubicBezTo>
                    <a:cubicBezTo>
                      <a:pt x="238583" y="782107"/>
                      <a:pt x="248739" y="771953"/>
                      <a:pt x="248739" y="761799"/>
                    </a:cubicBezTo>
                    <a:cubicBezTo>
                      <a:pt x="248739" y="746565"/>
                      <a:pt x="289357" y="726257"/>
                      <a:pt x="304589" y="700870"/>
                    </a:cubicBezTo>
                    <a:cubicBezTo>
                      <a:pt x="284280" y="716101"/>
                      <a:pt x="263970" y="736411"/>
                      <a:pt x="243662" y="751642"/>
                    </a:cubicBezTo>
                    <a:cubicBezTo>
                      <a:pt x="248739" y="741488"/>
                      <a:pt x="263970" y="726257"/>
                      <a:pt x="279203" y="711024"/>
                    </a:cubicBezTo>
                    <a:lnTo>
                      <a:pt x="263970" y="695793"/>
                    </a:lnTo>
                    <a:cubicBezTo>
                      <a:pt x="258893" y="700870"/>
                      <a:pt x="253816" y="705947"/>
                      <a:pt x="253816" y="711024"/>
                    </a:cubicBezTo>
                    <a:cubicBezTo>
                      <a:pt x="253816" y="711024"/>
                      <a:pt x="258893" y="716101"/>
                      <a:pt x="243662" y="721180"/>
                    </a:cubicBezTo>
                    <a:cubicBezTo>
                      <a:pt x="243662" y="705947"/>
                      <a:pt x="248739" y="680559"/>
                      <a:pt x="233506" y="665328"/>
                    </a:cubicBezTo>
                    <a:cubicBezTo>
                      <a:pt x="223352" y="690716"/>
                      <a:pt x="213197" y="721180"/>
                      <a:pt x="197964" y="746565"/>
                    </a:cubicBezTo>
                    <a:cubicBezTo>
                      <a:pt x="203043" y="726257"/>
                      <a:pt x="213197" y="700870"/>
                      <a:pt x="213197" y="685638"/>
                    </a:cubicBezTo>
                    <a:cubicBezTo>
                      <a:pt x="213197" y="675482"/>
                      <a:pt x="208120" y="670405"/>
                      <a:pt x="203043" y="665328"/>
                    </a:cubicBezTo>
                    <a:cubicBezTo>
                      <a:pt x="192887" y="680559"/>
                      <a:pt x="192887" y="700870"/>
                      <a:pt x="182733" y="716101"/>
                    </a:cubicBezTo>
                    <a:cubicBezTo>
                      <a:pt x="218274" y="563781"/>
                      <a:pt x="289357" y="386125"/>
                      <a:pt x="406136" y="259192"/>
                    </a:cubicBezTo>
                    <a:lnTo>
                      <a:pt x="421367" y="243961"/>
                    </a:lnTo>
                    <a:cubicBezTo>
                      <a:pt x="416290" y="259192"/>
                      <a:pt x="390903" y="269346"/>
                      <a:pt x="401059" y="294733"/>
                    </a:cubicBezTo>
                    <a:lnTo>
                      <a:pt x="411213" y="284579"/>
                    </a:lnTo>
                    <a:cubicBezTo>
                      <a:pt x="406136" y="294733"/>
                      <a:pt x="385826" y="315044"/>
                      <a:pt x="390903" y="345506"/>
                    </a:cubicBezTo>
                    <a:cubicBezTo>
                      <a:pt x="401058" y="330275"/>
                      <a:pt x="411213" y="313774"/>
                      <a:pt x="420733" y="297273"/>
                    </a:cubicBezTo>
                    <a:lnTo>
                      <a:pt x="426300" y="286954"/>
                    </a:lnTo>
                    <a:lnTo>
                      <a:pt x="423906" y="294734"/>
                    </a:lnTo>
                    <a:cubicBezTo>
                      <a:pt x="423271" y="300764"/>
                      <a:pt x="423906" y="307428"/>
                      <a:pt x="426444" y="315044"/>
                    </a:cubicBezTo>
                    <a:cubicBezTo>
                      <a:pt x="461986" y="289656"/>
                      <a:pt x="502604" y="264269"/>
                      <a:pt x="538097" y="249038"/>
                    </a:cubicBezTo>
                    <a:lnTo>
                      <a:pt x="527992" y="259192"/>
                    </a:lnTo>
                    <a:cubicBezTo>
                      <a:pt x="533017" y="264269"/>
                      <a:pt x="533017" y="264269"/>
                      <a:pt x="543174" y="264269"/>
                    </a:cubicBezTo>
                    <a:cubicBezTo>
                      <a:pt x="558405" y="264269"/>
                      <a:pt x="583792" y="254115"/>
                      <a:pt x="609177" y="249038"/>
                    </a:cubicBezTo>
                    <a:cubicBezTo>
                      <a:pt x="588869" y="259192"/>
                      <a:pt x="568559" y="274425"/>
                      <a:pt x="548251" y="289656"/>
                    </a:cubicBezTo>
                    <a:cubicBezTo>
                      <a:pt x="548251" y="289656"/>
                      <a:pt x="548251" y="294733"/>
                      <a:pt x="553328" y="299810"/>
                    </a:cubicBezTo>
                    <a:lnTo>
                      <a:pt x="614257" y="269346"/>
                    </a:lnTo>
                    <a:cubicBezTo>
                      <a:pt x="538097" y="330275"/>
                      <a:pt x="441678" y="375971"/>
                      <a:pt x="380749" y="457208"/>
                    </a:cubicBezTo>
                    <a:lnTo>
                      <a:pt x="361469" y="490750"/>
                    </a:lnTo>
                    <a:lnTo>
                      <a:pt x="370595" y="467364"/>
                    </a:lnTo>
                    <a:lnTo>
                      <a:pt x="360365" y="492671"/>
                    </a:lnTo>
                    <a:lnTo>
                      <a:pt x="356949" y="498612"/>
                    </a:lnTo>
                    <a:cubicBezTo>
                      <a:pt x="338861" y="542867"/>
                      <a:pt x="335053" y="594246"/>
                      <a:pt x="319822" y="639941"/>
                    </a:cubicBezTo>
                    <a:lnTo>
                      <a:pt x="324899" y="660251"/>
                    </a:lnTo>
                    <a:cubicBezTo>
                      <a:pt x="368056" y="622171"/>
                      <a:pt x="412482" y="585373"/>
                      <a:pt x="456902" y="550479"/>
                    </a:cubicBezTo>
                    <a:lnTo>
                      <a:pt x="540674" y="488049"/>
                    </a:lnTo>
                    <a:lnTo>
                      <a:pt x="533017" y="507982"/>
                    </a:lnTo>
                    <a:cubicBezTo>
                      <a:pt x="573638" y="467364"/>
                      <a:pt x="629488" y="467364"/>
                      <a:pt x="624411" y="416589"/>
                    </a:cubicBezTo>
                    <a:cubicBezTo>
                      <a:pt x="629488" y="386125"/>
                      <a:pt x="629488" y="350585"/>
                      <a:pt x="634565" y="320121"/>
                    </a:cubicBezTo>
                    <a:cubicBezTo>
                      <a:pt x="639642" y="299810"/>
                      <a:pt x="644719" y="274425"/>
                      <a:pt x="644719" y="254115"/>
                    </a:cubicBezTo>
                    <a:cubicBezTo>
                      <a:pt x="654875" y="203342"/>
                      <a:pt x="665029" y="142465"/>
                      <a:pt x="680260" y="91690"/>
                    </a:cubicBezTo>
                    <a:cubicBezTo>
                      <a:pt x="690417" y="66305"/>
                      <a:pt x="690417" y="30763"/>
                      <a:pt x="725958" y="15530"/>
                    </a:cubicBezTo>
                    <a:cubicBezTo>
                      <a:pt x="746266" y="5376"/>
                      <a:pt x="766577" y="35840"/>
                      <a:pt x="786885" y="299"/>
                    </a:cubicBezTo>
                    <a:close/>
                    <a:moveTo>
                      <a:pt x="746266" y="30763"/>
                    </a:moveTo>
                    <a:lnTo>
                      <a:pt x="741189" y="45994"/>
                    </a:lnTo>
                    <a:cubicBezTo>
                      <a:pt x="746266" y="45994"/>
                      <a:pt x="756420" y="40917"/>
                      <a:pt x="761498" y="30763"/>
                    </a:cubicBezTo>
                    <a:lnTo>
                      <a:pt x="746266" y="30763"/>
                    </a:lnTo>
                    <a:close/>
                    <a:moveTo>
                      <a:pt x="527992" y="507982"/>
                    </a:moveTo>
                    <a:cubicBezTo>
                      <a:pt x="522915" y="507982"/>
                      <a:pt x="517838" y="513059"/>
                      <a:pt x="512760" y="518136"/>
                    </a:cubicBezTo>
                    <a:cubicBezTo>
                      <a:pt x="517838" y="518136"/>
                      <a:pt x="522915" y="513059"/>
                      <a:pt x="527992" y="507982"/>
                    </a:cubicBezTo>
                    <a:close/>
                    <a:moveTo>
                      <a:pt x="507683" y="523214"/>
                    </a:moveTo>
                    <a:cubicBezTo>
                      <a:pt x="502604" y="523214"/>
                      <a:pt x="497527" y="528291"/>
                      <a:pt x="492450" y="533368"/>
                    </a:cubicBezTo>
                    <a:cubicBezTo>
                      <a:pt x="497527" y="533368"/>
                      <a:pt x="502604" y="528291"/>
                      <a:pt x="507683" y="523214"/>
                    </a:cubicBezTo>
                    <a:close/>
                    <a:moveTo>
                      <a:pt x="487373" y="538445"/>
                    </a:moveTo>
                    <a:cubicBezTo>
                      <a:pt x="467063" y="553627"/>
                      <a:pt x="446755" y="568860"/>
                      <a:pt x="431523" y="579014"/>
                    </a:cubicBezTo>
                    <a:cubicBezTo>
                      <a:pt x="451832" y="568860"/>
                      <a:pt x="472142" y="553627"/>
                      <a:pt x="487373" y="538445"/>
                    </a:cubicBezTo>
                    <a:close/>
                    <a:moveTo>
                      <a:pt x="426444" y="584091"/>
                    </a:moveTo>
                    <a:cubicBezTo>
                      <a:pt x="421367" y="584091"/>
                      <a:pt x="411213" y="594245"/>
                      <a:pt x="406136" y="599322"/>
                    </a:cubicBezTo>
                    <a:cubicBezTo>
                      <a:pt x="411213" y="599322"/>
                      <a:pt x="421367" y="589168"/>
                      <a:pt x="426444" y="584091"/>
                    </a:cubicBezTo>
                    <a:close/>
                    <a:moveTo>
                      <a:pt x="401059" y="604399"/>
                    </a:moveTo>
                    <a:cubicBezTo>
                      <a:pt x="395982" y="604399"/>
                      <a:pt x="390903" y="609478"/>
                      <a:pt x="385826" y="614555"/>
                    </a:cubicBezTo>
                    <a:cubicBezTo>
                      <a:pt x="390903" y="614555"/>
                      <a:pt x="395982" y="609478"/>
                      <a:pt x="401059" y="604399"/>
                    </a:cubicBezTo>
                    <a:close/>
                    <a:moveTo>
                      <a:pt x="345207" y="528291"/>
                    </a:moveTo>
                    <a:cubicBezTo>
                      <a:pt x="340130" y="538445"/>
                      <a:pt x="340130" y="548601"/>
                      <a:pt x="340130" y="553627"/>
                    </a:cubicBezTo>
                    <a:cubicBezTo>
                      <a:pt x="340130" y="543524"/>
                      <a:pt x="345207" y="533368"/>
                      <a:pt x="345207" y="528291"/>
                    </a:cubicBezTo>
                    <a:close/>
                    <a:moveTo>
                      <a:pt x="329976" y="573937"/>
                    </a:moveTo>
                    <a:cubicBezTo>
                      <a:pt x="324899" y="584091"/>
                      <a:pt x="324899" y="594245"/>
                      <a:pt x="324899" y="599322"/>
                    </a:cubicBezTo>
                    <a:cubicBezTo>
                      <a:pt x="324899" y="589168"/>
                      <a:pt x="329976" y="579014"/>
                      <a:pt x="329976" y="573937"/>
                    </a:cubicBezTo>
                    <a:close/>
                    <a:moveTo>
                      <a:pt x="248739" y="629787"/>
                    </a:moveTo>
                    <a:cubicBezTo>
                      <a:pt x="248739" y="639941"/>
                      <a:pt x="243662" y="650097"/>
                      <a:pt x="243662" y="655174"/>
                    </a:cubicBezTo>
                    <a:cubicBezTo>
                      <a:pt x="248739" y="645020"/>
                      <a:pt x="248739" y="634864"/>
                      <a:pt x="248739" y="629787"/>
                    </a:cubicBezTo>
                    <a:close/>
                    <a:moveTo>
                      <a:pt x="142114" y="1208553"/>
                    </a:moveTo>
                    <a:cubicBezTo>
                      <a:pt x="131960" y="1218707"/>
                      <a:pt x="121855" y="1223784"/>
                      <a:pt x="111701" y="1233939"/>
                    </a:cubicBezTo>
                    <a:cubicBezTo>
                      <a:pt x="126883" y="1228862"/>
                      <a:pt x="147191" y="1218707"/>
                      <a:pt x="162423" y="1208553"/>
                    </a:cubicBezTo>
                    <a:lnTo>
                      <a:pt x="142114" y="1208553"/>
                    </a:ln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349E2FD7-5A57-38D2-74EC-80BF42406FF2}"/>
                </a:ext>
              </a:extLst>
            </p:cNvPr>
            <p:cNvGrpSpPr/>
            <p:nvPr/>
          </p:nvGrpSpPr>
          <p:grpSpPr>
            <a:xfrm>
              <a:off x="9178841" y="4161269"/>
              <a:ext cx="1056471" cy="1674107"/>
              <a:chOff x="9089040" y="4179590"/>
              <a:chExt cx="1231381" cy="1951273"/>
            </a:xfrm>
            <a:grpFill/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FC7AC372-F6BC-7603-D1D3-43B86EAAA89A}"/>
                  </a:ext>
                </a:extLst>
              </p:cNvPr>
              <p:cNvSpPr/>
              <p:nvPr/>
            </p:nvSpPr>
            <p:spPr>
              <a:xfrm>
                <a:off x="9135166" y="4179590"/>
                <a:ext cx="1071421" cy="915334"/>
              </a:xfrm>
              <a:custGeom>
                <a:avLst/>
                <a:gdLst>
                  <a:gd name="connsiteX0" fmla="*/ 751344 w 1533152"/>
                  <a:gd name="connsiteY0" fmla="*/ 0 h 1309800"/>
                  <a:gd name="connsiteX1" fmla="*/ 786886 w 1533152"/>
                  <a:gd name="connsiteY1" fmla="*/ 45696 h 1309800"/>
                  <a:gd name="connsiteX2" fmla="*/ 756421 w 1533152"/>
                  <a:gd name="connsiteY2" fmla="*/ 10154 h 1309800"/>
                  <a:gd name="connsiteX3" fmla="*/ 751344 w 1533152"/>
                  <a:gd name="connsiteY3" fmla="*/ 30462 h 1309800"/>
                  <a:gd name="connsiteX4" fmla="*/ 766577 w 1533152"/>
                  <a:gd name="connsiteY4" fmla="*/ 66004 h 1309800"/>
                  <a:gd name="connsiteX5" fmla="*/ 771654 w 1533152"/>
                  <a:gd name="connsiteY5" fmla="*/ 45696 h 1309800"/>
                  <a:gd name="connsiteX6" fmla="*/ 781809 w 1533152"/>
                  <a:gd name="connsiteY6" fmla="*/ 86314 h 1309800"/>
                  <a:gd name="connsiteX7" fmla="*/ 771654 w 1533152"/>
                  <a:gd name="connsiteY7" fmla="*/ 182733 h 1309800"/>
                  <a:gd name="connsiteX8" fmla="*/ 1116862 w 1533152"/>
                  <a:gd name="connsiteY8" fmla="*/ 111700 h 1309800"/>
                  <a:gd name="connsiteX9" fmla="*/ 1533152 w 1533152"/>
                  <a:gd name="connsiteY9" fmla="*/ 436599 h 1309800"/>
                  <a:gd name="connsiteX10" fmla="*/ 964593 w 1533152"/>
                  <a:gd name="connsiteY10" fmla="*/ 1304723 h 1309800"/>
                  <a:gd name="connsiteX11" fmla="*/ 1243795 w 1533152"/>
                  <a:gd name="connsiteY11" fmla="*/ 1061010 h 1309800"/>
                  <a:gd name="connsiteX12" fmla="*/ 1243795 w 1533152"/>
                  <a:gd name="connsiteY12" fmla="*/ 1055933 h 1309800"/>
                  <a:gd name="connsiteX13" fmla="*/ 883356 w 1533152"/>
                  <a:gd name="connsiteY13" fmla="*/ 1309800 h 1309800"/>
                  <a:gd name="connsiteX14" fmla="*/ 959516 w 1533152"/>
                  <a:gd name="connsiteY14" fmla="*/ 1248871 h 1309800"/>
                  <a:gd name="connsiteX15" fmla="*/ 868123 w 1533152"/>
                  <a:gd name="connsiteY15" fmla="*/ 1284413 h 1309800"/>
                  <a:gd name="connsiteX16" fmla="*/ 883356 w 1533152"/>
                  <a:gd name="connsiteY16" fmla="*/ 1274259 h 1309800"/>
                  <a:gd name="connsiteX17" fmla="*/ 878279 w 1533152"/>
                  <a:gd name="connsiteY17" fmla="*/ 1264105 h 1309800"/>
                  <a:gd name="connsiteX18" fmla="*/ 847814 w 1533152"/>
                  <a:gd name="connsiteY18" fmla="*/ 1274259 h 1309800"/>
                  <a:gd name="connsiteX19" fmla="*/ 893510 w 1533152"/>
                  <a:gd name="connsiteY19" fmla="*/ 1218407 h 1309800"/>
                  <a:gd name="connsiteX20" fmla="*/ 842737 w 1533152"/>
                  <a:gd name="connsiteY20" fmla="*/ 1248871 h 1309800"/>
                  <a:gd name="connsiteX21" fmla="*/ 837658 w 1533152"/>
                  <a:gd name="connsiteY21" fmla="*/ 1238717 h 1309800"/>
                  <a:gd name="connsiteX22" fmla="*/ 929052 w 1533152"/>
                  <a:gd name="connsiteY22" fmla="*/ 1127016 h 1309800"/>
                  <a:gd name="connsiteX23" fmla="*/ 1345342 w 1533152"/>
                  <a:gd name="connsiteY23" fmla="*/ 578713 h 1309800"/>
                  <a:gd name="connsiteX24" fmla="*/ 1345342 w 1533152"/>
                  <a:gd name="connsiteY24" fmla="*/ 472140 h 1309800"/>
                  <a:gd name="connsiteX25" fmla="*/ 1121939 w 1533152"/>
                  <a:gd name="connsiteY25" fmla="*/ 309666 h 1309800"/>
                  <a:gd name="connsiteX26" fmla="*/ 898587 w 1533152"/>
                  <a:gd name="connsiteY26" fmla="*/ 345208 h 1309800"/>
                  <a:gd name="connsiteX27" fmla="*/ 888433 w 1533152"/>
                  <a:gd name="connsiteY27" fmla="*/ 340131 h 1309800"/>
                  <a:gd name="connsiteX28" fmla="*/ 929052 w 1533152"/>
                  <a:gd name="connsiteY28" fmla="*/ 329974 h 1309800"/>
                  <a:gd name="connsiteX29" fmla="*/ 939206 w 1533152"/>
                  <a:gd name="connsiteY29" fmla="*/ 319820 h 1309800"/>
                  <a:gd name="connsiteX30" fmla="*/ 923975 w 1533152"/>
                  <a:gd name="connsiteY30" fmla="*/ 314743 h 1309800"/>
                  <a:gd name="connsiteX31" fmla="*/ 786886 w 1533152"/>
                  <a:gd name="connsiteY31" fmla="*/ 345208 h 1309800"/>
                  <a:gd name="connsiteX32" fmla="*/ 771654 w 1533152"/>
                  <a:gd name="connsiteY32" fmla="*/ 374402 h 1309800"/>
                  <a:gd name="connsiteX33" fmla="*/ 771458 w 1533152"/>
                  <a:gd name="connsiteY33" fmla="*/ 382951 h 1309800"/>
                  <a:gd name="connsiteX34" fmla="*/ 770860 w 1533152"/>
                  <a:gd name="connsiteY34" fmla="*/ 375037 h 1309800"/>
                  <a:gd name="connsiteX35" fmla="*/ 756421 w 1533152"/>
                  <a:gd name="connsiteY35" fmla="*/ 355362 h 1309800"/>
                  <a:gd name="connsiteX36" fmla="*/ 741190 w 1533152"/>
                  <a:gd name="connsiteY36" fmla="*/ 512759 h 1309800"/>
                  <a:gd name="connsiteX37" fmla="*/ 741190 w 1533152"/>
                  <a:gd name="connsiteY37" fmla="*/ 614255 h 1309800"/>
                  <a:gd name="connsiteX38" fmla="*/ 1020443 w 1533152"/>
                  <a:gd name="connsiteY38" fmla="*/ 512759 h 1309800"/>
                  <a:gd name="connsiteX39" fmla="*/ 1040753 w 1533152"/>
                  <a:gd name="connsiteY39" fmla="*/ 512759 h 1309800"/>
                  <a:gd name="connsiteX40" fmla="*/ 949360 w 1533152"/>
                  <a:gd name="connsiteY40" fmla="*/ 558456 h 1309800"/>
                  <a:gd name="connsiteX41" fmla="*/ 959516 w 1533152"/>
                  <a:gd name="connsiteY41" fmla="*/ 563534 h 1309800"/>
                  <a:gd name="connsiteX42" fmla="*/ 1071218 w 1533152"/>
                  <a:gd name="connsiteY42" fmla="*/ 533069 h 1309800"/>
                  <a:gd name="connsiteX43" fmla="*/ 908741 w 1533152"/>
                  <a:gd name="connsiteY43" fmla="*/ 634565 h 1309800"/>
                  <a:gd name="connsiteX44" fmla="*/ 908741 w 1533152"/>
                  <a:gd name="connsiteY44" fmla="*/ 644719 h 1309800"/>
                  <a:gd name="connsiteX45" fmla="*/ 1061061 w 1533152"/>
                  <a:gd name="connsiteY45" fmla="*/ 563534 h 1309800"/>
                  <a:gd name="connsiteX46" fmla="*/ 741190 w 1533152"/>
                  <a:gd name="connsiteY46" fmla="*/ 776731 h 1309800"/>
                  <a:gd name="connsiteX47" fmla="*/ 725959 w 1533152"/>
                  <a:gd name="connsiteY47" fmla="*/ 883354 h 1309800"/>
                  <a:gd name="connsiteX48" fmla="*/ 731036 w 1533152"/>
                  <a:gd name="connsiteY48" fmla="*/ 913818 h 1309800"/>
                  <a:gd name="connsiteX49" fmla="*/ 751344 w 1533152"/>
                  <a:gd name="connsiteY49" fmla="*/ 827504 h 1309800"/>
                  <a:gd name="connsiteX50" fmla="*/ 756421 w 1533152"/>
                  <a:gd name="connsiteY50" fmla="*/ 898587 h 1309800"/>
                  <a:gd name="connsiteX51" fmla="*/ 1116862 w 1533152"/>
                  <a:gd name="connsiteY51" fmla="*/ 741190 h 1309800"/>
                  <a:gd name="connsiteX52" fmla="*/ 1081372 w 1533152"/>
                  <a:gd name="connsiteY52" fmla="*/ 761498 h 1309800"/>
                  <a:gd name="connsiteX53" fmla="*/ 1091475 w 1533152"/>
                  <a:gd name="connsiteY53" fmla="*/ 766575 h 1309800"/>
                  <a:gd name="connsiteX54" fmla="*/ 1142249 w 1533152"/>
                  <a:gd name="connsiteY54" fmla="*/ 751344 h 1309800"/>
                  <a:gd name="connsiteX55" fmla="*/ 1096554 w 1533152"/>
                  <a:gd name="connsiteY55" fmla="*/ 781808 h 1309800"/>
                  <a:gd name="connsiteX56" fmla="*/ 1106708 w 1533152"/>
                  <a:gd name="connsiteY56" fmla="*/ 786885 h 1309800"/>
                  <a:gd name="connsiteX57" fmla="*/ 1182868 w 1533152"/>
                  <a:gd name="connsiteY57" fmla="*/ 756421 h 1309800"/>
                  <a:gd name="connsiteX58" fmla="*/ 1121939 w 1533152"/>
                  <a:gd name="connsiteY58" fmla="*/ 817350 h 1309800"/>
                  <a:gd name="connsiteX59" fmla="*/ 1198099 w 1533152"/>
                  <a:gd name="connsiteY59" fmla="*/ 771652 h 1309800"/>
                  <a:gd name="connsiteX60" fmla="*/ 1157481 w 1533152"/>
                  <a:gd name="connsiteY60" fmla="*/ 847812 h 1309800"/>
                  <a:gd name="connsiteX61" fmla="*/ 461986 w 1533152"/>
                  <a:gd name="connsiteY61" fmla="*/ 1279336 h 1309800"/>
                  <a:gd name="connsiteX62" fmla="*/ 426445 w 1533152"/>
                  <a:gd name="connsiteY62" fmla="*/ 1274259 h 1309800"/>
                  <a:gd name="connsiteX63" fmla="*/ 461986 w 1533152"/>
                  <a:gd name="connsiteY63" fmla="*/ 1259025 h 1309800"/>
                  <a:gd name="connsiteX64" fmla="*/ 395983 w 1533152"/>
                  <a:gd name="connsiteY64" fmla="*/ 1248871 h 1309800"/>
                  <a:gd name="connsiteX65" fmla="*/ 411214 w 1533152"/>
                  <a:gd name="connsiteY65" fmla="*/ 1243794 h 1309800"/>
                  <a:gd name="connsiteX66" fmla="*/ 411214 w 1533152"/>
                  <a:gd name="connsiteY66" fmla="*/ 1228563 h 1309800"/>
                  <a:gd name="connsiteX67" fmla="*/ 360441 w 1533152"/>
                  <a:gd name="connsiteY67" fmla="*/ 1228563 h 1309800"/>
                  <a:gd name="connsiteX68" fmla="*/ 390904 w 1533152"/>
                  <a:gd name="connsiteY68" fmla="*/ 1208253 h 1309800"/>
                  <a:gd name="connsiteX69" fmla="*/ 395983 w 1533152"/>
                  <a:gd name="connsiteY69" fmla="*/ 1182865 h 1309800"/>
                  <a:gd name="connsiteX70" fmla="*/ 360441 w 1533152"/>
                  <a:gd name="connsiteY70" fmla="*/ 1198099 h 1309800"/>
                  <a:gd name="connsiteX71" fmla="*/ 370595 w 1533152"/>
                  <a:gd name="connsiteY71" fmla="*/ 1187945 h 1309800"/>
                  <a:gd name="connsiteX72" fmla="*/ 365518 w 1533152"/>
                  <a:gd name="connsiteY72" fmla="*/ 1172711 h 1309800"/>
                  <a:gd name="connsiteX73" fmla="*/ 351997 w 1533152"/>
                  <a:gd name="connsiteY73" fmla="*/ 1180035 h 1309800"/>
                  <a:gd name="connsiteX74" fmla="*/ 639694 w 1533152"/>
                  <a:gd name="connsiteY74" fmla="*/ 959514 h 1309800"/>
                  <a:gd name="connsiteX75" fmla="*/ 624463 w 1533152"/>
                  <a:gd name="connsiteY75" fmla="*/ 842735 h 1309800"/>
                  <a:gd name="connsiteX76" fmla="*/ 223404 w 1533152"/>
                  <a:gd name="connsiteY76" fmla="*/ 1040701 h 1309800"/>
                  <a:gd name="connsiteX77" fmla="*/ 279204 w 1533152"/>
                  <a:gd name="connsiteY77" fmla="*/ 1005160 h 1309800"/>
                  <a:gd name="connsiteX78" fmla="*/ 264022 w 1533152"/>
                  <a:gd name="connsiteY78" fmla="*/ 989927 h 1309800"/>
                  <a:gd name="connsiteX79" fmla="*/ 192939 w 1533152"/>
                  <a:gd name="connsiteY79" fmla="*/ 1030545 h 1309800"/>
                  <a:gd name="connsiteX80" fmla="*/ 192939 w 1533152"/>
                  <a:gd name="connsiteY80" fmla="*/ 1040701 h 1309800"/>
                  <a:gd name="connsiteX81" fmla="*/ 203093 w 1533152"/>
                  <a:gd name="connsiteY81" fmla="*/ 1091474 h 1309800"/>
                  <a:gd name="connsiteX82" fmla="*/ 198016 w 1533152"/>
                  <a:gd name="connsiteY82" fmla="*/ 1081320 h 1309800"/>
                  <a:gd name="connsiteX83" fmla="*/ 192939 w 1533152"/>
                  <a:gd name="connsiteY83" fmla="*/ 1101628 h 1309800"/>
                  <a:gd name="connsiteX84" fmla="*/ 218326 w 1533152"/>
                  <a:gd name="connsiteY84" fmla="*/ 1228563 h 1309800"/>
                  <a:gd name="connsiteX85" fmla="*/ 182785 w 1533152"/>
                  <a:gd name="connsiteY85" fmla="*/ 1147326 h 1309800"/>
                  <a:gd name="connsiteX86" fmla="*/ 177708 w 1533152"/>
                  <a:gd name="connsiteY86" fmla="*/ 1162557 h 1309800"/>
                  <a:gd name="connsiteX87" fmla="*/ 192939 w 1533152"/>
                  <a:gd name="connsiteY87" fmla="*/ 1243794 h 1309800"/>
                  <a:gd name="connsiteX88" fmla="*/ 147244 w 1533152"/>
                  <a:gd name="connsiteY88" fmla="*/ 1061010 h 1309800"/>
                  <a:gd name="connsiteX89" fmla="*/ 137089 w 1533152"/>
                  <a:gd name="connsiteY89" fmla="*/ 1050856 h 1309800"/>
                  <a:gd name="connsiteX90" fmla="*/ 132010 w 1533152"/>
                  <a:gd name="connsiteY90" fmla="*/ 1066087 h 1309800"/>
                  <a:gd name="connsiteX91" fmla="*/ 192939 w 1533152"/>
                  <a:gd name="connsiteY91" fmla="*/ 1299646 h 1309800"/>
                  <a:gd name="connsiteX92" fmla="*/ 147244 w 1533152"/>
                  <a:gd name="connsiteY92" fmla="*/ 1233640 h 1309800"/>
                  <a:gd name="connsiteX93" fmla="*/ 142166 w 1533152"/>
                  <a:gd name="connsiteY93" fmla="*/ 1243794 h 1309800"/>
                  <a:gd name="connsiteX94" fmla="*/ 172629 w 1533152"/>
                  <a:gd name="connsiteY94" fmla="*/ 1309800 h 1309800"/>
                  <a:gd name="connsiteX95" fmla="*/ 0 w 1533152"/>
                  <a:gd name="connsiteY95" fmla="*/ 736111 h 1309800"/>
                  <a:gd name="connsiteX96" fmla="*/ 0 w 1533152"/>
                  <a:gd name="connsiteY96" fmla="*/ 517836 h 1309800"/>
                  <a:gd name="connsiteX97" fmla="*/ 10155 w 1533152"/>
                  <a:gd name="connsiteY97" fmla="*/ 477217 h 1309800"/>
                  <a:gd name="connsiteX98" fmla="*/ 66006 w 1533152"/>
                  <a:gd name="connsiteY98" fmla="*/ 416291 h 1309800"/>
                  <a:gd name="connsiteX99" fmla="*/ 66006 w 1533152"/>
                  <a:gd name="connsiteY99" fmla="*/ 446755 h 1309800"/>
                  <a:gd name="connsiteX100" fmla="*/ 116779 w 1533152"/>
                  <a:gd name="connsiteY100" fmla="*/ 370595 h 1309800"/>
                  <a:gd name="connsiteX101" fmla="*/ 126933 w 1533152"/>
                  <a:gd name="connsiteY101" fmla="*/ 472140 h 1309800"/>
                  <a:gd name="connsiteX102" fmla="*/ 157398 w 1533152"/>
                  <a:gd name="connsiteY102" fmla="*/ 370595 h 1309800"/>
                  <a:gd name="connsiteX103" fmla="*/ 167552 w 1533152"/>
                  <a:gd name="connsiteY103" fmla="*/ 441676 h 1309800"/>
                  <a:gd name="connsiteX104" fmla="*/ 177708 w 1533152"/>
                  <a:gd name="connsiteY104" fmla="*/ 416291 h 1309800"/>
                  <a:gd name="connsiteX105" fmla="*/ 187862 w 1533152"/>
                  <a:gd name="connsiteY105" fmla="*/ 472140 h 1309800"/>
                  <a:gd name="connsiteX106" fmla="*/ 644771 w 1533152"/>
                  <a:gd name="connsiteY106" fmla="*/ 223352 h 1309800"/>
                  <a:gd name="connsiteX107" fmla="*/ 649848 w 1533152"/>
                  <a:gd name="connsiteY107" fmla="*/ 197964 h 1309800"/>
                  <a:gd name="connsiteX108" fmla="*/ 680261 w 1533152"/>
                  <a:gd name="connsiteY108" fmla="*/ 50773 h 1309800"/>
                  <a:gd name="connsiteX109" fmla="*/ 685338 w 1533152"/>
                  <a:gd name="connsiteY109" fmla="*/ 71081 h 1309800"/>
                  <a:gd name="connsiteX110" fmla="*/ 731036 w 1533152"/>
                  <a:gd name="connsiteY110" fmla="*/ 5077 h 1309800"/>
                  <a:gd name="connsiteX111" fmla="*/ 741190 w 1533152"/>
                  <a:gd name="connsiteY111" fmla="*/ 20308 h 1309800"/>
                  <a:gd name="connsiteX112" fmla="*/ 751344 w 1533152"/>
                  <a:gd name="connsiteY112" fmla="*/ 0 h 1309800"/>
                  <a:gd name="connsiteX113" fmla="*/ 731036 w 1533152"/>
                  <a:gd name="connsiteY113" fmla="*/ 45696 h 1309800"/>
                  <a:gd name="connsiteX114" fmla="*/ 725959 w 1533152"/>
                  <a:gd name="connsiteY114" fmla="*/ 81237 h 1309800"/>
                  <a:gd name="connsiteX115" fmla="*/ 731036 w 1533152"/>
                  <a:gd name="connsiteY115" fmla="*/ 45696 h 1309800"/>
                  <a:gd name="connsiteX116" fmla="*/ 761498 w 1533152"/>
                  <a:gd name="connsiteY116" fmla="*/ 71081 h 1309800"/>
                  <a:gd name="connsiteX117" fmla="*/ 746267 w 1533152"/>
                  <a:gd name="connsiteY117" fmla="*/ 187810 h 1309800"/>
                  <a:gd name="connsiteX118" fmla="*/ 761498 w 1533152"/>
                  <a:gd name="connsiteY118" fmla="*/ 71081 h 1309800"/>
                  <a:gd name="connsiteX119" fmla="*/ 989979 w 1533152"/>
                  <a:gd name="connsiteY119" fmla="*/ 274125 h 1309800"/>
                  <a:gd name="connsiteX120" fmla="*/ 974314 w 1533152"/>
                  <a:gd name="connsiteY120" fmla="*/ 276964 h 1309800"/>
                  <a:gd name="connsiteX121" fmla="*/ 946743 w 1533152"/>
                  <a:gd name="connsiteY121" fmla="*/ 279996 h 1309800"/>
                  <a:gd name="connsiteX122" fmla="*/ 918294 w 1533152"/>
                  <a:gd name="connsiteY122" fmla="*/ 287118 h 1309800"/>
                  <a:gd name="connsiteX123" fmla="*/ 888433 w 1533152"/>
                  <a:gd name="connsiteY123" fmla="*/ 292530 h 1309800"/>
                  <a:gd name="connsiteX124" fmla="*/ 786886 w 1533152"/>
                  <a:gd name="connsiteY124" fmla="*/ 314743 h 1309800"/>
                  <a:gd name="connsiteX125" fmla="*/ 781809 w 1533152"/>
                  <a:gd name="connsiteY125" fmla="*/ 329974 h 1309800"/>
                  <a:gd name="connsiteX126" fmla="*/ 889068 w 1533152"/>
                  <a:gd name="connsiteY126" fmla="*/ 294434 h 1309800"/>
                  <a:gd name="connsiteX127" fmla="*/ 918294 w 1533152"/>
                  <a:gd name="connsiteY127" fmla="*/ 287118 h 1309800"/>
                  <a:gd name="connsiteX128" fmla="*/ 974314 w 1533152"/>
                  <a:gd name="connsiteY128" fmla="*/ 276964 h 1309800"/>
                  <a:gd name="connsiteX129" fmla="*/ 1000135 w 1533152"/>
                  <a:gd name="connsiteY129" fmla="*/ 274125 h 1309800"/>
                  <a:gd name="connsiteX130" fmla="*/ 989979 w 1533152"/>
                  <a:gd name="connsiteY130" fmla="*/ 274125 h 1309800"/>
                  <a:gd name="connsiteX131" fmla="*/ 771654 w 1533152"/>
                  <a:gd name="connsiteY131" fmla="*/ 319820 h 1309800"/>
                  <a:gd name="connsiteX132" fmla="*/ 761498 w 1533152"/>
                  <a:gd name="connsiteY132" fmla="*/ 340131 h 1309800"/>
                  <a:gd name="connsiteX133" fmla="*/ 771654 w 1533152"/>
                  <a:gd name="connsiteY133" fmla="*/ 335053 h 1309800"/>
                  <a:gd name="connsiteX134" fmla="*/ 771654 w 1533152"/>
                  <a:gd name="connsiteY134" fmla="*/ 319820 h 1309800"/>
                  <a:gd name="connsiteX135" fmla="*/ 634617 w 1533152"/>
                  <a:gd name="connsiteY135" fmla="*/ 370595 h 1309800"/>
                  <a:gd name="connsiteX136" fmla="*/ 187862 w 1533152"/>
                  <a:gd name="connsiteY136" fmla="*/ 578713 h 1309800"/>
                  <a:gd name="connsiteX137" fmla="*/ 187862 w 1533152"/>
                  <a:gd name="connsiteY137" fmla="*/ 939205 h 1309800"/>
                  <a:gd name="connsiteX138" fmla="*/ 624463 w 1533152"/>
                  <a:gd name="connsiteY138" fmla="*/ 665030 h 1309800"/>
                  <a:gd name="connsiteX139" fmla="*/ 624463 w 1533152"/>
                  <a:gd name="connsiteY139" fmla="*/ 401057 h 1309800"/>
                  <a:gd name="connsiteX140" fmla="*/ 228481 w 1533152"/>
                  <a:gd name="connsiteY140" fmla="*/ 583790 h 1309800"/>
                  <a:gd name="connsiteX141" fmla="*/ 228481 w 1533152"/>
                  <a:gd name="connsiteY141" fmla="*/ 573636 h 1309800"/>
                  <a:gd name="connsiteX142" fmla="*/ 629540 w 1533152"/>
                  <a:gd name="connsiteY142" fmla="*/ 380749 h 1309800"/>
                  <a:gd name="connsiteX143" fmla="*/ 634617 w 1533152"/>
                  <a:gd name="connsiteY143" fmla="*/ 370595 h 1309800"/>
                  <a:gd name="connsiteX144" fmla="*/ 731036 w 1533152"/>
                  <a:gd name="connsiteY144" fmla="*/ 370595 h 1309800"/>
                  <a:gd name="connsiteX145" fmla="*/ 725959 w 1533152"/>
                  <a:gd name="connsiteY145" fmla="*/ 482296 h 1309800"/>
                  <a:gd name="connsiteX146" fmla="*/ 731036 w 1533152"/>
                  <a:gd name="connsiteY146" fmla="*/ 370595 h 1309800"/>
                  <a:gd name="connsiteX147" fmla="*/ 720880 w 1533152"/>
                  <a:gd name="connsiteY147" fmla="*/ 791962 h 1309800"/>
                  <a:gd name="connsiteX148" fmla="*/ 720880 w 1533152"/>
                  <a:gd name="connsiteY148" fmla="*/ 837658 h 1309800"/>
                  <a:gd name="connsiteX149" fmla="*/ 720880 w 1533152"/>
                  <a:gd name="connsiteY149" fmla="*/ 791962 h 1309800"/>
                  <a:gd name="connsiteX150" fmla="*/ 710726 w 1533152"/>
                  <a:gd name="connsiteY150" fmla="*/ 832581 h 1309800"/>
                  <a:gd name="connsiteX151" fmla="*/ 700571 w 1533152"/>
                  <a:gd name="connsiteY151" fmla="*/ 923972 h 1309800"/>
                  <a:gd name="connsiteX152" fmla="*/ 715803 w 1533152"/>
                  <a:gd name="connsiteY152" fmla="*/ 878277 h 1309800"/>
                  <a:gd name="connsiteX153" fmla="*/ 710726 w 1533152"/>
                  <a:gd name="connsiteY153" fmla="*/ 832581 h 1309800"/>
                  <a:gd name="connsiteX154" fmla="*/ 35542 w 1533152"/>
                  <a:gd name="connsiteY154" fmla="*/ 467063 h 1309800"/>
                  <a:gd name="connsiteX155" fmla="*/ 30465 w 1533152"/>
                  <a:gd name="connsiteY155" fmla="*/ 492451 h 1309800"/>
                  <a:gd name="connsiteX156" fmla="*/ 35542 w 1533152"/>
                  <a:gd name="connsiteY156" fmla="*/ 467063 h 1309800"/>
                  <a:gd name="connsiteX157" fmla="*/ 208170 w 1533152"/>
                  <a:gd name="connsiteY157" fmla="*/ 512759 h 1309800"/>
                  <a:gd name="connsiteX158" fmla="*/ 187862 w 1533152"/>
                  <a:gd name="connsiteY158" fmla="*/ 527992 h 1309800"/>
                  <a:gd name="connsiteX159" fmla="*/ 208170 w 1533152"/>
                  <a:gd name="connsiteY159" fmla="*/ 512759 h 1309800"/>
                  <a:gd name="connsiteX160" fmla="*/ 233558 w 1533152"/>
                  <a:gd name="connsiteY160" fmla="*/ 974747 h 1309800"/>
                  <a:gd name="connsiteX161" fmla="*/ 192939 w 1533152"/>
                  <a:gd name="connsiteY161" fmla="*/ 989927 h 1309800"/>
                  <a:gd name="connsiteX162" fmla="*/ 192939 w 1533152"/>
                  <a:gd name="connsiteY162" fmla="*/ 1005160 h 1309800"/>
                  <a:gd name="connsiteX163" fmla="*/ 233558 w 1533152"/>
                  <a:gd name="connsiteY163" fmla="*/ 974747 h 1309800"/>
                  <a:gd name="connsiteX164" fmla="*/ 111702 w 1533152"/>
                  <a:gd name="connsiteY164" fmla="*/ 1071166 h 1309800"/>
                  <a:gd name="connsiteX165" fmla="*/ 106624 w 1533152"/>
                  <a:gd name="connsiteY165" fmla="*/ 1102899 h 1309800"/>
                  <a:gd name="connsiteX166" fmla="*/ 110062 w 1533152"/>
                  <a:gd name="connsiteY166" fmla="*/ 1113294 h 1309800"/>
                  <a:gd name="connsiteX167" fmla="*/ 110433 w 1533152"/>
                  <a:gd name="connsiteY167" fmla="*/ 1116227 h 1309800"/>
                  <a:gd name="connsiteX168" fmla="*/ 116779 w 1533152"/>
                  <a:gd name="connsiteY168" fmla="*/ 1142247 h 1309800"/>
                  <a:gd name="connsiteX169" fmla="*/ 113130 w 1533152"/>
                  <a:gd name="connsiteY169" fmla="*/ 1122573 h 1309800"/>
                  <a:gd name="connsiteX170" fmla="*/ 110062 w 1533152"/>
                  <a:gd name="connsiteY170" fmla="*/ 1113294 h 1309800"/>
                  <a:gd name="connsiteX171" fmla="*/ 108212 w 1533152"/>
                  <a:gd name="connsiteY171" fmla="*/ 1098695 h 1309800"/>
                  <a:gd name="connsiteX172" fmla="*/ 111702 w 1533152"/>
                  <a:gd name="connsiteY172" fmla="*/ 1071166 h 1309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</a:cxnLst>
                <a:rect l="l" t="t" r="r" b="b"/>
                <a:pathLst>
                  <a:path w="1533152" h="1309800">
                    <a:moveTo>
                      <a:pt x="751344" y="0"/>
                    </a:moveTo>
                    <a:cubicBezTo>
                      <a:pt x="761498" y="10154"/>
                      <a:pt x="776732" y="30462"/>
                      <a:pt x="786886" y="45696"/>
                    </a:cubicBezTo>
                    <a:cubicBezTo>
                      <a:pt x="776732" y="35540"/>
                      <a:pt x="766577" y="20308"/>
                      <a:pt x="756421" y="10154"/>
                    </a:cubicBezTo>
                    <a:cubicBezTo>
                      <a:pt x="751344" y="15231"/>
                      <a:pt x="751344" y="15231"/>
                      <a:pt x="751344" y="30462"/>
                    </a:cubicBezTo>
                    <a:cubicBezTo>
                      <a:pt x="751344" y="40619"/>
                      <a:pt x="756421" y="55850"/>
                      <a:pt x="766577" y="66004"/>
                    </a:cubicBezTo>
                    <a:cubicBezTo>
                      <a:pt x="771654" y="60927"/>
                      <a:pt x="771654" y="50773"/>
                      <a:pt x="771654" y="45696"/>
                    </a:cubicBezTo>
                    <a:cubicBezTo>
                      <a:pt x="776732" y="55850"/>
                      <a:pt x="781809" y="71081"/>
                      <a:pt x="781809" y="86314"/>
                    </a:cubicBezTo>
                    <a:cubicBezTo>
                      <a:pt x="781809" y="106623"/>
                      <a:pt x="751344" y="111700"/>
                      <a:pt x="771654" y="182733"/>
                    </a:cubicBezTo>
                    <a:cubicBezTo>
                      <a:pt x="883356" y="137087"/>
                      <a:pt x="1005212" y="111700"/>
                      <a:pt x="1116862" y="111700"/>
                    </a:cubicBezTo>
                    <a:cubicBezTo>
                      <a:pt x="1304724" y="111700"/>
                      <a:pt x="1533152" y="182733"/>
                      <a:pt x="1533152" y="436599"/>
                    </a:cubicBezTo>
                    <a:cubicBezTo>
                      <a:pt x="1533152" y="746267"/>
                      <a:pt x="1365652" y="1106705"/>
                      <a:pt x="964593" y="1304723"/>
                    </a:cubicBezTo>
                    <a:cubicBezTo>
                      <a:pt x="1045830" y="1243794"/>
                      <a:pt x="1152403" y="1162557"/>
                      <a:pt x="1243795" y="1061010"/>
                    </a:cubicBezTo>
                    <a:lnTo>
                      <a:pt x="1243795" y="1055933"/>
                    </a:lnTo>
                    <a:cubicBezTo>
                      <a:pt x="1127016" y="1157480"/>
                      <a:pt x="1000135" y="1279336"/>
                      <a:pt x="883356" y="1309800"/>
                    </a:cubicBezTo>
                    <a:cubicBezTo>
                      <a:pt x="898587" y="1294567"/>
                      <a:pt x="944283" y="1284413"/>
                      <a:pt x="959516" y="1248871"/>
                    </a:cubicBezTo>
                    <a:cubicBezTo>
                      <a:pt x="929052" y="1264105"/>
                      <a:pt x="898587" y="1274259"/>
                      <a:pt x="868123" y="1284413"/>
                    </a:cubicBezTo>
                    <a:cubicBezTo>
                      <a:pt x="873200" y="1279336"/>
                      <a:pt x="878279" y="1279336"/>
                      <a:pt x="883356" y="1274259"/>
                    </a:cubicBezTo>
                    <a:cubicBezTo>
                      <a:pt x="883356" y="1274259"/>
                      <a:pt x="883356" y="1269182"/>
                      <a:pt x="878279" y="1264105"/>
                    </a:cubicBezTo>
                    <a:cubicBezTo>
                      <a:pt x="873200" y="1269182"/>
                      <a:pt x="863046" y="1274259"/>
                      <a:pt x="847814" y="1274259"/>
                    </a:cubicBezTo>
                    <a:cubicBezTo>
                      <a:pt x="857969" y="1259025"/>
                      <a:pt x="888433" y="1238717"/>
                      <a:pt x="893510" y="1218407"/>
                    </a:cubicBezTo>
                    <a:cubicBezTo>
                      <a:pt x="878279" y="1228563"/>
                      <a:pt x="857969" y="1238717"/>
                      <a:pt x="842737" y="1248871"/>
                    </a:cubicBezTo>
                    <a:cubicBezTo>
                      <a:pt x="842737" y="1248871"/>
                      <a:pt x="837658" y="1248871"/>
                      <a:pt x="837658" y="1238717"/>
                    </a:cubicBezTo>
                    <a:cubicBezTo>
                      <a:pt x="837658" y="1223486"/>
                      <a:pt x="918897" y="1132093"/>
                      <a:pt x="929052" y="1127016"/>
                    </a:cubicBezTo>
                    <a:cubicBezTo>
                      <a:pt x="1106708" y="964591"/>
                      <a:pt x="1319955" y="761498"/>
                      <a:pt x="1345342" y="578713"/>
                    </a:cubicBezTo>
                    <a:lnTo>
                      <a:pt x="1345342" y="472140"/>
                    </a:lnTo>
                    <a:cubicBezTo>
                      <a:pt x="1335188" y="324897"/>
                      <a:pt x="1208255" y="309666"/>
                      <a:pt x="1121939" y="309666"/>
                    </a:cubicBezTo>
                    <a:cubicBezTo>
                      <a:pt x="1055984" y="309666"/>
                      <a:pt x="969670" y="324897"/>
                      <a:pt x="898587" y="345208"/>
                    </a:cubicBezTo>
                    <a:cubicBezTo>
                      <a:pt x="898587" y="345208"/>
                      <a:pt x="893510" y="345208"/>
                      <a:pt x="888433" y="340131"/>
                    </a:cubicBezTo>
                    <a:cubicBezTo>
                      <a:pt x="898587" y="335053"/>
                      <a:pt x="913818" y="329974"/>
                      <a:pt x="929052" y="329974"/>
                    </a:cubicBezTo>
                    <a:cubicBezTo>
                      <a:pt x="929052" y="324897"/>
                      <a:pt x="934129" y="324897"/>
                      <a:pt x="939206" y="319820"/>
                    </a:cubicBezTo>
                    <a:cubicBezTo>
                      <a:pt x="934129" y="314743"/>
                      <a:pt x="934129" y="314743"/>
                      <a:pt x="923975" y="314743"/>
                    </a:cubicBezTo>
                    <a:cubicBezTo>
                      <a:pt x="908741" y="314743"/>
                      <a:pt x="827504" y="329974"/>
                      <a:pt x="786886" y="345208"/>
                    </a:cubicBezTo>
                    <a:cubicBezTo>
                      <a:pt x="776732" y="347747"/>
                      <a:pt x="772924" y="360440"/>
                      <a:pt x="771654" y="374402"/>
                    </a:cubicBezTo>
                    <a:lnTo>
                      <a:pt x="771458" y="382951"/>
                    </a:lnTo>
                    <a:lnTo>
                      <a:pt x="770860" y="375037"/>
                    </a:lnTo>
                    <a:cubicBezTo>
                      <a:pt x="768480" y="367104"/>
                      <a:pt x="764037" y="360440"/>
                      <a:pt x="756421" y="355362"/>
                    </a:cubicBezTo>
                    <a:cubicBezTo>
                      <a:pt x="751344" y="406136"/>
                      <a:pt x="741190" y="497528"/>
                      <a:pt x="741190" y="512759"/>
                    </a:cubicBezTo>
                    <a:lnTo>
                      <a:pt x="741190" y="614255"/>
                    </a:lnTo>
                    <a:cubicBezTo>
                      <a:pt x="847814" y="573636"/>
                      <a:pt x="934129" y="522915"/>
                      <a:pt x="1020443" y="512759"/>
                    </a:cubicBezTo>
                    <a:lnTo>
                      <a:pt x="1040753" y="512759"/>
                    </a:lnTo>
                    <a:cubicBezTo>
                      <a:pt x="1020443" y="527992"/>
                      <a:pt x="984901" y="543223"/>
                      <a:pt x="949360" y="558456"/>
                    </a:cubicBezTo>
                    <a:cubicBezTo>
                      <a:pt x="949360" y="558456"/>
                      <a:pt x="944283" y="563534"/>
                      <a:pt x="959516" y="563534"/>
                    </a:cubicBezTo>
                    <a:cubicBezTo>
                      <a:pt x="969670" y="563534"/>
                      <a:pt x="1035676" y="538146"/>
                      <a:pt x="1071218" y="533069"/>
                    </a:cubicBezTo>
                    <a:cubicBezTo>
                      <a:pt x="1020443" y="568611"/>
                      <a:pt x="964593" y="599024"/>
                      <a:pt x="908741" y="634565"/>
                    </a:cubicBezTo>
                    <a:lnTo>
                      <a:pt x="908741" y="644719"/>
                    </a:lnTo>
                    <a:lnTo>
                      <a:pt x="1061061" y="563534"/>
                    </a:lnTo>
                    <a:cubicBezTo>
                      <a:pt x="954439" y="634565"/>
                      <a:pt x="832581" y="685338"/>
                      <a:pt x="741190" y="776731"/>
                    </a:cubicBezTo>
                    <a:cubicBezTo>
                      <a:pt x="715803" y="797039"/>
                      <a:pt x="731036" y="847812"/>
                      <a:pt x="725959" y="883354"/>
                    </a:cubicBezTo>
                    <a:lnTo>
                      <a:pt x="731036" y="913818"/>
                    </a:lnTo>
                    <a:cubicBezTo>
                      <a:pt x="766577" y="888431"/>
                      <a:pt x="741190" y="852891"/>
                      <a:pt x="751344" y="827504"/>
                    </a:cubicBezTo>
                    <a:cubicBezTo>
                      <a:pt x="756421" y="847812"/>
                      <a:pt x="751344" y="873199"/>
                      <a:pt x="756421" y="898587"/>
                    </a:cubicBezTo>
                    <a:cubicBezTo>
                      <a:pt x="868123" y="817350"/>
                      <a:pt x="995058" y="761498"/>
                      <a:pt x="1116862" y="741190"/>
                    </a:cubicBezTo>
                    <a:cubicBezTo>
                      <a:pt x="1106708" y="746267"/>
                      <a:pt x="1091475" y="756421"/>
                      <a:pt x="1081372" y="761498"/>
                    </a:cubicBezTo>
                    <a:cubicBezTo>
                      <a:pt x="1081372" y="761498"/>
                      <a:pt x="1076295" y="766575"/>
                      <a:pt x="1091475" y="766575"/>
                    </a:cubicBezTo>
                    <a:cubicBezTo>
                      <a:pt x="1101631" y="766575"/>
                      <a:pt x="1127016" y="756421"/>
                      <a:pt x="1142249" y="751344"/>
                    </a:cubicBezTo>
                    <a:lnTo>
                      <a:pt x="1096554" y="781808"/>
                    </a:lnTo>
                    <a:cubicBezTo>
                      <a:pt x="1096554" y="781808"/>
                      <a:pt x="1091475" y="786885"/>
                      <a:pt x="1106708" y="786885"/>
                    </a:cubicBezTo>
                    <a:cubicBezTo>
                      <a:pt x="1116862" y="786885"/>
                      <a:pt x="1157481" y="761498"/>
                      <a:pt x="1182868" y="756421"/>
                    </a:cubicBezTo>
                    <a:cubicBezTo>
                      <a:pt x="1162558" y="771652"/>
                      <a:pt x="1121939" y="786885"/>
                      <a:pt x="1121939" y="817350"/>
                    </a:cubicBezTo>
                    <a:lnTo>
                      <a:pt x="1198099" y="771652"/>
                    </a:lnTo>
                    <a:cubicBezTo>
                      <a:pt x="1193022" y="797039"/>
                      <a:pt x="1177791" y="822427"/>
                      <a:pt x="1157481" y="847812"/>
                    </a:cubicBezTo>
                    <a:cubicBezTo>
                      <a:pt x="954439" y="1050856"/>
                      <a:pt x="644771" y="1223486"/>
                      <a:pt x="461986" y="1279336"/>
                    </a:cubicBezTo>
                    <a:lnTo>
                      <a:pt x="426445" y="1274259"/>
                    </a:lnTo>
                    <a:cubicBezTo>
                      <a:pt x="441678" y="1269182"/>
                      <a:pt x="441678" y="1289490"/>
                      <a:pt x="461986" y="1259025"/>
                    </a:cubicBezTo>
                    <a:cubicBezTo>
                      <a:pt x="446755" y="1259025"/>
                      <a:pt x="406137" y="1264105"/>
                      <a:pt x="395983" y="1248871"/>
                    </a:cubicBezTo>
                    <a:cubicBezTo>
                      <a:pt x="401060" y="1248871"/>
                      <a:pt x="406137" y="1248871"/>
                      <a:pt x="411214" y="1243794"/>
                    </a:cubicBezTo>
                    <a:lnTo>
                      <a:pt x="411214" y="1228563"/>
                    </a:lnTo>
                    <a:cubicBezTo>
                      <a:pt x="395983" y="1223486"/>
                      <a:pt x="375672" y="1228563"/>
                      <a:pt x="360441" y="1228563"/>
                    </a:cubicBezTo>
                    <a:cubicBezTo>
                      <a:pt x="370595" y="1223486"/>
                      <a:pt x="385826" y="1218407"/>
                      <a:pt x="390904" y="1208253"/>
                    </a:cubicBezTo>
                    <a:cubicBezTo>
                      <a:pt x="390904" y="1203176"/>
                      <a:pt x="395983" y="1198099"/>
                      <a:pt x="395983" y="1182865"/>
                    </a:cubicBezTo>
                    <a:cubicBezTo>
                      <a:pt x="385826" y="1187945"/>
                      <a:pt x="370595" y="1193022"/>
                      <a:pt x="360441" y="1198099"/>
                    </a:cubicBezTo>
                    <a:lnTo>
                      <a:pt x="370595" y="1187945"/>
                    </a:lnTo>
                    <a:cubicBezTo>
                      <a:pt x="370595" y="1182865"/>
                      <a:pt x="370595" y="1177788"/>
                      <a:pt x="365518" y="1172711"/>
                    </a:cubicBezTo>
                    <a:lnTo>
                      <a:pt x="351997" y="1180035"/>
                    </a:lnTo>
                    <a:lnTo>
                      <a:pt x="639694" y="959514"/>
                    </a:lnTo>
                    <a:cubicBezTo>
                      <a:pt x="634617" y="923972"/>
                      <a:pt x="629540" y="883354"/>
                      <a:pt x="624463" y="842735"/>
                    </a:cubicBezTo>
                    <a:cubicBezTo>
                      <a:pt x="497528" y="908741"/>
                      <a:pt x="345208" y="995006"/>
                      <a:pt x="223404" y="1040701"/>
                    </a:cubicBezTo>
                    <a:cubicBezTo>
                      <a:pt x="238635" y="1035624"/>
                      <a:pt x="258945" y="1015314"/>
                      <a:pt x="279204" y="1005160"/>
                    </a:cubicBezTo>
                    <a:cubicBezTo>
                      <a:pt x="274125" y="1000083"/>
                      <a:pt x="279204" y="989927"/>
                      <a:pt x="264022" y="989927"/>
                    </a:cubicBezTo>
                    <a:cubicBezTo>
                      <a:pt x="253868" y="989927"/>
                      <a:pt x="218326" y="1015314"/>
                      <a:pt x="192939" y="1030545"/>
                    </a:cubicBezTo>
                    <a:lnTo>
                      <a:pt x="192939" y="1040701"/>
                    </a:lnTo>
                    <a:cubicBezTo>
                      <a:pt x="192939" y="1055933"/>
                      <a:pt x="203093" y="1076243"/>
                      <a:pt x="203093" y="1091474"/>
                    </a:cubicBezTo>
                    <a:cubicBezTo>
                      <a:pt x="203093" y="1091474"/>
                      <a:pt x="203093" y="1086397"/>
                      <a:pt x="198016" y="1081320"/>
                    </a:cubicBezTo>
                    <a:cubicBezTo>
                      <a:pt x="192939" y="1086397"/>
                      <a:pt x="192939" y="1086397"/>
                      <a:pt x="192939" y="1101628"/>
                    </a:cubicBezTo>
                    <a:cubicBezTo>
                      <a:pt x="192939" y="1111784"/>
                      <a:pt x="208170" y="1187945"/>
                      <a:pt x="218326" y="1228563"/>
                    </a:cubicBezTo>
                    <a:cubicBezTo>
                      <a:pt x="208170" y="1208253"/>
                      <a:pt x="192939" y="1177788"/>
                      <a:pt x="182785" y="1147326"/>
                    </a:cubicBezTo>
                    <a:cubicBezTo>
                      <a:pt x="177708" y="1152403"/>
                      <a:pt x="177708" y="1147326"/>
                      <a:pt x="177708" y="1162557"/>
                    </a:cubicBezTo>
                    <a:cubicBezTo>
                      <a:pt x="177708" y="1172711"/>
                      <a:pt x="187862" y="1218407"/>
                      <a:pt x="192939" y="1243794"/>
                    </a:cubicBezTo>
                    <a:cubicBezTo>
                      <a:pt x="172629" y="1187945"/>
                      <a:pt x="157398" y="1127016"/>
                      <a:pt x="147244" y="1061010"/>
                    </a:cubicBezTo>
                    <a:cubicBezTo>
                      <a:pt x="142166" y="1061010"/>
                      <a:pt x="142166" y="1055933"/>
                      <a:pt x="137089" y="1050856"/>
                    </a:cubicBezTo>
                    <a:cubicBezTo>
                      <a:pt x="132010" y="1055933"/>
                      <a:pt x="132010" y="1050856"/>
                      <a:pt x="132010" y="1066087"/>
                    </a:cubicBezTo>
                    <a:cubicBezTo>
                      <a:pt x="132010" y="1111784"/>
                      <a:pt x="182785" y="1274259"/>
                      <a:pt x="192939" y="1299646"/>
                    </a:cubicBezTo>
                    <a:cubicBezTo>
                      <a:pt x="177708" y="1279336"/>
                      <a:pt x="157398" y="1253948"/>
                      <a:pt x="147244" y="1233640"/>
                    </a:cubicBezTo>
                    <a:cubicBezTo>
                      <a:pt x="147244" y="1233640"/>
                      <a:pt x="142166" y="1228563"/>
                      <a:pt x="142166" y="1243794"/>
                    </a:cubicBezTo>
                    <a:cubicBezTo>
                      <a:pt x="142166" y="1253948"/>
                      <a:pt x="162475" y="1289490"/>
                      <a:pt x="172629" y="1309800"/>
                    </a:cubicBezTo>
                    <a:cubicBezTo>
                      <a:pt x="35542" y="1233640"/>
                      <a:pt x="0" y="873199"/>
                      <a:pt x="0" y="736111"/>
                    </a:cubicBezTo>
                    <a:lnTo>
                      <a:pt x="0" y="517836"/>
                    </a:lnTo>
                    <a:cubicBezTo>
                      <a:pt x="5078" y="507682"/>
                      <a:pt x="0" y="487374"/>
                      <a:pt x="10155" y="477217"/>
                    </a:cubicBezTo>
                    <a:cubicBezTo>
                      <a:pt x="20309" y="456909"/>
                      <a:pt x="45696" y="436599"/>
                      <a:pt x="66006" y="416291"/>
                    </a:cubicBezTo>
                    <a:cubicBezTo>
                      <a:pt x="60929" y="426445"/>
                      <a:pt x="60929" y="436599"/>
                      <a:pt x="66006" y="446755"/>
                    </a:cubicBezTo>
                    <a:cubicBezTo>
                      <a:pt x="86315" y="421368"/>
                      <a:pt x="101548" y="395980"/>
                      <a:pt x="116779" y="370595"/>
                    </a:cubicBezTo>
                    <a:cubicBezTo>
                      <a:pt x="116779" y="395980"/>
                      <a:pt x="96469" y="456909"/>
                      <a:pt x="126933" y="472140"/>
                    </a:cubicBezTo>
                    <a:cubicBezTo>
                      <a:pt x="132010" y="441676"/>
                      <a:pt x="142166" y="406136"/>
                      <a:pt x="157398" y="370595"/>
                    </a:cubicBezTo>
                    <a:cubicBezTo>
                      <a:pt x="162475" y="380749"/>
                      <a:pt x="167552" y="395980"/>
                      <a:pt x="167552" y="441676"/>
                    </a:cubicBezTo>
                    <a:cubicBezTo>
                      <a:pt x="172629" y="436599"/>
                      <a:pt x="172629" y="426445"/>
                      <a:pt x="177708" y="416291"/>
                    </a:cubicBezTo>
                    <a:cubicBezTo>
                      <a:pt x="182785" y="431522"/>
                      <a:pt x="182785" y="451832"/>
                      <a:pt x="187862" y="472140"/>
                    </a:cubicBezTo>
                    <a:cubicBezTo>
                      <a:pt x="340131" y="355362"/>
                      <a:pt x="492451" y="294435"/>
                      <a:pt x="644771" y="223352"/>
                    </a:cubicBezTo>
                    <a:cubicBezTo>
                      <a:pt x="649848" y="218275"/>
                      <a:pt x="649848" y="208119"/>
                      <a:pt x="649848" y="197964"/>
                    </a:cubicBezTo>
                    <a:cubicBezTo>
                      <a:pt x="654925" y="152320"/>
                      <a:pt x="649848" y="96468"/>
                      <a:pt x="680261" y="50773"/>
                    </a:cubicBezTo>
                    <a:cubicBezTo>
                      <a:pt x="680261" y="55850"/>
                      <a:pt x="680261" y="66004"/>
                      <a:pt x="685338" y="71081"/>
                    </a:cubicBezTo>
                    <a:cubicBezTo>
                      <a:pt x="700571" y="50773"/>
                      <a:pt x="715803" y="5077"/>
                      <a:pt x="731036" y="5077"/>
                    </a:cubicBezTo>
                    <a:cubicBezTo>
                      <a:pt x="741190" y="5077"/>
                      <a:pt x="736113" y="15231"/>
                      <a:pt x="741190" y="20308"/>
                    </a:cubicBezTo>
                    <a:cubicBezTo>
                      <a:pt x="746267" y="15231"/>
                      <a:pt x="751344" y="5077"/>
                      <a:pt x="751344" y="0"/>
                    </a:cubicBezTo>
                    <a:close/>
                    <a:moveTo>
                      <a:pt x="731036" y="45696"/>
                    </a:moveTo>
                    <a:cubicBezTo>
                      <a:pt x="725959" y="55850"/>
                      <a:pt x="725959" y="71081"/>
                      <a:pt x="725959" y="81237"/>
                    </a:cubicBezTo>
                    <a:cubicBezTo>
                      <a:pt x="725959" y="71081"/>
                      <a:pt x="731036" y="55850"/>
                      <a:pt x="731036" y="45696"/>
                    </a:cubicBezTo>
                    <a:close/>
                    <a:moveTo>
                      <a:pt x="761498" y="71081"/>
                    </a:moveTo>
                    <a:cubicBezTo>
                      <a:pt x="746267" y="101545"/>
                      <a:pt x="741190" y="147241"/>
                      <a:pt x="746267" y="187810"/>
                    </a:cubicBezTo>
                    <a:cubicBezTo>
                      <a:pt x="751344" y="162474"/>
                      <a:pt x="756421" y="132010"/>
                      <a:pt x="761498" y="71081"/>
                    </a:cubicBezTo>
                    <a:close/>
                    <a:moveTo>
                      <a:pt x="989979" y="274125"/>
                    </a:moveTo>
                    <a:lnTo>
                      <a:pt x="974314" y="276964"/>
                    </a:lnTo>
                    <a:lnTo>
                      <a:pt x="946743" y="279996"/>
                    </a:lnTo>
                    <a:lnTo>
                      <a:pt x="918294" y="287118"/>
                    </a:lnTo>
                    <a:lnTo>
                      <a:pt x="888433" y="292530"/>
                    </a:lnTo>
                    <a:cubicBezTo>
                      <a:pt x="854161" y="299512"/>
                      <a:pt x="819889" y="307128"/>
                      <a:pt x="786886" y="314743"/>
                    </a:cubicBezTo>
                    <a:cubicBezTo>
                      <a:pt x="781809" y="319820"/>
                      <a:pt x="781809" y="324897"/>
                      <a:pt x="781809" y="329974"/>
                    </a:cubicBezTo>
                    <a:cubicBezTo>
                      <a:pt x="812273" y="319820"/>
                      <a:pt x="850353" y="305858"/>
                      <a:pt x="889068" y="294434"/>
                    </a:cubicBezTo>
                    <a:lnTo>
                      <a:pt x="918294" y="287118"/>
                    </a:lnTo>
                    <a:lnTo>
                      <a:pt x="974314" y="276964"/>
                    </a:lnTo>
                    <a:lnTo>
                      <a:pt x="1000135" y="274125"/>
                    </a:lnTo>
                    <a:lnTo>
                      <a:pt x="989979" y="274125"/>
                    </a:lnTo>
                    <a:close/>
                    <a:moveTo>
                      <a:pt x="771654" y="319820"/>
                    </a:moveTo>
                    <a:cubicBezTo>
                      <a:pt x="761498" y="324897"/>
                      <a:pt x="761498" y="335053"/>
                      <a:pt x="761498" y="340131"/>
                    </a:cubicBezTo>
                    <a:cubicBezTo>
                      <a:pt x="766577" y="335053"/>
                      <a:pt x="771654" y="335053"/>
                      <a:pt x="771654" y="335053"/>
                    </a:cubicBezTo>
                    <a:lnTo>
                      <a:pt x="771654" y="319820"/>
                    </a:lnTo>
                    <a:close/>
                    <a:moveTo>
                      <a:pt x="634617" y="370595"/>
                    </a:moveTo>
                    <a:lnTo>
                      <a:pt x="187862" y="578713"/>
                    </a:lnTo>
                    <a:lnTo>
                      <a:pt x="187862" y="939205"/>
                    </a:lnTo>
                    <a:cubicBezTo>
                      <a:pt x="329977" y="812271"/>
                      <a:pt x="482297" y="731034"/>
                      <a:pt x="624463" y="665030"/>
                    </a:cubicBezTo>
                    <a:lnTo>
                      <a:pt x="624463" y="401057"/>
                    </a:lnTo>
                    <a:lnTo>
                      <a:pt x="228481" y="583790"/>
                    </a:lnTo>
                    <a:lnTo>
                      <a:pt x="228481" y="573636"/>
                    </a:lnTo>
                    <a:cubicBezTo>
                      <a:pt x="350285" y="497528"/>
                      <a:pt x="502605" y="431522"/>
                      <a:pt x="629540" y="380749"/>
                    </a:cubicBezTo>
                    <a:cubicBezTo>
                      <a:pt x="634617" y="380749"/>
                      <a:pt x="634617" y="375672"/>
                      <a:pt x="634617" y="370595"/>
                    </a:cubicBezTo>
                    <a:close/>
                    <a:moveTo>
                      <a:pt x="731036" y="370595"/>
                    </a:moveTo>
                    <a:cubicBezTo>
                      <a:pt x="725959" y="406136"/>
                      <a:pt x="725959" y="446755"/>
                      <a:pt x="725959" y="482296"/>
                    </a:cubicBezTo>
                    <a:cubicBezTo>
                      <a:pt x="725959" y="446755"/>
                      <a:pt x="731036" y="406136"/>
                      <a:pt x="731036" y="370595"/>
                    </a:cubicBezTo>
                    <a:close/>
                    <a:moveTo>
                      <a:pt x="720880" y="791962"/>
                    </a:moveTo>
                    <a:cubicBezTo>
                      <a:pt x="720880" y="807194"/>
                      <a:pt x="715803" y="822427"/>
                      <a:pt x="720880" y="837658"/>
                    </a:cubicBezTo>
                    <a:lnTo>
                      <a:pt x="720880" y="791962"/>
                    </a:lnTo>
                    <a:close/>
                    <a:moveTo>
                      <a:pt x="710726" y="832581"/>
                    </a:moveTo>
                    <a:cubicBezTo>
                      <a:pt x="710726" y="863045"/>
                      <a:pt x="705649" y="893510"/>
                      <a:pt x="700571" y="923972"/>
                    </a:cubicBezTo>
                    <a:cubicBezTo>
                      <a:pt x="700571" y="918895"/>
                      <a:pt x="715803" y="883354"/>
                      <a:pt x="715803" y="878277"/>
                    </a:cubicBezTo>
                    <a:cubicBezTo>
                      <a:pt x="715803" y="863045"/>
                      <a:pt x="710726" y="847812"/>
                      <a:pt x="710726" y="832581"/>
                    </a:cubicBezTo>
                    <a:close/>
                    <a:moveTo>
                      <a:pt x="35542" y="467063"/>
                    </a:moveTo>
                    <a:cubicBezTo>
                      <a:pt x="30465" y="477217"/>
                      <a:pt x="30465" y="487374"/>
                      <a:pt x="30465" y="492451"/>
                    </a:cubicBezTo>
                    <a:cubicBezTo>
                      <a:pt x="35542" y="482296"/>
                      <a:pt x="35542" y="472140"/>
                      <a:pt x="35542" y="467063"/>
                    </a:cubicBezTo>
                    <a:close/>
                    <a:moveTo>
                      <a:pt x="208170" y="512759"/>
                    </a:moveTo>
                    <a:cubicBezTo>
                      <a:pt x="198016" y="517836"/>
                      <a:pt x="187862" y="522915"/>
                      <a:pt x="187862" y="527992"/>
                    </a:cubicBezTo>
                    <a:cubicBezTo>
                      <a:pt x="192939" y="522915"/>
                      <a:pt x="203093" y="517836"/>
                      <a:pt x="208170" y="512759"/>
                    </a:cubicBezTo>
                    <a:close/>
                    <a:moveTo>
                      <a:pt x="233558" y="974747"/>
                    </a:moveTo>
                    <a:cubicBezTo>
                      <a:pt x="218326" y="979773"/>
                      <a:pt x="203093" y="984850"/>
                      <a:pt x="192939" y="989927"/>
                    </a:cubicBezTo>
                    <a:lnTo>
                      <a:pt x="192939" y="1005160"/>
                    </a:lnTo>
                    <a:cubicBezTo>
                      <a:pt x="208170" y="995006"/>
                      <a:pt x="228481" y="979773"/>
                      <a:pt x="233558" y="974747"/>
                    </a:cubicBezTo>
                    <a:close/>
                    <a:moveTo>
                      <a:pt x="111702" y="1071166"/>
                    </a:moveTo>
                    <a:cubicBezTo>
                      <a:pt x="101547" y="1078782"/>
                      <a:pt x="102816" y="1090206"/>
                      <a:pt x="106624" y="1102899"/>
                    </a:cubicBezTo>
                    <a:lnTo>
                      <a:pt x="110062" y="1113294"/>
                    </a:lnTo>
                    <a:lnTo>
                      <a:pt x="110433" y="1116227"/>
                    </a:lnTo>
                    <a:cubicBezTo>
                      <a:pt x="112971" y="1125747"/>
                      <a:pt x="116779" y="1132093"/>
                      <a:pt x="116779" y="1142247"/>
                    </a:cubicBezTo>
                    <a:cubicBezTo>
                      <a:pt x="116779" y="1135901"/>
                      <a:pt x="115193" y="1129237"/>
                      <a:pt x="113130" y="1122573"/>
                    </a:cubicBezTo>
                    <a:lnTo>
                      <a:pt x="110062" y="1113294"/>
                    </a:lnTo>
                    <a:lnTo>
                      <a:pt x="108212" y="1098695"/>
                    </a:lnTo>
                    <a:cubicBezTo>
                      <a:pt x="108212" y="1091475"/>
                      <a:pt x="109164" y="1082590"/>
                      <a:pt x="111702" y="1071166"/>
                    </a:cubicBez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FE11AE77-A8BD-D75A-0F9F-37126D8CBF07}"/>
                  </a:ext>
                </a:extLst>
              </p:cNvPr>
              <p:cNvSpPr/>
              <p:nvPr/>
            </p:nvSpPr>
            <p:spPr>
              <a:xfrm>
                <a:off x="9089040" y="5009768"/>
                <a:ext cx="1231381" cy="1121095"/>
              </a:xfrm>
              <a:custGeom>
                <a:avLst/>
                <a:gdLst>
                  <a:gd name="connsiteX0" fmla="*/ 1472276 w 1762048"/>
                  <a:gd name="connsiteY0" fmla="*/ 0 h 1604234"/>
                  <a:gd name="connsiteX1" fmla="*/ 1497661 w 1762048"/>
                  <a:gd name="connsiteY1" fmla="*/ 0 h 1604234"/>
                  <a:gd name="connsiteX2" fmla="*/ 1497661 w 1762048"/>
                  <a:gd name="connsiteY2" fmla="*/ 5077 h 1604234"/>
                  <a:gd name="connsiteX3" fmla="*/ 1523049 w 1762048"/>
                  <a:gd name="connsiteY3" fmla="*/ 5077 h 1604234"/>
                  <a:gd name="connsiteX4" fmla="*/ 1578849 w 1762048"/>
                  <a:gd name="connsiteY4" fmla="*/ 10154 h 1604234"/>
                  <a:gd name="connsiteX5" fmla="*/ 1543358 w 1762048"/>
                  <a:gd name="connsiteY5" fmla="*/ 35541 h 1604234"/>
                  <a:gd name="connsiteX6" fmla="*/ 1553513 w 1762048"/>
                  <a:gd name="connsiteY6" fmla="*/ 40618 h 1604234"/>
                  <a:gd name="connsiteX7" fmla="*/ 1609314 w 1762048"/>
                  <a:gd name="connsiteY7" fmla="*/ 25385 h 1604234"/>
                  <a:gd name="connsiteX8" fmla="*/ 1528126 w 1762048"/>
                  <a:gd name="connsiteY8" fmla="*/ 81237 h 1604234"/>
                  <a:gd name="connsiteX9" fmla="*/ 1538280 w 1762048"/>
                  <a:gd name="connsiteY9" fmla="*/ 86314 h 1604234"/>
                  <a:gd name="connsiteX10" fmla="*/ 1594080 w 1762048"/>
                  <a:gd name="connsiteY10" fmla="*/ 60926 h 1604234"/>
                  <a:gd name="connsiteX11" fmla="*/ 1451966 w 1762048"/>
                  <a:gd name="connsiteY11" fmla="*/ 162474 h 1604234"/>
                  <a:gd name="connsiteX12" fmla="*/ 913819 w 1762048"/>
                  <a:gd name="connsiteY12" fmla="*/ 446754 h 1604234"/>
                  <a:gd name="connsiteX13" fmla="*/ 797041 w 1762048"/>
                  <a:gd name="connsiteY13" fmla="*/ 736112 h 1604234"/>
                  <a:gd name="connsiteX14" fmla="*/ 812272 w 1762048"/>
                  <a:gd name="connsiteY14" fmla="*/ 741189 h 1604234"/>
                  <a:gd name="connsiteX15" fmla="*/ 863045 w 1762048"/>
                  <a:gd name="connsiteY15" fmla="*/ 725956 h 1604234"/>
                  <a:gd name="connsiteX16" fmla="*/ 1086448 w 1762048"/>
                  <a:gd name="connsiteY16" fmla="*/ 639642 h 1604234"/>
                  <a:gd name="connsiteX17" fmla="*/ 1558538 w 1762048"/>
                  <a:gd name="connsiteY17" fmla="*/ 472140 h 1604234"/>
                  <a:gd name="connsiteX18" fmla="*/ 1619468 w 1762048"/>
                  <a:gd name="connsiteY18" fmla="*/ 482296 h 1604234"/>
                  <a:gd name="connsiteX19" fmla="*/ 1675317 w 1762048"/>
                  <a:gd name="connsiteY19" fmla="*/ 497527 h 1604234"/>
                  <a:gd name="connsiteX20" fmla="*/ 1700704 w 1762048"/>
                  <a:gd name="connsiteY20" fmla="*/ 543223 h 1604234"/>
                  <a:gd name="connsiteX21" fmla="*/ 1741323 w 1762048"/>
                  <a:gd name="connsiteY21" fmla="*/ 578764 h 1604234"/>
                  <a:gd name="connsiteX22" fmla="*/ 1761634 w 1762048"/>
                  <a:gd name="connsiteY22" fmla="*/ 700570 h 1604234"/>
                  <a:gd name="connsiteX23" fmla="*/ 1243796 w 1762048"/>
                  <a:gd name="connsiteY23" fmla="*/ 1441760 h 1604234"/>
                  <a:gd name="connsiteX24" fmla="*/ 1055984 w 1762048"/>
                  <a:gd name="connsiteY24" fmla="*/ 1563616 h 1604234"/>
                  <a:gd name="connsiteX25" fmla="*/ 837659 w 1762048"/>
                  <a:gd name="connsiteY25" fmla="*/ 1604234 h 1604234"/>
                  <a:gd name="connsiteX26" fmla="*/ 756422 w 1762048"/>
                  <a:gd name="connsiteY26" fmla="*/ 1589001 h 1604234"/>
                  <a:gd name="connsiteX27" fmla="*/ 786885 w 1762048"/>
                  <a:gd name="connsiteY27" fmla="*/ 1573770 h 1604234"/>
                  <a:gd name="connsiteX28" fmla="*/ 791964 w 1762048"/>
                  <a:gd name="connsiteY28" fmla="*/ 1558539 h 1604234"/>
                  <a:gd name="connsiteX29" fmla="*/ 857968 w 1762048"/>
                  <a:gd name="connsiteY29" fmla="*/ 1522997 h 1604234"/>
                  <a:gd name="connsiteX30" fmla="*/ 847814 w 1762048"/>
                  <a:gd name="connsiteY30" fmla="*/ 1517920 h 1604234"/>
                  <a:gd name="connsiteX31" fmla="*/ 776731 w 1762048"/>
                  <a:gd name="connsiteY31" fmla="*/ 1538228 h 1604234"/>
                  <a:gd name="connsiteX32" fmla="*/ 842737 w 1762048"/>
                  <a:gd name="connsiteY32" fmla="*/ 1462068 h 1604234"/>
                  <a:gd name="connsiteX33" fmla="*/ 1289491 w 1762048"/>
                  <a:gd name="connsiteY33" fmla="*/ 1025467 h 1604234"/>
                  <a:gd name="connsiteX34" fmla="*/ 842737 w 1762048"/>
                  <a:gd name="connsiteY34" fmla="*/ 1436681 h 1604234"/>
                  <a:gd name="connsiteX35" fmla="*/ 802118 w 1762048"/>
                  <a:gd name="connsiteY35" fmla="*/ 1462068 h 1604234"/>
                  <a:gd name="connsiteX36" fmla="*/ 1218408 w 1762048"/>
                  <a:gd name="connsiteY36" fmla="*/ 1025467 h 1604234"/>
                  <a:gd name="connsiteX37" fmla="*/ 1426580 w 1762048"/>
                  <a:gd name="connsiteY37" fmla="*/ 786885 h 1604234"/>
                  <a:gd name="connsiteX38" fmla="*/ 1411347 w 1762048"/>
                  <a:gd name="connsiteY38" fmla="*/ 781808 h 1604234"/>
                  <a:gd name="connsiteX39" fmla="*/ 995057 w 1762048"/>
                  <a:gd name="connsiteY39" fmla="*/ 964592 h 1604234"/>
                  <a:gd name="connsiteX40" fmla="*/ 842737 w 1762048"/>
                  <a:gd name="connsiteY40" fmla="*/ 1010236 h 1604234"/>
                  <a:gd name="connsiteX41" fmla="*/ 726009 w 1762048"/>
                  <a:gd name="connsiteY41" fmla="*/ 1015313 h 1604234"/>
                  <a:gd name="connsiteX42" fmla="*/ 604152 w 1762048"/>
                  <a:gd name="connsiteY42" fmla="*/ 969669 h 1604234"/>
                  <a:gd name="connsiteX43" fmla="*/ 573689 w 1762048"/>
                  <a:gd name="connsiteY43" fmla="*/ 923971 h 1604234"/>
                  <a:gd name="connsiteX44" fmla="*/ 563533 w 1762048"/>
                  <a:gd name="connsiteY44" fmla="*/ 812272 h 1604234"/>
                  <a:gd name="connsiteX45" fmla="*/ 599074 w 1762048"/>
                  <a:gd name="connsiteY45" fmla="*/ 578764 h 1604234"/>
                  <a:gd name="connsiteX46" fmla="*/ 213249 w 1762048"/>
                  <a:gd name="connsiteY46" fmla="*/ 695491 h 1604234"/>
                  <a:gd name="connsiteX47" fmla="*/ 86314 w 1762048"/>
                  <a:gd name="connsiteY47" fmla="*/ 659952 h 1604234"/>
                  <a:gd name="connsiteX48" fmla="*/ 106624 w 1762048"/>
                  <a:gd name="connsiteY48" fmla="*/ 665029 h 1604234"/>
                  <a:gd name="connsiteX49" fmla="*/ 111701 w 1762048"/>
                  <a:gd name="connsiteY49" fmla="*/ 649796 h 1604234"/>
                  <a:gd name="connsiteX50" fmla="*/ 20310 w 1762048"/>
                  <a:gd name="connsiteY50" fmla="*/ 629487 h 1604234"/>
                  <a:gd name="connsiteX51" fmla="*/ 35541 w 1762048"/>
                  <a:gd name="connsiteY51" fmla="*/ 634564 h 1604234"/>
                  <a:gd name="connsiteX52" fmla="*/ 91393 w 1762048"/>
                  <a:gd name="connsiteY52" fmla="*/ 619331 h 1604234"/>
                  <a:gd name="connsiteX53" fmla="*/ 90520 w 1762048"/>
                  <a:gd name="connsiteY53" fmla="*/ 612112 h 1604234"/>
                  <a:gd name="connsiteX54" fmla="*/ 89476 w 1762048"/>
                  <a:gd name="connsiteY54" fmla="*/ 611644 h 1604234"/>
                  <a:gd name="connsiteX55" fmla="*/ 107259 w 1762048"/>
                  <a:gd name="connsiteY55" fmla="*/ 606010 h 1604234"/>
                  <a:gd name="connsiteX56" fmla="*/ 137088 w 1762048"/>
                  <a:gd name="connsiteY56" fmla="*/ 593997 h 1604234"/>
                  <a:gd name="connsiteX57" fmla="*/ 111701 w 1762048"/>
                  <a:gd name="connsiteY57" fmla="*/ 588918 h 1604234"/>
                  <a:gd name="connsiteX58" fmla="*/ 50774 w 1762048"/>
                  <a:gd name="connsiteY58" fmla="*/ 599074 h 1604234"/>
                  <a:gd name="connsiteX59" fmla="*/ 0 w 1762048"/>
                  <a:gd name="connsiteY59" fmla="*/ 593997 h 1604234"/>
                  <a:gd name="connsiteX60" fmla="*/ 60928 w 1762048"/>
                  <a:gd name="connsiteY60" fmla="*/ 568610 h 1604234"/>
                  <a:gd name="connsiteX61" fmla="*/ 25387 w 1762048"/>
                  <a:gd name="connsiteY61" fmla="*/ 563533 h 1604234"/>
                  <a:gd name="connsiteX62" fmla="*/ 756422 w 1762048"/>
                  <a:gd name="connsiteY62" fmla="*/ 243659 h 1604234"/>
                  <a:gd name="connsiteX63" fmla="*/ 807195 w 1762048"/>
                  <a:gd name="connsiteY63" fmla="*/ 182782 h 1604234"/>
                  <a:gd name="connsiteX64" fmla="*/ 857968 w 1762048"/>
                  <a:gd name="connsiteY64" fmla="*/ 147240 h 1604234"/>
                  <a:gd name="connsiteX65" fmla="*/ 837659 w 1762048"/>
                  <a:gd name="connsiteY65" fmla="*/ 208118 h 1604234"/>
                  <a:gd name="connsiteX66" fmla="*/ 863045 w 1762048"/>
                  <a:gd name="connsiteY66" fmla="*/ 172628 h 1604234"/>
                  <a:gd name="connsiteX67" fmla="*/ 873201 w 1762048"/>
                  <a:gd name="connsiteY67" fmla="*/ 197964 h 1604234"/>
                  <a:gd name="connsiteX68" fmla="*/ 888432 w 1762048"/>
                  <a:gd name="connsiteY68" fmla="*/ 157397 h 1604234"/>
                  <a:gd name="connsiteX69" fmla="*/ 903663 w 1762048"/>
                  <a:gd name="connsiteY69" fmla="*/ 182782 h 1604234"/>
                  <a:gd name="connsiteX70" fmla="*/ 1066140 w 1762048"/>
                  <a:gd name="connsiteY70" fmla="*/ 116778 h 1604234"/>
                  <a:gd name="connsiteX71" fmla="*/ 1472276 w 1762048"/>
                  <a:gd name="connsiteY71" fmla="*/ 0 h 1604234"/>
                  <a:gd name="connsiteX72" fmla="*/ 116778 w 1762048"/>
                  <a:gd name="connsiteY72" fmla="*/ 654873 h 1604234"/>
                  <a:gd name="connsiteX73" fmla="*/ 147243 w 1762048"/>
                  <a:gd name="connsiteY73" fmla="*/ 659952 h 1604234"/>
                  <a:gd name="connsiteX74" fmla="*/ 116778 w 1762048"/>
                  <a:gd name="connsiteY74" fmla="*/ 654873 h 1604234"/>
                  <a:gd name="connsiteX75" fmla="*/ 614308 w 1762048"/>
                  <a:gd name="connsiteY75" fmla="*/ 908740 h 1604234"/>
                  <a:gd name="connsiteX76" fmla="*/ 614308 w 1762048"/>
                  <a:gd name="connsiteY76" fmla="*/ 934128 h 1604234"/>
                  <a:gd name="connsiteX77" fmla="*/ 614308 w 1762048"/>
                  <a:gd name="connsiteY77" fmla="*/ 908740 h 1604234"/>
                  <a:gd name="connsiteX78" fmla="*/ 1325033 w 1762048"/>
                  <a:gd name="connsiteY78" fmla="*/ 979823 h 1604234"/>
                  <a:gd name="connsiteX79" fmla="*/ 1309800 w 1762048"/>
                  <a:gd name="connsiteY79" fmla="*/ 1000131 h 1604234"/>
                  <a:gd name="connsiteX80" fmla="*/ 1325033 w 1762048"/>
                  <a:gd name="connsiteY80" fmla="*/ 979823 h 1604234"/>
                  <a:gd name="connsiteX81" fmla="*/ 1654374 w 1762048"/>
                  <a:gd name="connsiteY81" fmla="*/ 517836 h 1604234"/>
                  <a:gd name="connsiteX82" fmla="*/ 1639776 w 1762048"/>
                  <a:gd name="connsiteY82" fmla="*/ 522914 h 1604234"/>
                  <a:gd name="connsiteX83" fmla="*/ 1665163 w 1762048"/>
                  <a:gd name="connsiteY83" fmla="*/ 527991 h 1604234"/>
                  <a:gd name="connsiteX84" fmla="*/ 1654374 w 1762048"/>
                  <a:gd name="connsiteY84" fmla="*/ 517836 h 1604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1762048" h="1604234">
                    <a:moveTo>
                      <a:pt x="1472276" y="0"/>
                    </a:moveTo>
                    <a:lnTo>
                      <a:pt x="1497661" y="0"/>
                    </a:lnTo>
                    <a:lnTo>
                      <a:pt x="1497661" y="5077"/>
                    </a:lnTo>
                    <a:cubicBezTo>
                      <a:pt x="1507817" y="10154"/>
                      <a:pt x="1517972" y="5077"/>
                      <a:pt x="1523049" y="5077"/>
                    </a:cubicBezTo>
                    <a:cubicBezTo>
                      <a:pt x="1533202" y="10154"/>
                      <a:pt x="1548436" y="15231"/>
                      <a:pt x="1578849" y="10154"/>
                    </a:cubicBezTo>
                    <a:cubicBezTo>
                      <a:pt x="1573772" y="15231"/>
                      <a:pt x="1558538" y="25385"/>
                      <a:pt x="1543358" y="35541"/>
                    </a:cubicBezTo>
                    <a:cubicBezTo>
                      <a:pt x="1548436" y="40618"/>
                      <a:pt x="1543358" y="40618"/>
                      <a:pt x="1553513" y="40618"/>
                    </a:cubicBezTo>
                    <a:cubicBezTo>
                      <a:pt x="1568694" y="40618"/>
                      <a:pt x="1594080" y="30462"/>
                      <a:pt x="1609314" y="25385"/>
                    </a:cubicBezTo>
                    <a:cubicBezTo>
                      <a:pt x="1583926" y="45695"/>
                      <a:pt x="1553513" y="66003"/>
                      <a:pt x="1528126" y="81237"/>
                    </a:cubicBezTo>
                    <a:cubicBezTo>
                      <a:pt x="1528126" y="81237"/>
                      <a:pt x="1523049" y="86314"/>
                      <a:pt x="1538280" y="86314"/>
                    </a:cubicBezTo>
                    <a:cubicBezTo>
                      <a:pt x="1548436" y="86314"/>
                      <a:pt x="1573772" y="71080"/>
                      <a:pt x="1594080" y="60926"/>
                    </a:cubicBezTo>
                    <a:cubicBezTo>
                      <a:pt x="1553513" y="101545"/>
                      <a:pt x="1492584" y="137086"/>
                      <a:pt x="1451966" y="162474"/>
                    </a:cubicBezTo>
                    <a:cubicBezTo>
                      <a:pt x="1274260" y="258893"/>
                      <a:pt x="1061063" y="314742"/>
                      <a:pt x="913819" y="446754"/>
                    </a:cubicBezTo>
                    <a:cubicBezTo>
                      <a:pt x="837659" y="512758"/>
                      <a:pt x="837659" y="639642"/>
                      <a:pt x="797041" y="736112"/>
                    </a:cubicBezTo>
                    <a:cubicBezTo>
                      <a:pt x="802118" y="741189"/>
                      <a:pt x="797041" y="741189"/>
                      <a:pt x="812272" y="741189"/>
                    </a:cubicBezTo>
                    <a:cubicBezTo>
                      <a:pt x="822426" y="741189"/>
                      <a:pt x="847814" y="731033"/>
                      <a:pt x="863045" y="725956"/>
                    </a:cubicBezTo>
                    <a:cubicBezTo>
                      <a:pt x="934128" y="705647"/>
                      <a:pt x="1010288" y="675183"/>
                      <a:pt x="1086448" y="639642"/>
                    </a:cubicBezTo>
                    <a:cubicBezTo>
                      <a:pt x="1157480" y="609177"/>
                      <a:pt x="1451966" y="472140"/>
                      <a:pt x="1558538" y="472140"/>
                    </a:cubicBezTo>
                    <a:cubicBezTo>
                      <a:pt x="1573772" y="472140"/>
                      <a:pt x="1594080" y="477217"/>
                      <a:pt x="1619468" y="482296"/>
                    </a:cubicBezTo>
                    <a:cubicBezTo>
                      <a:pt x="1629622" y="487373"/>
                      <a:pt x="1655009" y="487373"/>
                      <a:pt x="1675317" y="497527"/>
                    </a:cubicBezTo>
                    <a:cubicBezTo>
                      <a:pt x="1690550" y="507681"/>
                      <a:pt x="1690550" y="527991"/>
                      <a:pt x="1700704" y="543223"/>
                    </a:cubicBezTo>
                    <a:cubicBezTo>
                      <a:pt x="1710858" y="553377"/>
                      <a:pt x="1731169" y="563533"/>
                      <a:pt x="1741323" y="578764"/>
                    </a:cubicBezTo>
                    <a:cubicBezTo>
                      <a:pt x="1766710" y="609177"/>
                      <a:pt x="1761634" y="659952"/>
                      <a:pt x="1761634" y="700570"/>
                    </a:cubicBezTo>
                    <a:cubicBezTo>
                      <a:pt x="1761634" y="929051"/>
                      <a:pt x="1467199" y="1233639"/>
                      <a:pt x="1243796" y="1441760"/>
                    </a:cubicBezTo>
                    <a:cubicBezTo>
                      <a:pt x="1187944" y="1492533"/>
                      <a:pt x="1106758" y="1543305"/>
                      <a:pt x="1055984" y="1563616"/>
                    </a:cubicBezTo>
                    <a:cubicBezTo>
                      <a:pt x="989980" y="1589001"/>
                      <a:pt x="898586" y="1604234"/>
                      <a:pt x="837659" y="1604234"/>
                    </a:cubicBezTo>
                    <a:cubicBezTo>
                      <a:pt x="812272" y="1604234"/>
                      <a:pt x="776731" y="1604234"/>
                      <a:pt x="756422" y="1589001"/>
                    </a:cubicBezTo>
                    <a:cubicBezTo>
                      <a:pt x="766576" y="1583924"/>
                      <a:pt x="781808" y="1578847"/>
                      <a:pt x="786885" y="1573770"/>
                    </a:cubicBezTo>
                    <a:cubicBezTo>
                      <a:pt x="786885" y="1568693"/>
                      <a:pt x="786885" y="1563616"/>
                      <a:pt x="791964" y="1558539"/>
                    </a:cubicBezTo>
                    <a:cubicBezTo>
                      <a:pt x="812272" y="1548382"/>
                      <a:pt x="837659" y="1538228"/>
                      <a:pt x="857968" y="1522997"/>
                    </a:cubicBezTo>
                    <a:cubicBezTo>
                      <a:pt x="857968" y="1522997"/>
                      <a:pt x="857968" y="1517920"/>
                      <a:pt x="847814" y="1517920"/>
                    </a:cubicBezTo>
                    <a:cubicBezTo>
                      <a:pt x="832582" y="1517920"/>
                      <a:pt x="807195" y="1533151"/>
                      <a:pt x="776731" y="1538228"/>
                    </a:cubicBezTo>
                    <a:cubicBezTo>
                      <a:pt x="791964" y="1517920"/>
                      <a:pt x="847814" y="1477301"/>
                      <a:pt x="842737" y="1462068"/>
                    </a:cubicBezTo>
                    <a:lnTo>
                      <a:pt x="1289491" y="1025467"/>
                    </a:lnTo>
                    <a:cubicBezTo>
                      <a:pt x="1137223" y="1167633"/>
                      <a:pt x="989980" y="1299645"/>
                      <a:pt x="842737" y="1436681"/>
                    </a:cubicBezTo>
                    <a:cubicBezTo>
                      <a:pt x="832582" y="1446837"/>
                      <a:pt x="817349" y="1456991"/>
                      <a:pt x="802118" y="1462068"/>
                    </a:cubicBezTo>
                    <a:cubicBezTo>
                      <a:pt x="913819" y="1304722"/>
                      <a:pt x="1071217" y="1177788"/>
                      <a:pt x="1218408" y="1025467"/>
                    </a:cubicBezTo>
                    <a:cubicBezTo>
                      <a:pt x="1284414" y="949359"/>
                      <a:pt x="1355497" y="868122"/>
                      <a:pt x="1426580" y="786885"/>
                    </a:cubicBezTo>
                    <a:cubicBezTo>
                      <a:pt x="1421501" y="781808"/>
                      <a:pt x="1426580" y="781808"/>
                      <a:pt x="1411347" y="781808"/>
                    </a:cubicBezTo>
                    <a:cubicBezTo>
                      <a:pt x="1401193" y="781808"/>
                      <a:pt x="1132146" y="908740"/>
                      <a:pt x="995057" y="964592"/>
                    </a:cubicBezTo>
                    <a:cubicBezTo>
                      <a:pt x="944284" y="984900"/>
                      <a:pt x="893509" y="1005211"/>
                      <a:pt x="842737" y="1010236"/>
                    </a:cubicBezTo>
                    <a:cubicBezTo>
                      <a:pt x="751343" y="1015313"/>
                      <a:pt x="736163" y="1015313"/>
                      <a:pt x="726009" y="1015313"/>
                    </a:cubicBezTo>
                    <a:cubicBezTo>
                      <a:pt x="685389" y="1015313"/>
                      <a:pt x="639693" y="995054"/>
                      <a:pt x="604152" y="969669"/>
                    </a:cubicBezTo>
                    <a:cubicBezTo>
                      <a:pt x="583843" y="959513"/>
                      <a:pt x="573689" y="939205"/>
                      <a:pt x="573689" y="923971"/>
                    </a:cubicBezTo>
                    <a:cubicBezTo>
                      <a:pt x="568610" y="888432"/>
                      <a:pt x="563533" y="822426"/>
                      <a:pt x="563533" y="812272"/>
                    </a:cubicBezTo>
                    <a:cubicBezTo>
                      <a:pt x="563533" y="776730"/>
                      <a:pt x="599074" y="583841"/>
                      <a:pt x="599074" y="578764"/>
                    </a:cubicBezTo>
                    <a:cubicBezTo>
                      <a:pt x="517837" y="614254"/>
                      <a:pt x="309717" y="695491"/>
                      <a:pt x="213249" y="695491"/>
                    </a:cubicBezTo>
                    <a:cubicBezTo>
                      <a:pt x="162474" y="695491"/>
                      <a:pt x="101547" y="680260"/>
                      <a:pt x="86314" y="659952"/>
                    </a:cubicBezTo>
                    <a:cubicBezTo>
                      <a:pt x="91393" y="659952"/>
                      <a:pt x="101547" y="665029"/>
                      <a:pt x="106624" y="665029"/>
                    </a:cubicBezTo>
                    <a:cubicBezTo>
                      <a:pt x="106624" y="665029"/>
                      <a:pt x="111701" y="659952"/>
                      <a:pt x="111701" y="649796"/>
                    </a:cubicBezTo>
                    <a:cubicBezTo>
                      <a:pt x="86314" y="649796"/>
                      <a:pt x="35541" y="649796"/>
                      <a:pt x="20310" y="629487"/>
                    </a:cubicBezTo>
                    <a:cubicBezTo>
                      <a:pt x="25387" y="629487"/>
                      <a:pt x="25387" y="634564"/>
                      <a:pt x="35541" y="634564"/>
                    </a:cubicBezTo>
                    <a:cubicBezTo>
                      <a:pt x="50774" y="634564"/>
                      <a:pt x="91393" y="629487"/>
                      <a:pt x="91393" y="619331"/>
                    </a:cubicBezTo>
                    <a:cubicBezTo>
                      <a:pt x="91393" y="615523"/>
                      <a:pt x="91076" y="613302"/>
                      <a:pt x="90520" y="612112"/>
                    </a:cubicBezTo>
                    <a:lnTo>
                      <a:pt x="89476" y="611644"/>
                    </a:lnTo>
                    <a:lnTo>
                      <a:pt x="107259" y="606010"/>
                    </a:lnTo>
                    <a:cubicBezTo>
                      <a:pt x="116779" y="602844"/>
                      <a:pt x="126933" y="599049"/>
                      <a:pt x="137088" y="593997"/>
                    </a:cubicBezTo>
                    <a:cubicBezTo>
                      <a:pt x="132011" y="588918"/>
                      <a:pt x="126934" y="588918"/>
                      <a:pt x="111701" y="588918"/>
                    </a:cubicBezTo>
                    <a:cubicBezTo>
                      <a:pt x="101547" y="588918"/>
                      <a:pt x="60928" y="599074"/>
                      <a:pt x="50774" y="599074"/>
                    </a:cubicBezTo>
                    <a:cubicBezTo>
                      <a:pt x="35541" y="599074"/>
                      <a:pt x="15233" y="593997"/>
                      <a:pt x="0" y="593997"/>
                    </a:cubicBezTo>
                    <a:cubicBezTo>
                      <a:pt x="15233" y="583841"/>
                      <a:pt x="40618" y="578764"/>
                      <a:pt x="60928" y="568610"/>
                    </a:cubicBezTo>
                    <a:cubicBezTo>
                      <a:pt x="50774" y="563533"/>
                      <a:pt x="35541" y="563533"/>
                      <a:pt x="25387" y="563533"/>
                    </a:cubicBezTo>
                    <a:cubicBezTo>
                      <a:pt x="269098" y="456908"/>
                      <a:pt x="512760" y="355361"/>
                      <a:pt x="756422" y="243659"/>
                    </a:cubicBezTo>
                    <a:cubicBezTo>
                      <a:pt x="776731" y="233505"/>
                      <a:pt x="781808" y="197964"/>
                      <a:pt x="807195" y="182782"/>
                    </a:cubicBezTo>
                    <a:cubicBezTo>
                      <a:pt x="827503" y="167551"/>
                      <a:pt x="857968" y="126932"/>
                      <a:pt x="857968" y="147240"/>
                    </a:cubicBezTo>
                    <a:cubicBezTo>
                      <a:pt x="857968" y="157397"/>
                      <a:pt x="832582" y="187861"/>
                      <a:pt x="837659" y="208118"/>
                    </a:cubicBezTo>
                    <a:cubicBezTo>
                      <a:pt x="847814" y="197964"/>
                      <a:pt x="852891" y="182782"/>
                      <a:pt x="863045" y="172628"/>
                    </a:cubicBezTo>
                    <a:cubicBezTo>
                      <a:pt x="868124" y="177705"/>
                      <a:pt x="868124" y="187861"/>
                      <a:pt x="873201" y="197964"/>
                    </a:cubicBezTo>
                    <a:cubicBezTo>
                      <a:pt x="883355" y="187861"/>
                      <a:pt x="883355" y="172628"/>
                      <a:pt x="888432" y="157397"/>
                    </a:cubicBezTo>
                    <a:cubicBezTo>
                      <a:pt x="898586" y="162474"/>
                      <a:pt x="893509" y="182782"/>
                      <a:pt x="903663" y="182782"/>
                    </a:cubicBezTo>
                    <a:cubicBezTo>
                      <a:pt x="918897" y="182782"/>
                      <a:pt x="1015365" y="132009"/>
                      <a:pt x="1066140" y="116778"/>
                    </a:cubicBezTo>
                    <a:cubicBezTo>
                      <a:pt x="1193021" y="71080"/>
                      <a:pt x="1335187" y="20308"/>
                      <a:pt x="1472276" y="0"/>
                    </a:cubicBezTo>
                    <a:close/>
                    <a:moveTo>
                      <a:pt x="116778" y="654873"/>
                    </a:moveTo>
                    <a:cubicBezTo>
                      <a:pt x="126934" y="659952"/>
                      <a:pt x="137088" y="659952"/>
                      <a:pt x="147243" y="659952"/>
                    </a:cubicBezTo>
                    <a:cubicBezTo>
                      <a:pt x="137088" y="659952"/>
                      <a:pt x="126934" y="654873"/>
                      <a:pt x="116778" y="654873"/>
                    </a:cubicBezTo>
                    <a:close/>
                    <a:moveTo>
                      <a:pt x="614308" y="908740"/>
                    </a:moveTo>
                    <a:cubicBezTo>
                      <a:pt x="593997" y="908740"/>
                      <a:pt x="609229" y="923971"/>
                      <a:pt x="614308" y="934128"/>
                    </a:cubicBezTo>
                    <a:lnTo>
                      <a:pt x="614308" y="908740"/>
                    </a:lnTo>
                    <a:close/>
                    <a:moveTo>
                      <a:pt x="1325033" y="979823"/>
                    </a:moveTo>
                    <a:cubicBezTo>
                      <a:pt x="1319956" y="984900"/>
                      <a:pt x="1309800" y="995054"/>
                      <a:pt x="1309800" y="1000131"/>
                    </a:cubicBezTo>
                    <a:cubicBezTo>
                      <a:pt x="1314879" y="995054"/>
                      <a:pt x="1325033" y="984900"/>
                      <a:pt x="1325033" y="979823"/>
                    </a:cubicBezTo>
                    <a:close/>
                    <a:moveTo>
                      <a:pt x="1654374" y="517836"/>
                    </a:moveTo>
                    <a:cubicBezTo>
                      <a:pt x="1649932" y="517837"/>
                      <a:pt x="1644854" y="520376"/>
                      <a:pt x="1639776" y="522914"/>
                    </a:cubicBezTo>
                    <a:cubicBezTo>
                      <a:pt x="1649932" y="522914"/>
                      <a:pt x="1660086" y="522914"/>
                      <a:pt x="1665163" y="527991"/>
                    </a:cubicBezTo>
                    <a:cubicBezTo>
                      <a:pt x="1662624" y="520375"/>
                      <a:pt x="1658817" y="517836"/>
                      <a:pt x="1654374" y="517836"/>
                    </a:cubicBezTo>
                    <a:close/>
                  </a:path>
                </a:pathLst>
              </a:custGeom>
              <a:grpFill/>
              <a:ln w="247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4858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683E834F-C3EC-17A9-CD5F-0F99F1A77E0F}"/>
              </a:ext>
            </a:extLst>
          </p:cNvPr>
          <p:cNvSpPr/>
          <p:nvPr/>
        </p:nvSpPr>
        <p:spPr>
          <a:xfrm rot="16200000">
            <a:off x="238685" y="-29905"/>
            <a:ext cx="779675" cy="1257044"/>
          </a:xfrm>
          <a:custGeom>
            <a:avLst/>
            <a:gdLst>
              <a:gd name="connsiteX0" fmla="*/ 779675 w 779675"/>
              <a:gd name="connsiteY0" fmla="*/ 0 h 1257044"/>
              <a:gd name="connsiteX1" fmla="*/ 779675 w 779675"/>
              <a:gd name="connsiteY1" fmla="*/ 867206 h 1257044"/>
              <a:gd name="connsiteX2" fmla="*/ 389837 w 779675"/>
              <a:gd name="connsiteY2" fmla="*/ 1257044 h 1257044"/>
              <a:gd name="connsiteX3" fmla="*/ 389838 w 779675"/>
              <a:gd name="connsiteY3" fmla="*/ 1257043 h 1257044"/>
              <a:gd name="connsiteX4" fmla="*/ 0 w 779675"/>
              <a:gd name="connsiteY4" fmla="*/ 867205 h 1257044"/>
              <a:gd name="connsiteX5" fmla="*/ 0 w 779675"/>
              <a:gd name="connsiteY5" fmla="*/ 0 h 1257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9675" h="1257044">
                <a:moveTo>
                  <a:pt x="779675" y="0"/>
                </a:moveTo>
                <a:lnTo>
                  <a:pt x="779675" y="867206"/>
                </a:lnTo>
                <a:cubicBezTo>
                  <a:pt x="779675" y="1082508"/>
                  <a:pt x="605139" y="1257044"/>
                  <a:pt x="389837" y="1257044"/>
                </a:cubicBezTo>
                <a:lnTo>
                  <a:pt x="389838" y="1257043"/>
                </a:lnTo>
                <a:cubicBezTo>
                  <a:pt x="174536" y="1257043"/>
                  <a:pt x="0" y="1082507"/>
                  <a:pt x="0" y="867205"/>
                </a:cubicBezTo>
                <a:lnTo>
                  <a:pt x="0" y="0"/>
                </a:lnTo>
                <a:close/>
              </a:path>
            </a:pathLst>
          </a:custGeom>
          <a:solidFill>
            <a:srgbClr val="EFCFBD"/>
          </a:solidFill>
          <a:ln w="254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162ED6D-7C08-DA2A-C945-4CCDC3BB1289}"/>
              </a:ext>
            </a:extLst>
          </p:cNvPr>
          <p:cNvSpPr txBox="1"/>
          <p:nvPr/>
        </p:nvSpPr>
        <p:spPr>
          <a:xfrm>
            <a:off x="340234" y="251482"/>
            <a:ext cx="7040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300" dirty="0">
                <a:solidFill>
                  <a:srgbClr val="4C739C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贰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F8AC222-674A-5C94-C17D-5E50BED0980E}"/>
              </a:ext>
            </a:extLst>
          </p:cNvPr>
          <p:cNvSpPr txBox="1"/>
          <p:nvPr/>
        </p:nvSpPr>
        <p:spPr>
          <a:xfrm>
            <a:off x="1383809" y="422710"/>
            <a:ext cx="21980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noProof="1">
                <a:solidFill>
                  <a:srgbClr val="EFCFBD"/>
                </a:solidFill>
                <a:latin typeface="+mn-lt"/>
                <a:cs typeface="+mn-ea"/>
                <a:sym typeface="+mn-lt"/>
              </a:rPr>
              <a:t>现任岗位业绩回顾</a:t>
            </a:r>
          </a:p>
        </p:txBody>
      </p:sp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09AB44ED-5B7F-EEA3-11F8-E30ECA9C0B0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75751017"/>
              </p:ext>
            </p:extLst>
          </p:nvPr>
        </p:nvGraphicFramePr>
        <p:xfrm>
          <a:off x="947738" y="2181285"/>
          <a:ext cx="5148262" cy="3832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5" name="组合 14">
            <a:extLst>
              <a:ext uri="{FF2B5EF4-FFF2-40B4-BE49-F238E27FC236}">
                <a16:creationId xmlns:a16="http://schemas.microsoft.com/office/drawing/2014/main" id="{5C4741EF-0173-A057-1269-E38256CAB334}"/>
              </a:ext>
            </a:extLst>
          </p:cNvPr>
          <p:cNvGrpSpPr/>
          <p:nvPr/>
        </p:nvGrpSpPr>
        <p:grpSpPr>
          <a:xfrm>
            <a:off x="6715126" y="2324100"/>
            <a:ext cx="3889375" cy="3021822"/>
            <a:chOff x="6715125" y="2286000"/>
            <a:chExt cx="4687197" cy="3641685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59214493-A602-D282-0A01-D2586FAADE2C}"/>
                </a:ext>
              </a:extLst>
            </p:cNvPr>
            <p:cNvSpPr/>
            <p:nvPr/>
          </p:nvSpPr>
          <p:spPr>
            <a:xfrm>
              <a:off x="6715125" y="2286000"/>
              <a:ext cx="914400" cy="914400"/>
            </a:xfrm>
            <a:prstGeom prst="roundRect">
              <a:avLst/>
            </a:prstGeom>
            <a:solidFill>
              <a:srgbClr val="EFCFBD"/>
            </a:solidFill>
            <a:ln w="254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</a:rPr>
                <a:t>01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E1D80395-7FF2-3785-5A20-661FF45FB7F2}"/>
                </a:ext>
              </a:extLst>
            </p:cNvPr>
            <p:cNvGrpSpPr/>
            <p:nvPr/>
          </p:nvGrpSpPr>
          <p:grpSpPr>
            <a:xfrm>
              <a:off x="7819632" y="2334938"/>
              <a:ext cx="3582690" cy="925745"/>
              <a:chOff x="283598" y="1906533"/>
              <a:chExt cx="3582690" cy="925745"/>
            </a:xfrm>
          </p:grpSpPr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4CF7D33-5AAE-2EBD-4C38-FD0A274A7EC0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3582690" cy="6416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olidFill>
                      <a:srgbClr val="EFCFBD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rgbClr val="EFCFBD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74EE8F0-886D-F9B0-36F3-A55BC34EE7C3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EFCFBD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DAAC18FF-5E52-98F6-4457-0AE295D5707A}"/>
                </a:ext>
              </a:extLst>
            </p:cNvPr>
            <p:cNvSpPr/>
            <p:nvPr/>
          </p:nvSpPr>
          <p:spPr>
            <a:xfrm>
              <a:off x="6715125" y="3619501"/>
              <a:ext cx="914400" cy="914400"/>
            </a:xfrm>
            <a:prstGeom prst="roundRect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sz="3200" dirty="0">
                  <a:solidFill>
                    <a:srgbClr val="4C739C"/>
                  </a:solidFill>
                </a:rPr>
                <a:t>02</a:t>
              </a:r>
              <a:endParaRPr lang="zh-CN" altLang="en-US" sz="3200" dirty="0">
                <a:solidFill>
                  <a:srgbClr val="4C739C"/>
                </a:solidFill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B78D06A6-6A00-9051-09F2-84D4DD6FE6B2}"/>
                </a:ext>
              </a:extLst>
            </p:cNvPr>
            <p:cNvGrpSpPr/>
            <p:nvPr/>
          </p:nvGrpSpPr>
          <p:grpSpPr>
            <a:xfrm>
              <a:off x="7819632" y="3668440"/>
              <a:ext cx="3582689" cy="925744"/>
              <a:chOff x="283598" y="1906534"/>
              <a:chExt cx="3582689" cy="925744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EDE610F-9EDD-E84D-7EB6-C3E966167281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3582689" cy="6416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olidFill>
                      <a:srgbClr val="EFCFBD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rgbClr val="EFCFBD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FFDA28D-4B15-609C-3ECC-EE22C06CC3E1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EFCFBD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714B038C-60C8-E024-89F6-E73EC286C177}"/>
                </a:ext>
              </a:extLst>
            </p:cNvPr>
            <p:cNvSpPr/>
            <p:nvPr/>
          </p:nvSpPr>
          <p:spPr>
            <a:xfrm>
              <a:off x="6715125" y="4953002"/>
              <a:ext cx="914400" cy="914400"/>
            </a:xfrm>
            <a:prstGeom prst="roundRect">
              <a:avLst/>
            </a:prstGeom>
            <a:solidFill>
              <a:srgbClr val="C9E1E5"/>
            </a:solidFill>
            <a:ln w="254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sz="3200" dirty="0">
                  <a:solidFill>
                    <a:srgbClr val="4C739C"/>
                  </a:solidFill>
                </a:rPr>
                <a:t>03</a:t>
              </a:r>
              <a:endParaRPr lang="zh-CN" altLang="en-US" sz="3200" dirty="0">
                <a:solidFill>
                  <a:srgbClr val="4C739C"/>
                </a:solidFill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2D8C58C9-71EE-B44C-4BD3-EF1A214CBF43}"/>
                </a:ext>
              </a:extLst>
            </p:cNvPr>
            <p:cNvGrpSpPr/>
            <p:nvPr/>
          </p:nvGrpSpPr>
          <p:grpSpPr>
            <a:xfrm>
              <a:off x="7819632" y="5001941"/>
              <a:ext cx="3582689" cy="925744"/>
              <a:chOff x="283598" y="1906534"/>
              <a:chExt cx="3582689" cy="925744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31D0C466-3902-E6D3-C51C-F79D6BD6D916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3582689" cy="6416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olidFill>
                      <a:srgbClr val="EFCFBD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rgbClr val="EFCFBD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2B4C4F6F-7CB7-CED6-E3C0-A33B9EF99E05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EFCFBD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83430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zuzdlioa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FCFBD"/>
        </a:solidFill>
        <a:ln w="25400" cap="flat" cmpd="sng" algn="ctr">
          <a:noFill/>
          <a:prstDash val="solid"/>
          <a:miter lim="800000"/>
        </a:ln>
        <a:effectLst/>
      </a:spPr>
      <a:bodyPr wrap="square" rtlCol="0" anchor="ctr">
        <a:noAutofit/>
      </a:bodyPr>
      <a:lstStyle>
        <a:defPPr algn="ctr">
          <a:defRPr sz="3200" dirty="0">
            <a:solidFill>
              <a:srgbClr val="4C739C"/>
            </a:solidFill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574</TotalTime>
  <Words>2344</Words>
  <Application>Microsoft Office PowerPoint</Application>
  <PresentationFormat>宽屏</PresentationFormat>
  <Paragraphs>310</Paragraphs>
  <Slides>29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0" baseType="lpstr">
      <vt:lpstr>HarmonyOS Sans SC Light</vt:lpstr>
      <vt:lpstr>MiSans Semibold</vt:lpstr>
      <vt:lpstr>Roboto Regular</vt:lpstr>
      <vt:lpstr>等线</vt:lpstr>
      <vt:lpstr>三极拙楷简体</vt:lpstr>
      <vt:lpstr>思源黑体 CN Normal</vt:lpstr>
      <vt:lpstr>微软雅黑</vt:lpstr>
      <vt:lpstr>优设标题黑</vt:lpstr>
      <vt:lpstr>Arial</vt:lpstr>
      <vt:lpstr>Wingdings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简约大气个人工作竞聘述职PPT模板</dc:title>
  <dc:creator>©51PPT模板网（www.51pptmoban.com）</dc:creator>
  <cp:keywords>版权归属：51PPT模板网</cp:keywords>
  <dc:description>51PPT模板网，幻灯片演示模板及素材免费下载！_x000d_
51PPT模板网 唯一访问网址：www.51pptmoban.com</dc:description>
  <cp:lastModifiedBy>51pptmoban .com</cp:lastModifiedBy>
  <cp:revision>121</cp:revision>
  <dcterms:created xsi:type="dcterms:W3CDTF">2024-03-12T05:48:28Z</dcterms:created>
  <dcterms:modified xsi:type="dcterms:W3CDTF">2024-03-13T14:06:09Z</dcterms:modified>
  <cp:contentStatus>简约大气个人工作竞聘述职PPT模板，www.51pptmoban.com</cp:contentStatus>
  <cp:version>51pptmoban.com（V51PPT-031301版）</cp:version>
</cp:coreProperties>
</file>